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2" r:id="rId2"/>
    <p:sldMasterId id="2147483674" r:id="rId3"/>
    <p:sldMasterId id="2147483686" r:id="rId4"/>
    <p:sldMasterId id="2147483704" r:id="rId5"/>
    <p:sldMasterId id="2147483716" r:id="rId6"/>
  </p:sldMasterIdLst>
  <p:notesMasterIdLst>
    <p:notesMasterId r:id="rId41"/>
  </p:notesMasterIdLst>
  <p:sldIdLst>
    <p:sldId id="256" r:id="rId7"/>
    <p:sldId id="6389" r:id="rId8"/>
    <p:sldId id="6390" r:id="rId9"/>
    <p:sldId id="258" r:id="rId10"/>
    <p:sldId id="1070" r:id="rId11"/>
    <p:sldId id="266" r:id="rId12"/>
    <p:sldId id="267" r:id="rId13"/>
    <p:sldId id="270" r:id="rId14"/>
    <p:sldId id="320" r:id="rId15"/>
    <p:sldId id="6473" r:id="rId16"/>
    <p:sldId id="6461" r:id="rId17"/>
    <p:sldId id="1073" r:id="rId18"/>
    <p:sldId id="6460" r:id="rId19"/>
    <p:sldId id="6462" r:id="rId20"/>
    <p:sldId id="6463" r:id="rId21"/>
    <p:sldId id="6464" r:id="rId22"/>
    <p:sldId id="6455" r:id="rId23"/>
    <p:sldId id="1049" r:id="rId24"/>
    <p:sldId id="6474" r:id="rId25"/>
    <p:sldId id="6413" r:id="rId26"/>
    <p:sldId id="6468" r:id="rId27"/>
    <p:sldId id="6469" r:id="rId28"/>
    <p:sldId id="6465" r:id="rId29"/>
    <p:sldId id="6466" r:id="rId30"/>
    <p:sldId id="6470" r:id="rId31"/>
    <p:sldId id="6472" r:id="rId32"/>
    <p:sldId id="1080" r:id="rId33"/>
    <p:sldId id="1079" r:id="rId34"/>
    <p:sldId id="1081" r:id="rId35"/>
    <p:sldId id="1082" r:id="rId36"/>
    <p:sldId id="1083" r:id="rId37"/>
    <p:sldId id="1078" r:id="rId38"/>
    <p:sldId id="6411" r:id="rId39"/>
    <p:sldId id="6410" r:id="rId40"/>
  </p:sldIdLst>
  <p:sldSz cx="12192000" cy="6858000"/>
  <p:notesSz cx="6858000" cy="9144000"/>
  <p:embeddedFontLst>
    <p:embeddedFont>
      <p:font typeface="#9Slide07 IcielBaliho Script" charset="0"/>
      <p:regular r:id="rId42"/>
    </p:embeddedFont>
    <p:embeddedFont>
      <p:font typeface="Century Gothic" pitchFamily="34" charset="0"/>
      <p:regular r:id="rId43"/>
      <p:bold r:id="rId44"/>
      <p:italic r:id="rId45"/>
      <p:boldItalic r:id="rId46"/>
    </p:embeddedFont>
    <p:embeddedFont>
      <p:font typeface="Calibri Light" pitchFamily="34" charset="0"/>
      <p:regular r:id="rId47"/>
      <p:italic r:id="rId48"/>
    </p:embeddedFont>
    <p:embeddedFont>
      <p:font typeface="#9Slide07 Cadena" charset="0"/>
      <p:bold r:id="rId49"/>
    </p:embeddedFont>
    <p:embeddedFont>
      <p:font typeface="Wingdings 3" pitchFamily="18" charset="2"/>
      <p:regular r:id="rId50"/>
    </p:embeddedFont>
    <p:embeddedFont>
      <p:font typeface="#9Slide03 Bebas Neue ZSmall" charset="0"/>
      <p:bold r:id="rId51"/>
    </p:embeddedFont>
    <p:embeddedFont>
      <p:font typeface="#9Slide07 IcielCadena" charset="0"/>
      <p:bold r:id="rId52"/>
    </p:embeddedFont>
    <p:embeddedFont>
      <p:font typeface="#9Slide03 SFU Futura_12" charset="0"/>
      <p:regular r:id="rId53"/>
    </p:embeddedFont>
    <p:embeddedFont>
      <p:font typeface="Roboto" pitchFamily="2" charset="0"/>
      <p:regular r:id="rId54"/>
      <p:bold r:id="rId55"/>
      <p:italic r:id="rId56"/>
      <p:boldItalic r:id="rId57"/>
    </p:embeddedFont>
    <p:embeddedFont>
      <p:font typeface="Roboto Condensed" charset="0"/>
      <p:regular r:id="rId58"/>
      <p:bold r:id="rId59"/>
      <p:italic r:id="rId60"/>
      <p:boldItalic r:id="rId61"/>
    </p:embeddedFont>
    <p:embeddedFont>
      <p:font typeface="#9Slide03 Bebas Neue Bold" charset="0"/>
      <p:bold r:id="rId62"/>
    </p:embeddedFont>
    <p:embeddedFont>
      <p:font typeface="Calibri" pitchFamily="34" charset="0"/>
      <p:regular r:id="rId63"/>
      <p:bold r:id="rId64"/>
      <p:italic r:id="rId65"/>
      <p:boldItalic r:id="rId66"/>
    </p:embeddedFont>
    <p:embeddedFont>
      <p:font typeface="#9Slide03 SFU Futura_05" charset="0"/>
      <p:bold r:id="rId67"/>
    </p:embeddedFont>
    <p:embeddedFont>
      <p:font typeface="#9Slide03 Cousine Bold" charset="0"/>
      <p:bold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9900CC"/>
    <a:srgbClr val="FF6600"/>
    <a:srgbClr val="33CC33"/>
    <a:srgbClr val="00FF00"/>
    <a:srgbClr val="996633"/>
    <a:srgbClr val="0000CC"/>
    <a:srgbClr val="FF9933"/>
    <a:srgbClr val="FFFF00"/>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864" autoAdjust="0"/>
  </p:normalViewPr>
  <p:slideViewPr>
    <p:cSldViewPr snapToGrid="0">
      <p:cViewPr varScale="1">
        <p:scale>
          <a:sx n="58" d="100"/>
          <a:sy n="58" d="100"/>
        </p:scale>
        <p:origin x="-1158" y="-84"/>
      </p:cViewPr>
      <p:guideLst>
        <p:guide orient="horz" pos="2160"/>
        <p:guide pos="3840"/>
      </p:guideLst>
    </p:cSldViewPr>
  </p:slideViewPr>
  <p:notesTextViewPr>
    <p:cViewPr>
      <p:scale>
        <a:sx n="1" d="1"/>
        <a:sy n="1" d="1"/>
      </p:scale>
      <p:origin x="0" y="0"/>
    </p:cViewPr>
  </p:notesTextViewPr>
  <p:sorterViewPr>
    <p:cViewPr>
      <p:scale>
        <a:sx n="100" d="100"/>
        <a:sy n="100" d="100"/>
      </p:scale>
      <p:origin x="0" y="-130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font" Target="fonts/font22.fntdata"/><Relationship Id="rId68" Type="http://schemas.openxmlformats.org/officeDocument/2006/relationships/font" Target="fonts/font27.fntdata"/><Relationship Id="rId7" Type="http://schemas.openxmlformats.org/officeDocument/2006/relationships/slide" Target="slides/slide1.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font" Target="fonts/font25.fntdata"/><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8.fntdata"/><Relationship Id="rId57" Type="http://schemas.openxmlformats.org/officeDocument/2006/relationships/font" Target="fonts/font16.fntdata"/><Relationship Id="rId61" Type="http://schemas.openxmlformats.org/officeDocument/2006/relationships/font" Target="fonts/font20.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font" Target="fonts/font24.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69"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font" Target="fonts/font10.fntdata"/><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font" Target="fonts/font26.fntdata"/><Relationship Id="rId20" Type="http://schemas.openxmlformats.org/officeDocument/2006/relationships/slide" Target="slides/slide14.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5E9C96-FA15-45A9-B40B-EA0A03437B6D}" type="datetimeFigureOut">
              <a:rPr lang="en-US" smtClean="0"/>
              <a:t>12/22/2024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692065-F69A-4DE8-9A01-00E561081E86}" type="slidenum">
              <a:rPr lang="en-US" smtClean="0"/>
              <a:t>‹#›</a:t>
            </a:fld>
            <a:endParaRPr lang="en-US"/>
          </a:p>
        </p:txBody>
      </p:sp>
    </p:spTree>
    <p:extLst>
      <p:ext uri="{BB962C8B-B14F-4D97-AF65-F5344CB8AC3E}">
        <p14:creationId xmlns:p14="http://schemas.microsoft.com/office/powerpoint/2010/main" val="1022209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31692065-F69A-4DE8-9A01-00E561081E86}" type="slidenum">
              <a:rPr lang="en-US" smtClean="0"/>
              <a:t>2</a:t>
            </a:fld>
            <a:endParaRPr lang="en-US"/>
          </a:p>
        </p:txBody>
      </p:sp>
    </p:spTree>
    <p:extLst>
      <p:ext uri="{BB962C8B-B14F-4D97-AF65-F5344CB8AC3E}">
        <p14:creationId xmlns:p14="http://schemas.microsoft.com/office/powerpoint/2010/main" val="1490270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31692065-F69A-4DE8-9A01-00E561081E86}" type="slidenum">
              <a:rPr lang="en-US" smtClean="0"/>
              <a:t>25</a:t>
            </a:fld>
            <a:endParaRPr lang="en-US"/>
          </a:p>
        </p:txBody>
      </p:sp>
    </p:spTree>
    <p:extLst>
      <p:ext uri="{BB962C8B-B14F-4D97-AF65-F5344CB8AC3E}">
        <p14:creationId xmlns:p14="http://schemas.microsoft.com/office/powerpoint/2010/main" val="761672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D300258-4AD2-CE35-95C2-E71E0C428BF6}"/>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xmlns="" id="{22EC3D07-CB0E-33AB-6225-E93B23C8F239}"/>
              </a:ext>
            </a:extLst>
          </p:cNvPr>
          <p:cNvSpPr>
            <a:spLocks noGrp="1" noRot="1" noChangeAspect="1"/>
          </p:cNvSpPr>
          <p:nvPr>
            <p:ph type="sldImg"/>
          </p:nvPr>
        </p:nvSpPr>
        <p:spPr/>
      </p:sp>
      <p:sp>
        <p:nvSpPr>
          <p:cNvPr id="3" name="Chỗ dành sẵn cho Ghi chú 2">
            <a:extLst>
              <a:ext uri="{FF2B5EF4-FFF2-40B4-BE49-F238E27FC236}">
                <a16:creationId xmlns:a16="http://schemas.microsoft.com/office/drawing/2014/main" xmlns="" id="{746D7047-2CA8-F22F-B4C8-3D600B48D213}"/>
              </a:ext>
            </a:extLst>
          </p:cNvPr>
          <p:cNvSpPr>
            <a:spLocks noGrp="1"/>
          </p:cNvSpPr>
          <p:nvPr>
            <p:ph type="body" idx="1"/>
          </p:nvPr>
        </p:nvSpPr>
        <p:spPr/>
        <p:txBody>
          <a:bodyPr/>
          <a:lstStyle/>
          <a:p>
            <a:endParaRPr lang="en-US" dirty="0"/>
          </a:p>
        </p:txBody>
      </p:sp>
      <p:sp>
        <p:nvSpPr>
          <p:cNvPr id="4" name="Chỗ dành sẵn cho Số hiệu Bản chiếu 3">
            <a:extLst>
              <a:ext uri="{FF2B5EF4-FFF2-40B4-BE49-F238E27FC236}">
                <a16:creationId xmlns:a16="http://schemas.microsoft.com/office/drawing/2014/main" xmlns="" id="{5A792F07-5C49-3983-1B62-C936E8454B01}"/>
              </a:ext>
            </a:extLst>
          </p:cNvPr>
          <p:cNvSpPr>
            <a:spLocks noGrp="1"/>
          </p:cNvSpPr>
          <p:nvPr>
            <p:ph type="sldNum" sz="quarter" idx="5"/>
          </p:nvPr>
        </p:nvSpPr>
        <p:spPr/>
        <p:txBody>
          <a:bodyPr/>
          <a:lstStyle/>
          <a:p>
            <a:fld id="{31692065-F69A-4DE8-9A01-00E561081E86}" type="slidenum">
              <a:rPr lang="en-US" smtClean="0"/>
              <a:t>26</a:t>
            </a:fld>
            <a:endParaRPr lang="en-US"/>
          </a:p>
        </p:txBody>
      </p:sp>
    </p:spTree>
    <p:extLst>
      <p:ext uri="{BB962C8B-B14F-4D97-AF65-F5344CB8AC3E}">
        <p14:creationId xmlns:p14="http://schemas.microsoft.com/office/powerpoint/2010/main" val="264450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C005AE-0EA0-454E-8F91-239BC0D22E7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61481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31692065-F69A-4DE8-9A01-00E561081E86}" type="slidenum">
              <a:rPr lang="en-US" smtClean="0"/>
              <a:t>28</a:t>
            </a:fld>
            <a:endParaRPr lang="en-US"/>
          </a:p>
        </p:txBody>
      </p:sp>
    </p:spTree>
    <p:extLst>
      <p:ext uri="{BB962C8B-B14F-4D97-AF65-F5344CB8AC3E}">
        <p14:creationId xmlns:p14="http://schemas.microsoft.com/office/powerpoint/2010/main" val="2541136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31692065-F69A-4DE8-9A01-00E561081E86}" type="slidenum">
              <a:rPr lang="en-US" smtClean="0"/>
              <a:t>3</a:t>
            </a:fld>
            <a:endParaRPr lang="en-US"/>
          </a:p>
        </p:txBody>
      </p:sp>
    </p:spTree>
    <p:extLst>
      <p:ext uri="{BB962C8B-B14F-4D97-AF65-F5344CB8AC3E}">
        <p14:creationId xmlns:p14="http://schemas.microsoft.com/office/powerpoint/2010/main" val="2413539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31692065-F69A-4DE8-9A01-00E561081E86}" type="slidenum">
              <a:rPr lang="en-US" smtClean="0"/>
              <a:t>5</a:t>
            </a:fld>
            <a:endParaRPr lang="en-US"/>
          </a:p>
        </p:txBody>
      </p:sp>
    </p:spTree>
    <p:extLst>
      <p:ext uri="{BB962C8B-B14F-4D97-AF65-F5344CB8AC3E}">
        <p14:creationId xmlns:p14="http://schemas.microsoft.com/office/powerpoint/2010/main" val="2509731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EEE0203-A0FF-F4F5-16BE-43E447021BB9}"/>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xmlns="" id="{75B659EA-20EF-0B6B-CB47-DD418AD8997E}"/>
              </a:ext>
            </a:extLst>
          </p:cNvPr>
          <p:cNvSpPr>
            <a:spLocks noGrp="1" noRot="1" noChangeAspect="1"/>
          </p:cNvSpPr>
          <p:nvPr>
            <p:ph type="sldImg"/>
          </p:nvPr>
        </p:nvSpPr>
        <p:spPr/>
      </p:sp>
      <p:sp>
        <p:nvSpPr>
          <p:cNvPr id="3" name="Chỗ dành sẵn cho Ghi chú 2">
            <a:extLst>
              <a:ext uri="{FF2B5EF4-FFF2-40B4-BE49-F238E27FC236}">
                <a16:creationId xmlns:a16="http://schemas.microsoft.com/office/drawing/2014/main" xmlns="" id="{5F291B0B-99AD-632F-784A-6E61CB722B1B}"/>
              </a:ext>
            </a:extLst>
          </p:cNvPr>
          <p:cNvSpPr>
            <a:spLocks noGrp="1"/>
          </p:cNvSpPr>
          <p:nvPr>
            <p:ph type="body" idx="1"/>
          </p:nvPr>
        </p:nvSpPr>
        <p:spPr/>
        <p:txBody>
          <a:bodyPr/>
          <a:lstStyle/>
          <a:p>
            <a:endParaRPr lang="en-US" dirty="0"/>
          </a:p>
        </p:txBody>
      </p:sp>
      <p:sp>
        <p:nvSpPr>
          <p:cNvPr id="4" name="Chỗ dành sẵn cho Số hiệu Bản chiếu 3">
            <a:extLst>
              <a:ext uri="{FF2B5EF4-FFF2-40B4-BE49-F238E27FC236}">
                <a16:creationId xmlns:a16="http://schemas.microsoft.com/office/drawing/2014/main" xmlns="" id="{08CC5198-8AE8-9891-F19A-E66FC322D86D}"/>
              </a:ext>
            </a:extLst>
          </p:cNvPr>
          <p:cNvSpPr>
            <a:spLocks noGrp="1"/>
          </p:cNvSpPr>
          <p:nvPr>
            <p:ph type="sldNum" sz="quarter" idx="5"/>
          </p:nvPr>
        </p:nvSpPr>
        <p:spPr/>
        <p:txBody>
          <a:bodyPr/>
          <a:lstStyle/>
          <a:p>
            <a:fld id="{31692065-F69A-4DE8-9A01-00E561081E86}" type="slidenum">
              <a:rPr lang="en-US" smtClean="0"/>
              <a:t>11</a:t>
            </a:fld>
            <a:endParaRPr lang="en-US"/>
          </a:p>
        </p:txBody>
      </p:sp>
    </p:spTree>
    <p:extLst>
      <p:ext uri="{BB962C8B-B14F-4D97-AF65-F5344CB8AC3E}">
        <p14:creationId xmlns:p14="http://schemas.microsoft.com/office/powerpoint/2010/main" val="811166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31692065-F69A-4DE8-9A01-00E561081E86}" type="slidenum">
              <a:rPr lang="en-US" smtClean="0"/>
              <a:t>12</a:t>
            </a:fld>
            <a:endParaRPr lang="en-US"/>
          </a:p>
        </p:txBody>
      </p:sp>
    </p:spTree>
    <p:extLst>
      <p:ext uri="{BB962C8B-B14F-4D97-AF65-F5344CB8AC3E}">
        <p14:creationId xmlns:p14="http://schemas.microsoft.com/office/powerpoint/2010/main" val="3123767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31692065-F69A-4DE8-9A01-00E561081E86}" type="slidenum">
              <a:rPr lang="en-US" smtClean="0"/>
              <a:t>16</a:t>
            </a:fld>
            <a:endParaRPr lang="en-US"/>
          </a:p>
        </p:txBody>
      </p:sp>
    </p:spTree>
    <p:extLst>
      <p:ext uri="{BB962C8B-B14F-4D97-AF65-F5344CB8AC3E}">
        <p14:creationId xmlns:p14="http://schemas.microsoft.com/office/powerpoint/2010/main" val="594953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31692065-F69A-4DE8-9A01-00E561081E86}" type="slidenum">
              <a:rPr lang="en-US" smtClean="0"/>
              <a:t>17</a:t>
            </a:fld>
            <a:endParaRPr lang="en-US"/>
          </a:p>
        </p:txBody>
      </p:sp>
    </p:spTree>
    <p:extLst>
      <p:ext uri="{BB962C8B-B14F-4D97-AF65-F5344CB8AC3E}">
        <p14:creationId xmlns:p14="http://schemas.microsoft.com/office/powerpoint/2010/main" val="637074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C773804-5C7C-1321-8FB1-7903757B9179}"/>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xmlns="" id="{8BB1319A-508E-6463-0DA8-FAB4124847AA}"/>
              </a:ext>
            </a:extLst>
          </p:cNvPr>
          <p:cNvSpPr>
            <a:spLocks noGrp="1" noRot="1" noChangeAspect="1"/>
          </p:cNvSpPr>
          <p:nvPr>
            <p:ph type="sldImg"/>
          </p:nvPr>
        </p:nvSpPr>
        <p:spPr/>
      </p:sp>
      <p:sp>
        <p:nvSpPr>
          <p:cNvPr id="3" name="Chỗ dành sẵn cho Ghi chú 2">
            <a:extLst>
              <a:ext uri="{FF2B5EF4-FFF2-40B4-BE49-F238E27FC236}">
                <a16:creationId xmlns:a16="http://schemas.microsoft.com/office/drawing/2014/main" xmlns="" id="{F5383C4C-7C13-3DA1-FF6C-8F146C44006C}"/>
              </a:ext>
            </a:extLst>
          </p:cNvPr>
          <p:cNvSpPr>
            <a:spLocks noGrp="1"/>
          </p:cNvSpPr>
          <p:nvPr>
            <p:ph type="body" idx="1"/>
          </p:nvPr>
        </p:nvSpPr>
        <p:spPr/>
        <p:txBody>
          <a:bodyPr/>
          <a:lstStyle/>
          <a:p>
            <a:endParaRPr lang="en-US" dirty="0"/>
          </a:p>
        </p:txBody>
      </p:sp>
      <p:sp>
        <p:nvSpPr>
          <p:cNvPr id="4" name="Chỗ dành sẵn cho Số hiệu Bản chiếu 3">
            <a:extLst>
              <a:ext uri="{FF2B5EF4-FFF2-40B4-BE49-F238E27FC236}">
                <a16:creationId xmlns:a16="http://schemas.microsoft.com/office/drawing/2014/main" xmlns="" id="{65264EBC-8DBF-4273-BEE9-550D44EE1E65}"/>
              </a:ext>
            </a:extLst>
          </p:cNvPr>
          <p:cNvSpPr>
            <a:spLocks noGrp="1"/>
          </p:cNvSpPr>
          <p:nvPr>
            <p:ph type="sldNum" sz="quarter" idx="5"/>
          </p:nvPr>
        </p:nvSpPr>
        <p:spPr/>
        <p:txBody>
          <a:bodyPr/>
          <a:lstStyle/>
          <a:p>
            <a:fld id="{31692065-F69A-4DE8-9A01-00E561081E86}" type="slidenum">
              <a:rPr lang="en-US" smtClean="0"/>
              <a:t>22</a:t>
            </a:fld>
            <a:endParaRPr lang="en-US"/>
          </a:p>
        </p:txBody>
      </p:sp>
    </p:spTree>
    <p:extLst>
      <p:ext uri="{BB962C8B-B14F-4D97-AF65-F5344CB8AC3E}">
        <p14:creationId xmlns:p14="http://schemas.microsoft.com/office/powerpoint/2010/main" val="323986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31692065-F69A-4DE8-9A01-00E561081E86}" type="slidenum">
              <a:rPr lang="en-US" smtClean="0"/>
              <a:t>23</a:t>
            </a:fld>
            <a:endParaRPr lang="en-US"/>
          </a:p>
        </p:txBody>
      </p:sp>
    </p:spTree>
    <p:extLst>
      <p:ext uri="{BB962C8B-B14F-4D97-AF65-F5344CB8AC3E}">
        <p14:creationId xmlns:p14="http://schemas.microsoft.com/office/powerpoint/2010/main" val="1905907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330580-FB1F-5CDD-2C11-01CD9FCBED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BA33373-4EE6-9A7F-56F3-5B98E306F9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BF5BFD0-8618-DFD1-C9CC-2DD60056AA3F}"/>
              </a:ext>
            </a:extLst>
          </p:cNvPr>
          <p:cNvSpPr>
            <a:spLocks noGrp="1"/>
          </p:cNvSpPr>
          <p:nvPr>
            <p:ph type="dt" sz="half" idx="10"/>
          </p:nvPr>
        </p:nvSpPr>
        <p:spPr/>
        <p:txBody>
          <a:bodyPr/>
          <a:lstStyle/>
          <a:p>
            <a:fld id="{DC8D33CB-3FDC-468A-8A1E-8831AD1959DA}" type="datetimeFigureOut">
              <a:rPr lang="en-US" smtClean="0"/>
              <a:t>12/22/2024</a:t>
            </a:fld>
            <a:endParaRPr lang="en-US"/>
          </a:p>
        </p:txBody>
      </p:sp>
      <p:sp>
        <p:nvSpPr>
          <p:cNvPr id="5" name="Footer Placeholder 4">
            <a:extLst>
              <a:ext uri="{FF2B5EF4-FFF2-40B4-BE49-F238E27FC236}">
                <a16:creationId xmlns:a16="http://schemas.microsoft.com/office/drawing/2014/main" xmlns="" id="{9C7DCEDE-3D4B-1797-6EF0-BBAC7D6B14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C43DE8A-72F1-E6D0-41DB-65FEB78E902A}"/>
              </a:ext>
            </a:extLst>
          </p:cNvPr>
          <p:cNvSpPr>
            <a:spLocks noGrp="1"/>
          </p:cNvSpPr>
          <p:nvPr>
            <p:ph type="sldNum" sz="quarter" idx="12"/>
          </p:nvPr>
        </p:nvSpPr>
        <p:spPr/>
        <p:txBody>
          <a:bodyPr/>
          <a:lstStyle/>
          <a:p>
            <a:fld id="{6C62A323-F1D7-4E95-9557-9F112CAFC450}" type="slidenum">
              <a:rPr lang="en-US" smtClean="0"/>
              <a:t>‹#›</a:t>
            </a:fld>
            <a:endParaRPr lang="en-US"/>
          </a:p>
        </p:txBody>
      </p:sp>
    </p:spTree>
    <p:extLst>
      <p:ext uri="{BB962C8B-B14F-4D97-AF65-F5344CB8AC3E}">
        <p14:creationId xmlns:p14="http://schemas.microsoft.com/office/powerpoint/2010/main" val="3044873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6B83E8-D319-48DA-EF5D-2C0C038FC1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BD1B3FB-F432-B963-1CB4-63D509D64E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1A19E04-B5DE-567B-1BD0-A2DDA7E51D07}"/>
              </a:ext>
            </a:extLst>
          </p:cNvPr>
          <p:cNvSpPr>
            <a:spLocks noGrp="1"/>
          </p:cNvSpPr>
          <p:nvPr>
            <p:ph type="dt" sz="half" idx="10"/>
          </p:nvPr>
        </p:nvSpPr>
        <p:spPr/>
        <p:txBody>
          <a:bodyPr/>
          <a:lstStyle/>
          <a:p>
            <a:fld id="{DC8D33CB-3FDC-468A-8A1E-8831AD1959DA}" type="datetimeFigureOut">
              <a:rPr lang="en-US" smtClean="0"/>
              <a:t>12/22/2024</a:t>
            </a:fld>
            <a:endParaRPr lang="en-US"/>
          </a:p>
        </p:txBody>
      </p:sp>
      <p:sp>
        <p:nvSpPr>
          <p:cNvPr id="5" name="Footer Placeholder 4">
            <a:extLst>
              <a:ext uri="{FF2B5EF4-FFF2-40B4-BE49-F238E27FC236}">
                <a16:creationId xmlns:a16="http://schemas.microsoft.com/office/drawing/2014/main" xmlns="" id="{EC668209-DF40-9833-6F54-9D9711A7F1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8B2AACC-D35B-ED67-1E81-74040D6919B3}"/>
              </a:ext>
            </a:extLst>
          </p:cNvPr>
          <p:cNvSpPr>
            <a:spLocks noGrp="1"/>
          </p:cNvSpPr>
          <p:nvPr>
            <p:ph type="sldNum" sz="quarter" idx="12"/>
          </p:nvPr>
        </p:nvSpPr>
        <p:spPr/>
        <p:txBody>
          <a:bodyPr/>
          <a:lstStyle/>
          <a:p>
            <a:fld id="{6C62A323-F1D7-4E95-9557-9F112CAFC450}" type="slidenum">
              <a:rPr lang="en-US" smtClean="0"/>
              <a:t>‹#›</a:t>
            </a:fld>
            <a:endParaRPr lang="en-US"/>
          </a:p>
        </p:txBody>
      </p:sp>
    </p:spTree>
    <p:extLst>
      <p:ext uri="{BB962C8B-B14F-4D97-AF65-F5344CB8AC3E}">
        <p14:creationId xmlns:p14="http://schemas.microsoft.com/office/powerpoint/2010/main" val="3820549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E01C007-2794-2DF5-4EF4-2BA7262F48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7A3A535-EA47-C57D-D423-9474FBEA38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F1F29CA-69BB-B39F-EF95-FD67A1CB5C55}"/>
              </a:ext>
            </a:extLst>
          </p:cNvPr>
          <p:cNvSpPr>
            <a:spLocks noGrp="1"/>
          </p:cNvSpPr>
          <p:nvPr>
            <p:ph type="dt" sz="half" idx="10"/>
          </p:nvPr>
        </p:nvSpPr>
        <p:spPr/>
        <p:txBody>
          <a:bodyPr/>
          <a:lstStyle/>
          <a:p>
            <a:fld id="{DC8D33CB-3FDC-468A-8A1E-8831AD1959DA}" type="datetimeFigureOut">
              <a:rPr lang="en-US" smtClean="0"/>
              <a:t>12/22/2024</a:t>
            </a:fld>
            <a:endParaRPr lang="en-US"/>
          </a:p>
        </p:txBody>
      </p:sp>
      <p:sp>
        <p:nvSpPr>
          <p:cNvPr id="5" name="Footer Placeholder 4">
            <a:extLst>
              <a:ext uri="{FF2B5EF4-FFF2-40B4-BE49-F238E27FC236}">
                <a16:creationId xmlns:a16="http://schemas.microsoft.com/office/drawing/2014/main" xmlns="" id="{15D5D4BC-3D69-6C00-15BC-DE6EC8667D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360A51F-4B94-F402-A90A-C08F881B4352}"/>
              </a:ext>
            </a:extLst>
          </p:cNvPr>
          <p:cNvSpPr>
            <a:spLocks noGrp="1"/>
          </p:cNvSpPr>
          <p:nvPr>
            <p:ph type="sldNum" sz="quarter" idx="12"/>
          </p:nvPr>
        </p:nvSpPr>
        <p:spPr/>
        <p:txBody>
          <a:bodyPr/>
          <a:lstStyle/>
          <a:p>
            <a:fld id="{6C62A323-F1D7-4E95-9557-9F112CAFC450}" type="slidenum">
              <a:rPr lang="en-US" smtClean="0"/>
              <a:t>‹#›</a:t>
            </a:fld>
            <a:endParaRPr lang="en-US"/>
          </a:p>
        </p:txBody>
      </p:sp>
    </p:spTree>
    <p:extLst>
      <p:ext uri="{BB962C8B-B14F-4D97-AF65-F5344CB8AC3E}">
        <p14:creationId xmlns:p14="http://schemas.microsoft.com/office/powerpoint/2010/main" val="23565150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83C258A-457E-A9C8-07A1-82DBAD46469D}"/>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643C76B1-A53B-356C-52C3-7F555EEFB8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D15E13DB-32A0-EA81-6F5C-B113971056CB}"/>
              </a:ext>
            </a:extLst>
          </p:cNvPr>
          <p:cNvSpPr>
            <a:spLocks noGrp="1"/>
          </p:cNvSpPr>
          <p:nvPr>
            <p:ph type="dt" sz="half" idx="10"/>
          </p:nvPr>
        </p:nvSpPr>
        <p:spPr/>
        <p:txBody>
          <a:bodyPr/>
          <a:lstStyle/>
          <a:p>
            <a:fld id="{8256C2ED-54A4-480D-B5C8-65C0D62359B9}" type="datetime2">
              <a:rPr lang="en-US" smtClean="0"/>
              <a:pPr/>
              <a:t>Sunday, December 22, 2024</a:t>
            </a:fld>
            <a:endParaRPr lang="en-US" dirty="0"/>
          </a:p>
        </p:txBody>
      </p:sp>
      <p:sp>
        <p:nvSpPr>
          <p:cNvPr id="5" name="Chỗ dành sẵn cho Chân trang 4">
            <a:extLst>
              <a:ext uri="{FF2B5EF4-FFF2-40B4-BE49-F238E27FC236}">
                <a16:creationId xmlns:a16="http://schemas.microsoft.com/office/drawing/2014/main" xmlns="" id="{F666BFAE-E972-A937-07E2-18BDB2936044}"/>
              </a:ext>
            </a:extLst>
          </p:cNvPr>
          <p:cNvSpPr>
            <a:spLocks noGrp="1"/>
          </p:cNvSpPr>
          <p:nvPr>
            <p:ph type="ftr" sz="quarter" idx="11"/>
          </p:nvPr>
        </p:nvSpPr>
        <p:spPr/>
        <p:txBody>
          <a:bodyPr/>
          <a:lstStyle/>
          <a:p>
            <a:r>
              <a:rPr lang="en-US" spc="200"/>
              <a:t>Sample Footer Text</a:t>
            </a:r>
            <a:endParaRPr lang="en-US" spc="200" dirty="0"/>
          </a:p>
        </p:txBody>
      </p:sp>
      <p:sp>
        <p:nvSpPr>
          <p:cNvPr id="6" name="Chỗ dành sẵn cho Số hiệu Bản chiếu 5">
            <a:extLst>
              <a:ext uri="{FF2B5EF4-FFF2-40B4-BE49-F238E27FC236}">
                <a16:creationId xmlns:a16="http://schemas.microsoft.com/office/drawing/2014/main" xmlns="" id="{6DC1FCC1-836E-2D76-D778-105C49365539}"/>
              </a:ext>
            </a:extLst>
          </p:cNvPr>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128452372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6905F96-2F5D-15DF-444F-CF1719771DC4}"/>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2F666113-4646-8CA5-D484-295ADD8CB162}"/>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5C5C853-2704-1FE1-22CB-D1F5765E4AC5}"/>
              </a:ext>
            </a:extLst>
          </p:cNvPr>
          <p:cNvSpPr>
            <a:spLocks noGrp="1"/>
          </p:cNvSpPr>
          <p:nvPr>
            <p:ph type="dt" sz="half" idx="10"/>
          </p:nvPr>
        </p:nvSpPr>
        <p:spPr/>
        <p:txBody>
          <a:bodyPr/>
          <a:lstStyle/>
          <a:p>
            <a:fld id="{8256C2ED-54A4-480D-B5C8-65C0D62359B9}" type="datetime2">
              <a:rPr lang="en-US" smtClean="0"/>
              <a:pPr/>
              <a:t>Sunday, December 22, 2024</a:t>
            </a:fld>
            <a:endParaRPr lang="en-US" dirty="0"/>
          </a:p>
        </p:txBody>
      </p:sp>
      <p:sp>
        <p:nvSpPr>
          <p:cNvPr id="5" name="Chỗ dành sẵn cho Chân trang 4">
            <a:extLst>
              <a:ext uri="{FF2B5EF4-FFF2-40B4-BE49-F238E27FC236}">
                <a16:creationId xmlns:a16="http://schemas.microsoft.com/office/drawing/2014/main" xmlns="" id="{701B17F8-E0ED-7237-CAAA-35E122910F16}"/>
              </a:ext>
            </a:extLst>
          </p:cNvPr>
          <p:cNvSpPr>
            <a:spLocks noGrp="1"/>
          </p:cNvSpPr>
          <p:nvPr>
            <p:ph type="ftr" sz="quarter" idx="11"/>
          </p:nvPr>
        </p:nvSpPr>
        <p:spPr/>
        <p:txBody>
          <a:bodyPr/>
          <a:lstStyle/>
          <a:p>
            <a:r>
              <a:rPr lang="en-US" spc="200"/>
              <a:t>Sample Footer Text</a:t>
            </a:r>
            <a:endParaRPr lang="en-US" spc="200" dirty="0"/>
          </a:p>
        </p:txBody>
      </p:sp>
      <p:sp>
        <p:nvSpPr>
          <p:cNvPr id="6" name="Chỗ dành sẵn cho Số hiệu Bản chiếu 5">
            <a:extLst>
              <a:ext uri="{FF2B5EF4-FFF2-40B4-BE49-F238E27FC236}">
                <a16:creationId xmlns:a16="http://schemas.microsoft.com/office/drawing/2014/main" xmlns="" id="{A938AED7-3664-9C32-EBFF-B769B0C0E6E4}"/>
              </a:ext>
            </a:extLst>
          </p:cNvPr>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243685485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93A6E59-3C99-48EE-799A-342791A048CE}"/>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44C25D71-9102-4202-1CC9-D8A702651B2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632C50FF-D7A3-485B-3CCC-3AA7318B8747}"/>
              </a:ext>
            </a:extLst>
          </p:cNvPr>
          <p:cNvSpPr>
            <a:spLocks noGrp="1"/>
          </p:cNvSpPr>
          <p:nvPr>
            <p:ph type="dt" sz="half" idx="10"/>
          </p:nvPr>
        </p:nvSpPr>
        <p:spPr/>
        <p:txBody>
          <a:bodyPr/>
          <a:lstStyle/>
          <a:p>
            <a:fld id="{8256C2ED-54A4-480D-B5C8-65C0D62359B9}" type="datetime2">
              <a:rPr lang="en-US" smtClean="0"/>
              <a:pPr/>
              <a:t>Sunday, December 22, 2024</a:t>
            </a:fld>
            <a:endParaRPr lang="en-US" dirty="0"/>
          </a:p>
        </p:txBody>
      </p:sp>
      <p:sp>
        <p:nvSpPr>
          <p:cNvPr id="5" name="Chỗ dành sẵn cho Chân trang 4">
            <a:extLst>
              <a:ext uri="{FF2B5EF4-FFF2-40B4-BE49-F238E27FC236}">
                <a16:creationId xmlns:a16="http://schemas.microsoft.com/office/drawing/2014/main" xmlns="" id="{0FE95478-4300-C396-111D-10C8DF95FE42}"/>
              </a:ext>
            </a:extLst>
          </p:cNvPr>
          <p:cNvSpPr>
            <a:spLocks noGrp="1"/>
          </p:cNvSpPr>
          <p:nvPr>
            <p:ph type="ftr" sz="quarter" idx="11"/>
          </p:nvPr>
        </p:nvSpPr>
        <p:spPr/>
        <p:txBody>
          <a:bodyPr/>
          <a:lstStyle/>
          <a:p>
            <a:r>
              <a:rPr lang="en-US" spc="200"/>
              <a:t>Sample Footer Text</a:t>
            </a:r>
            <a:endParaRPr lang="en-US" spc="200" dirty="0"/>
          </a:p>
        </p:txBody>
      </p:sp>
      <p:sp>
        <p:nvSpPr>
          <p:cNvPr id="6" name="Chỗ dành sẵn cho Số hiệu Bản chiếu 5">
            <a:extLst>
              <a:ext uri="{FF2B5EF4-FFF2-40B4-BE49-F238E27FC236}">
                <a16:creationId xmlns:a16="http://schemas.microsoft.com/office/drawing/2014/main" xmlns="" id="{ED515375-6A89-688F-0730-5BBF15C1D624}"/>
              </a:ext>
            </a:extLst>
          </p:cNvPr>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78594606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9D12BA4-5123-6F8B-DF7D-DB855B3E4F4E}"/>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F0525DCA-69EA-210A-BC2B-4CE5B1888E1C}"/>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059FEF75-C6D2-D9D9-332A-A1D32849EA8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C48C6B2F-8EAF-4A4F-CE5C-A3CD2FECB545}"/>
              </a:ext>
            </a:extLst>
          </p:cNvPr>
          <p:cNvSpPr>
            <a:spLocks noGrp="1"/>
          </p:cNvSpPr>
          <p:nvPr>
            <p:ph type="dt" sz="half" idx="10"/>
          </p:nvPr>
        </p:nvSpPr>
        <p:spPr/>
        <p:txBody>
          <a:bodyPr/>
          <a:lstStyle/>
          <a:p>
            <a:fld id="{8256C2ED-54A4-480D-B5C8-65C0D62359B9}" type="datetime2">
              <a:rPr lang="en-US" smtClean="0"/>
              <a:pPr/>
              <a:t>Sunday, December 22, 2024</a:t>
            </a:fld>
            <a:endParaRPr lang="en-US" dirty="0"/>
          </a:p>
        </p:txBody>
      </p:sp>
      <p:sp>
        <p:nvSpPr>
          <p:cNvPr id="6" name="Chỗ dành sẵn cho Chân trang 5">
            <a:extLst>
              <a:ext uri="{FF2B5EF4-FFF2-40B4-BE49-F238E27FC236}">
                <a16:creationId xmlns:a16="http://schemas.microsoft.com/office/drawing/2014/main" xmlns="" id="{C4AD14C9-1879-3881-8A4E-167D56FAFC80}"/>
              </a:ext>
            </a:extLst>
          </p:cNvPr>
          <p:cNvSpPr>
            <a:spLocks noGrp="1"/>
          </p:cNvSpPr>
          <p:nvPr>
            <p:ph type="ftr" sz="quarter" idx="11"/>
          </p:nvPr>
        </p:nvSpPr>
        <p:spPr/>
        <p:txBody>
          <a:bodyPr/>
          <a:lstStyle/>
          <a:p>
            <a:r>
              <a:rPr lang="en-US" spc="200"/>
              <a:t>Sample Footer Text</a:t>
            </a:r>
            <a:endParaRPr lang="en-US" spc="200" dirty="0"/>
          </a:p>
        </p:txBody>
      </p:sp>
      <p:sp>
        <p:nvSpPr>
          <p:cNvPr id="7" name="Chỗ dành sẵn cho Số hiệu Bản chiếu 6">
            <a:extLst>
              <a:ext uri="{FF2B5EF4-FFF2-40B4-BE49-F238E27FC236}">
                <a16:creationId xmlns:a16="http://schemas.microsoft.com/office/drawing/2014/main" xmlns="" id="{37680509-2484-F3BA-BF9F-5B04BD1B8057}"/>
              </a:ext>
            </a:extLst>
          </p:cNvPr>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171781678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E552D85-086D-CE9C-1094-420790C87133}"/>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F36428C0-FCDE-61AD-43EC-C84BA1CA88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A99B175C-74D9-8F4D-3D53-4FE71C672D7D}"/>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6025B472-265A-3B41-39F3-5730CA280C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23672262-D4EB-3219-43F3-CDFC04822369}"/>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84D836F3-B14F-5057-B0E1-10BFF0E6AEA4}"/>
              </a:ext>
            </a:extLst>
          </p:cNvPr>
          <p:cNvSpPr>
            <a:spLocks noGrp="1"/>
          </p:cNvSpPr>
          <p:nvPr>
            <p:ph type="dt" sz="half" idx="10"/>
          </p:nvPr>
        </p:nvSpPr>
        <p:spPr/>
        <p:txBody>
          <a:bodyPr/>
          <a:lstStyle/>
          <a:p>
            <a:fld id="{8256C2ED-54A4-480D-B5C8-65C0D62359B9}" type="datetime2">
              <a:rPr lang="en-US" smtClean="0"/>
              <a:pPr/>
              <a:t>Sunday, December 22, 2024</a:t>
            </a:fld>
            <a:endParaRPr lang="en-US" dirty="0"/>
          </a:p>
        </p:txBody>
      </p:sp>
      <p:sp>
        <p:nvSpPr>
          <p:cNvPr id="8" name="Chỗ dành sẵn cho Chân trang 7">
            <a:extLst>
              <a:ext uri="{FF2B5EF4-FFF2-40B4-BE49-F238E27FC236}">
                <a16:creationId xmlns:a16="http://schemas.microsoft.com/office/drawing/2014/main" xmlns="" id="{A690A6F5-20D9-DDCD-F4B3-21F3D66F303C}"/>
              </a:ext>
            </a:extLst>
          </p:cNvPr>
          <p:cNvSpPr>
            <a:spLocks noGrp="1"/>
          </p:cNvSpPr>
          <p:nvPr>
            <p:ph type="ftr" sz="quarter" idx="11"/>
          </p:nvPr>
        </p:nvSpPr>
        <p:spPr/>
        <p:txBody>
          <a:bodyPr/>
          <a:lstStyle/>
          <a:p>
            <a:r>
              <a:rPr lang="en-US" spc="200"/>
              <a:t>Sample Footer Text</a:t>
            </a:r>
            <a:endParaRPr lang="en-US" spc="200" dirty="0"/>
          </a:p>
        </p:txBody>
      </p:sp>
      <p:sp>
        <p:nvSpPr>
          <p:cNvPr id="9" name="Chỗ dành sẵn cho Số hiệu Bản chiếu 8">
            <a:extLst>
              <a:ext uri="{FF2B5EF4-FFF2-40B4-BE49-F238E27FC236}">
                <a16:creationId xmlns:a16="http://schemas.microsoft.com/office/drawing/2014/main" xmlns="" id="{58066AF5-728F-64C1-DB7C-98D172F69CB4}"/>
              </a:ext>
            </a:extLst>
          </p:cNvPr>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35936230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C80779F-AD5F-9CE9-9540-9151CAF28765}"/>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2D9547E0-230A-68C0-6682-EBD04F20EEE7}"/>
              </a:ext>
            </a:extLst>
          </p:cNvPr>
          <p:cNvSpPr>
            <a:spLocks noGrp="1"/>
          </p:cNvSpPr>
          <p:nvPr>
            <p:ph type="dt" sz="half" idx="10"/>
          </p:nvPr>
        </p:nvSpPr>
        <p:spPr/>
        <p:txBody>
          <a:bodyPr/>
          <a:lstStyle/>
          <a:p>
            <a:fld id="{8256C2ED-54A4-480D-B5C8-65C0D62359B9}" type="datetime2">
              <a:rPr lang="en-US" smtClean="0"/>
              <a:pPr/>
              <a:t>Sunday, December 22, 2024</a:t>
            </a:fld>
            <a:endParaRPr lang="en-US" dirty="0"/>
          </a:p>
        </p:txBody>
      </p:sp>
      <p:sp>
        <p:nvSpPr>
          <p:cNvPr id="4" name="Chỗ dành sẵn cho Chân trang 3">
            <a:extLst>
              <a:ext uri="{FF2B5EF4-FFF2-40B4-BE49-F238E27FC236}">
                <a16:creationId xmlns:a16="http://schemas.microsoft.com/office/drawing/2014/main" xmlns="" id="{47A2327B-2714-82EC-60DF-E9614DBD9C52}"/>
              </a:ext>
            </a:extLst>
          </p:cNvPr>
          <p:cNvSpPr>
            <a:spLocks noGrp="1"/>
          </p:cNvSpPr>
          <p:nvPr>
            <p:ph type="ftr" sz="quarter" idx="11"/>
          </p:nvPr>
        </p:nvSpPr>
        <p:spPr/>
        <p:txBody>
          <a:bodyPr/>
          <a:lstStyle/>
          <a:p>
            <a:r>
              <a:rPr lang="en-US" spc="200"/>
              <a:t>Sample Footer Text</a:t>
            </a:r>
            <a:endParaRPr lang="en-US" spc="200" dirty="0"/>
          </a:p>
        </p:txBody>
      </p:sp>
      <p:sp>
        <p:nvSpPr>
          <p:cNvPr id="5" name="Chỗ dành sẵn cho Số hiệu Bản chiếu 4">
            <a:extLst>
              <a:ext uri="{FF2B5EF4-FFF2-40B4-BE49-F238E27FC236}">
                <a16:creationId xmlns:a16="http://schemas.microsoft.com/office/drawing/2014/main" xmlns="" id="{0087C160-F7CF-6D1E-6059-168E09CCA0AF}"/>
              </a:ext>
            </a:extLst>
          </p:cNvPr>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205421675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4DD2E115-1873-B4CA-D77F-2CA68ADB2839}"/>
              </a:ext>
            </a:extLst>
          </p:cNvPr>
          <p:cNvSpPr>
            <a:spLocks noGrp="1"/>
          </p:cNvSpPr>
          <p:nvPr>
            <p:ph type="dt" sz="half" idx="10"/>
          </p:nvPr>
        </p:nvSpPr>
        <p:spPr/>
        <p:txBody>
          <a:bodyPr/>
          <a:lstStyle/>
          <a:p>
            <a:fld id="{8256C2ED-54A4-480D-B5C8-65C0D62359B9}" type="datetime2">
              <a:rPr lang="en-US" smtClean="0"/>
              <a:pPr/>
              <a:t>Sunday, December 22, 2024</a:t>
            </a:fld>
            <a:endParaRPr lang="en-US" dirty="0"/>
          </a:p>
        </p:txBody>
      </p:sp>
      <p:sp>
        <p:nvSpPr>
          <p:cNvPr id="3" name="Chỗ dành sẵn cho Chân trang 2">
            <a:extLst>
              <a:ext uri="{FF2B5EF4-FFF2-40B4-BE49-F238E27FC236}">
                <a16:creationId xmlns:a16="http://schemas.microsoft.com/office/drawing/2014/main" xmlns="" id="{7C87EE27-AC35-4330-95D1-B46D80843F46}"/>
              </a:ext>
            </a:extLst>
          </p:cNvPr>
          <p:cNvSpPr>
            <a:spLocks noGrp="1"/>
          </p:cNvSpPr>
          <p:nvPr>
            <p:ph type="ftr" sz="quarter" idx="11"/>
          </p:nvPr>
        </p:nvSpPr>
        <p:spPr/>
        <p:txBody>
          <a:bodyPr/>
          <a:lstStyle/>
          <a:p>
            <a:r>
              <a:rPr lang="en-US" spc="200"/>
              <a:t>Sample Footer Text</a:t>
            </a:r>
            <a:endParaRPr lang="en-US" spc="200" dirty="0"/>
          </a:p>
        </p:txBody>
      </p:sp>
      <p:sp>
        <p:nvSpPr>
          <p:cNvPr id="4" name="Chỗ dành sẵn cho Số hiệu Bản chiếu 3">
            <a:extLst>
              <a:ext uri="{FF2B5EF4-FFF2-40B4-BE49-F238E27FC236}">
                <a16:creationId xmlns:a16="http://schemas.microsoft.com/office/drawing/2014/main" xmlns="" id="{14B97A41-AE3C-EDEE-659B-F366CFF23835}"/>
              </a:ext>
            </a:extLst>
          </p:cNvPr>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377034540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CACBE6A-4972-8966-446D-C8F0209F6837}"/>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EA38D11E-CEA2-6451-5D05-3D87F7D67A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F3D80222-7676-D1B9-4645-0E52BEF09C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C780CDF5-BEF6-8F01-0417-251E0D53C98D}"/>
              </a:ext>
            </a:extLst>
          </p:cNvPr>
          <p:cNvSpPr>
            <a:spLocks noGrp="1"/>
          </p:cNvSpPr>
          <p:nvPr>
            <p:ph type="dt" sz="half" idx="10"/>
          </p:nvPr>
        </p:nvSpPr>
        <p:spPr/>
        <p:txBody>
          <a:bodyPr/>
          <a:lstStyle/>
          <a:p>
            <a:fld id="{8256C2ED-54A4-480D-B5C8-65C0D62359B9}" type="datetime2">
              <a:rPr lang="en-US" smtClean="0"/>
              <a:pPr/>
              <a:t>Sunday, December 22, 2024</a:t>
            </a:fld>
            <a:endParaRPr lang="en-US" dirty="0"/>
          </a:p>
        </p:txBody>
      </p:sp>
      <p:sp>
        <p:nvSpPr>
          <p:cNvPr id="6" name="Chỗ dành sẵn cho Chân trang 5">
            <a:extLst>
              <a:ext uri="{FF2B5EF4-FFF2-40B4-BE49-F238E27FC236}">
                <a16:creationId xmlns:a16="http://schemas.microsoft.com/office/drawing/2014/main" xmlns="" id="{08D5147C-E4DA-C2BD-23FD-E8B049458EC6}"/>
              </a:ext>
            </a:extLst>
          </p:cNvPr>
          <p:cNvSpPr>
            <a:spLocks noGrp="1"/>
          </p:cNvSpPr>
          <p:nvPr>
            <p:ph type="ftr" sz="quarter" idx="11"/>
          </p:nvPr>
        </p:nvSpPr>
        <p:spPr/>
        <p:txBody>
          <a:bodyPr/>
          <a:lstStyle/>
          <a:p>
            <a:r>
              <a:rPr lang="en-US" spc="200"/>
              <a:t>Sample Footer Text</a:t>
            </a:r>
            <a:endParaRPr lang="en-US" spc="200" dirty="0"/>
          </a:p>
        </p:txBody>
      </p:sp>
      <p:sp>
        <p:nvSpPr>
          <p:cNvPr id="7" name="Chỗ dành sẵn cho Số hiệu Bản chiếu 6">
            <a:extLst>
              <a:ext uri="{FF2B5EF4-FFF2-40B4-BE49-F238E27FC236}">
                <a16:creationId xmlns:a16="http://schemas.microsoft.com/office/drawing/2014/main" xmlns="" id="{2D60CD26-C851-B4AD-4DE5-712489D9E28B}"/>
              </a:ext>
            </a:extLst>
          </p:cNvPr>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117265414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86F083-55A2-0D53-5CC4-14F2D824F5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1894C3E-133F-34A1-D43E-92D544771C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3C8953E-35A1-9BA1-88DA-ACDC3536B486}"/>
              </a:ext>
            </a:extLst>
          </p:cNvPr>
          <p:cNvSpPr>
            <a:spLocks noGrp="1"/>
          </p:cNvSpPr>
          <p:nvPr>
            <p:ph type="dt" sz="half" idx="10"/>
          </p:nvPr>
        </p:nvSpPr>
        <p:spPr/>
        <p:txBody>
          <a:bodyPr/>
          <a:lstStyle/>
          <a:p>
            <a:fld id="{DC8D33CB-3FDC-468A-8A1E-8831AD1959DA}" type="datetimeFigureOut">
              <a:rPr lang="en-US" smtClean="0"/>
              <a:t>12/22/2024</a:t>
            </a:fld>
            <a:endParaRPr lang="en-US"/>
          </a:p>
        </p:txBody>
      </p:sp>
      <p:sp>
        <p:nvSpPr>
          <p:cNvPr id="5" name="Footer Placeholder 4">
            <a:extLst>
              <a:ext uri="{FF2B5EF4-FFF2-40B4-BE49-F238E27FC236}">
                <a16:creationId xmlns:a16="http://schemas.microsoft.com/office/drawing/2014/main" xmlns="" id="{74F07700-4C01-D711-740C-4DC37CE29B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A09C570-5807-33D5-4D8E-222B4AB5BC88}"/>
              </a:ext>
            </a:extLst>
          </p:cNvPr>
          <p:cNvSpPr>
            <a:spLocks noGrp="1"/>
          </p:cNvSpPr>
          <p:nvPr>
            <p:ph type="sldNum" sz="quarter" idx="12"/>
          </p:nvPr>
        </p:nvSpPr>
        <p:spPr/>
        <p:txBody>
          <a:bodyPr/>
          <a:lstStyle/>
          <a:p>
            <a:fld id="{6C62A323-F1D7-4E95-9557-9F112CAFC450}" type="slidenum">
              <a:rPr lang="en-US" smtClean="0"/>
              <a:t>‹#›</a:t>
            </a:fld>
            <a:endParaRPr lang="en-US"/>
          </a:p>
        </p:txBody>
      </p:sp>
    </p:spTree>
    <p:extLst>
      <p:ext uri="{BB962C8B-B14F-4D97-AF65-F5344CB8AC3E}">
        <p14:creationId xmlns:p14="http://schemas.microsoft.com/office/powerpoint/2010/main" val="29140842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A4E9CBA-20E7-73D5-DD50-F8565594661B}"/>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B49209BC-BD28-0B6A-AF8F-89C436F240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xmlns="" id="{97FB84B6-778B-5D06-441A-69D8F3087B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842528A3-DBE0-B24E-5E50-CB54776E1D71}"/>
              </a:ext>
            </a:extLst>
          </p:cNvPr>
          <p:cNvSpPr>
            <a:spLocks noGrp="1"/>
          </p:cNvSpPr>
          <p:nvPr>
            <p:ph type="dt" sz="half" idx="10"/>
          </p:nvPr>
        </p:nvSpPr>
        <p:spPr/>
        <p:txBody>
          <a:bodyPr/>
          <a:lstStyle/>
          <a:p>
            <a:fld id="{8256C2ED-54A4-480D-B5C8-65C0D62359B9}" type="datetime2">
              <a:rPr lang="en-US" smtClean="0"/>
              <a:pPr/>
              <a:t>Sunday, December 22, 2024</a:t>
            </a:fld>
            <a:endParaRPr lang="en-US" dirty="0"/>
          </a:p>
        </p:txBody>
      </p:sp>
      <p:sp>
        <p:nvSpPr>
          <p:cNvPr id="6" name="Chỗ dành sẵn cho Chân trang 5">
            <a:extLst>
              <a:ext uri="{FF2B5EF4-FFF2-40B4-BE49-F238E27FC236}">
                <a16:creationId xmlns:a16="http://schemas.microsoft.com/office/drawing/2014/main" xmlns="" id="{85A31B54-9620-D04A-E875-B8D39F34C602}"/>
              </a:ext>
            </a:extLst>
          </p:cNvPr>
          <p:cNvSpPr>
            <a:spLocks noGrp="1"/>
          </p:cNvSpPr>
          <p:nvPr>
            <p:ph type="ftr" sz="quarter" idx="11"/>
          </p:nvPr>
        </p:nvSpPr>
        <p:spPr/>
        <p:txBody>
          <a:bodyPr/>
          <a:lstStyle/>
          <a:p>
            <a:r>
              <a:rPr lang="en-US" spc="200"/>
              <a:t>Sample Footer Text</a:t>
            </a:r>
            <a:endParaRPr lang="en-US" spc="200" dirty="0"/>
          </a:p>
        </p:txBody>
      </p:sp>
      <p:sp>
        <p:nvSpPr>
          <p:cNvPr id="7" name="Chỗ dành sẵn cho Số hiệu Bản chiếu 6">
            <a:extLst>
              <a:ext uri="{FF2B5EF4-FFF2-40B4-BE49-F238E27FC236}">
                <a16:creationId xmlns:a16="http://schemas.microsoft.com/office/drawing/2014/main" xmlns="" id="{D0047C2B-3769-1593-DDFD-93B92BEA1161}"/>
              </a:ext>
            </a:extLst>
          </p:cNvPr>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220700301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97805BF-1ECE-2651-C744-BD3964BCF41B}"/>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908DB5CC-65C4-8882-AE5D-B8415B003EAD}"/>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9065583B-E9BE-2FC3-BA2E-9E6DDE86EDDB}"/>
              </a:ext>
            </a:extLst>
          </p:cNvPr>
          <p:cNvSpPr>
            <a:spLocks noGrp="1"/>
          </p:cNvSpPr>
          <p:nvPr>
            <p:ph type="dt" sz="half" idx="10"/>
          </p:nvPr>
        </p:nvSpPr>
        <p:spPr/>
        <p:txBody>
          <a:bodyPr/>
          <a:lstStyle/>
          <a:p>
            <a:fld id="{8256C2ED-54A4-480D-B5C8-65C0D62359B9}" type="datetime2">
              <a:rPr lang="en-US" smtClean="0"/>
              <a:pPr/>
              <a:t>Sunday, December 22, 2024</a:t>
            </a:fld>
            <a:endParaRPr lang="en-US" dirty="0"/>
          </a:p>
        </p:txBody>
      </p:sp>
      <p:sp>
        <p:nvSpPr>
          <p:cNvPr id="5" name="Chỗ dành sẵn cho Chân trang 4">
            <a:extLst>
              <a:ext uri="{FF2B5EF4-FFF2-40B4-BE49-F238E27FC236}">
                <a16:creationId xmlns:a16="http://schemas.microsoft.com/office/drawing/2014/main" xmlns="" id="{6EB2997A-3315-EE1F-ED2C-ED9AD7456695}"/>
              </a:ext>
            </a:extLst>
          </p:cNvPr>
          <p:cNvSpPr>
            <a:spLocks noGrp="1"/>
          </p:cNvSpPr>
          <p:nvPr>
            <p:ph type="ftr" sz="quarter" idx="11"/>
          </p:nvPr>
        </p:nvSpPr>
        <p:spPr/>
        <p:txBody>
          <a:bodyPr/>
          <a:lstStyle/>
          <a:p>
            <a:r>
              <a:rPr lang="en-US" spc="200"/>
              <a:t>Sample Footer Text</a:t>
            </a:r>
            <a:endParaRPr lang="en-US" spc="200" dirty="0"/>
          </a:p>
        </p:txBody>
      </p:sp>
      <p:sp>
        <p:nvSpPr>
          <p:cNvPr id="6" name="Chỗ dành sẵn cho Số hiệu Bản chiếu 5">
            <a:extLst>
              <a:ext uri="{FF2B5EF4-FFF2-40B4-BE49-F238E27FC236}">
                <a16:creationId xmlns:a16="http://schemas.microsoft.com/office/drawing/2014/main" xmlns="" id="{0223A267-F624-BD8B-EEF7-F74F0F4C7CFA}"/>
              </a:ext>
            </a:extLst>
          </p:cNvPr>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180133550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661494DB-6E84-9D59-27F5-E85E3C2AD42F}"/>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0F614688-674F-E7F4-CD17-6EC0D2D5BDCB}"/>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D9A374B4-7144-28E3-873D-8673EA437BDA}"/>
              </a:ext>
            </a:extLst>
          </p:cNvPr>
          <p:cNvSpPr>
            <a:spLocks noGrp="1"/>
          </p:cNvSpPr>
          <p:nvPr>
            <p:ph type="dt" sz="half" idx="10"/>
          </p:nvPr>
        </p:nvSpPr>
        <p:spPr/>
        <p:txBody>
          <a:bodyPr/>
          <a:lstStyle/>
          <a:p>
            <a:fld id="{8256C2ED-54A4-480D-B5C8-65C0D62359B9}" type="datetime2">
              <a:rPr lang="en-US" smtClean="0"/>
              <a:pPr/>
              <a:t>Sunday, December 22, 2024</a:t>
            </a:fld>
            <a:endParaRPr lang="en-US" dirty="0"/>
          </a:p>
        </p:txBody>
      </p:sp>
      <p:sp>
        <p:nvSpPr>
          <p:cNvPr id="5" name="Chỗ dành sẵn cho Chân trang 4">
            <a:extLst>
              <a:ext uri="{FF2B5EF4-FFF2-40B4-BE49-F238E27FC236}">
                <a16:creationId xmlns:a16="http://schemas.microsoft.com/office/drawing/2014/main" xmlns="" id="{E3BCF9D1-B881-7DC1-C739-E3B7D448AF7A}"/>
              </a:ext>
            </a:extLst>
          </p:cNvPr>
          <p:cNvSpPr>
            <a:spLocks noGrp="1"/>
          </p:cNvSpPr>
          <p:nvPr>
            <p:ph type="ftr" sz="quarter" idx="11"/>
          </p:nvPr>
        </p:nvSpPr>
        <p:spPr/>
        <p:txBody>
          <a:bodyPr/>
          <a:lstStyle/>
          <a:p>
            <a:r>
              <a:rPr lang="en-US" spc="200"/>
              <a:t>Sample Footer Text</a:t>
            </a:r>
            <a:endParaRPr lang="en-US" spc="200" dirty="0"/>
          </a:p>
        </p:txBody>
      </p:sp>
      <p:sp>
        <p:nvSpPr>
          <p:cNvPr id="6" name="Chỗ dành sẵn cho Số hiệu Bản chiếu 5">
            <a:extLst>
              <a:ext uri="{FF2B5EF4-FFF2-40B4-BE49-F238E27FC236}">
                <a16:creationId xmlns:a16="http://schemas.microsoft.com/office/drawing/2014/main" xmlns="" id="{F4C859D0-EFE8-BF62-BFAC-948F42B1AA21}"/>
              </a:ext>
            </a:extLst>
          </p:cNvPr>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351134147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683755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125794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497268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668999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03233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195709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324303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75FBAB-D007-14B1-5C80-1095DEE659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C88BC09-7D96-99D0-9F4E-385B63BB104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4F6F06F-EA7E-F158-FB95-ADC432D58B44}"/>
              </a:ext>
            </a:extLst>
          </p:cNvPr>
          <p:cNvSpPr>
            <a:spLocks noGrp="1"/>
          </p:cNvSpPr>
          <p:nvPr>
            <p:ph type="dt" sz="half" idx="10"/>
          </p:nvPr>
        </p:nvSpPr>
        <p:spPr/>
        <p:txBody>
          <a:bodyPr/>
          <a:lstStyle/>
          <a:p>
            <a:fld id="{DC8D33CB-3FDC-468A-8A1E-8831AD1959DA}" type="datetimeFigureOut">
              <a:rPr lang="en-US" smtClean="0"/>
              <a:t>12/22/2024</a:t>
            </a:fld>
            <a:endParaRPr lang="en-US"/>
          </a:p>
        </p:txBody>
      </p:sp>
      <p:sp>
        <p:nvSpPr>
          <p:cNvPr id="5" name="Footer Placeholder 4">
            <a:extLst>
              <a:ext uri="{FF2B5EF4-FFF2-40B4-BE49-F238E27FC236}">
                <a16:creationId xmlns:a16="http://schemas.microsoft.com/office/drawing/2014/main" xmlns="" id="{510A0E98-489D-2C32-DE0C-842057AC71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0D8A01F-320E-001D-EBF2-94E47E08BB5A}"/>
              </a:ext>
            </a:extLst>
          </p:cNvPr>
          <p:cNvSpPr>
            <a:spLocks noGrp="1"/>
          </p:cNvSpPr>
          <p:nvPr>
            <p:ph type="sldNum" sz="quarter" idx="12"/>
          </p:nvPr>
        </p:nvSpPr>
        <p:spPr/>
        <p:txBody>
          <a:bodyPr/>
          <a:lstStyle/>
          <a:p>
            <a:fld id="{6C62A323-F1D7-4E95-9557-9F112CAFC450}" type="slidenum">
              <a:rPr lang="en-US" smtClean="0"/>
              <a:t>‹#›</a:t>
            </a:fld>
            <a:endParaRPr lang="en-US"/>
          </a:p>
        </p:txBody>
      </p:sp>
    </p:spTree>
    <p:extLst>
      <p:ext uri="{BB962C8B-B14F-4D97-AF65-F5344CB8AC3E}">
        <p14:creationId xmlns:p14="http://schemas.microsoft.com/office/powerpoint/2010/main" val="20536354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095572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517404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815291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035250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1154956" y="1447801"/>
            <a:ext cx="8825658" cy="3329581"/>
          </a:xfrm>
          <a:prstGeom prst="rect">
            <a:avLst/>
          </a:prstGeom>
        </p:spPr>
        <p:txBody>
          <a:bodyPr anchor="b"/>
          <a:lstStyle>
            <a:lvl1pPr>
              <a:defRPr sz="7200"/>
            </a:lvl1pPr>
          </a:lstStyle>
          <a:p>
            <a:r>
              <a:rPr lang="vi-VN"/>
              <a:t>Bấm để sửa kiểu tiêu đề Bản cái</a:t>
            </a:r>
            <a:endParaRPr lang="en-US" dirty="0"/>
          </a:p>
        </p:txBody>
      </p:sp>
      <p:sp>
        <p:nvSpPr>
          <p:cNvPr id="3" name="Subtitle 2"/>
          <p:cNvSpPr>
            <a:spLocks noGrp="1"/>
          </p:cNvSpPr>
          <p:nvPr>
            <p:ph type="subTitle" idx="1"/>
          </p:nvPr>
        </p:nvSpPr>
        <p:spPr>
          <a:xfrm>
            <a:off x="1154956" y="4777380"/>
            <a:ext cx="8825658" cy="861420"/>
          </a:xfrm>
          <a:prstGeom prst="rect">
            <a:avLst/>
          </a:prstGeom>
        </p:spPr>
        <p:txBody>
          <a:bodyPr anchor="t"/>
          <a:lstStyle>
            <a:lvl1pPr marL="0" indent="0" algn="l">
              <a:buNone/>
              <a:defRPr cap="all">
                <a:solidFill>
                  <a:schemeClr val="bg2">
                    <a:lumMod val="40000"/>
                    <a:lumOff val="60000"/>
                  </a:schemeClr>
                </a:solidFill>
              </a:defRPr>
            </a:lvl1pPr>
            <a:lvl2pPr marL="457223" indent="0" algn="ctr">
              <a:buNone/>
              <a:defRPr>
                <a:solidFill>
                  <a:schemeClr val="tx1">
                    <a:tint val="75000"/>
                  </a:schemeClr>
                </a:solidFill>
              </a:defRPr>
            </a:lvl2pPr>
            <a:lvl3pPr marL="914446" indent="0" algn="ctr">
              <a:buNone/>
              <a:defRPr>
                <a:solidFill>
                  <a:schemeClr val="tx1">
                    <a:tint val="75000"/>
                  </a:schemeClr>
                </a:solidFill>
              </a:defRPr>
            </a:lvl3pPr>
            <a:lvl4pPr marL="1371669" indent="0" algn="ctr">
              <a:buNone/>
              <a:defRPr>
                <a:solidFill>
                  <a:schemeClr val="tx1">
                    <a:tint val="75000"/>
                  </a:schemeClr>
                </a:solidFill>
              </a:defRPr>
            </a:lvl4pPr>
            <a:lvl5pPr marL="1828891"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0" indent="0" algn="ctr">
              <a:buNone/>
              <a:defRPr>
                <a:solidFill>
                  <a:schemeClr val="tx1">
                    <a:tint val="75000"/>
                  </a:schemeClr>
                </a:solidFill>
              </a:defRPr>
            </a:lvl8pPr>
            <a:lvl9pPr marL="3657783"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a:xfrm rot="5400000">
            <a:off x="10155640" y="1790702"/>
            <a:ext cx="990599" cy="304799"/>
          </a:xfrm>
          <a:prstGeom prst="rect">
            <a:avLst/>
          </a:prstGeom>
        </p:spPr>
        <p:txBody>
          <a:bodyPr/>
          <a:lstStyle/>
          <a:p>
            <a:fld id="{1D8BD707-D9CF-40AE-B4C6-C98DA3205C09}" type="datetimeFigureOut">
              <a:rPr lang="en-US" smtClean="0"/>
              <a:pPr/>
              <a:t>12/22/2024</a:t>
            </a:fld>
            <a:endParaRPr lang="en-US"/>
          </a:p>
        </p:txBody>
      </p:sp>
      <p:sp>
        <p:nvSpPr>
          <p:cNvPr id="5" name="Footer Placeholder 4"/>
          <p:cNvSpPr>
            <a:spLocks noGrp="1"/>
          </p:cNvSpPr>
          <p:nvPr>
            <p:ph type="ftr" sz="quarter" idx="11"/>
          </p:nvPr>
        </p:nvSpPr>
        <p:spPr>
          <a:xfrm rot="5400000">
            <a:off x="8951574" y="3225298"/>
            <a:ext cx="3859795" cy="304801"/>
          </a:xfrm>
          <a:prstGeom prst="rect">
            <a:avLst/>
          </a:prstGeom>
        </p:spPr>
        <p:txBody>
          <a:bodyPr/>
          <a:lstStyle/>
          <a:p>
            <a:endParaRPr lang="en-US"/>
          </a:p>
        </p:txBody>
      </p:sp>
      <p:sp>
        <p:nvSpPr>
          <p:cNvPr id="6" name="Slide Number Placeholder 5"/>
          <p:cNvSpPr>
            <a:spLocks noGrp="1"/>
          </p:cNvSpPr>
          <p:nvPr>
            <p:ph type="sldNum" sz="quarter" idx="12"/>
          </p:nvPr>
        </p:nvSpPr>
        <p:spPr>
          <a:xfrm>
            <a:off x="10352541" y="295730"/>
            <a:ext cx="838199" cy="76768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754099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a:xfrm>
            <a:off x="646112" y="452718"/>
            <a:ext cx="9404723" cy="1400530"/>
          </a:xfrm>
          <a:prstGeom prst="rect">
            <a:avLst/>
          </a:prstGeom>
        </p:spPr>
        <p:txBody>
          <a:bodyPr/>
          <a:lstStyle/>
          <a:p>
            <a:r>
              <a:rPr lang="vi-VN"/>
              <a:t>Bấm để sửa kiểu tiêu đề Bản cái</a:t>
            </a:r>
            <a:endParaRPr lang="en-US" dirty="0"/>
          </a:p>
        </p:txBody>
      </p:sp>
      <p:sp>
        <p:nvSpPr>
          <p:cNvPr id="3" name="Content Placeholder 2"/>
          <p:cNvSpPr>
            <a:spLocks noGrp="1"/>
          </p:cNvSpPr>
          <p:nvPr>
            <p:ph idx="1"/>
          </p:nvPr>
        </p:nvSpPr>
        <p:spPr>
          <a:xfrm>
            <a:off x="1103313" y="2052919"/>
            <a:ext cx="8946541" cy="4195481"/>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p:cNvSpPr>
            <a:spLocks noGrp="1"/>
          </p:cNvSpPr>
          <p:nvPr>
            <p:ph type="dt" sz="half" idx="10"/>
          </p:nvPr>
        </p:nvSpPr>
        <p:spPr>
          <a:xfrm rot="5400000">
            <a:off x="10155640" y="1790702"/>
            <a:ext cx="990599" cy="304799"/>
          </a:xfrm>
          <a:prstGeom prst="rect">
            <a:avLst/>
          </a:prstGeom>
        </p:spPr>
        <p:txBody>
          <a:bodyPr/>
          <a:lstStyle/>
          <a:p>
            <a:fld id="{1D8BD707-D9CF-40AE-B4C6-C98DA3205C09}" type="datetimeFigureOut">
              <a:rPr lang="en-US" smtClean="0"/>
              <a:pPr/>
              <a:t>12/22/2024</a:t>
            </a:fld>
            <a:endParaRPr lang="en-US"/>
          </a:p>
        </p:txBody>
      </p:sp>
      <p:sp>
        <p:nvSpPr>
          <p:cNvPr id="5" name="Footer Placeholder 4"/>
          <p:cNvSpPr>
            <a:spLocks noGrp="1"/>
          </p:cNvSpPr>
          <p:nvPr>
            <p:ph type="ftr" sz="quarter" idx="11"/>
          </p:nvPr>
        </p:nvSpPr>
        <p:spPr>
          <a:xfrm rot="5400000">
            <a:off x="8951574" y="3225298"/>
            <a:ext cx="3859795" cy="304801"/>
          </a:xfrm>
          <a:prstGeom prst="rect">
            <a:avLst/>
          </a:prstGeom>
        </p:spPr>
        <p:txBody>
          <a:bodyPr/>
          <a:lstStyle/>
          <a:p>
            <a:endParaRPr lang="en-US"/>
          </a:p>
        </p:txBody>
      </p:sp>
      <p:sp>
        <p:nvSpPr>
          <p:cNvPr id="6" name="Slide Number Placeholder 5"/>
          <p:cNvSpPr>
            <a:spLocks noGrp="1"/>
          </p:cNvSpPr>
          <p:nvPr>
            <p:ph type="sldNum" sz="quarter" idx="12"/>
          </p:nvPr>
        </p:nvSpPr>
        <p:spPr>
          <a:xfrm>
            <a:off x="10352541" y="295730"/>
            <a:ext cx="838199" cy="76768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709706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1154957" y="2861734"/>
            <a:ext cx="8825657" cy="1915647"/>
          </a:xfrm>
          <a:prstGeom prst="rect">
            <a:avLst/>
          </a:prstGeo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1154956" y="4777381"/>
            <a:ext cx="8825658" cy="860400"/>
          </a:xfrm>
          <a:prstGeom prst="rect">
            <a:avLst/>
          </a:prstGeom>
        </p:spPr>
        <p:txBody>
          <a:bodyPr anchor="t"/>
          <a:lstStyle>
            <a:lvl1pPr marL="0" indent="0" algn="l">
              <a:buNone/>
              <a:defRPr sz="2000" cap="all">
                <a:solidFill>
                  <a:schemeClr val="bg2">
                    <a:lumMod val="40000"/>
                    <a:lumOff val="60000"/>
                  </a:schemeClr>
                </a:solidFill>
              </a:defRPr>
            </a:lvl1pPr>
            <a:lvl2pPr marL="457223" indent="0">
              <a:buNone/>
              <a:defRPr sz="1800">
                <a:solidFill>
                  <a:schemeClr val="tx1">
                    <a:tint val="75000"/>
                  </a:schemeClr>
                </a:solidFill>
              </a:defRPr>
            </a:lvl2pPr>
            <a:lvl3pPr marL="914446" indent="0">
              <a:buNone/>
              <a:defRPr sz="1600">
                <a:solidFill>
                  <a:schemeClr val="tx1">
                    <a:tint val="75000"/>
                  </a:schemeClr>
                </a:solidFill>
              </a:defRPr>
            </a:lvl3pPr>
            <a:lvl4pPr marL="1371669" indent="0">
              <a:buNone/>
              <a:defRPr sz="1400">
                <a:solidFill>
                  <a:schemeClr val="tx1">
                    <a:tint val="75000"/>
                  </a:schemeClr>
                </a:solidFill>
              </a:defRPr>
            </a:lvl4pPr>
            <a:lvl5pPr marL="1828891"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0"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a:xfrm rot="5400000">
            <a:off x="10155640" y="1790702"/>
            <a:ext cx="990599" cy="304799"/>
          </a:xfrm>
          <a:prstGeom prst="rect">
            <a:avLst/>
          </a:prstGeom>
        </p:spPr>
        <p:txBody>
          <a:bodyPr/>
          <a:lstStyle/>
          <a:p>
            <a:fld id="{1D8BD707-D9CF-40AE-B4C6-C98DA3205C09}" type="datetimeFigureOut">
              <a:rPr lang="en-US" smtClean="0"/>
              <a:pPr/>
              <a:t>12/22/2024</a:t>
            </a:fld>
            <a:endParaRPr lang="en-US"/>
          </a:p>
        </p:txBody>
      </p:sp>
      <p:sp>
        <p:nvSpPr>
          <p:cNvPr id="5" name="Footer Placeholder 4"/>
          <p:cNvSpPr>
            <a:spLocks noGrp="1"/>
          </p:cNvSpPr>
          <p:nvPr>
            <p:ph type="ftr" sz="quarter" idx="11"/>
          </p:nvPr>
        </p:nvSpPr>
        <p:spPr>
          <a:xfrm rot="5400000">
            <a:off x="8951574" y="3225298"/>
            <a:ext cx="3859795" cy="304801"/>
          </a:xfrm>
          <a:prstGeom prst="rect">
            <a:avLst/>
          </a:prstGeom>
        </p:spPr>
        <p:txBody>
          <a:bodyPr/>
          <a:lstStyle/>
          <a:p>
            <a:endParaRPr lang="en-US"/>
          </a:p>
        </p:txBody>
      </p:sp>
      <p:sp>
        <p:nvSpPr>
          <p:cNvPr id="6" name="Slide Number Placeholder 5"/>
          <p:cNvSpPr>
            <a:spLocks noGrp="1"/>
          </p:cNvSpPr>
          <p:nvPr>
            <p:ph type="sldNum" sz="quarter" idx="12"/>
          </p:nvPr>
        </p:nvSpPr>
        <p:spPr>
          <a:xfrm>
            <a:off x="10352541" y="295730"/>
            <a:ext cx="838199" cy="76768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260825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646112" y="452718"/>
            <a:ext cx="9404723" cy="1400530"/>
          </a:xfrm>
          <a:prstGeom prst="rect">
            <a:avLst/>
          </a:prstGeo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1103313" y="2060576"/>
            <a:ext cx="4396339" cy="4195763"/>
          </a:xfrm>
          <a:prstGeom prst="rect">
            <a:avLst/>
          </a:prstGeo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654494" y="2056093"/>
            <a:ext cx="4396341" cy="4200245"/>
          </a:xfrm>
          <a:prstGeom prst="rect">
            <a:avLst/>
          </a:prstGeo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a:xfrm rot="5400000">
            <a:off x="10155640" y="1790702"/>
            <a:ext cx="990599" cy="304799"/>
          </a:xfrm>
          <a:prstGeom prst="rect">
            <a:avLst/>
          </a:prstGeom>
        </p:spPr>
        <p:txBody>
          <a:bodyPr/>
          <a:lstStyle/>
          <a:p>
            <a:fld id="{1D8BD707-D9CF-40AE-B4C6-C98DA3205C09}" type="datetimeFigureOut">
              <a:rPr lang="en-US" smtClean="0"/>
              <a:pPr/>
              <a:t>12/22/2024</a:t>
            </a:fld>
            <a:endParaRPr lang="en-US"/>
          </a:p>
        </p:txBody>
      </p:sp>
      <p:sp>
        <p:nvSpPr>
          <p:cNvPr id="6" name="Footer Placeholder 5"/>
          <p:cNvSpPr>
            <a:spLocks noGrp="1"/>
          </p:cNvSpPr>
          <p:nvPr>
            <p:ph type="ftr" sz="quarter" idx="11"/>
          </p:nvPr>
        </p:nvSpPr>
        <p:spPr>
          <a:xfrm rot="5400000">
            <a:off x="8951574" y="3225298"/>
            <a:ext cx="3859795" cy="304801"/>
          </a:xfrm>
          <a:prstGeom prst="rect">
            <a:avLst/>
          </a:prstGeom>
        </p:spPr>
        <p:txBody>
          <a:bodyPr/>
          <a:lstStyle/>
          <a:p>
            <a:endParaRPr lang="en-US"/>
          </a:p>
        </p:txBody>
      </p:sp>
      <p:sp>
        <p:nvSpPr>
          <p:cNvPr id="7" name="Slide Number Placeholder 6"/>
          <p:cNvSpPr>
            <a:spLocks noGrp="1"/>
          </p:cNvSpPr>
          <p:nvPr>
            <p:ph type="sldNum" sz="quarter" idx="12"/>
          </p:nvPr>
        </p:nvSpPr>
        <p:spPr>
          <a:xfrm>
            <a:off x="10352541" y="295730"/>
            <a:ext cx="838199" cy="76768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664346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646112" y="452718"/>
            <a:ext cx="9404723" cy="1400530"/>
          </a:xfrm>
          <a:prstGeom prst="rect">
            <a:avLst/>
          </a:prstGeo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1103314" y="1905000"/>
            <a:ext cx="4396338" cy="576262"/>
          </a:xfrm>
          <a:prstGeom prst="rect">
            <a:avLst/>
          </a:prstGeom>
        </p:spPr>
        <p:txBody>
          <a:bodyPr anchor="b">
            <a:noAutofit/>
          </a:bodyPr>
          <a:lstStyle>
            <a:lvl1pPr marL="0" indent="0">
              <a:buNone/>
              <a:defRPr sz="2400" b="0">
                <a:solidFill>
                  <a:schemeClr val="bg2">
                    <a:lumMod val="40000"/>
                    <a:lumOff val="60000"/>
                  </a:schemeClr>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1103313" y="2514600"/>
            <a:ext cx="4396339" cy="3741738"/>
          </a:xfrm>
          <a:prstGeom prst="rect">
            <a:avLst/>
          </a:prstGeo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654496" y="1905000"/>
            <a:ext cx="4396339" cy="576262"/>
          </a:xfrm>
          <a:prstGeom prst="rect">
            <a:avLst/>
          </a:prstGeom>
        </p:spPr>
        <p:txBody>
          <a:bodyPr anchor="b">
            <a:noAutofit/>
          </a:bodyPr>
          <a:lstStyle>
            <a:lvl1pPr marL="0" indent="0">
              <a:buNone/>
              <a:defRPr sz="2400" b="0">
                <a:solidFill>
                  <a:schemeClr val="bg2">
                    <a:lumMod val="40000"/>
                    <a:lumOff val="60000"/>
                  </a:schemeClr>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654496" y="2514600"/>
            <a:ext cx="4396339" cy="3741738"/>
          </a:xfrm>
          <a:prstGeom prst="rect">
            <a:avLst/>
          </a:prstGeo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a:xfrm rot="5400000">
            <a:off x="10155640" y="1790702"/>
            <a:ext cx="990599" cy="304799"/>
          </a:xfrm>
          <a:prstGeom prst="rect">
            <a:avLst/>
          </a:prstGeom>
        </p:spPr>
        <p:txBody>
          <a:bodyPr/>
          <a:lstStyle/>
          <a:p>
            <a:fld id="{1D8BD707-D9CF-40AE-B4C6-C98DA3205C09}" type="datetimeFigureOut">
              <a:rPr lang="en-US" smtClean="0"/>
              <a:pPr/>
              <a:t>12/22/2024</a:t>
            </a:fld>
            <a:endParaRPr lang="en-US"/>
          </a:p>
        </p:txBody>
      </p:sp>
      <p:sp>
        <p:nvSpPr>
          <p:cNvPr id="8" name="Footer Placeholder 7"/>
          <p:cNvSpPr>
            <a:spLocks noGrp="1"/>
          </p:cNvSpPr>
          <p:nvPr>
            <p:ph type="ftr" sz="quarter" idx="11"/>
          </p:nvPr>
        </p:nvSpPr>
        <p:spPr>
          <a:xfrm rot="5400000">
            <a:off x="8951574" y="3225298"/>
            <a:ext cx="3859795" cy="304801"/>
          </a:xfrm>
          <a:prstGeom prst="rect">
            <a:avLst/>
          </a:prstGeom>
        </p:spPr>
        <p:txBody>
          <a:bodyPr/>
          <a:lstStyle/>
          <a:p>
            <a:endParaRPr lang="en-US"/>
          </a:p>
        </p:txBody>
      </p:sp>
      <p:sp>
        <p:nvSpPr>
          <p:cNvPr id="9" name="Slide Number Placeholder 8"/>
          <p:cNvSpPr>
            <a:spLocks noGrp="1"/>
          </p:cNvSpPr>
          <p:nvPr>
            <p:ph type="sldNum" sz="quarter" idx="12"/>
          </p:nvPr>
        </p:nvSpPr>
        <p:spPr>
          <a:xfrm>
            <a:off x="10352541" y="295730"/>
            <a:ext cx="838199" cy="76768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382992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646112" y="452718"/>
            <a:ext cx="9404723" cy="1400530"/>
          </a:xfrm>
          <a:prstGeom prst="rect">
            <a:avLst/>
          </a:prstGeom>
        </p:spPr>
        <p:txBody>
          <a:bodyPr/>
          <a:lstStyle/>
          <a:p>
            <a:r>
              <a:rPr lang="vi-VN"/>
              <a:t>Bấm để sửa kiểu tiêu đề Bản cái</a:t>
            </a:r>
            <a:endParaRPr lang="en-US" dirty="0"/>
          </a:p>
        </p:txBody>
      </p:sp>
      <p:sp>
        <p:nvSpPr>
          <p:cNvPr id="7" name="Date Placeholder 2"/>
          <p:cNvSpPr>
            <a:spLocks noGrp="1"/>
          </p:cNvSpPr>
          <p:nvPr>
            <p:ph type="dt" sz="half" idx="10"/>
          </p:nvPr>
        </p:nvSpPr>
        <p:spPr>
          <a:xfrm rot="5400000">
            <a:off x="10155640" y="1790702"/>
            <a:ext cx="990599" cy="304799"/>
          </a:xfrm>
          <a:prstGeom prst="rect">
            <a:avLst/>
          </a:prstGeom>
        </p:spPr>
        <p:txBody>
          <a:bodyPr/>
          <a:lstStyle/>
          <a:p>
            <a:fld id="{1D8BD707-D9CF-40AE-B4C6-C98DA3205C09}" type="datetimeFigureOut">
              <a:rPr lang="en-US" smtClean="0"/>
              <a:pPr/>
              <a:t>12/22/2024</a:t>
            </a:fld>
            <a:endParaRPr lang="en-US"/>
          </a:p>
        </p:txBody>
      </p:sp>
      <p:sp>
        <p:nvSpPr>
          <p:cNvPr id="5" name="Footer Placeholder 3"/>
          <p:cNvSpPr>
            <a:spLocks noGrp="1"/>
          </p:cNvSpPr>
          <p:nvPr>
            <p:ph type="ftr" sz="quarter" idx="11"/>
          </p:nvPr>
        </p:nvSpPr>
        <p:spPr>
          <a:xfrm rot="5400000">
            <a:off x="8951574" y="3225298"/>
            <a:ext cx="3859795" cy="304801"/>
          </a:xfrm>
          <a:prstGeom prst="rect">
            <a:avLst/>
          </a:prstGeom>
        </p:spPr>
        <p:txBody>
          <a:bodyPr/>
          <a:lstStyle/>
          <a:p>
            <a:endParaRPr lang="en-US"/>
          </a:p>
        </p:txBody>
      </p:sp>
      <p:sp>
        <p:nvSpPr>
          <p:cNvPr id="6" name="Slide Number Placeholder 4"/>
          <p:cNvSpPr>
            <a:spLocks noGrp="1"/>
          </p:cNvSpPr>
          <p:nvPr>
            <p:ph type="sldNum" sz="quarter" idx="12"/>
          </p:nvPr>
        </p:nvSpPr>
        <p:spPr>
          <a:xfrm>
            <a:off x="10352541" y="295730"/>
            <a:ext cx="838199" cy="76768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390079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8188F0-E480-28F7-C2E5-DA7F32A602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5E89CCA-D8A5-B66B-AEA7-8ADB55896D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8B839D3-07AF-353A-42E1-B63ACD6EFD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1AE183B-4534-3108-BBD5-4476A34E46AF}"/>
              </a:ext>
            </a:extLst>
          </p:cNvPr>
          <p:cNvSpPr>
            <a:spLocks noGrp="1"/>
          </p:cNvSpPr>
          <p:nvPr>
            <p:ph type="dt" sz="half" idx="10"/>
          </p:nvPr>
        </p:nvSpPr>
        <p:spPr/>
        <p:txBody>
          <a:bodyPr/>
          <a:lstStyle/>
          <a:p>
            <a:fld id="{DC8D33CB-3FDC-468A-8A1E-8831AD1959DA}" type="datetimeFigureOut">
              <a:rPr lang="en-US" smtClean="0"/>
              <a:t>12/22/2024</a:t>
            </a:fld>
            <a:endParaRPr lang="en-US"/>
          </a:p>
        </p:txBody>
      </p:sp>
      <p:sp>
        <p:nvSpPr>
          <p:cNvPr id="6" name="Footer Placeholder 5">
            <a:extLst>
              <a:ext uri="{FF2B5EF4-FFF2-40B4-BE49-F238E27FC236}">
                <a16:creationId xmlns:a16="http://schemas.microsoft.com/office/drawing/2014/main" xmlns="" id="{6655DDF6-DE43-C923-3E8C-F98F5926E7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47DD279-A75B-7F78-096E-4F2F0DD08A79}"/>
              </a:ext>
            </a:extLst>
          </p:cNvPr>
          <p:cNvSpPr>
            <a:spLocks noGrp="1"/>
          </p:cNvSpPr>
          <p:nvPr>
            <p:ph type="sldNum" sz="quarter" idx="12"/>
          </p:nvPr>
        </p:nvSpPr>
        <p:spPr/>
        <p:txBody>
          <a:bodyPr/>
          <a:lstStyle/>
          <a:p>
            <a:fld id="{6C62A323-F1D7-4E95-9557-9F112CAFC450}" type="slidenum">
              <a:rPr lang="en-US" smtClean="0"/>
              <a:t>‹#›</a:t>
            </a:fld>
            <a:endParaRPr lang="en-US"/>
          </a:p>
        </p:txBody>
      </p:sp>
    </p:spTree>
    <p:extLst>
      <p:ext uri="{BB962C8B-B14F-4D97-AF65-F5344CB8AC3E}">
        <p14:creationId xmlns:p14="http://schemas.microsoft.com/office/powerpoint/2010/main" val="681095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7" name="Date Placeholder 1"/>
          <p:cNvSpPr>
            <a:spLocks noGrp="1"/>
          </p:cNvSpPr>
          <p:nvPr>
            <p:ph type="dt" sz="half" idx="10"/>
          </p:nvPr>
        </p:nvSpPr>
        <p:spPr>
          <a:xfrm rot="5400000">
            <a:off x="10155640" y="1790702"/>
            <a:ext cx="990599" cy="304799"/>
          </a:xfrm>
          <a:prstGeom prst="rect">
            <a:avLst/>
          </a:prstGeom>
        </p:spPr>
        <p:txBody>
          <a:bodyPr/>
          <a:lstStyle/>
          <a:p>
            <a:fld id="{1D8BD707-D9CF-40AE-B4C6-C98DA3205C09}" type="datetimeFigureOut">
              <a:rPr lang="en-US" smtClean="0"/>
              <a:pPr/>
              <a:t>12/22/2024</a:t>
            </a:fld>
            <a:endParaRPr lang="en-US"/>
          </a:p>
        </p:txBody>
      </p:sp>
      <p:sp>
        <p:nvSpPr>
          <p:cNvPr id="5" name="Footer Placeholder 2"/>
          <p:cNvSpPr>
            <a:spLocks noGrp="1"/>
          </p:cNvSpPr>
          <p:nvPr>
            <p:ph type="ftr" sz="quarter" idx="11"/>
          </p:nvPr>
        </p:nvSpPr>
        <p:spPr>
          <a:xfrm rot="5400000">
            <a:off x="8951574" y="3225298"/>
            <a:ext cx="3859795" cy="304801"/>
          </a:xfrm>
          <a:prstGeom prst="rect">
            <a:avLst/>
          </a:prstGeom>
        </p:spPr>
        <p:txBody>
          <a:bodyPr/>
          <a:lstStyle/>
          <a:p>
            <a:endParaRPr lang="en-US"/>
          </a:p>
        </p:txBody>
      </p:sp>
      <p:sp>
        <p:nvSpPr>
          <p:cNvPr id="6" name="Slide Number Placeholder 3"/>
          <p:cNvSpPr>
            <a:spLocks noGrp="1"/>
          </p:cNvSpPr>
          <p:nvPr>
            <p:ph type="sldNum" sz="quarter" idx="12"/>
          </p:nvPr>
        </p:nvSpPr>
        <p:spPr>
          <a:xfrm>
            <a:off x="10352541" y="295730"/>
            <a:ext cx="838199" cy="767687"/>
          </a:xfrm>
          <a:prstGeom prst="rect">
            <a:avLst/>
          </a:prstGeo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5882320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a:prstGeom prst="rect">
            <a:avLst/>
          </a:prstGeom>
        </p:spPr>
        <p:txBody>
          <a:bodyPr anchor="b"/>
          <a:lstStyle>
            <a:lvl1pPr algn="l">
              <a:defRPr sz="2400" b="0"/>
            </a:lvl1pPr>
          </a:lstStyle>
          <a:p>
            <a:r>
              <a:rPr lang="vi-VN"/>
              <a:t>Bấm để sửa kiểu tiêu đề Bản cái</a:t>
            </a:r>
            <a:endParaRPr lang="en-US" dirty="0"/>
          </a:p>
        </p:txBody>
      </p:sp>
      <p:sp>
        <p:nvSpPr>
          <p:cNvPr id="3" name="Content Placeholder 2"/>
          <p:cNvSpPr>
            <a:spLocks noGrp="1"/>
          </p:cNvSpPr>
          <p:nvPr>
            <p:ph idx="1"/>
          </p:nvPr>
        </p:nvSpPr>
        <p:spPr>
          <a:xfrm>
            <a:off x="4784617" y="1447800"/>
            <a:ext cx="5195997" cy="4572000"/>
          </a:xfrm>
          <a:prstGeom prst="rect">
            <a:avLst/>
          </a:prstGeo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1154954" y="3129281"/>
            <a:ext cx="3401063" cy="2895599"/>
          </a:xfrm>
          <a:prstGeom prst="rect">
            <a:avLst/>
          </a:prstGeom>
        </p:spPr>
        <p:txBody>
          <a:bodyPr/>
          <a:lstStyle>
            <a:lvl1pPr marL="0" indent="0">
              <a:buNone/>
              <a:defRPr sz="1400"/>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vi-VN"/>
              <a:t>Bấm để chỉnh sửa kiểu văn bản của Bản cái</a:t>
            </a:r>
          </a:p>
        </p:txBody>
      </p:sp>
      <p:sp>
        <p:nvSpPr>
          <p:cNvPr id="7" name="Date Placeholder 4"/>
          <p:cNvSpPr>
            <a:spLocks noGrp="1"/>
          </p:cNvSpPr>
          <p:nvPr>
            <p:ph type="dt" sz="half" idx="10"/>
          </p:nvPr>
        </p:nvSpPr>
        <p:spPr>
          <a:xfrm rot="5400000">
            <a:off x="10155640" y="1790702"/>
            <a:ext cx="990599" cy="304799"/>
          </a:xfrm>
          <a:prstGeom prst="rect">
            <a:avLst/>
          </a:prstGeom>
        </p:spPr>
        <p:txBody>
          <a:bodyPr/>
          <a:lstStyle/>
          <a:p>
            <a:fld id="{1D8BD707-D9CF-40AE-B4C6-C98DA3205C09}" type="datetimeFigureOut">
              <a:rPr lang="en-US" smtClean="0"/>
              <a:pPr/>
              <a:t>12/22/2024</a:t>
            </a:fld>
            <a:endParaRPr lang="en-US"/>
          </a:p>
        </p:txBody>
      </p:sp>
      <p:sp>
        <p:nvSpPr>
          <p:cNvPr id="5" name="Footer Placeholder 5"/>
          <p:cNvSpPr>
            <a:spLocks noGrp="1"/>
          </p:cNvSpPr>
          <p:nvPr>
            <p:ph type="ftr" sz="quarter" idx="11"/>
          </p:nvPr>
        </p:nvSpPr>
        <p:spPr>
          <a:xfrm rot="5400000">
            <a:off x="8951574" y="3225298"/>
            <a:ext cx="3859795" cy="304801"/>
          </a:xfrm>
          <a:prstGeom prst="rect">
            <a:avLst/>
          </a:prstGeom>
        </p:spPr>
        <p:txBody>
          <a:bodyPr/>
          <a:lstStyle/>
          <a:p>
            <a:endParaRPr lang="en-US"/>
          </a:p>
        </p:txBody>
      </p:sp>
      <p:sp>
        <p:nvSpPr>
          <p:cNvPr id="6" name="Slide Number Placeholder 6"/>
          <p:cNvSpPr>
            <a:spLocks noGrp="1"/>
          </p:cNvSpPr>
          <p:nvPr>
            <p:ph type="sldNum" sz="quarter" idx="12"/>
          </p:nvPr>
        </p:nvSpPr>
        <p:spPr>
          <a:xfrm>
            <a:off x="10352541" y="295730"/>
            <a:ext cx="838199" cy="76768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384882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153908" y="1854192"/>
            <a:ext cx="5092906" cy="1574808"/>
          </a:xfrm>
          <a:prstGeom prst="rect">
            <a:avLst/>
          </a:prstGeom>
        </p:spPr>
        <p:txBody>
          <a:bodyPr anchor="b">
            <a:normAutofit/>
          </a:bodyPr>
          <a:lstStyle>
            <a:lvl1pPr algn="l">
              <a:defRPr sz="36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23" indent="0">
              <a:buNone/>
              <a:defRPr sz="1600"/>
            </a:lvl2pPr>
            <a:lvl3pPr marL="914446" indent="0">
              <a:buNone/>
              <a:defRPr sz="1600"/>
            </a:lvl3pPr>
            <a:lvl4pPr marL="1371669" indent="0">
              <a:buNone/>
              <a:defRPr sz="1600"/>
            </a:lvl4pPr>
            <a:lvl5pPr marL="1828891" indent="0">
              <a:buNone/>
              <a:defRPr sz="1600"/>
            </a:lvl5pPr>
            <a:lvl6pPr marL="2286114" indent="0">
              <a:buNone/>
              <a:defRPr sz="1600"/>
            </a:lvl6pPr>
            <a:lvl7pPr marL="2743337" indent="0">
              <a:buNone/>
              <a:defRPr sz="1600"/>
            </a:lvl7pPr>
            <a:lvl8pPr marL="3200560" indent="0">
              <a:buNone/>
              <a:defRPr sz="1600"/>
            </a:lvl8pPr>
            <a:lvl9pPr marL="3657783" indent="0">
              <a:buNone/>
              <a:defRPr sz="1600"/>
            </a:lvl9pPr>
          </a:lstStyle>
          <a:p>
            <a:r>
              <a:rPr lang="vi-VN"/>
              <a:t>Bấm biểu tượng để thêm hình ảnh</a:t>
            </a:r>
            <a:endParaRPr lang="en-US" dirty="0"/>
          </a:p>
        </p:txBody>
      </p:sp>
      <p:sp>
        <p:nvSpPr>
          <p:cNvPr id="4" name="Text Placeholder 3"/>
          <p:cNvSpPr>
            <a:spLocks noGrp="1"/>
          </p:cNvSpPr>
          <p:nvPr>
            <p:ph type="body" sz="half" idx="2"/>
          </p:nvPr>
        </p:nvSpPr>
        <p:spPr>
          <a:xfrm>
            <a:off x="1154955" y="3657600"/>
            <a:ext cx="5084979" cy="1371600"/>
          </a:xfrm>
          <a:prstGeom prst="rect">
            <a:avLst/>
          </a:prstGeom>
        </p:spPr>
        <p:txBody>
          <a:bodyPr>
            <a:normAutofit/>
          </a:bodyPr>
          <a:lstStyle>
            <a:lvl1pPr marL="0" indent="0">
              <a:buNone/>
              <a:defRPr sz="1400"/>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vi-VN"/>
              <a:t>Bấm để chỉnh sửa kiểu văn bản của Bản cái</a:t>
            </a:r>
          </a:p>
        </p:txBody>
      </p:sp>
      <p:sp>
        <p:nvSpPr>
          <p:cNvPr id="5" name="Date Placeholder 4"/>
          <p:cNvSpPr>
            <a:spLocks noGrp="1"/>
          </p:cNvSpPr>
          <p:nvPr>
            <p:ph type="dt" sz="half" idx="10"/>
          </p:nvPr>
        </p:nvSpPr>
        <p:spPr>
          <a:xfrm rot="5400000">
            <a:off x="10155640" y="1790702"/>
            <a:ext cx="990599" cy="304799"/>
          </a:xfrm>
          <a:prstGeom prst="rect">
            <a:avLst/>
          </a:prstGeom>
        </p:spPr>
        <p:txBody>
          <a:bodyPr/>
          <a:lstStyle/>
          <a:p>
            <a:fld id="{1D8BD707-D9CF-40AE-B4C6-C98DA3205C09}" type="datetimeFigureOut">
              <a:rPr lang="en-US" smtClean="0"/>
              <a:pPr/>
              <a:t>12/22/2024</a:t>
            </a:fld>
            <a:endParaRPr lang="en-US"/>
          </a:p>
        </p:txBody>
      </p:sp>
      <p:sp>
        <p:nvSpPr>
          <p:cNvPr id="6" name="Footer Placeholder 5"/>
          <p:cNvSpPr>
            <a:spLocks noGrp="1"/>
          </p:cNvSpPr>
          <p:nvPr>
            <p:ph type="ftr" sz="quarter" idx="11"/>
          </p:nvPr>
        </p:nvSpPr>
        <p:spPr>
          <a:xfrm rot="5400000">
            <a:off x="8951574" y="3225298"/>
            <a:ext cx="3859795" cy="304801"/>
          </a:xfrm>
          <a:prstGeom prst="rect">
            <a:avLst/>
          </a:prstGeom>
        </p:spPr>
        <p:txBody>
          <a:bodyPr/>
          <a:lstStyle/>
          <a:p>
            <a:endParaRPr lang="en-US"/>
          </a:p>
        </p:txBody>
      </p:sp>
      <p:sp>
        <p:nvSpPr>
          <p:cNvPr id="7" name="Slide Number Placeholder 6"/>
          <p:cNvSpPr>
            <a:spLocks noGrp="1"/>
          </p:cNvSpPr>
          <p:nvPr>
            <p:ph type="sldNum" sz="quarter" idx="12"/>
          </p:nvPr>
        </p:nvSpPr>
        <p:spPr>
          <a:xfrm>
            <a:off x="10352541" y="295730"/>
            <a:ext cx="838199" cy="76768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407003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Ảnh Toàn cảnh cùng vớ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154957" y="4800587"/>
            <a:ext cx="8825657" cy="566738"/>
          </a:xfrm>
          <a:prstGeom prst="rect">
            <a:avLst/>
          </a:prstGeo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1154956"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23" indent="0">
              <a:buNone/>
              <a:defRPr sz="1600"/>
            </a:lvl2pPr>
            <a:lvl3pPr marL="914446" indent="0">
              <a:buNone/>
              <a:defRPr sz="1600"/>
            </a:lvl3pPr>
            <a:lvl4pPr marL="1371669" indent="0">
              <a:buNone/>
              <a:defRPr sz="1600"/>
            </a:lvl4pPr>
            <a:lvl5pPr marL="1828891" indent="0">
              <a:buNone/>
              <a:defRPr sz="1600"/>
            </a:lvl5pPr>
            <a:lvl6pPr marL="2286114" indent="0">
              <a:buNone/>
              <a:defRPr sz="1600"/>
            </a:lvl6pPr>
            <a:lvl7pPr marL="2743337" indent="0">
              <a:buNone/>
              <a:defRPr sz="1600"/>
            </a:lvl7pPr>
            <a:lvl8pPr marL="3200560" indent="0">
              <a:buNone/>
              <a:defRPr sz="1600"/>
            </a:lvl8pPr>
            <a:lvl9pPr marL="3657783" indent="0">
              <a:buNone/>
              <a:defRPr sz="1600"/>
            </a:lvl9pPr>
          </a:lstStyle>
          <a:p>
            <a:r>
              <a:rPr lang="vi-VN"/>
              <a:t>Bấm biểu tượng để thêm hình ảnh</a:t>
            </a:r>
            <a:endParaRPr lang="en-US" dirty="0"/>
          </a:p>
        </p:txBody>
      </p:sp>
      <p:sp>
        <p:nvSpPr>
          <p:cNvPr id="4" name="Text Placeholder 3"/>
          <p:cNvSpPr>
            <a:spLocks noGrp="1"/>
          </p:cNvSpPr>
          <p:nvPr>
            <p:ph type="body" sz="half" idx="2"/>
          </p:nvPr>
        </p:nvSpPr>
        <p:spPr>
          <a:xfrm>
            <a:off x="1154956" y="5367325"/>
            <a:ext cx="8825656" cy="493712"/>
          </a:xfrm>
          <a:prstGeom prst="rect">
            <a:avLst/>
          </a:prstGeom>
        </p:spPr>
        <p:txBody>
          <a:bodyPr>
            <a:normAutofit/>
          </a:bodyPr>
          <a:lstStyle>
            <a:lvl1pPr marL="0" indent="0">
              <a:buNone/>
              <a:defRPr sz="1200"/>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vi-VN"/>
              <a:t>Bấm để chỉnh sửa kiểu văn bản của Bản cái</a:t>
            </a:r>
          </a:p>
        </p:txBody>
      </p:sp>
      <p:sp>
        <p:nvSpPr>
          <p:cNvPr id="5" name="Date Placeholder 4"/>
          <p:cNvSpPr>
            <a:spLocks noGrp="1"/>
          </p:cNvSpPr>
          <p:nvPr>
            <p:ph type="dt" sz="half" idx="10"/>
          </p:nvPr>
        </p:nvSpPr>
        <p:spPr>
          <a:xfrm rot="5400000">
            <a:off x="10155640" y="1790702"/>
            <a:ext cx="990599" cy="304799"/>
          </a:xfrm>
          <a:prstGeom prst="rect">
            <a:avLst/>
          </a:prstGeom>
        </p:spPr>
        <p:txBody>
          <a:bodyPr/>
          <a:lstStyle/>
          <a:p>
            <a:fld id="{1D8BD707-D9CF-40AE-B4C6-C98DA3205C09}" type="datetimeFigureOut">
              <a:rPr lang="en-US" smtClean="0"/>
              <a:pPr/>
              <a:t>12/22/2024</a:t>
            </a:fld>
            <a:endParaRPr lang="en-US"/>
          </a:p>
        </p:txBody>
      </p:sp>
      <p:sp>
        <p:nvSpPr>
          <p:cNvPr id="6" name="Footer Placeholder 5"/>
          <p:cNvSpPr>
            <a:spLocks noGrp="1"/>
          </p:cNvSpPr>
          <p:nvPr>
            <p:ph type="ftr" sz="quarter" idx="11"/>
          </p:nvPr>
        </p:nvSpPr>
        <p:spPr>
          <a:xfrm rot="5400000">
            <a:off x="8951574" y="3225298"/>
            <a:ext cx="3859795" cy="304801"/>
          </a:xfrm>
          <a:prstGeom prst="rect">
            <a:avLst/>
          </a:prstGeom>
        </p:spPr>
        <p:txBody>
          <a:bodyPr/>
          <a:lstStyle/>
          <a:p>
            <a:endParaRPr lang="en-US"/>
          </a:p>
        </p:txBody>
      </p:sp>
      <p:sp>
        <p:nvSpPr>
          <p:cNvPr id="7" name="Slide Number Placeholder 6"/>
          <p:cNvSpPr>
            <a:spLocks noGrp="1"/>
          </p:cNvSpPr>
          <p:nvPr>
            <p:ph type="sldNum" sz="quarter" idx="12"/>
          </p:nvPr>
        </p:nvSpPr>
        <p:spPr>
          <a:xfrm>
            <a:off x="10352541" y="295730"/>
            <a:ext cx="838199" cy="76768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69663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154955" y="1447800"/>
            <a:ext cx="8825659" cy="1981200"/>
          </a:xfrm>
          <a:prstGeom prst="rect">
            <a:avLst/>
          </a:prstGeom>
        </p:spPr>
        <p:txBody>
          <a:bodyPr/>
          <a:lstStyle>
            <a:lvl1pPr>
              <a:defRPr sz="4800"/>
            </a:lvl1pPr>
          </a:lstStyle>
          <a:p>
            <a:r>
              <a:rPr lang="vi-VN"/>
              <a:t>Bấm để sửa kiểu tiêu đề Bản cái</a:t>
            </a:r>
            <a:endParaRPr lang="en-US" dirty="0"/>
          </a:p>
        </p:txBody>
      </p:sp>
      <p:sp>
        <p:nvSpPr>
          <p:cNvPr id="8" name="Text Placeholder 3"/>
          <p:cNvSpPr>
            <a:spLocks noGrp="1"/>
          </p:cNvSpPr>
          <p:nvPr>
            <p:ph type="body" sz="half" idx="2"/>
          </p:nvPr>
        </p:nvSpPr>
        <p:spPr>
          <a:xfrm>
            <a:off x="1154955" y="3657600"/>
            <a:ext cx="8825659" cy="2362200"/>
          </a:xfrm>
          <a:prstGeom prst="rect">
            <a:avLst/>
          </a:prstGeom>
        </p:spPr>
        <p:txBody>
          <a:bodyPr anchor="ctr">
            <a:normAutofit/>
          </a:bodyPr>
          <a:lstStyle>
            <a:lvl1pPr marL="0" indent="0">
              <a:buNone/>
              <a:defRPr sz="1800"/>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vi-VN"/>
              <a:t>Bấm để chỉnh sửa kiểu văn bản của Bản cái</a:t>
            </a:r>
          </a:p>
        </p:txBody>
      </p:sp>
      <p:sp>
        <p:nvSpPr>
          <p:cNvPr id="4" name="Date Placeholder 3"/>
          <p:cNvSpPr>
            <a:spLocks noGrp="1"/>
          </p:cNvSpPr>
          <p:nvPr>
            <p:ph type="dt" sz="half" idx="10"/>
          </p:nvPr>
        </p:nvSpPr>
        <p:spPr>
          <a:xfrm rot="5400000">
            <a:off x="10155640" y="1790702"/>
            <a:ext cx="990599" cy="304799"/>
          </a:xfrm>
          <a:prstGeom prst="rect">
            <a:avLst/>
          </a:prstGeom>
        </p:spPr>
        <p:txBody>
          <a:bodyPr/>
          <a:lstStyle/>
          <a:p>
            <a:fld id="{1D8BD707-D9CF-40AE-B4C6-C98DA3205C09}" type="datetimeFigureOut">
              <a:rPr lang="en-US" smtClean="0"/>
              <a:pPr/>
              <a:t>12/22/2024</a:t>
            </a:fld>
            <a:endParaRPr lang="en-US"/>
          </a:p>
        </p:txBody>
      </p:sp>
      <p:sp>
        <p:nvSpPr>
          <p:cNvPr id="5" name="Footer Placeholder 4"/>
          <p:cNvSpPr>
            <a:spLocks noGrp="1"/>
          </p:cNvSpPr>
          <p:nvPr>
            <p:ph type="ftr" sz="quarter" idx="11"/>
          </p:nvPr>
        </p:nvSpPr>
        <p:spPr>
          <a:xfrm rot="5400000">
            <a:off x="8951574" y="3225298"/>
            <a:ext cx="3859795" cy="304801"/>
          </a:xfrm>
          <a:prstGeom prst="rect">
            <a:avLst/>
          </a:prstGeom>
        </p:spPr>
        <p:txBody>
          <a:bodyPr/>
          <a:lstStyle/>
          <a:p>
            <a:endParaRPr lang="en-US"/>
          </a:p>
        </p:txBody>
      </p:sp>
      <p:sp>
        <p:nvSpPr>
          <p:cNvPr id="6" name="Slide Number Placeholder 5"/>
          <p:cNvSpPr>
            <a:spLocks noGrp="1"/>
          </p:cNvSpPr>
          <p:nvPr>
            <p:ph type="sldNum" sz="quarter" idx="12"/>
          </p:nvPr>
        </p:nvSpPr>
        <p:spPr>
          <a:xfrm>
            <a:off x="10352541" y="295730"/>
            <a:ext cx="838199" cy="76768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5440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574802" y="1447800"/>
            <a:ext cx="7999315" cy="2323374"/>
          </a:xfrm>
          <a:prstGeom prst="rect">
            <a:avLst/>
          </a:prstGeom>
        </p:spPr>
        <p:txBody>
          <a:bodyPr/>
          <a:lstStyle>
            <a:lvl1pPr>
              <a:defRPr sz="4800"/>
            </a:lvl1pPr>
          </a:lstStyle>
          <a:p>
            <a:r>
              <a:rPr lang="vi-VN"/>
              <a:t>Bấm để sửa kiểu tiêu đề Bản cái</a:t>
            </a:r>
            <a:endParaRPr lang="en-US" dirty="0"/>
          </a:p>
        </p:txBody>
      </p:sp>
      <p:sp>
        <p:nvSpPr>
          <p:cNvPr id="11" name="Text Placeholder 3"/>
          <p:cNvSpPr>
            <a:spLocks noGrp="1"/>
          </p:cNvSpPr>
          <p:nvPr>
            <p:ph type="body" sz="half" idx="14"/>
          </p:nvPr>
        </p:nvSpPr>
        <p:spPr>
          <a:xfrm>
            <a:off x="1930401" y="3771174"/>
            <a:ext cx="7279649" cy="342174"/>
          </a:xfrm>
          <a:prstGeom prst="rect">
            <a:avLst/>
          </a:prstGeo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marL="0" lvl="0" indent="0">
              <a:buNone/>
            </a:pPr>
            <a:r>
              <a:rPr lang="vi-VN"/>
              <a:t>Bấm để chỉnh sửa kiểu văn bản của Bản cái</a:t>
            </a:r>
          </a:p>
        </p:txBody>
      </p:sp>
      <p:sp>
        <p:nvSpPr>
          <p:cNvPr id="10" name="Text Placeholder 3"/>
          <p:cNvSpPr>
            <a:spLocks noGrp="1"/>
          </p:cNvSpPr>
          <p:nvPr>
            <p:ph type="body" sz="half" idx="2"/>
          </p:nvPr>
        </p:nvSpPr>
        <p:spPr>
          <a:xfrm>
            <a:off x="1154955" y="4350657"/>
            <a:ext cx="8825659" cy="1676400"/>
          </a:xfrm>
          <a:prstGeom prst="rect">
            <a:avLst/>
          </a:prstGeom>
        </p:spPr>
        <p:txBody>
          <a:bodyPr anchor="ctr">
            <a:normAutofit/>
          </a:bodyPr>
          <a:lstStyle>
            <a:lvl1pPr marL="0" indent="0">
              <a:buNone/>
              <a:defRPr sz="1800"/>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vi-VN"/>
              <a:t>Bấm để chỉnh sửa kiểu văn bản của Bản cái</a:t>
            </a:r>
          </a:p>
        </p:txBody>
      </p:sp>
      <p:sp>
        <p:nvSpPr>
          <p:cNvPr id="4" name="Date Placeholder 3"/>
          <p:cNvSpPr>
            <a:spLocks noGrp="1"/>
          </p:cNvSpPr>
          <p:nvPr>
            <p:ph type="dt" sz="half" idx="10"/>
          </p:nvPr>
        </p:nvSpPr>
        <p:spPr>
          <a:xfrm rot="5400000">
            <a:off x="10155640" y="1790702"/>
            <a:ext cx="990599" cy="304799"/>
          </a:xfrm>
          <a:prstGeom prst="rect">
            <a:avLst/>
          </a:prstGeom>
        </p:spPr>
        <p:txBody>
          <a:bodyPr/>
          <a:lstStyle/>
          <a:p>
            <a:fld id="{1D8BD707-D9CF-40AE-B4C6-C98DA3205C09}" type="datetimeFigureOut">
              <a:rPr lang="en-US" smtClean="0"/>
              <a:pPr/>
              <a:t>12/22/2024</a:t>
            </a:fld>
            <a:endParaRPr lang="en-US"/>
          </a:p>
        </p:txBody>
      </p:sp>
      <p:sp>
        <p:nvSpPr>
          <p:cNvPr id="5" name="Footer Placeholder 4"/>
          <p:cNvSpPr>
            <a:spLocks noGrp="1"/>
          </p:cNvSpPr>
          <p:nvPr>
            <p:ph type="ftr" sz="quarter" idx="11"/>
          </p:nvPr>
        </p:nvSpPr>
        <p:spPr>
          <a:xfrm rot="5400000">
            <a:off x="8951574" y="3225298"/>
            <a:ext cx="3859795" cy="304801"/>
          </a:xfrm>
          <a:prstGeom prst="rect">
            <a:avLst/>
          </a:prstGeom>
        </p:spPr>
        <p:txBody>
          <a:bodyPr/>
          <a:lstStyle/>
          <a:p>
            <a:endParaRPr lang="en-US"/>
          </a:p>
        </p:txBody>
      </p:sp>
      <p:sp>
        <p:nvSpPr>
          <p:cNvPr id="6" name="Slide Number Placeholder 5"/>
          <p:cNvSpPr>
            <a:spLocks noGrp="1"/>
          </p:cNvSpPr>
          <p:nvPr>
            <p:ph type="sldNum" sz="quarter" idx="12"/>
          </p:nvPr>
        </p:nvSpPr>
        <p:spPr>
          <a:xfrm>
            <a:off x="10352541" y="295730"/>
            <a:ext cx="838199" cy="767687"/>
          </a:xfrm>
          <a:prstGeom prst="rect">
            <a:avLst/>
          </a:prstGeom>
        </p:spPr>
        <p:txBody>
          <a:bodyPr/>
          <a:lstStyle/>
          <a:p>
            <a:fld id="{B6F15528-21DE-4FAA-801E-634DDDAF4B2B}" type="slidenum">
              <a:rPr lang="en-US" smtClean="0"/>
              <a:pPr/>
              <a:t>‹#›</a:t>
            </a:fld>
            <a:endParaRPr lang="en-US"/>
          </a:p>
        </p:txBody>
      </p:sp>
      <p:sp>
        <p:nvSpPr>
          <p:cNvPr id="12" name="TextBox 11"/>
          <p:cNvSpPr txBox="1"/>
          <p:nvPr/>
        </p:nvSpPr>
        <p:spPr>
          <a:xfrm>
            <a:off x="898295" y="971254"/>
            <a:ext cx="801912" cy="1969898"/>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1" dirty="0"/>
              <a:t>“</a:t>
            </a:r>
          </a:p>
        </p:txBody>
      </p:sp>
      <p:sp>
        <p:nvSpPr>
          <p:cNvPr id="15" name="TextBox 14"/>
          <p:cNvSpPr txBox="1"/>
          <p:nvPr/>
        </p:nvSpPr>
        <p:spPr>
          <a:xfrm>
            <a:off x="9330490" y="2613788"/>
            <a:ext cx="801912" cy="1969898"/>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1" dirty="0"/>
              <a:t>”</a:t>
            </a:r>
          </a:p>
        </p:txBody>
      </p:sp>
    </p:spTree>
    <p:extLst>
      <p:ext uri="{BB962C8B-B14F-4D97-AF65-F5344CB8AC3E}">
        <p14:creationId xmlns:p14="http://schemas.microsoft.com/office/powerpoint/2010/main" val="20619430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a:prstGeom prst="rect">
            <a:avLst/>
          </a:prstGeo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1154955" y="4777381"/>
            <a:ext cx="8825659" cy="860400"/>
          </a:xfrm>
          <a:prstGeom prst="rect">
            <a:avLst/>
          </a:prstGeom>
        </p:spPr>
        <p:txBody>
          <a:bodyPr anchor="t"/>
          <a:lstStyle>
            <a:lvl1pPr marL="0" indent="0" algn="l">
              <a:buNone/>
              <a:defRPr sz="2000" cap="none">
                <a:solidFill>
                  <a:schemeClr val="bg2">
                    <a:lumMod val="40000"/>
                    <a:lumOff val="60000"/>
                  </a:schemeClr>
                </a:solidFill>
              </a:defRPr>
            </a:lvl1pPr>
            <a:lvl2pPr marL="457223" indent="0">
              <a:buNone/>
              <a:defRPr sz="1800">
                <a:solidFill>
                  <a:schemeClr val="tx1">
                    <a:tint val="75000"/>
                  </a:schemeClr>
                </a:solidFill>
              </a:defRPr>
            </a:lvl2pPr>
            <a:lvl3pPr marL="914446" indent="0">
              <a:buNone/>
              <a:defRPr sz="1600">
                <a:solidFill>
                  <a:schemeClr val="tx1">
                    <a:tint val="75000"/>
                  </a:schemeClr>
                </a:solidFill>
              </a:defRPr>
            </a:lvl3pPr>
            <a:lvl4pPr marL="1371669" indent="0">
              <a:buNone/>
              <a:defRPr sz="1400">
                <a:solidFill>
                  <a:schemeClr val="tx1">
                    <a:tint val="75000"/>
                  </a:schemeClr>
                </a:solidFill>
              </a:defRPr>
            </a:lvl4pPr>
            <a:lvl5pPr marL="1828891"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0"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a:xfrm rot="5400000">
            <a:off x="10155640" y="1790702"/>
            <a:ext cx="990599" cy="304799"/>
          </a:xfrm>
          <a:prstGeom prst="rect">
            <a:avLst/>
          </a:prstGeom>
        </p:spPr>
        <p:txBody>
          <a:bodyPr/>
          <a:lstStyle/>
          <a:p>
            <a:fld id="{1D8BD707-D9CF-40AE-B4C6-C98DA3205C09}" type="datetimeFigureOut">
              <a:rPr lang="en-US" smtClean="0"/>
              <a:pPr/>
              <a:t>12/22/2024</a:t>
            </a:fld>
            <a:endParaRPr lang="en-US"/>
          </a:p>
        </p:txBody>
      </p:sp>
      <p:sp>
        <p:nvSpPr>
          <p:cNvPr id="5" name="Footer Placeholder 4"/>
          <p:cNvSpPr>
            <a:spLocks noGrp="1"/>
          </p:cNvSpPr>
          <p:nvPr>
            <p:ph type="ftr" sz="quarter" idx="11"/>
          </p:nvPr>
        </p:nvSpPr>
        <p:spPr>
          <a:xfrm rot="5400000">
            <a:off x="8951574" y="3225298"/>
            <a:ext cx="3859795" cy="304801"/>
          </a:xfrm>
          <a:prstGeom prst="rect">
            <a:avLst/>
          </a:prstGeom>
        </p:spPr>
        <p:txBody>
          <a:bodyPr/>
          <a:lstStyle/>
          <a:p>
            <a:endParaRPr lang="en-US"/>
          </a:p>
        </p:txBody>
      </p:sp>
      <p:sp>
        <p:nvSpPr>
          <p:cNvPr id="6" name="Slide Number Placeholder 5"/>
          <p:cNvSpPr>
            <a:spLocks noGrp="1"/>
          </p:cNvSpPr>
          <p:nvPr>
            <p:ph type="sldNum" sz="quarter" idx="12"/>
          </p:nvPr>
        </p:nvSpPr>
        <p:spPr>
          <a:xfrm>
            <a:off x="10352541" y="295730"/>
            <a:ext cx="838199" cy="76768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616931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3 Cột">
    <p:spTree>
      <p:nvGrpSpPr>
        <p:cNvPr id="1" name=""/>
        <p:cNvGrpSpPr/>
        <p:nvPr/>
      </p:nvGrpSpPr>
      <p:grpSpPr>
        <a:xfrm>
          <a:off x="0" y="0"/>
          <a:ext cx="0" cy="0"/>
          <a:chOff x="0" y="0"/>
          <a:chExt cx="0" cy="0"/>
        </a:xfrm>
      </p:grpSpPr>
      <p:sp>
        <p:nvSpPr>
          <p:cNvPr id="2" name="Title 1"/>
          <p:cNvSpPr>
            <a:spLocks noGrp="1"/>
          </p:cNvSpPr>
          <p:nvPr>
            <p:ph type="title"/>
          </p:nvPr>
        </p:nvSpPr>
        <p:spPr>
          <a:xfrm>
            <a:off x="646112" y="452718"/>
            <a:ext cx="9404723" cy="1400530"/>
          </a:xfrm>
          <a:prstGeom prst="rect">
            <a:avLst/>
          </a:prstGeom>
        </p:spPr>
        <p:txBody>
          <a:bodyPr/>
          <a:lstStyle>
            <a:lvl1pPr>
              <a:defRPr sz="4200"/>
            </a:lvl1pPr>
          </a:lstStyle>
          <a:p>
            <a:r>
              <a:rPr lang="vi-VN"/>
              <a:t>Bấm để sửa kiểu tiêu đề Bản cái</a:t>
            </a:r>
            <a:endParaRPr lang="en-US" dirty="0"/>
          </a:p>
        </p:txBody>
      </p:sp>
      <p:sp>
        <p:nvSpPr>
          <p:cNvPr id="3" name="Text Placeholder 2"/>
          <p:cNvSpPr>
            <a:spLocks noGrp="1"/>
          </p:cNvSpPr>
          <p:nvPr>
            <p:ph type="body" idx="1"/>
          </p:nvPr>
        </p:nvSpPr>
        <p:spPr>
          <a:xfrm>
            <a:off x="632948" y="1981200"/>
            <a:ext cx="2946866" cy="576262"/>
          </a:xfrm>
          <a:prstGeom prst="rect">
            <a:avLst/>
          </a:prstGeom>
        </p:spPr>
        <p:txBody>
          <a:bodyPr anchor="b">
            <a:noAutofit/>
          </a:bodyPr>
          <a:lstStyle>
            <a:lvl1pPr marL="0" indent="0">
              <a:buNone/>
              <a:defRPr sz="2400" b="0">
                <a:solidFill>
                  <a:schemeClr val="bg2">
                    <a:lumMod val="40000"/>
                    <a:lumOff val="60000"/>
                  </a:schemeClr>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vi-VN"/>
              <a:t>Bấm để chỉnh sửa kiểu văn bản của Bản cái</a:t>
            </a:r>
          </a:p>
        </p:txBody>
      </p:sp>
      <p:sp>
        <p:nvSpPr>
          <p:cNvPr id="16" name="Text Placeholder 3"/>
          <p:cNvSpPr>
            <a:spLocks noGrp="1"/>
          </p:cNvSpPr>
          <p:nvPr>
            <p:ph type="body" sz="half" idx="15"/>
          </p:nvPr>
        </p:nvSpPr>
        <p:spPr>
          <a:xfrm>
            <a:off x="652464" y="2667000"/>
            <a:ext cx="2927350" cy="3589338"/>
          </a:xfrm>
          <a:prstGeom prst="rect">
            <a:avLst/>
          </a:prstGeom>
        </p:spPr>
        <p:txBody>
          <a:bodyPr anchor="t">
            <a:normAutofit/>
          </a:bodyPr>
          <a:lstStyle>
            <a:lvl1pPr marL="0" indent="0">
              <a:buNone/>
              <a:defRPr sz="1400"/>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vi-VN"/>
              <a:t>Bấm để chỉnh sửa kiểu văn bản của Bản cái</a:t>
            </a:r>
          </a:p>
        </p:txBody>
      </p:sp>
      <p:sp>
        <p:nvSpPr>
          <p:cNvPr id="5" name="Text Placeholder 4"/>
          <p:cNvSpPr>
            <a:spLocks noGrp="1"/>
          </p:cNvSpPr>
          <p:nvPr>
            <p:ph type="body" sz="quarter" idx="3"/>
          </p:nvPr>
        </p:nvSpPr>
        <p:spPr>
          <a:xfrm>
            <a:off x="3883660" y="1981200"/>
            <a:ext cx="2936241" cy="576262"/>
          </a:xfrm>
          <a:prstGeom prst="rect">
            <a:avLst/>
          </a:prstGeom>
        </p:spPr>
        <p:txBody>
          <a:bodyPr anchor="b">
            <a:noAutofit/>
          </a:bodyPr>
          <a:lstStyle>
            <a:lvl1pPr marL="0" indent="0">
              <a:buNone/>
              <a:defRPr sz="2400" b="0">
                <a:solidFill>
                  <a:schemeClr val="bg2">
                    <a:lumMod val="40000"/>
                    <a:lumOff val="60000"/>
                  </a:schemeClr>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vi-VN"/>
              <a:t>Bấm để chỉnh sửa kiểu văn bản của Bản cái</a:t>
            </a:r>
          </a:p>
        </p:txBody>
      </p:sp>
      <p:sp>
        <p:nvSpPr>
          <p:cNvPr id="19" name="Text Placeholder 3"/>
          <p:cNvSpPr>
            <a:spLocks noGrp="1"/>
          </p:cNvSpPr>
          <p:nvPr>
            <p:ph type="body" sz="half" idx="16"/>
          </p:nvPr>
        </p:nvSpPr>
        <p:spPr>
          <a:xfrm>
            <a:off x="3873106" y="2667000"/>
            <a:ext cx="2946794" cy="3589338"/>
          </a:xfrm>
          <a:prstGeom prst="rect">
            <a:avLst/>
          </a:prstGeom>
        </p:spPr>
        <p:txBody>
          <a:bodyPr anchor="t">
            <a:normAutofit/>
          </a:bodyPr>
          <a:lstStyle>
            <a:lvl1pPr marL="0" indent="0">
              <a:buNone/>
              <a:defRPr sz="1400"/>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vi-VN"/>
              <a:t>Bấm để chỉnh sửa kiểu văn bản của Bản cái</a:t>
            </a:r>
          </a:p>
        </p:txBody>
      </p:sp>
      <p:sp>
        <p:nvSpPr>
          <p:cNvPr id="14" name="Text Placeholder 4"/>
          <p:cNvSpPr>
            <a:spLocks noGrp="1"/>
          </p:cNvSpPr>
          <p:nvPr>
            <p:ph type="body" sz="quarter" idx="13"/>
          </p:nvPr>
        </p:nvSpPr>
        <p:spPr>
          <a:xfrm>
            <a:off x="7124701" y="1981200"/>
            <a:ext cx="2932113" cy="576262"/>
          </a:xfrm>
          <a:prstGeom prst="rect">
            <a:avLst/>
          </a:prstGeom>
        </p:spPr>
        <p:txBody>
          <a:bodyPr anchor="b">
            <a:noAutofit/>
          </a:bodyPr>
          <a:lstStyle>
            <a:lvl1pPr marL="0" indent="0">
              <a:buNone/>
              <a:defRPr sz="2400" b="0">
                <a:solidFill>
                  <a:schemeClr val="bg2">
                    <a:lumMod val="40000"/>
                    <a:lumOff val="60000"/>
                  </a:schemeClr>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vi-VN"/>
              <a:t>Bấm để chỉnh sửa kiểu văn bản của Bản cái</a:t>
            </a:r>
          </a:p>
        </p:txBody>
      </p:sp>
      <p:sp>
        <p:nvSpPr>
          <p:cNvPr id="20" name="Text Placeholder 3"/>
          <p:cNvSpPr>
            <a:spLocks noGrp="1"/>
          </p:cNvSpPr>
          <p:nvPr>
            <p:ph type="body" sz="half" idx="17"/>
          </p:nvPr>
        </p:nvSpPr>
        <p:spPr>
          <a:xfrm>
            <a:off x="7124701" y="2667000"/>
            <a:ext cx="2932113" cy="3589338"/>
          </a:xfrm>
          <a:prstGeom prst="rect">
            <a:avLst/>
          </a:prstGeom>
        </p:spPr>
        <p:txBody>
          <a:bodyPr anchor="t">
            <a:normAutofit/>
          </a:bodyPr>
          <a:lstStyle>
            <a:lvl1pPr marL="0" indent="0">
              <a:buNone/>
              <a:defRPr sz="1400"/>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vi-VN"/>
              <a:t>Bấm để chỉnh sửa kiểu văn bản của Bản cái</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a:xfrm rot="5400000">
            <a:off x="10155640" y="1790702"/>
            <a:ext cx="990599" cy="304799"/>
          </a:xfrm>
          <a:prstGeom prst="rect">
            <a:avLst/>
          </a:prstGeom>
        </p:spPr>
        <p:txBody>
          <a:bodyPr/>
          <a:lstStyle/>
          <a:p>
            <a:fld id="{1D8BD707-D9CF-40AE-B4C6-C98DA3205C09}" type="datetimeFigureOut">
              <a:rPr lang="en-US" smtClean="0"/>
              <a:pPr/>
              <a:t>12/22/2024</a:t>
            </a:fld>
            <a:endParaRPr lang="en-US"/>
          </a:p>
        </p:txBody>
      </p:sp>
      <p:sp>
        <p:nvSpPr>
          <p:cNvPr id="4" name="Footer Placeholder 4"/>
          <p:cNvSpPr>
            <a:spLocks noGrp="1"/>
          </p:cNvSpPr>
          <p:nvPr>
            <p:ph type="ftr" sz="quarter" idx="11"/>
          </p:nvPr>
        </p:nvSpPr>
        <p:spPr>
          <a:xfrm rot="5400000">
            <a:off x="8951574" y="3225298"/>
            <a:ext cx="3859795" cy="304801"/>
          </a:xfrm>
          <a:prstGeom prst="rect">
            <a:avLst/>
          </a:prstGeom>
        </p:spPr>
        <p:txBody>
          <a:bodyPr/>
          <a:lstStyle/>
          <a:p>
            <a:endParaRPr lang="en-US"/>
          </a:p>
        </p:txBody>
      </p:sp>
      <p:sp>
        <p:nvSpPr>
          <p:cNvPr id="6" name="Slide Number Placeholder 5"/>
          <p:cNvSpPr>
            <a:spLocks noGrp="1"/>
          </p:cNvSpPr>
          <p:nvPr>
            <p:ph type="sldNum" sz="quarter" idx="12"/>
          </p:nvPr>
        </p:nvSpPr>
        <p:spPr>
          <a:xfrm>
            <a:off x="10352541" y="295730"/>
            <a:ext cx="838199" cy="76768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9646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 Cột Hình ảnh">
    <p:spTree>
      <p:nvGrpSpPr>
        <p:cNvPr id="1" name=""/>
        <p:cNvGrpSpPr/>
        <p:nvPr/>
      </p:nvGrpSpPr>
      <p:grpSpPr>
        <a:xfrm>
          <a:off x="0" y="0"/>
          <a:ext cx="0" cy="0"/>
          <a:chOff x="0" y="0"/>
          <a:chExt cx="0" cy="0"/>
        </a:xfrm>
      </p:grpSpPr>
      <p:sp>
        <p:nvSpPr>
          <p:cNvPr id="2" name="Title 1"/>
          <p:cNvSpPr>
            <a:spLocks noGrp="1"/>
          </p:cNvSpPr>
          <p:nvPr>
            <p:ph type="title"/>
          </p:nvPr>
        </p:nvSpPr>
        <p:spPr>
          <a:xfrm>
            <a:off x="646112" y="452718"/>
            <a:ext cx="9404723" cy="1400530"/>
          </a:xfrm>
          <a:prstGeom prst="rect">
            <a:avLst/>
          </a:prstGeom>
        </p:spPr>
        <p:txBody>
          <a:bodyPr/>
          <a:lstStyle>
            <a:lvl1pPr>
              <a:defRPr sz="4200"/>
            </a:lvl1pPr>
          </a:lstStyle>
          <a:p>
            <a:r>
              <a:rPr lang="vi-VN"/>
              <a:t>Bấm để sửa kiểu tiêu đề Bản cái</a:t>
            </a:r>
            <a:endParaRPr lang="en-US" dirty="0"/>
          </a:p>
        </p:txBody>
      </p:sp>
      <p:sp>
        <p:nvSpPr>
          <p:cNvPr id="3" name="Text Placeholder 2"/>
          <p:cNvSpPr>
            <a:spLocks noGrp="1"/>
          </p:cNvSpPr>
          <p:nvPr>
            <p:ph type="body" idx="1"/>
          </p:nvPr>
        </p:nvSpPr>
        <p:spPr>
          <a:xfrm>
            <a:off x="652464" y="4250950"/>
            <a:ext cx="2940050" cy="576262"/>
          </a:xfrm>
          <a:prstGeom prst="rect">
            <a:avLst/>
          </a:prstGeom>
        </p:spPr>
        <p:txBody>
          <a:bodyPr anchor="b">
            <a:noAutofit/>
          </a:bodyPr>
          <a:lstStyle>
            <a:lvl1pPr marL="0" indent="0">
              <a:buNone/>
              <a:defRPr sz="2400" b="0">
                <a:solidFill>
                  <a:schemeClr val="bg2">
                    <a:lumMod val="40000"/>
                    <a:lumOff val="60000"/>
                  </a:schemeClr>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vi-VN"/>
              <a:t>Bấm để chỉnh sửa kiểu văn bản của Bản cái</a:t>
            </a:r>
          </a:p>
        </p:txBody>
      </p:sp>
      <p:sp>
        <p:nvSpPr>
          <p:cNvPr id="29" name="Picture Placeholder 2"/>
          <p:cNvSpPr>
            <a:spLocks noGrp="1" noChangeAspect="1"/>
          </p:cNvSpPr>
          <p:nvPr>
            <p:ph type="pic" idx="15"/>
          </p:nvPr>
        </p:nvSpPr>
        <p:spPr>
          <a:xfrm>
            <a:off x="652464"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23" indent="0">
              <a:buNone/>
              <a:defRPr sz="1600"/>
            </a:lvl2pPr>
            <a:lvl3pPr marL="914446" indent="0">
              <a:buNone/>
              <a:defRPr sz="1600"/>
            </a:lvl3pPr>
            <a:lvl4pPr marL="1371669" indent="0">
              <a:buNone/>
              <a:defRPr sz="1600"/>
            </a:lvl4pPr>
            <a:lvl5pPr marL="1828891" indent="0">
              <a:buNone/>
              <a:defRPr sz="1600"/>
            </a:lvl5pPr>
            <a:lvl6pPr marL="2286114" indent="0">
              <a:buNone/>
              <a:defRPr sz="1600"/>
            </a:lvl6pPr>
            <a:lvl7pPr marL="2743337" indent="0">
              <a:buNone/>
              <a:defRPr sz="1600"/>
            </a:lvl7pPr>
            <a:lvl8pPr marL="3200560" indent="0">
              <a:buNone/>
              <a:defRPr sz="1600"/>
            </a:lvl8pPr>
            <a:lvl9pPr marL="3657783" indent="0">
              <a:buNone/>
              <a:defRPr sz="1600"/>
            </a:lvl9pPr>
          </a:lstStyle>
          <a:p>
            <a:r>
              <a:rPr lang="vi-VN"/>
              <a:t>Bấm biểu tượng để thêm hình ảnh</a:t>
            </a:r>
            <a:endParaRPr lang="en-US" dirty="0"/>
          </a:p>
        </p:txBody>
      </p:sp>
      <p:sp>
        <p:nvSpPr>
          <p:cNvPr id="22" name="Text Placeholder 3"/>
          <p:cNvSpPr>
            <a:spLocks noGrp="1"/>
          </p:cNvSpPr>
          <p:nvPr>
            <p:ph type="body" sz="half" idx="18"/>
          </p:nvPr>
        </p:nvSpPr>
        <p:spPr>
          <a:xfrm>
            <a:off x="652464" y="4827212"/>
            <a:ext cx="2940050" cy="659189"/>
          </a:xfrm>
          <a:prstGeom prst="rect">
            <a:avLst/>
          </a:prstGeom>
        </p:spPr>
        <p:txBody>
          <a:bodyPr anchor="t">
            <a:normAutofit/>
          </a:bodyPr>
          <a:lstStyle>
            <a:lvl1pPr marL="0" indent="0">
              <a:buNone/>
              <a:defRPr sz="1400"/>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vi-VN"/>
              <a:t>Bấm để chỉnh sửa kiểu văn bản của Bản cái</a:t>
            </a:r>
          </a:p>
        </p:txBody>
      </p:sp>
      <p:sp>
        <p:nvSpPr>
          <p:cNvPr id="5" name="Text Placeholder 4"/>
          <p:cNvSpPr>
            <a:spLocks noGrp="1"/>
          </p:cNvSpPr>
          <p:nvPr>
            <p:ph type="body" sz="quarter" idx="3"/>
          </p:nvPr>
        </p:nvSpPr>
        <p:spPr>
          <a:xfrm>
            <a:off x="3889376" y="4250950"/>
            <a:ext cx="2930525" cy="576262"/>
          </a:xfrm>
          <a:prstGeom prst="rect">
            <a:avLst/>
          </a:prstGeom>
        </p:spPr>
        <p:txBody>
          <a:bodyPr anchor="b">
            <a:noAutofit/>
          </a:bodyPr>
          <a:lstStyle>
            <a:lvl1pPr marL="0" indent="0">
              <a:buNone/>
              <a:defRPr sz="2400" b="0">
                <a:solidFill>
                  <a:schemeClr val="bg2">
                    <a:lumMod val="40000"/>
                    <a:lumOff val="60000"/>
                  </a:schemeClr>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vi-VN"/>
              <a:t>Bấm để chỉnh sửa kiểu văn bản của Bản cái</a:t>
            </a:r>
          </a:p>
        </p:txBody>
      </p:sp>
      <p:sp>
        <p:nvSpPr>
          <p:cNvPr id="30" name="Picture Placeholder 2"/>
          <p:cNvSpPr>
            <a:spLocks noGrp="1" noChangeAspect="1"/>
          </p:cNvSpPr>
          <p:nvPr>
            <p:ph type="pic" idx="21"/>
          </p:nvPr>
        </p:nvSpPr>
        <p:spPr>
          <a:xfrm>
            <a:off x="3889375"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23" indent="0">
              <a:buNone/>
              <a:defRPr sz="1600"/>
            </a:lvl2pPr>
            <a:lvl3pPr marL="914446" indent="0">
              <a:buNone/>
              <a:defRPr sz="1600"/>
            </a:lvl3pPr>
            <a:lvl4pPr marL="1371669" indent="0">
              <a:buNone/>
              <a:defRPr sz="1600"/>
            </a:lvl4pPr>
            <a:lvl5pPr marL="1828891" indent="0">
              <a:buNone/>
              <a:defRPr sz="1600"/>
            </a:lvl5pPr>
            <a:lvl6pPr marL="2286114" indent="0">
              <a:buNone/>
              <a:defRPr sz="1600"/>
            </a:lvl6pPr>
            <a:lvl7pPr marL="2743337" indent="0">
              <a:buNone/>
              <a:defRPr sz="1600"/>
            </a:lvl7pPr>
            <a:lvl8pPr marL="3200560" indent="0">
              <a:buNone/>
              <a:defRPr sz="1600"/>
            </a:lvl8pPr>
            <a:lvl9pPr marL="3657783" indent="0">
              <a:buNone/>
              <a:defRPr sz="1600"/>
            </a:lvl9pPr>
          </a:lstStyle>
          <a:p>
            <a:r>
              <a:rPr lang="vi-VN"/>
              <a:t>Bấm biểu tượng để thêm hình ảnh</a:t>
            </a:r>
            <a:endParaRPr lang="en-US" dirty="0"/>
          </a:p>
        </p:txBody>
      </p:sp>
      <p:sp>
        <p:nvSpPr>
          <p:cNvPr id="23" name="Text Placeholder 3"/>
          <p:cNvSpPr>
            <a:spLocks noGrp="1"/>
          </p:cNvSpPr>
          <p:nvPr>
            <p:ph type="body" sz="half" idx="19"/>
          </p:nvPr>
        </p:nvSpPr>
        <p:spPr>
          <a:xfrm>
            <a:off x="3888022" y="4827211"/>
            <a:ext cx="2934406" cy="659189"/>
          </a:xfrm>
          <a:prstGeom prst="rect">
            <a:avLst/>
          </a:prstGeom>
        </p:spPr>
        <p:txBody>
          <a:bodyPr anchor="t">
            <a:normAutofit/>
          </a:bodyPr>
          <a:lstStyle>
            <a:lvl1pPr marL="0" indent="0">
              <a:buNone/>
              <a:defRPr sz="1400"/>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vi-VN"/>
              <a:t>Bấm để chỉnh sửa kiểu văn bản của Bản cái</a:t>
            </a:r>
          </a:p>
        </p:txBody>
      </p:sp>
      <p:sp>
        <p:nvSpPr>
          <p:cNvPr id="14" name="Text Placeholder 4"/>
          <p:cNvSpPr>
            <a:spLocks noGrp="1"/>
          </p:cNvSpPr>
          <p:nvPr>
            <p:ph type="body" sz="quarter" idx="13"/>
          </p:nvPr>
        </p:nvSpPr>
        <p:spPr>
          <a:xfrm>
            <a:off x="7124701" y="4250950"/>
            <a:ext cx="2932113" cy="576262"/>
          </a:xfrm>
          <a:prstGeom prst="rect">
            <a:avLst/>
          </a:prstGeom>
        </p:spPr>
        <p:txBody>
          <a:bodyPr anchor="b">
            <a:noAutofit/>
          </a:bodyPr>
          <a:lstStyle>
            <a:lvl1pPr marL="0" indent="0">
              <a:buNone/>
              <a:defRPr sz="2400" b="0">
                <a:solidFill>
                  <a:schemeClr val="bg2">
                    <a:lumMod val="40000"/>
                    <a:lumOff val="60000"/>
                  </a:schemeClr>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vi-VN"/>
              <a:t>Bấm để chỉnh sửa kiểu văn bản của Bản cái</a:t>
            </a:r>
          </a:p>
        </p:txBody>
      </p:sp>
      <p:sp>
        <p:nvSpPr>
          <p:cNvPr id="31" name="Picture Placeholder 2"/>
          <p:cNvSpPr>
            <a:spLocks noGrp="1" noChangeAspect="1"/>
          </p:cNvSpPr>
          <p:nvPr>
            <p:ph type="pic" idx="22"/>
          </p:nvPr>
        </p:nvSpPr>
        <p:spPr>
          <a:xfrm>
            <a:off x="7124700"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23" indent="0">
              <a:buNone/>
              <a:defRPr sz="1600"/>
            </a:lvl2pPr>
            <a:lvl3pPr marL="914446" indent="0">
              <a:buNone/>
              <a:defRPr sz="1600"/>
            </a:lvl3pPr>
            <a:lvl4pPr marL="1371669" indent="0">
              <a:buNone/>
              <a:defRPr sz="1600"/>
            </a:lvl4pPr>
            <a:lvl5pPr marL="1828891" indent="0">
              <a:buNone/>
              <a:defRPr sz="1600"/>
            </a:lvl5pPr>
            <a:lvl6pPr marL="2286114" indent="0">
              <a:buNone/>
              <a:defRPr sz="1600"/>
            </a:lvl6pPr>
            <a:lvl7pPr marL="2743337" indent="0">
              <a:buNone/>
              <a:defRPr sz="1600"/>
            </a:lvl7pPr>
            <a:lvl8pPr marL="3200560" indent="0">
              <a:buNone/>
              <a:defRPr sz="1600"/>
            </a:lvl8pPr>
            <a:lvl9pPr marL="3657783" indent="0">
              <a:buNone/>
              <a:defRPr sz="1600"/>
            </a:lvl9pPr>
          </a:lstStyle>
          <a:p>
            <a:r>
              <a:rPr lang="vi-VN"/>
              <a:t>Bấm biểu tượng để thêm hình ảnh</a:t>
            </a:r>
            <a:endParaRPr lang="en-US" dirty="0"/>
          </a:p>
        </p:txBody>
      </p:sp>
      <p:sp>
        <p:nvSpPr>
          <p:cNvPr id="24" name="Text Placeholder 3"/>
          <p:cNvSpPr>
            <a:spLocks noGrp="1"/>
          </p:cNvSpPr>
          <p:nvPr>
            <p:ph type="body" sz="half" idx="20"/>
          </p:nvPr>
        </p:nvSpPr>
        <p:spPr>
          <a:xfrm>
            <a:off x="7124576" y="4827209"/>
            <a:ext cx="2935997" cy="659189"/>
          </a:xfrm>
          <a:prstGeom prst="rect">
            <a:avLst/>
          </a:prstGeom>
        </p:spPr>
        <p:txBody>
          <a:bodyPr anchor="t">
            <a:normAutofit/>
          </a:bodyPr>
          <a:lstStyle>
            <a:lvl1pPr marL="0" indent="0">
              <a:buNone/>
              <a:defRPr sz="1400"/>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vi-VN"/>
              <a:t>Bấm để chỉnh sửa kiểu văn bản của Bản cái</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a:xfrm rot="5400000">
            <a:off x="10155640" y="1790702"/>
            <a:ext cx="990599" cy="304799"/>
          </a:xfrm>
          <a:prstGeom prst="rect">
            <a:avLst/>
          </a:prstGeom>
        </p:spPr>
        <p:txBody>
          <a:bodyPr/>
          <a:lstStyle/>
          <a:p>
            <a:fld id="{1D8BD707-D9CF-40AE-B4C6-C98DA3205C09}" type="datetimeFigureOut">
              <a:rPr lang="en-US" smtClean="0"/>
              <a:pPr/>
              <a:t>12/22/2024</a:t>
            </a:fld>
            <a:endParaRPr lang="en-US"/>
          </a:p>
        </p:txBody>
      </p:sp>
      <p:sp>
        <p:nvSpPr>
          <p:cNvPr id="4" name="Footer Placeholder 4"/>
          <p:cNvSpPr>
            <a:spLocks noGrp="1"/>
          </p:cNvSpPr>
          <p:nvPr>
            <p:ph type="ftr" sz="quarter" idx="11"/>
          </p:nvPr>
        </p:nvSpPr>
        <p:spPr>
          <a:xfrm rot="5400000">
            <a:off x="8951574" y="3225298"/>
            <a:ext cx="3859795" cy="304801"/>
          </a:xfrm>
          <a:prstGeom prst="rect">
            <a:avLst/>
          </a:prstGeom>
        </p:spPr>
        <p:txBody>
          <a:bodyPr/>
          <a:lstStyle/>
          <a:p>
            <a:endParaRPr lang="en-US"/>
          </a:p>
        </p:txBody>
      </p:sp>
      <p:sp>
        <p:nvSpPr>
          <p:cNvPr id="6" name="Slide Number Placeholder 5"/>
          <p:cNvSpPr>
            <a:spLocks noGrp="1"/>
          </p:cNvSpPr>
          <p:nvPr>
            <p:ph type="sldNum" sz="quarter" idx="12"/>
          </p:nvPr>
        </p:nvSpPr>
        <p:spPr>
          <a:xfrm>
            <a:off x="10352541" y="295730"/>
            <a:ext cx="838199" cy="76768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694216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a:xfrm>
            <a:off x="646112" y="452718"/>
            <a:ext cx="9404723" cy="1400530"/>
          </a:xfrm>
          <a:prstGeom prst="rect">
            <a:avLst/>
          </a:prstGeom>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a:xfrm>
            <a:off x="1103313" y="2052919"/>
            <a:ext cx="8946541" cy="4195481"/>
          </a:xfrm>
          <a:prstGeom prst="rect">
            <a:avLst/>
          </a:prstGeom>
        </p:spPr>
        <p:txBody>
          <a:bodyPr vert="eaVert" anchor="t" anchorCtr="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a:xfrm rot="5400000">
            <a:off x="10155640" y="1790702"/>
            <a:ext cx="990599" cy="304799"/>
          </a:xfrm>
          <a:prstGeom prst="rect">
            <a:avLst/>
          </a:prstGeom>
        </p:spPr>
        <p:txBody>
          <a:bodyPr/>
          <a:lstStyle/>
          <a:p>
            <a:fld id="{1D8BD707-D9CF-40AE-B4C6-C98DA3205C09}" type="datetimeFigureOut">
              <a:rPr lang="en-US" smtClean="0"/>
              <a:pPr/>
              <a:t>12/22/2024</a:t>
            </a:fld>
            <a:endParaRPr lang="en-US"/>
          </a:p>
        </p:txBody>
      </p:sp>
      <p:sp>
        <p:nvSpPr>
          <p:cNvPr id="5" name="Footer Placeholder 4"/>
          <p:cNvSpPr>
            <a:spLocks noGrp="1"/>
          </p:cNvSpPr>
          <p:nvPr>
            <p:ph type="ftr" sz="quarter" idx="11"/>
          </p:nvPr>
        </p:nvSpPr>
        <p:spPr>
          <a:xfrm rot="5400000">
            <a:off x="8951574" y="3225298"/>
            <a:ext cx="3859795" cy="304801"/>
          </a:xfrm>
          <a:prstGeom prst="rect">
            <a:avLst/>
          </a:prstGeom>
        </p:spPr>
        <p:txBody>
          <a:bodyPr/>
          <a:lstStyle/>
          <a:p>
            <a:endParaRPr lang="en-US"/>
          </a:p>
        </p:txBody>
      </p:sp>
      <p:sp>
        <p:nvSpPr>
          <p:cNvPr id="6" name="Slide Number Placeholder 5"/>
          <p:cNvSpPr>
            <a:spLocks noGrp="1"/>
          </p:cNvSpPr>
          <p:nvPr>
            <p:ph type="sldNum" sz="quarter" idx="12"/>
          </p:nvPr>
        </p:nvSpPr>
        <p:spPr>
          <a:xfrm>
            <a:off x="10352541" y="295730"/>
            <a:ext cx="838199" cy="76768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888132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68E5A7-6C93-6145-E1D2-6E654EFE4A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D2FE0BC-6218-272C-C06F-EB764FED1E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33B8A30-4414-9DF3-42D0-71B0E4A196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C4D1CD1-5A54-3039-A805-C28AF98006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514434B-72B4-6CE7-9E48-A220630EE9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7A2BDFA-15B8-339A-8CCF-AD20A831D0F1}"/>
              </a:ext>
            </a:extLst>
          </p:cNvPr>
          <p:cNvSpPr>
            <a:spLocks noGrp="1"/>
          </p:cNvSpPr>
          <p:nvPr>
            <p:ph type="dt" sz="half" idx="10"/>
          </p:nvPr>
        </p:nvSpPr>
        <p:spPr/>
        <p:txBody>
          <a:bodyPr/>
          <a:lstStyle/>
          <a:p>
            <a:fld id="{DC8D33CB-3FDC-468A-8A1E-8831AD1959DA}" type="datetimeFigureOut">
              <a:rPr lang="en-US" smtClean="0"/>
              <a:t>12/22/2024</a:t>
            </a:fld>
            <a:endParaRPr lang="en-US"/>
          </a:p>
        </p:txBody>
      </p:sp>
      <p:sp>
        <p:nvSpPr>
          <p:cNvPr id="8" name="Footer Placeholder 7">
            <a:extLst>
              <a:ext uri="{FF2B5EF4-FFF2-40B4-BE49-F238E27FC236}">
                <a16:creationId xmlns:a16="http://schemas.microsoft.com/office/drawing/2014/main" xmlns="" id="{AD7F5C1A-E627-70F8-395A-6BBF307635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9D0E04D8-8D2B-CD5F-1FC6-5ED7BF871ACE}"/>
              </a:ext>
            </a:extLst>
          </p:cNvPr>
          <p:cNvSpPr>
            <a:spLocks noGrp="1"/>
          </p:cNvSpPr>
          <p:nvPr>
            <p:ph type="sldNum" sz="quarter" idx="12"/>
          </p:nvPr>
        </p:nvSpPr>
        <p:spPr/>
        <p:txBody>
          <a:bodyPr/>
          <a:lstStyle/>
          <a:p>
            <a:fld id="{6C62A323-F1D7-4E95-9557-9F112CAFC450}" type="slidenum">
              <a:rPr lang="en-US" smtClean="0"/>
              <a:t>‹#›</a:t>
            </a:fld>
            <a:endParaRPr lang="en-US"/>
          </a:p>
        </p:txBody>
      </p:sp>
    </p:spTree>
    <p:extLst>
      <p:ext uri="{BB962C8B-B14F-4D97-AF65-F5344CB8AC3E}">
        <p14:creationId xmlns:p14="http://schemas.microsoft.com/office/powerpoint/2010/main" val="29916577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3" y="430214"/>
            <a:ext cx="1752601" cy="5826125"/>
          </a:xfrm>
          <a:prstGeom prst="rect">
            <a:avLst/>
          </a:prstGeom>
        </p:spPr>
        <p:txBody>
          <a:bodyPr vert="eaVert" anchor="b" anchorCtr="0"/>
          <a:lstStyle/>
          <a:p>
            <a:r>
              <a:rPr lang="vi-VN"/>
              <a:t>Bấm để sửa kiểu tiêu đề Bản cái</a:t>
            </a:r>
            <a:endParaRPr lang="en-US" dirty="0"/>
          </a:p>
        </p:txBody>
      </p:sp>
      <p:sp>
        <p:nvSpPr>
          <p:cNvPr id="3" name="Vertical Text Placeholder 2"/>
          <p:cNvSpPr>
            <a:spLocks noGrp="1"/>
          </p:cNvSpPr>
          <p:nvPr>
            <p:ph type="body" orient="vert" idx="1"/>
          </p:nvPr>
        </p:nvSpPr>
        <p:spPr>
          <a:xfrm>
            <a:off x="652464" y="887414"/>
            <a:ext cx="7423149" cy="5368924"/>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a:xfrm rot="5400000">
            <a:off x="10155640" y="1790702"/>
            <a:ext cx="990599" cy="304799"/>
          </a:xfrm>
          <a:prstGeom prst="rect">
            <a:avLst/>
          </a:prstGeom>
        </p:spPr>
        <p:txBody>
          <a:bodyPr/>
          <a:lstStyle/>
          <a:p>
            <a:fld id="{1D8BD707-D9CF-40AE-B4C6-C98DA3205C09}" type="datetimeFigureOut">
              <a:rPr lang="en-US" smtClean="0"/>
              <a:pPr/>
              <a:t>12/22/2024</a:t>
            </a:fld>
            <a:endParaRPr lang="en-US"/>
          </a:p>
        </p:txBody>
      </p:sp>
      <p:sp>
        <p:nvSpPr>
          <p:cNvPr id="5" name="Footer Placeholder 4"/>
          <p:cNvSpPr>
            <a:spLocks noGrp="1"/>
          </p:cNvSpPr>
          <p:nvPr>
            <p:ph type="ftr" sz="quarter" idx="11"/>
          </p:nvPr>
        </p:nvSpPr>
        <p:spPr>
          <a:xfrm rot="5400000">
            <a:off x="8951574" y="3225298"/>
            <a:ext cx="3859795" cy="304801"/>
          </a:xfrm>
          <a:prstGeom prst="rect">
            <a:avLst/>
          </a:prstGeom>
        </p:spPr>
        <p:txBody>
          <a:bodyPr/>
          <a:lstStyle/>
          <a:p>
            <a:endParaRPr lang="en-US"/>
          </a:p>
        </p:txBody>
      </p:sp>
      <p:sp>
        <p:nvSpPr>
          <p:cNvPr id="6" name="Slide Number Placeholder 5"/>
          <p:cNvSpPr>
            <a:spLocks noGrp="1"/>
          </p:cNvSpPr>
          <p:nvPr>
            <p:ph type="sldNum" sz="quarter" idx="12"/>
          </p:nvPr>
        </p:nvSpPr>
        <p:spPr>
          <a:xfrm>
            <a:off x="10352541" y="295730"/>
            <a:ext cx="838199" cy="76768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68481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0B60BD-2FBA-4B73-BF97-DDABF36607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1D805D5-E709-44B8-9C7D-5F9BA45BC8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F058ED7-F876-4FEC-9896-7126159724FD}"/>
              </a:ext>
            </a:extLst>
          </p:cNvPr>
          <p:cNvSpPr>
            <a:spLocks noGrp="1"/>
          </p:cNvSpPr>
          <p:nvPr>
            <p:ph type="dt" sz="half" idx="10"/>
          </p:nvPr>
        </p:nvSpPr>
        <p:spPr/>
        <p:txBody>
          <a:bodyPr/>
          <a:lstStyle/>
          <a:p>
            <a:fld id="{C10700E9-607D-4FBD-ACEA-288D1860533F}" type="datetimeFigureOut">
              <a:rPr lang="en-US" smtClean="0"/>
              <a:t>12/22/2024</a:t>
            </a:fld>
            <a:endParaRPr lang="en-US"/>
          </a:p>
        </p:txBody>
      </p:sp>
      <p:sp>
        <p:nvSpPr>
          <p:cNvPr id="5" name="Footer Placeholder 4">
            <a:extLst>
              <a:ext uri="{FF2B5EF4-FFF2-40B4-BE49-F238E27FC236}">
                <a16:creationId xmlns:a16="http://schemas.microsoft.com/office/drawing/2014/main" xmlns="" id="{425F6B33-DA86-49BA-B0FD-1B66CE8B54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2455748-B1FE-4579-A184-B2EAA706DE32}"/>
              </a:ext>
            </a:extLst>
          </p:cNvPr>
          <p:cNvSpPr>
            <a:spLocks noGrp="1"/>
          </p:cNvSpPr>
          <p:nvPr>
            <p:ph type="sldNum" sz="quarter" idx="12"/>
          </p:nvPr>
        </p:nvSpPr>
        <p:spPr/>
        <p:txBody>
          <a:bodyPr/>
          <a:lstStyle/>
          <a:p>
            <a:fld id="{F91DF86A-5B25-4DFB-AA94-3BD57DA19502}" type="slidenum">
              <a:rPr lang="en-US" smtClean="0"/>
              <a:t>‹#›</a:t>
            </a:fld>
            <a:endParaRPr lang="en-US"/>
          </a:p>
        </p:txBody>
      </p:sp>
    </p:spTree>
    <p:extLst>
      <p:ext uri="{BB962C8B-B14F-4D97-AF65-F5344CB8AC3E}">
        <p14:creationId xmlns:p14="http://schemas.microsoft.com/office/powerpoint/2010/main" val="377513729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13C51D-4686-438A-868E-A31EED977C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F0525D4-E720-46DC-981C-8431284220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66BF475-9A4B-4376-95D3-3A655F243139}"/>
              </a:ext>
            </a:extLst>
          </p:cNvPr>
          <p:cNvSpPr>
            <a:spLocks noGrp="1"/>
          </p:cNvSpPr>
          <p:nvPr>
            <p:ph type="dt" sz="half" idx="10"/>
          </p:nvPr>
        </p:nvSpPr>
        <p:spPr/>
        <p:txBody>
          <a:bodyPr/>
          <a:lstStyle/>
          <a:p>
            <a:fld id="{C10700E9-607D-4FBD-ACEA-288D1860533F}" type="datetimeFigureOut">
              <a:rPr lang="en-US" smtClean="0"/>
              <a:t>12/22/2024</a:t>
            </a:fld>
            <a:endParaRPr lang="en-US"/>
          </a:p>
        </p:txBody>
      </p:sp>
      <p:sp>
        <p:nvSpPr>
          <p:cNvPr id="5" name="Footer Placeholder 4">
            <a:extLst>
              <a:ext uri="{FF2B5EF4-FFF2-40B4-BE49-F238E27FC236}">
                <a16:creationId xmlns:a16="http://schemas.microsoft.com/office/drawing/2014/main" xmlns="" id="{DC6D0E02-9865-42DF-A215-267F38A296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0AAA9CA-B307-4C5E-8574-050ECCF76280}"/>
              </a:ext>
            </a:extLst>
          </p:cNvPr>
          <p:cNvSpPr>
            <a:spLocks noGrp="1"/>
          </p:cNvSpPr>
          <p:nvPr>
            <p:ph type="sldNum" sz="quarter" idx="12"/>
          </p:nvPr>
        </p:nvSpPr>
        <p:spPr/>
        <p:txBody>
          <a:bodyPr/>
          <a:lstStyle/>
          <a:p>
            <a:fld id="{F91DF86A-5B25-4DFB-AA94-3BD57DA19502}" type="slidenum">
              <a:rPr lang="en-US" smtClean="0"/>
              <a:t>‹#›</a:t>
            </a:fld>
            <a:endParaRPr lang="en-US"/>
          </a:p>
        </p:txBody>
      </p:sp>
    </p:spTree>
    <p:extLst>
      <p:ext uri="{BB962C8B-B14F-4D97-AF65-F5344CB8AC3E}">
        <p14:creationId xmlns:p14="http://schemas.microsoft.com/office/powerpoint/2010/main" val="124338619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D86BCD-27E1-48E4-B8E0-069F7CA020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AA46F16-1244-4A59-9C70-7C8C98AA2B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444993-70AC-4315-A7F7-B4AEA3B63C09}"/>
              </a:ext>
            </a:extLst>
          </p:cNvPr>
          <p:cNvSpPr>
            <a:spLocks noGrp="1"/>
          </p:cNvSpPr>
          <p:nvPr>
            <p:ph type="dt" sz="half" idx="10"/>
          </p:nvPr>
        </p:nvSpPr>
        <p:spPr/>
        <p:txBody>
          <a:bodyPr/>
          <a:lstStyle/>
          <a:p>
            <a:fld id="{C10700E9-607D-4FBD-ACEA-288D1860533F}" type="datetimeFigureOut">
              <a:rPr lang="en-US" smtClean="0"/>
              <a:t>12/22/2024</a:t>
            </a:fld>
            <a:endParaRPr lang="en-US"/>
          </a:p>
        </p:txBody>
      </p:sp>
      <p:sp>
        <p:nvSpPr>
          <p:cNvPr id="5" name="Footer Placeholder 4">
            <a:extLst>
              <a:ext uri="{FF2B5EF4-FFF2-40B4-BE49-F238E27FC236}">
                <a16:creationId xmlns:a16="http://schemas.microsoft.com/office/drawing/2014/main" xmlns="" id="{5E919F3D-5378-43E6-9219-76FD12B9C5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32A3A0C-C3E3-4B91-9886-16107B2995AF}"/>
              </a:ext>
            </a:extLst>
          </p:cNvPr>
          <p:cNvSpPr>
            <a:spLocks noGrp="1"/>
          </p:cNvSpPr>
          <p:nvPr>
            <p:ph type="sldNum" sz="quarter" idx="12"/>
          </p:nvPr>
        </p:nvSpPr>
        <p:spPr/>
        <p:txBody>
          <a:bodyPr/>
          <a:lstStyle/>
          <a:p>
            <a:fld id="{F91DF86A-5B25-4DFB-AA94-3BD57DA19502}" type="slidenum">
              <a:rPr lang="en-US" smtClean="0"/>
              <a:t>‹#›</a:t>
            </a:fld>
            <a:endParaRPr lang="en-US"/>
          </a:p>
        </p:txBody>
      </p:sp>
    </p:spTree>
    <p:extLst>
      <p:ext uri="{BB962C8B-B14F-4D97-AF65-F5344CB8AC3E}">
        <p14:creationId xmlns:p14="http://schemas.microsoft.com/office/powerpoint/2010/main" val="371141022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437793-F7ED-4713-9A50-83CC0C0FC3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F4DCB72-64B9-4AEE-854C-5C1D5959BB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77EAA22-AC17-4A22-B40C-F16D05F73B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ED8E2A5-2862-4A0B-999E-3C9ED17E4828}"/>
              </a:ext>
            </a:extLst>
          </p:cNvPr>
          <p:cNvSpPr>
            <a:spLocks noGrp="1"/>
          </p:cNvSpPr>
          <p:nvPr>
            <p:ph type="dt" sz="half" idx="10"/>
          </p:nvPr>
        </p:nvSpPr>
        <p:spPr/>
        <p:txBody>
          <a:bodyPr/>
          <a:lstStyle/>
          <a:p>
            <a:fld id="{C10700E9-607D-4FBD-ACEA-288D1860533F}" type="datetimeFigureOut">
              <a:rPr lang="en-US" smtClean="0"/>
              <a:t>12/22/2024</a:t>
            </a:fld>
            <a:endParaRPr lang="en-US"/>
          </a:p>
        </p:txBody>
      </p:sp>
      <p:sp>
        <p:nvSpPr>
          <p:cNvPr id="6" name="Footer Placeholder 5">
            <a:extLst>
              <a:ext uri="{FF2B5EF4-FFF2-40B4-BE49-F238E27FC236}">
                <a16:creationId xmlns:a16="http://schemas.microsoft.com/office/drawing/2014/main" xmlns="" id="{10F4A19A-78C7-4330-B300-D771D85F15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8223C1C-8A92-4FD2-828C-036C6F548D73}"/>
              </a:ext>
            </a:extLst>
          </p:cNvPr>
          <p:cNvSpPr>
            <a:spLocks noGrp="1"/>
          </p:cNvSpPr>
          <p:nvPr>
            <p:ph type="sldNum" sz="quarter" idx="12"/>
          </p:nvPr>
        </p:nvSpPr>
        <p:spPr/>
        <p:txBody>
          <a:bodyPr/>
          <a:lstStyle/>
          <a:p>
            <a:fld id="{F91DF86A-5B25-4DFB-AA94-3BD57DA19502}" type="slidenum">
              <a:rPr lang="en-US" smtClean="0"/>
              <a:t>‹#›</a:t>
            </a:fld>
            <a:endParaRPr lang="en-US"/>
          </a:p>
        </p:txBody>
      </p:sp>
    </p:spTree>
    <p:extLst>
      <p:ext uri="{BB962C8B-B14F-4D97-AF65-F5344CB8AC3E}">
        <p14:creationId xmlns:p14="http://schemas.microsoft.com/office/powerpoint/2010/main" val="177280134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A25B09-7344-436D-83EF-879828AB6F9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92223C4-12A1-4755-89DC-B8DC33566A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FA668A0-C880-4947-8D3E-F8E03F6B73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91FB3B1-3C1A-4542-A393-09A2717F10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AECA761-0804-4F85-8D37-C3C15B3E223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29C7023-F373-4430-8DD6-5266B7D3F804}"/>
              </a:ext>
            </a:extLst>
          </p:cNvPr>
          <p:cNvSpPr>
            <a:spLocks noGrp="1"/>
          </p:cNvSpPr>
          <p:nvPr>
            <p:ph type="dt" sz="half" idx="10"/>
          </p:nvPr>
        </p:nvSpPr>
        <p:spPr/>
        <p:txBody>
          <a:bodyPr/>
          <a:lstStyle/>
          <a:p>
            <a:fld id="{C10700E9-607D-4FBD-ACEA-288D1860533F}" type="datetimeFigureOut">
              <a:rPr lang="en-US" smtClean="0"/>
              <a:t>12/22/2024</a:t>
            </a:fld>
            <a:endParaRPr lang="en-US"/>
          </a:p>
        </p:txBody>
      </p:sp>
      <p:sp>
        <p:nvSpPr>
          <p:cNvPr id="8" name="Footer Placeholder 7">
            <a:extLst>
              <a:ext uri="{FF2B5EF4-FFF2-40B4-BE49-F238E27FC236}">
                <a16:creationId xmlns:a16="http://schemas.microsoft.com/office/drawing/2014/main" xmlns="" id="{46469019-3A42-47C4-973E-1EBB8DD067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FC87083-3994-4615-AFCA-6705D57629C6}"/>
              </a:ext>
            </a:extLst>
          </p:cNvPr>
          <p:cNvSpPr>
            <a:spLocks noGrp="1"/>
          </p:cNvSpPr>
          <p:nvPr>
            <p:ph type="sldNum" sz="quarter" idx="12"/>
          </p:nvPr>
        </p:nvSpPr>
        <p:spPr/>
        <p:txBody>
          <a:bodyPr/>
          <a:lstStyle/>
          <a:p>
            <a:fld id="{F91DF86A-5B25-4DFB-AA94-3BD57DA19502}" type="slidenum">
              <a:rPr lang="en-US" smtClean="0"/>
              <a:t>‹#›</a:t>
            </a:fld>
            <a:endParaRPr lang="en-US"/>
          </a:p>
        </p:txBody>
      </p:sp>
    </p:spTree>
    <p:extLst>
      <p:ext uri="{BB962C8B-B14F-4D97-AF65-F5344CB8AC3E}">
        <p14:creationId xmlns:p14="http://schemas.microsoft.com/office/powerpoint/2010/main" val="211971178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FB83E7-8864-451B-8B82-AF58D2BF37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89432C0-DE7E-4A4F-8C19-C00E14249295}"/>
              </a:ext>
            </a:extLst>
          </p:cNvPr>
          <p:cNvSpPr>
            <a:spLocks noGrp="1"/>
          </p:cNvSpPr>
          <p:nvPr>
            <p:ph type="dt" sz="half" idx="10"/>
          </p:nvPr>
        </p:nvSpPr>
        <p:spPr/>
        <p:txBody>
          <a:bodyPr/>
          <a:lstStyle/>
          <a:p>
            <a:fld id="{C10700E9-607D-4FBD-ACEA-288D1860533F}" type="datetimeFigureOut">
              <a:rPr lang="en-US" smtClean="0"/>
              <a:t>12/22/2024</a:t>
            </a:fld>
            <a:endParaRPr lang="en-US"/>
          </a:p>
        </p:txBody>
      </p:sp>
      <p:sp>
        <p:nvSpPr>
          <p:cNvPr id="4" name="Footer Placeholder 3">
            <a:extLst>
              <a:ext uri="{FF2B5EF4-FFF2-40B4-BE49-F238E27FC236}">
                <a16:creationId xmlns:a16="http://schemas.microsoft.com/office/drawing/2014/main" xmlns="" id="{7BB692AD-2759-4E3E-A685-3B4038DF22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A6D9F74-EB6B-4DB0-9CE2-B54BFF3269E9}"/>
              </a:ext>
            </a:extLst>
          </p:cNvPr>
          <p:cNvSpPr>
            <a:spLocks noGrp="1"/>
          </p:cNvSpPr>
          <p:nvPr>
            <p:ph type="sldNum" sz="quarter" idx="12"/>
          </p:nvPr>
        </p:nvSpPr>
        <p:spPr/>
        <p:txBody>
          <a:bodyPr/>
          <a:lstStyle/>
          <a:p>
            <a:fld id="{F91DF86A-5B25-4DFB-AA94-3BD57DA19502}" type="slidenum">
              <a:rPr lang="en-US" smtClean="0"/>
              <a:t>‹#›</a:t>
            </a:fld>
            <a:endParaRPr lang="en-US"/>
          </a:p>
        </p:txBody>
      </p:sp>
    </p:spTree>
    <p:extLst>
      <p:ext uri="{BB962C8B-B14F-4D97-AF65-F5344CB8AC3E}">
        <p14:creationId xmlns:p14="http://schemas.microsoft.com/office/powerpoint/2010/main" val="266034266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677FF22-C91B-4DE2-80DD-CE489E387305}"/>
              </a:ext>
            </a:extLst>
          </p:cNvPr>
          <p:cNvSpPr>
            <a:spLocks noGrp="1"/>
          </p:cNvSpPr>
          <p:nvPr>
            <p:ph type="dt" sz="half" idx="10"/>
          </p:nvPr>
        </p:nvSpPr>
        <p:spPr/>
        <p:txBody>
          <a:bodyPr/>
          <a:lstStyle/>
          <a:p>
            <a:fld id="{C10700E9-607D-4FBD-ACEA-288D1860533F}" type="datetimeFigureOut">
              <a:rPr lang="en-US" smtClean="0"/>
              <a:t>12/22/2024</a:t>
            </a:fld>
            <a:endParaRPr lang="en-US"/>
          </a:p>
        </p:txBody>
      </p:sp>
      <p:sp>
        <p:nvSpPr>
          <p:cNvPr id="3" name="Footer Placeholder 2">
            <a:extLst>
              <a:ext uri="{FF2B5EF4-FFF2-40B4-BE49-F238E27FC236}">
                <a16:creationId xmlns:a16="http://schemas.microsoft.com/office/drawing/2014/main" xmlns="" id="{2BD116E9-708F-40C3-BF90-C12E3EF474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04BF495C-FD8E-409C-941F-C97EB16EC554}"/>
              </a:ext>
            </a:extLst>
          </p:cNvPr>
          <p:cNvSpPr>
            <a:spLocks noGrp="1"/>
          </p:cNvSpPr>
          <p:nvPr>
            <p:ph type="sldNum" sz="quarter" idx="12"/>
          </p:nvPr>
        </p:nvSpPr>
        <p:spPr/>
        <p:txBody>
          <a:bodyPr/>
          <a:lstStyle/>
          <a:p>
            <a:fld id="{F91DF86A-5B25-4DFB-AA94-3BD57DA19502}" type="slidenum">
              <a:rPr lang="en-US" smtClean="0"/>
              <a:t>‹#›</a:t>
            </a:fld>
            <a:endParaRPr lang="en-US"/>
          </a:p>
        </p:txBody>
      </p:sp>
    </p:spTree>
    <p:extLst>
      <p:ext uri="{BB962C8B-B14F-4D97-AF65-F5344CB8AC3E}">
        <p14:creationId xmlns:p14="http://schemas.microsoft.com/office/powerpoint/2010/main" val="251438903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0DA5C3-CAD1-479D-AA42-65D815506A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E6E7052-5B0E-44D2-8281-5F11F970D3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7C04F27-07F5-47FB-B3D8-10D3D231F4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1F2CF2C-9AB6-45C7-9402-B8C65949002F}"/>
              </a:ext>
            </a:extLst>
          </p:cNvPr>
          <p:cNvSpPr>
            <a:spLocks noGrp="1"/>
          </p:cNvSpPr>
          <p:nvPr>
            <p:ph type="dt" sz="half" idx="10"/>
          </p:nvPr>
        </p:nvSpPr>
        <p:spPr/>
        <p:txBody>
          <a:bodyPr/>
          <a:lstStyle/>
          <a:p>
            <a:fld id="{C10700E9-607D-4FBD-ACEA-288D1860533F}" type="datetimeFigureOut">
              <a:rPr lang="en-US" smtClean="0"/>
              <a:t>12/22/2024</a:t>
            </a:fld>
            <a:endParaRPr lang="en-US"/>
          </a:p>
        </p:txBody>
      </p:sp>
      <p:sp>
        <p:nvSpPr>
          <p:cNvPr id="6" name="Footer Placeholder 5">
            <a:extLst>
              <a:ext uri="{FF2B5EF4-FFF2-40B4-BE49-F238E27FC236}">
                <a16:creationId xmlns:a16="http://schemas.microsoft.com/office/drawing/2014/main" xmlns="" id="{C6696146-8DE0-44A6-9C82-1A9F88FBA1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B8485E1-7139-4874-814D-A7FD145A0446}"/>
              </a:ext>
            </a:extLst>
          </p:cNvPr>
          <p:cNvSpPr>
            <a:spLocks noGrp="1"/>
          </p:cNvSpPr>
          <p:nvPr>
            <p:ph type="sldNum" sz="quarter" idx="12"/>
          </p:nvPr>
        </p:nvSpPr>
        <p:spPr/>
        <p:txBody>
          <a:bodyPr/>
          <a:lstStyle/>
          <a:p>
            <a:fld id="{F91DF86A-5B25-4DFB-AA94-3BD57DA19502}" type="slidenum">
              <a:rPr lang="en-US" smtClean="0"/>
              <a:t>‹#›</a:t>
            </a:fld>
            <a:endParaRPr lang="en-US"/>
          </a:p>
        </p:txBody>
      </p:sp>
    </p:spTree>
    <p:extLst>
      <p:ext uri="{BB962C8B-B14F-4D97-AF65-F5344CB8AC3E}">
        <p14:creationId xmlns:p14="http://schemas.microsoft.com/office/powerpoint/2010/main" val="386172573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B7C3B1-A9C7-494F-B79E-2745EB009C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0A832AD-8737-4F3B-B0FC-A1D1992C6F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C509C1B-EEE8-4CB4-9759-2363614097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3DC8055-A4FD-48FD-9027-AD924C8332EB}"/>
              </a:ext>
            </a:extLst>
          </p:cNvPr>
          <p:cNvSpPr>
            <a:spLocks noGrp="1"/>
          </p:cNvSpPr>
          <p:nvPr>
            <p:ph type="dt" sz="half" idx="10"/>
          </p:nvPr>
        </p:nvSpPr>
        <p:spPr/>
        <p:txBody>
          <a:bodyPr/>
          <a:lstStyle/>
          <a:p>
            <a:fld id="{C10700E9-607D-4FBD-ACEA-288D1860533F}" type="datetimeFigureOut">
              <a:rPr lang="en-US" smtClean="0"/>
              <a:t>12/22/2024</a:t>
            </a:fld>
            <a:endParaRPr lang="en-US"/>
          </a:p>
        </p:txBody>
      </p:sp>
      <p:sp>
        <p:nvSpPr>
          <p:cNvPr id="6" name="Footer Placeholder 5">
            <a:extLst>
              <a:ext uri="{FF2B5EF4-FFF2-40B4-BE49-F238E27FC236}">
                <a16:creationId xmlns:a16="http://schemas.microsoft.com/office/drawing/2014/main" xmlns="" id="{0467FEA5-95AB-4D68-B815-F110BA0F48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DC3EF59-0EBF-4DDE-A7ED-585795E7547C}"/>
              </a:ext>
            </a:extLst>
          </p:cNvPr>
          <p:cNvSpPr>
            <a:spLocks noGrp="1"/>
          </p:cNvSpPr>
          <p:nvPr>
            <p:ph type="sldNum" sz="quarter" idx="12"/>
          </p:nvPr>
        </p:nvSpPr>
        <p:spPr/>
        <p:txBody>
          <a:bodyPr/>
          <a:lstStyle/>
          <a:p>
            <a:fld id="{F91DF86A-5B25-4DFB-AA94-3BD57DA19502}" type="slidenum">
              <a:rPr lang="en-US" smtClean="0"/>
              <a:t>‹#›</a:t>
            </a:fld>
            <a:endParaRPr lang="en-US"/>
          </a:p>
        </p:txBody>
      </p:sp>
    </p:spTree>
    <p:extLst>
      <p:ext uri="{BB962C8B-B14F-4D97-AF65-F5344CB8AC3E}">
        <p14:creationId xmlns:p14="http://schemas.microsoft.com/office/powerpoint/2010/main" val="419429160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DBFD56-2F96-B43E-F884-9B77AD24EE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EBF609A-CCE7-3DD7-B86A-101197FEF82E}"/>
              </a:ext>
            </a:extLst>
          </p:cNvPr>
          <p:cNvSpPr>
            <a:spLocks noGrp="1"/>
          </p:cNvSpPr>
          <p:nvPr>
            <p:ph type="dt" sz="half" idx="10"/>
          </p:nvPr>
        </p:nvSpPr>
        <p:spPr/>
        <p:txBody>
          <a:bodyPr/>
          <a:lstStyle/>
          <a:p>
            <a:fld id="{DC8D33CB-3FDC-468A-8A1E-8831AD1959DA}" type="datetimeFigureOut">
              <a:rPr lang="en-US" smtClean="0"/>
              <a:t>12/22/2024</a:t>
            </a:fld>
            <a:endParaRPr lang="en-US"/>
          </a:p>
        </p:txBody>
      </p:sp>
      <p:sp>
        <p:nvSpPr>
          <p:cNvPr id="4" name="Footer Placeholder 3">
            <a:extLst>
              <a:ext uri="{FF2B5EF4-FFF2-40B4-BE49-F238E27FC236}">
                <a16:creationId xmlns:a16="http://schemas.microsoft.com/office/drawing/2014/main" xmlns="" id="{5E1F399D-4F36-B948-3AF8-C069C3460D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B5027D1D-A38F-CF96-1CD6-B9A7235B3EE3}"/>
              </a:ext>
            </a:extLst>
          </p:cNvPr>
          <p:cNvSpPr>
            <a:spLocks noGrp="1"/>
          </p:cNvSpPr>
          <p:nvPr>
            <p:ph type="sldNum" sz="quarter" idx="12"/>
          </p:nvPr>
        </p:nvSpPr>
        <p:spPr/>
        <p:txBody>
          <a:bodyPr/>
          <a:lstStyle/>
          <a:p>
            <a:fld id="{6C62A323-F1D7-4E95-9557-9F112CAFC450}" type="slidenum">
              <a:rPr lang="en-US" smtClean="0"/>
              <a:t>‹#›</a:t>
            </a:fld>
            <a:endParaRPr lang="en-US"/>
          </a:p>
        </p:txBody>
      </p:sp>
    </p:spTree>
    <p:extLst>
      <p:ext uri="{BB962C8B-B14F-4D97-AF65-F5344CB8AC3E}">
        <p14:creationId xmlns:p14="http://schemas.microsoft.com/office/powerpoint/2010/main" val="29688826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795B87-CBCD-487F-96B8-90BAB6C193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A3DE911-D021-41A6-B007-36E1C5F2DE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EF31625-9ADC-4F51-B3AB-7BB9B5F44356}"/>
              </a:ext>
            </a:extLst>
          </p:cNvPr>
          <p:cNvSpPr>
            <a:spLocks noGrp="1"/>
          </p:cNvSpPr>
          <p:nvPr>
            <p:ph type="dt" sz="half" idx="10"/>
          </p:nvPr>
        </p:nvSpPr>
        <p:spPr/>
        <p:txBody>
          <a:bodyPr/>
          <a:lstStyle/>
          <a:p>
            <a:fld id="{C10700E9-607D-4FBD-ACEA-288D1860533F}" type="datetimeFigureOut">
              <a:rPr lang="en-US" smtClean="0"/>
              <a:t>12/22/2024</a:t>
            </a:fld>
            <a:endParaRPr lang="en-US"/>
          </a:p>
        </p:txBody>
      </p:sp>
      <p:sp>
        <p:nvSpPr>
          <p:cNvPr id="5" name="Footer Placeholder 4">
            <a:extLst>
              <a:ext uri="{FF2B5EF4-FFF2-40B4-BE49-F238E27FC236}">
                <a16:creationId xmlns:a16="http://schemas.microsoft.com/office/drawing/2014/main" xmlns="" id="{1DB7A6E5-91AB-45EB-8671-3F0C902FC2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2B78463-DED2-4EA2-8EAF-3E1F356F5559}"/>
              </a:ext>
            </a:extLst>
          </p:cNvPr>
          <p:cNvSpPr>
            <a:spLocks noGrp="1"/>
          </p:cNvSpPr>
          <p:nvPr>
            <p:ph type="sldNum" sz="quarter" idx="12"/>
          </p:nvPr>
        </p:nvSpPr>
        <p:spPr/>
        <p:txBody>
          <a:bodyPr/>
          <a:lstStyle/>
          <a:p>
            <a:fld id="{F91DF86A-5B25-4DFB-AA94-3BD57DA19502}" type="slidenum">
              <a:rPr lang="en-US" smtClean="0"/>
              <a:t>‹#›</a:t>
            </a:fld>
            <a:endParaRPr lang="en-US"/>
          </a:p>
        </p:txBody>
      </p:sp>
    </p:spTree>
    <p:extLst>
      <p:ext uri="{BB962C8B-B14F-4D97-AF65-F5344CB8AC3E}">
        <p14:creationId xmlns:p14="http://schemas.microsoft.com/office/powerpoint/2010/main" val="252232617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FEF852E-3074-482B-B6D5-A633D0F2B18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85B51B3-0579-4C91-BBB2-D172F77EAC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7848E5A-E554-4900-ADF7-8F2E12AE624D}"/>
              </a:ext>
            </a:extLst>
          </p:cNvPr>
          <p:cNvSpPr>
            <a:spLocks noGrp="1"/>
          </p:cNvSpPr>
          <p:nvPr>
            <p:ph type="dt" sz="half" idx="10"/>
          </p:nvPr>
        </p:nvSpPr>
        <p:spPr/>
        <p:txBody>
          <a:bodyPr/>
          <a:lstStyle/>
          <a:p>
            <a:fld id="{C10700E9-607D-4FBD-ACEA-288D1860533F}" type="datetimeFigureOut">
              <a:rPr lang="en-US" smtClean="0"/>
              <a:t>12/22/2024</a:t>
            </a:fld>
            <a:endParaRPr lang="en-US"/>
          </a:p>
        </p:txBody>
      </p:sp>
      <p:sp>
        <p:nvSpPr>
          <p:cNvPr id="5" name="Footer Placeholder 4">
            <a:extLst>
              <a:ext uri="{FF2B5EF4-FFF2-40B4-BE49-F238E27FC236}">
                <a16:creationId xmlns:a16="http://schemas.microsoft.com/office/drawing/2014/main" xmlns="" id="{958FEC17-CC22-43E9-9A7D-3DC03B2CC8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62C2D20-F6DF-4C13-BB9B-9074D1521E53}"/>
              </a:ext>
            </a:extLst>
          </p:cNvPr>
          <p:cNvSpPr>
            <a:spLocks noGrp="1"/>
          </p:cNvSpPr>
          <p:nvPr>
            <p:ph type="sldNum" sz="quarter" idx="12"/>
          </p:nvPr>
        </p:nvSpPr>
        <p:spPr/>
        <p:txBody>
          <a:bodyPr/>
          <a:lstStyle/>
          <a:p>
            <a:fld id="{F91DF86A-5B25-4DFB-AA94-3BD57DA19502}" type="slidenum">
              <a:rPr lang="en-US" smtClean="0"/>
              <a:t>‹#›</a:t>
            </a:fld>
            <a:endParaRPr lang="en-US"/>
          </a:p>
        </p:txBody>
      </p:sp>
    </p:spTree>
    <p:extLst>
      <p:ext uri="{BB962C8B-B14F-4D97-AF65-F5344CB8AC3E}">
        <p14:creationId xmlns:p14="http://schemas.microsoft.com/office/powerpoint/2010/main" val="190489301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C96B72E-1FCB-7713-C7CA-C4234B6D6DB7}"/>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FBA383A7-DAF5-C961-0236-EC843BEF86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CB082945-ABB5-154A-BB8D-72CD1C105263}"/>
              </a:ext>
            </a:extLst>
          </p:cNvPr>
          <p:cNvSpPr>
            <a:spLocks noGrp="1"/>
          </p:cNvSpPr>
          <p:nvPr>
            <p:ph type="dt" sz="half" idx="10"/>
          </p:nvPr>
        </p:nvSpPr>
        <p:spPr/>
        <p:txBody>
          <a:bodyPr/>
          <a:lstStyle/>
          <a:p>
            <a:fld id="{EB10E7E9-26CE-4AFF-8856-3E603C7CB0EE}" type="datetimeFigureOut">
              <a:rPr lang="en-US" smtClean="0"/>
              <a:t>12/22/2024</a:t>
            </a:fld>
            <a:endParaRPr lang="en-US"/>
          </a:p>
        </p:txBody>
      </p:sp>
      <p:sp>
        <p:nvSpPr>
          <p:cNvPr id="5" name="Chỗ dành sẵn cho Chân trang 4">
            <a:extLst>
              <a:ext uri="{FF2B5EF4-FFF2-40B4-BE49-F238E27FC236}">
                <a16:creationId xmlns:a16="http://schemas.microsoft.com/office/drawing/2014/main" xmlns="" id="{B5E5202D-5897-1AA0-32FC-A52692D0524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699A5C27-A918-BD30-133B-2B71D253B601}"/>
              </a:ext>
            </a:extLst>
          </p:cNvPr>
          <p:cNvSpPr>
            <a:spLocks noGrp="1"/>
          </p:cNvSpPr>
          <p:nvPr>
            <p:ph type="sldNum" sz="quarter" idx="12"/>
          </p:nvPr>
        </p:nvSpPr>
        <p:spPr/>
        <p:txBody>
          <a:bodyPr/>
          <a:lstStyle/>
          <a:p>
            <a:fld id="{3B58B777-F23D-4E0E-828E-064D057CB1C7}" type="slidenum">
              <a:rPr lang="en-US" smtClean="0"/>
              <a:t>‹#›</a:t>
            </a:fld>
            <a:endParaRPr lang="en-US"/>
          </a:p>
        </p:txBody>
      </p:sp>
    </p:spTree>
    <p:extLst>
      <p:ext uri="{BB962C8B-B14F-4D97-AF65-F5344CB8AC3E}">
        <p14:creationId xmlns:p14="http://schemas.microsoft.com/office/powerpoint/2010/main" val="20560329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1D6F503-E404-3AA7-1E7E-ABC453C1E39F}"/>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985E1759-A8E9-D55D-0450-8701C8F8043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CBD035BC-53A0-CD7C-1138-A8845766408B}"/>
              </a:ext>
            </a:extLst>
          </p:cNvPr>
          <p:cNvSpPr>
            <a:spLocks noGrp="1"/>
          </p:cNvSpPr>
          <p:nvPr>
            <p:ph type="dt" sz="half" idx="10"/>
          </p:nvPr>
        </p:nvSpPr>
        <p:spPr/>
        <p:txBody>
          <a:bodyPr/>
          <a:lstStyle/>
          <a:p>
            <a:fld id="{EB10E7E9-26CE-4AFF-8856-3E603C7CB0EE}" type="datetimeFigureOut">
              <a:rPr lang="en-US" smtClean="0"/>
              <a:t>12/22/2024</a:t>
            </a:fld>
            <a:endParaRPr lang="en-US"/>
          </a:p>
        </p:txBody>
      </p:sp>
      <p:sp>
        <p:nvSpPr>
          <p:cNvPr id="5" name="Chỗ dành sẵn cho Chân trang 4">
            <a:extLst>
              <a:ext uri="{FF2B5EF4-FFF2-40B4-BE49-F238E27FC236}">
                <a16:creationId xmlns:a16="http://schemas.microsoft.com/office/drawing/2014/main" xmlns="" id="{F4F55D51-7CA5-FE43-4816-4656FACA1F5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CB5C1B6B-3332-4511-2C47-D5BC21C3A59D}"/>
              </a:ext>
            </a:extLst>
          </p:cNvPr>
          <p:cNvSpPr>
            <a:spLocks noGrp="1"/>
          </p:cNvSpPr>
          <p:nvPr>
            <p:ph type="sldNum" sz="quarter" idx="12"/>
          </p:nvPr>
        </p:nvSpPr>
        <p:spPr/>
        <p:txBody>
          <a:bodyPr/>
          <a:lstStyle/>
          <a:p>
            <a:fld id="{3B58B777-F23D-4E0E-828E-064D057CB1C7}" type="slidenum">
              <a:rPr lang="en-US" smtClean="0"/>
              <a:t>‹#›</a:t>
            </a:fld>
            <a:endParaRPr lang="en-US"/>
          </a:p>
        </p:txBody>
      </p:sp>
    </p:spTree>
    <p:extLst>
      <p:ext uri="{BB962C8B-B14F-4D97-AF65-F5344CB8AC3E}">
        <p14:creationId xmlns:p14="http://schemas.microsoft.com/office/powerpoint/2010/main" val="33359150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7CB4B9AA-FDB9-E08A-B53B-40BED3822A49}"/>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63626C19-1B50-B95D-E887-980745EE585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77DBD43F-0C76-3664-7C2C-F7D8711B49C3}"/>
              </a:ext>
            </a:extLst>
          </p:cNvPr>
          <p:cNvSpPr>
            <a:spLocks noGrp="1"/>
          </p:cNvSpPr>
          <p:nvPr>
            <p:ph type="dt" sz="half" idx="10"/>
          </p:nvPr>
        </p:nvSpPr>
        <p:spPr/>
        <p:txBody>
          <a:bodyPr/>
          <a:lstStyle/>
          <a:p>
            <a:fld id="{EB10E7E9-26CE-4AFF-8856-3E603C7CB0EE}" type="datetimeFigureOut">
              <a:rPr lang="en-US" smtClean="0"/>
              <a:t>12/22/2024</a:t>
            </a:fld>
            <a:endParaRPr lang="en-US"/>
          </a:p>
        </p:txBody>
      </p:sp>
      <p:sp>
        <p:nvSpPr>
          <p:cNvPr id="5" name="Chỗ dành sẵn cho Chân trang 4">
            <a:extLst>
              <a:ext uri="{FF2B5EF4-FFF2-40B4-BE49-F238E27FC236}">
                <a16:creationId xmlns:a16="http://schemas.microsoft.com/office/drawing/2014/main" xmlns="" id="{BC4DE1BB-D4DE-24F7-B48C-9D9BE70E4DE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B9501BA3-075B-6EA1-BB02-B6E671485D03}"/>
              </a:ext>
            </a:extLst>
          </p:cNvPr>
          <p:cNvSpPr>
            <a:spLocks noGrp="1"/>
          </p:cNvSpPr>
          <p:nvPr>
            <p:ph type="sldNum" sz="quarter" idx="12"/>
          </p:nvPr>
        </p:nvSpPr>
        <p:spPr/>
        <p:txBody>
          <a:bodyPr/>
          <a:lstStyle/>
          <a:p>
            <a:fld id="{3B58B777-F23D-4E0E-828E-064D057CB1C7}" type="slidenum">
              <a:rPr lang="en-US" smtClean="0"/>
              <a:t>‹#›</a:t>
            </a:fld>
            <a:endParaRPr lang="en-US"/>
          </a:p>
        </p:txBody>
      </p:sp>
    </p:spTree>
    <p:extLst>
      <p:ext uri="{BB962C8B-B14F-4D97-AF65-F5344CB8AC3E}">
        <p14:creationId xmlns:p14="http://schemas.microsoft.com/office/powerpoint/2010/main" val="34252379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AE86539-B178-BA51-9D40-7A4BE5D40157}"/>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B63CC8BF-3873-CF21-657D-72D1AC607B95}"/>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04F05288-E635-A01E-D949-50FF449ECA75}"/>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3F1721AC-7ED7-5283-7424-4E69BB9A6334}"/>
              </a:ext>
            </a:extLst>
          </p:cNvPr>
          <p:cNvSpPr>
            <a:spLocks noGrp="1"/>
          </p:cNvSpPr>
          <p:nvPr>
            <p:ph type="dt" sz="half" idx="10"/>
          </p:nvPr>
        </p:nvSpPr>
        <p:spPr/>
        <p:txBody>
          <a:bodyPr/>
          <a:lstStyle/>
          <a:p>
            <a:fld id="{EB10E7E9-26CE-4AFF-8856-3E603C7CB0EE}" type="datetimeFigureOut">
              <a:rPr lang="en-US" smtClean="0"/>
              <a:t>12/22/2024</a:t>
            </a:fld>
            <a:endParaRPr lang="en-US"/>
          </a:p>
        </p:txBody>
      </p:sp>
      <p:sp>
        <p:nvSpPr>
          <p:cNvPr id="6" name="Chỗ dành sẵn cho Chân trang 5">
            <a:extLst>
              <a:ext uri="{FF2B5EF4-FFF2-40B4-BE49-F238E27FC236}">
                <a16:creationId xmlns:a16="http://schemas.microsoft.com/office/drawing/2014/main" xmlns="" id="{FF7B0B53-CC82-2328-A968-93AB0218EF3E}"/>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F2896FC6-CF3D-C5E7-3107-167AAD4A6467}"/>
              </a:ext>
            </a:extLst>
          </p:cNvPr>
          <p:cNvSpPr>
            <a:spLocks noGrp="1"/>
          </p:cNvSpPr>
          <p:nvPr>
            <p:ph type="sldNum" sz="quarter" idx="12"/>
          </p:nvPr>
        </p:nvSpPr>
        <p:spPr/>
        <p:txBody>
          <a:bodyPr/>
          <a:lstStyle/>
          <a:p>
            <a:fld id="{3B58B777-F23D-4E0E-828E-064D057CB1C7}" type="slidenum">
              <a:rPr lang="en-US" smtClean="0"/>
              <a:t>‹#›</a:t>
            </a:fld>
            <a:endParaRPr lang="en-US"/>
          </a:p>
        </p:txBody>
      </p:sp>
    </p:spTree>
    <p:extLst>
      <p:ext uri="{BB962C8B-B14F-4D97-AF65-F5344CB8AC3E}">
        <p14:creationId xmlns:p14="http://schemas.microsoft.com/office/powerpoint/2010/main" val="202327240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67DBA9B-D32F-E70D-E92E-B801A895EFD3}"/>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B50E802E-4C90-3027-5F7D-2601136AFD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598BF8A4-4A7F-316B-F6F1-14E7D7717FCA}"/>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96E7FDE3-B46D-EA97-0DBD-6E70CE2EDC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7957BA4C-1CFC-1001-0B18-056EBFE08A83}"/>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EB0CD2E9-CAA7-0953-59D4-1DD33240EFDC}"/>
              </a:ext>
            </a:extLst>
          </p:cNvPr>
          <p:cNvSpPr>
            <a:spLocks noGrp="1"/>
          </p:cNvSpPr>
          <p:nvPr>
            <p:ph type="dt" sz="half" idx="10"/>
          </p:nvPr>
        </p:nvSpPr>
        <p:spPr/>
        <p:txBody>
          <a:bodyPr/>
          <a:lstStyle/>
          <a:p>
            <a:fld id="{EB10E7E9-26CE-4AFF-8856-3E603C7CB0EE}" type="datetimeFigureOut">
              <a:rPr lang="en-US" smtClean="0"/>
              <a:t>12/22/2024</a:t>
            </a:fld>
            <a:endParaRPr lang="en-US"/>
          </a:p>
        </p:txBody>
      </p:sp>
      <p:sp>
        <p:nvSpPr>
          <p:cNvPr id="8" name="Chỗ dành sẵn cho Chân trang 7">
            <a:extLst>
              <a:ext uri="{FF2B5EF4-FFF2-40B4-BE49-F238E27FC236}">
                <a16:creationId xmlns:a16="http://schemas.microsoft.com/office/drawing/2014/main" xmlns="" id="{6ADF1EB3-52FE-AC79-5A5D-01CA8D8130C8}"/>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xmlns="" id="{E0A82FEE-5F04-2905-C9C8-6B96D9FFCA01}"/>
              </a:ext>
            </a:extLst>
          </p:cNvPr>
          <p:cNvSpPr>
            <a:spLocks noGrp="1"/>
          </p:cNvSpPr>
          <p:nvPr>
            <p:ph type="sldNum" sz="quarter" idx="12"/>
          </p:nvPr>
        </p:nvSpPr>
        <p:spPr/>
        <p:txBody>
          <a:bodyPr/>
          <a:lstStyle/>
          <a:p>
            <a:fld id="{3B58B777-F23D-4E0E-828E-064D057CB1C7}" type="slidenum">
              <a:rPr lang="en-US" smtClean="0"/>
              <a:t>‹#›</a:t>
            </a:fld>
            <a:endParaRPr lang="en-US"/>
          </a:p>
        </p:txBody>
      </p:sp>
    </p:spTree>
    <p:extLst>
      <p:ext uri="{BB962C8B-B14F-4D97-AF65-F5344CB8AC3E}">
        <p14:creationId xmlns:p14="http://schemas.microsoft.com/office/powerpoint/2010/main" val="33402203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3A6AAB84-F835-85D0-B0AB-B229CAC1D59F}"/>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F5D0A8C5-CDC3-5975-0314-35C5B4656A78}"/>
              </a:ext>
            </a:extLst>
          </p:cNvPr>
          <p:cNvSpPr>
            <a:spLocks noGrp="1"/>
          </p:cNvSpPr>
          <p:nvPr>
            <p:ph type="dt" sz="half" idx="10"/>
          </p:nvPr>
        </p:nvSpPr>
        <p:spPr/>
        <p:txBody>
          <a:bodyPr/>
          <a:lstStyle/>
          <a:p>
            <a:fld id="{EB10E7E9-26CE-4AFF-8856-3E603C7CB0EE}" type="datetimeFigureOut">
              <a:rPr lang="en-US" smtClean="0"/>
              <a:t>12/22/2024</a:t>
            </a:fld>
            <a:endParaRPr lang="en-US"/>
          </a:p>
        </p:txBody>
      </p:sp>
      <p:sp>
        <p:nvSpPr>
          <p:cNvPr id="4" name="Chỗ dành sẵn cho Chân trang 3">
            <a:extLst>
              <a:ext uri="{FF2B5EF4-FFF2-40B4-BE49-F238E27FC236}">
                <a16:creationId xmlns:a16="http://schemas.microsoft.com/office/drawing/2014/main" xmlns="" id="{C3DFFE62-5EFE-DBF5-B21F-D61E60554462}"/>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xmlns="" id="{E6BAF9A6-38A8-A63B-D8A9-3DA6E3A6886D}"/>
              </a:ext>
            </a:extLst>
          </p:cNvPr>
          <p:cNvSpPr>
            <a:spLocks noGrp="1"/>
          </p:cNvSpPr>
          <p:nvPr>
            <p:ph type="sldNum" sz="quarter" idx="12"/>
          </p:nvPr>
        </p:nvSpPr>
        <p:spPr/>
        <p:txBody>
          <a:bodyPr/>
          <a:lstStyle/>
          <a:p>
            <a:fld id="{3B58B777-F23D-4E0E-828E-064D057CB1C7}" type="slidenum">
              <a:rPr lang="en-US" smtClean="0"/>
              <a:t>‹#›</a:t>
            </a:fld>
            <a:endParaRPr lang="en-US"/>
          </a:p>
        </p:txBody>
      </p:sp>
    </p:spTree>
    <p:extLst>
      <p:ext uri="{BB962C8B-B14F-4D97-AF65-F5344CB8AC3E}">
        <p14:creationId xmlns:p14="http://schemas.microsoft.com/office/powerpoint/2010/main" val="373366380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C396A752-A015-45FB-A408-CB382C436CC7}"/>
              </a:ext>
            </a:extLst>
          </p:cNvPr>
          <p:cNvSpPr>
            <a:spLocks noGrp="1"/>
          </p:cNvSpPr>
          <p:nvPr>
            <p:ph type="dt" sz="half" idx="10"/>
          </p:nvPr>
        </p:nvSpPr>
        <p:spPr/>
        <p:txBody>
          <a:bodyPr/>
          <a:lstStyle/>
          <a:p>
            <a:fld id="{EB10E7E9-26CE-4AFF-8856-3E603C7CB0EE}" type="datetimeFigureOut">
              <a:rPr lang="en-US" smtClean="0"/>
              <a:t>12/22/2024</a:t>
            </a:fld>
            <a:endParaRPr lang="en-US"/>
          </a:p>
        </p:txBody>
      </p:sp>
      <p:sp>
        <p:nvSpPr>
          <p:cNvPr id="3" name="Chỗ dành sẵn cho Chân trang 2">
            <a:extLst>
              <a:ext uri="{FF2B5EF4-FFF2-40B4-BE49-F238E27FC236}">
                <a16:creationId xmlns:a16="http://schemas.microsoft.com/office/drawing/2014/main" xmlns="" id="{8D362168-7A55-0BB6-A448-13AE72932F1A}"/>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xmlns="" id="{9DF6722E-ECE5-7F59-07DA-EEFB9EDB7A08}"/>
              </a:ext>
            </a:extLst>
          </p:cNvPr>
          <p:cNvSpPr>
            <a:spLocks noGrp="1"/>
          </p:cNvSpPr>
          <p:nvPr>
            <p:ph type="sldNum" sz="quarter" idx="12"/>
          </p:nvPr>
        </p:nvSpPr>
        <p:spPr/>
        <p:txBody>
          <a:bodyPr/>
          <a:lstStyle/>
          <a:p>
            <a:fld id="{3B58B777-F23D-4E0E-828E-064D057CB1C7}" type="slidenum">
              <a:rPr lang="en-US" smtClean="0"/>
              <a:t>‹#›</a:t>
            </a:fld>
            <a:endParaRPr lang="en-US"/>
          </a:p>
        </p:txBody>
      </p:sp>
    </p:spTree>
    <p:extLst>
      <p:ext uri="{BB962C8B-B14F-4D97-AF65-F5344CB8AC3E}">
        <p14:creationId xmlns:p14="http://schemas.microsoft.com/office/powerpoint/2010/main" val="209605741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F5B1C75-B795-A95F-283E-41274780D95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3E1EA1AE-E170-7D45-2F91-381EDF543D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7ECB6994-5AF9-0FEE-AA3E-CAFAB6285C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161DD028-F05E-43D6-2485-15F31E0B41B9}"/>
              </a:ext>
            </a:extLst>
          </p:cNvPr>
          <p:cNvSpPr>
            <a:spLocks noGrp="1"/>
          </p:cNvSpPr>
          <p:nvPr>
            <p:ph type="dt" sz="half" idx="10"/>
          </p:nvPr>
        </p:nvSpPr>
        <p:spPr/>
        <p:txBody>
          <a:bodyPr/>
          <a:lstStyle/>
          <a:p>
            <a:fld id="{EB10E7E9-26CE-4AFF-8856-3E603C7CB0EE}" type="datetimeFigureOut">
              <a:rPr lang="en-US" smtClean="0"/>
              <a:t>12/22/2024</a:t>
            </a:fld>
            <a:endParaRPr lang="en-US"/>
          </a:p>
        </p:txBody>
      </p:sp>
      <p:sp>
        <p:nvSpPr>
          <p:cNvPr id="6" name="Chỗ dành sẵn cho Chân trang 5">
            <a:extLst>
              <a:ext uri="{FF2B5EF4-FFF2-40B4-BE49-F238E27FC236}">
                <a16:creationId xmlns:a16="http://schemas.microsoft.com/office/drawing/2014/main" xmlns="" id="{16D699A4-FAAA-647B-DE62-53255F4AD292}"/>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B581E2F8-E099-122C-FE91-C2B5521C6096}"/>
              </a:ext>
            </a:extLst>
          </p:cNvPr>
          <p:cNvSpPr>
            <a:spLocks noGrp="1"/>
          </p:cNvSpPr>
          <p:nvPr>
            <p:ph type="sldNum" sz="quarter" idx="12"/>
          </p:nvPr>
        </p:nvSpPr>
        <p:spPr/>
        <p:txBody>
          <a:bodyPr/>
          <a:lstStyle/>
          <a:p>
            <a:fld id="{3B58B777-F23D-4E0E-828E-064D057CB1C7}" type="slidenum">
              <a:rPr lang="en-US" smtClean="0"/>
              <a:t>‹#›</a:t>
            </a:fld>
            <a:endParaRPr lang="en-US"/>
          </a:p>
        </p:txBody>
      </p:sp>
    </p:spTree>
    <p:extLst>
      <p:ext uri="{BB962C8B-B14F-4D97-AF65-F5344CB8AC3E}">
        <p14:creationId xmlns:p14="http://schemas.microsoft.com/office/powerpoint/2010/main" val="182532889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ECFF8F9-1C74-14BA-DAF5-E5D8ACB54B76}"/>
              </a:ext>
            </a:extLst>
          </p:cNvPr>
          <p:cNvSpPr>
            <a:spLocks noGrp="1"/>
          </p:cNvSpPr>
          <p:nvPr>
            <p:ph type="dt" sz="half" idx="10"/>
          </p:nvPr>
        </p:nvSpPr>
        <p:spPr/>
        <p:txBody>
          <a:bodyPr/>
          <a:lstStyle/>
          <a:p>
            <a:fld id="{DC8D33CB-3FDC-468A-8A1E-8831AD1959DA}" type="datetimeFigureOut">
              <a:rPr lang="en-US" smtClean="0"/>
              <a:t>12/22/2024</a:t>
            </a:fld>
            <a:endParaRPr lang="en-US"/>
          </a:p>
        </p:txBody>
      </p:sp>
      <p:sp>
        <p:nvSpPr>
          <p:cNvPr id="3" name="Footer Placeholder 2">
            <a:extLst>
              <a:ext uri="{FF2B5EF4-FFF2-40B4-BE49-F238E27FC236}">
                <a16:creationId xmlns:a16="http://schemas.microsoft.com/office/drawing/2014/main" xmlns="" id="{A26AB3ED-69E7-65E0-6521-256970EB45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4DEBF49-EA69-E81E-CAC0-C8A529C649DF}"/>
              </a:ext>
            </a:extLst>
          </p:cNvPr>
          <p:cNvSpPr>
            <a:spLocks noGrp="1"/>
          </p:cNvSpPr>
          <p:nvPr>
            <p:ph type="sldNum" sz="quarter" idx="12"/>
          </p:nvPr>
        </p:nvSpPr>
        <p:spPr/>
        <p:txBody>
          <a:bodyPr/>
          <a:lstStyle/>
          <a:p>
            <a:fld id="{6C62A323-F1D7-4E95-9557-9F112CAFC450}" type="slidenum">
              <a:rPr lang="en-US" smtClean="0"/>
              <a:t>‹#›</a:t>
            </a:fld>
            <a:endParaRPr lang="en-US"/>
          </a:p>
        </p:txBody>
      </p:sp>
    </p:spTree>
    <p:extLst>
      <p:ext uri="{BB962C8B-B14F-4D97-AF65-F5344CB8AC3E}">
        <p14:creationId xmlns:p14="http://schemas.microsoft.com/office/powerpoint/2010/main" val="20142293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849C61D-F347-95FF-B381-2AF22F2DD4BC}"/>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78411AF7-ECE9-0A9F-3D54-8AD3862DD0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xmlns="" id="{58BA2820-B3E6-515C-6DEA-08F42886E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FF306779-5545-4CFE-ABDD-6AF19BCBAD06}"/>
              </a:ext>
            </a:extLst>
          </p:cNvPr>
          <p:cNvSpPr>
            <a:spLocks noGrp="1"/>
          </p:cNvSpPr>
          <p:nvPr>
            <p:ph type="dt" sz="half" idx="10"/>
          </p:nvPr>
        </p:nvSpPr>
        <p:spPr/>
        <p:txBody>
          <a:bodyPr/>
          <a:lstStyle/>
          <a:p>
            <a:fld id="{EB10E7E9-26CE-4AFF-8856-3E603C7CB0EE}" type="datetimeFigureOut">
              <a:rPr lang="en-US" smtClean="0"/>
              <a:t>12/22/2024</a:t>
            </a:fld>
            <a:endParaRPr lang="en-US"/>
          </a:p>
        </p:txBody>
      </p:sp>
      <p:sp>
        <p:nvSpPr>
          <p:cNvPr id="6" name="Chỗ dành sẵn cho Chân trang 5">
            <a:extLst>
              <a:ext uri="{FF2B5EF4-FFF2-40B4-BE49-F238E27FC236}">
                <a16:creationId xmlns:a16="http://schemas.microsoft.com/office/drawing/2014/main" xmlns="" id="{7A46BC67-1358-2B36-668E-D42F30CE965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6BD483EE-87E9-4518-10D7-387EBE75B119}"/>
              </a:ext>
            </a:extLst>
          </p:cNvPr>
          <p:cNvSpPr>
            <a:spLocks noGrp="1"/>
          </p:cNvSpPr>
          <p:nvPr>
            <p:ph type="sldNum" sz="quarter" idx="12"/>
          </p:nvPr>
        </p:nvSpPr>
        <p:spPr/>
        <p:txBody>
          <a:bodyPr/>
          <a:lstStyle/>
          <a:p>
            <a:fld id="{3B58B777-F23D-4E0E-828E-064D057CB1C7}" type="slidenum">
              <a:rPr lang="en-US" smtClean="0"/>
              <a:t>‹#›</a:t>
            </a:fld>
            <a:endParaRPr lang="en-US"/>
          </a:p>
        </p:txBody>
      </p:sp>
    </p:spTree>
    <p:extLst>
      <p:ext uri="{BB962C8B-B14F-4D97-AF65-F5344CB8AC3E}">
        <p14:creationId xmlns:p14="http://schemas.microsoft.com/office/powerpoint/2010/main" val="84085574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26571B6-5533-A845-5D52-D71D6B1F83E6}"/>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15B562B4-92AC-3E89-1A4B-323B69ED5E44}"/>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4056045A-E134-76A7-2C97-A3251BA2AACE}"/>
              </a:ext>
            </a:extLst>
          </p:cNvPr>
          <p:cNvSpPr>
            <a:spLocks noGrp="1"/>
          </p:cNvSpPr>
          <p:nvPr>
            <p:ph type="dt" sz="half" idx="10"/>
          </p:nvPr>
        </p:nvSpPr>
        <p:spPr/>
        <p:txBody>
          <a:bodyPr/>
          <a:lstStyle/>
          <a:p>
            <a:fld id="{EB10E7E9-26CE-4AFF-8856-3E603C7CB0EE}" type="datetimeFigureOut">
              <a:rPr lang="en-US" smtClean="0"/>
              <a:t>12/22/2024</a:t>
            </a:fld>
            <a:endParaRPr lang="en-US"/>
          </a:p>
        </p:txBody>
      </p:sp>
      <p:sp>
        <p:nvSpPr>
          <p:cNvPr id="5" name="Chỗ dành sẵn cho Chân trang 4">
            <a:extLst>
              <a:ext uri="{FF2B5EF4-FFF2-40B4-BE49-F238E27FC236}">
                <a16:creationId xmlns:a16="http://schemas.microsoft.com/office/drawing/2014/main" xmlns="" id="{419CE925-92DC-E837-1763-DE029320241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CAFBD5CA-F180-5AB6-1DDA-F4886DA9FA43}"/>
              </a:ext>
            </a:extLst>
          </p:cNvPr>
          <p:cNvSpPr>
            <a:spLocks noGrp="1"/>
          </p:cNvSpPr>
          <p:nvPr>
            <p:ph type="sldNum" sz="quarter" idx="12"/>
          </p:nvPr>
        </p:nvSpPr>
        <p:spPr/>
        <p:txBody>
          <a:bodyPr/>
          <a:lstStyle/>
          <a:p>
            <a:fld id="{3B58B777-F23D-4E0E-828E-064D057CB1C7}" type="slidenum">
              <a:rPr lang="en-US" smtClean="0"/>
              <a:t>‹#›</a:t>
            </a:fld>
            <a:endParaRPr lang="en-US"/>
          </a:p>
        </p:txBody>
      </p:sp>
    </p:spTree>
    <p:extLst>
      <p:ext uri="{BB962C8B-B14F-4D97-AF65-F5344CB8AC3E}">
        <p14:creationId xmlns:p14="http://schemas.microsoft.com/office/powerpoint/2010/main" val="263478898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7F36C829-BE0D-C915-5CD3-E75F97B46919}"/>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6333F0F8-6FD4-8757-F0CB-602A2A9AE48F}"/>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E114AA5C-4864-AFF2-6569-ACD48B32AD39}"/>
              </a:ext>
            </a:extLst>
          </p:cNvPr>
          <p:cNvSpPr>
            <a:spLocks noGrp="1"/>
          </p:cNvSpPr>
          <p:nvPr>
            <p:ph type="dt" sz="half" idx="10"/>
          </p:nvPr>
        </p:nvSpPr>
        <p:spPr/>
        <p:txBody>
          <a:bodyPr/>
          <a:lstStyle/>
          <a:p>
            <a:fld id="{EB10E7E9-26CE-4AFF-8856-3E603C7CB0EE}" type="datetimeFigureOut">
              <a:rPr lang="en-US" smtClean="0"/>
              <a:t>12/22/2024</a:t>
            </a:fld>
            <a:endParaRPr lang="en-US"/>
          </a:p>
        </p:txBody>
      </p:sp>
      <p:sp>
        <p:nvSpPr>
          <p:cNvPr id="5" name="Chỗ dành sẵn cho Chân trang 4">
            <a:extLst>
              <a:ext uri="{FF2B5EF4-FFF2-40B4-BE49-F238E27FC236}">
                <a16:creationId xmlns:a16="http://schemas.microsoft.com/office/drawing/2014/main" xmlns="" id="{82B60EF9-214C-46A6-858F-8949FCE9D25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9B8ECEC6-F773-0BBD-7E59-B377B4601AC1}"/>
              </a:ext>
            </a:extLst>
          </p:cNvPr>
          <p:cNvSpPr>
            <a:spLocks noGrp="1"/>
          </p:cNvSpPr>
          <p:nvPr>
            <p:ph type="sldNum" sz="quarter" idx="12"/>
          </p:nvPr>
        </p:nvSpPr>
        <p:spPr/>
        <p:txBody>
          <a:bodyPr/>
          <a:lstStyle/>
          <a:p>
            <a:fld id="{3B58B777-F23D-4E0E-828E-064D057CB1C7}" type="slidenum">
              <a:rPr lang="en-US" smtClean="0"/>
              <a:t>‹#›</a:t>
            </a:fld>
            <a:endParaRPr lang="en-US"/>
          </a:p>
        </p:txBody>
      </p:sp>
    </p:spTree>
    <p:extLst>
      <p:ext uri="{BB962C8B-B14F-4D97-AF65-F5344CB8AC3E}">
        <p14:creationId xmlns:p14="http://schemas.microsoft.com/office/powerpoint/2010/main" val="179280119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75A450-B2EC-2B14-F07D-2C14D71025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57E2B90-A41E-5C0C-BB3A-797119AEA6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62634E1-F99E-35FE-0E3B-EE077C31AA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17D1B67-45D7-E99D-8132-60AA5DD6F753}"/>
              </a:ext>
            </a:extLst>
          </p:cNvPr>
          <p:cNvSpPr>
            <a:spLocks noGrp="1"/>
          </p:cNvSpPr>
          <p:nvPr>
            <p:ph type="dt" sz="half" idx="10"/>
          </p:nvPr>
        </p:nvSpPr>
        <p:spPr/>
        <p:txBody>
          <a:bodyPr/>
          <a:lstStyle/>
          <a:p>
            <a:fld id="{DC8D33CB-3FDC-468A-8A1E-8831AD1959DA}" type="datetimeFigureOut">
              <a:rPr lang="en-US" smtClean="0"/>
              <a:t>12/22/2024</a:t>
            </a:fld>
            <a:endParaRPr lang="en-US"/>
          </a:p>
        </p:txBody>
      </p:sp>
      <p:sp>
        <p:nvSpPr>
          <p:cNvPr id="6" name="Footer Placeholder 5">
            <a:extLst>
              <a:ext uri="{FF2B5EF4-FFF2-40B4-BE49-F238E27FC236}">
                <a16:creationId xmlns:a16="http://schemas.microsoft.com/office/drawing/2014/main" xmlns="" id="{8153400E-03EF-5A6D-3018-2BEEEF09FF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BB50A15-B7E5-16A2-9CB8-5F74070E07F9}"/>
              </a:ext>
            </a:extLst>
          </p:cNvPr>
          <p:cNvSpPr>
            <a:spLocks noGrp="1"/>
          </p:cNvSpPr>
          <p:nvPr>
            <p:ph type="sldNum" sz="quarter" idx="12"/>
          </p:nvPr>
        </p:nvSpPr>
        <p:spPr/>
        <p:txBody>
          <a:bodyPr/>
          <a:lstStyle/>
          <a:p>
            <a:fld id="{6C62A323-F1D7-4E95-9557-9F112CAFC450}" type="slidenum">
              <a:rPr lang="en-US" smtClean="0"/>
              <a:t>‹#›</a:t>
            </a:fld>
            <a:endParaRPr lang="en-US"/>
          </a:p>
        </p:txBody>
      </p:sp>
    </p:spTree>
    <p:extLst>
      <p:ext uri="{BB962C8B-B14F-4D97-AF65-F5344CB8AC3E}">
        <p14:creationId xmlns:p14="http://schemas.microsoft.com/office/powerpoint/2010/main" val="1920566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57DB8E-3356-5979-E65F-2915A808E5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679A060-1F11-F7F4-EF11-0C84FBCE3B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40CD539-48D7-B019-1BB4-46B86C1EF4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B4E0E1D-F924-5A3D-2AB9-FFC7ED419149}"/>
              </a:ext>
            </a:extLst>
          </p:cNvPr>
          <p:cNvSpPr>
            <a:spLocks noGrp="1"/>
          </p:cNvSpPr>
          <p:nvPr>
            <p:ph type="dt" sz="half" idx="10"/>
          </p:nvPr>
        </p:nvSpPr>
        <p:spPr/>
        <p:txBody>
          <a:bodyPr/>
          <a:lstStyle/>
          <a:p>
            <a:fld id="{DC8D33CB-3FDC-468A-8A1E-8831AD1959DA}" type="datetimeFigureOut">
              <a:rPr lang="en-US" smtClean="0"/>
              <a:t>12/22/2024</a:t>
            </a:fld>
            <a:endParaRPr lang="en-US"/>
          </a:p>
        </p:txBody>
      </p:sp>
      <p:sp>
        <p:nvSpPr>
          <p:cNvPr id="6" name="Footer Placeholder 5">
            <a:extLst>
              <a:ext uri="{FF2B5EF4-FFF2-40B4-BE49-F238E27FC236}">
                <a16:creationId xmlns:a16="http://schemas.microsoft.com/office/drawing/2014/main" xmlns="" id="{3C0B6EB8-AAC0-CE58-FAF7-681B92274B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90E5E26-7B9E-5076-D5CB-EDD964062B2E}"/>
              </a:ext>
            </a:extLst>
          </p:cNvPr>
          <p:cNvSpPr>
            <a:spLocks noGrp="1"/>
          </p:cNvSpPr>
          <p:nvPr>
            <p:ph type="sldNum" sz="quarter" idx="12"/>
          </p:nvPr>
        </p:nvSpPr>
        <p:spPr/>
        <p:txBody>
          <a:bodyPr/>
          <a:lstStyle/>
          <a:p>
            <a:fld id="{6C62A323-F1D7-4E95-9557-9F112CAFC450}" type="slidenum">
              <a:rPr lang="en-US" smtClean="0"/>
              <a:t>‹#›</a:t>
            </a:fld>
            <a:endParaRPr lang="en-US"/>
          </a:p>
        </p:txBody>
      </p:sp>
    </p:spTree>
    <p:extLst>
      <p:ext uri="{BB962C8B-B14F-4D97-AF65-F5344CB8AC3E}">
        <p14:creationId xmlns:p14="http://schemas.microsoft.com/office/powerpoint/2010/main" val="1417215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theme" Target="../theme/theme4.xml"/><Relationship Id="rId3" Type="http://schemas.openxmlformats.org/officeDocument/2006/relationships/slideLayout" Target="../slideLayouts/slideLayout36.xml"/><Relationship Id="rId21" Type="http://schemas.openxmlformats.org/officeDocument/2006/relationships/image" Target="../media/image4.png"/><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image" Target="../media/image3.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image" Target="../media/image2.pn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9672E86-836C-3ED9-8BDA-6BD3A296B0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7AE8769-299B-005E-7F82-72E4A8D9E9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0C19CCC-DE97-5F0A-5CAC-52A9F51A1A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C8D33CB-3FDC-468A-8A1E-8831AD1959DA}" type="datetimeFigureOut">
              <a:rPr lang="en-US" smtClean="0"/>
              <a:t>12/22/2024</a:t>
            </a:fld>
            <a:endParaRPr lang="en-US"/>
          </a:p>
        </p:txBody>
      </p:sp>
      <p:sp>
        <p:nvSpPr>
          <p:cNvPr id="5" name="Footer Placeholder 4">
            <a:extLst>
              <a:ext uri="{FF2B5EF4-FFF2-40B4-BE49-F238E27FC236}">
                <a16:creationId xmlns:a16="http://schemas.microsoft.com/office/drawing/2014/main" xmlns="" id="{66EE9D31-4E08-ECEC-703B-B0B5D54AF2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xmlns="" id="{8E1AF23F-7ABE-9B22-8204-9CCA734768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C62A323-F1D7-4E95-9557-9F112CAFC450}" type="slidenum">
              <a:rPr lang="en-US" smtClean="0"/>
              <a:t>‹#›</a:t>
            </a:fld>
            <a:endParaRPr lang="en-US"/>
          </a:p>
        </p:txBody>
      </p:sp>
    </p:spTree>
    <p:extLst>
      <p:ext uri="{BB962C8B-B14F-4D97-AF65-F5344CB8AC3E}">
        <p14:creationId xmlns:p14="http://schemas.microsoft.com/office/powerpoint/2010/main" val="1411386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xmlns="" id="{40CACDEF-4D6C-0E21-155B-376EFB3A4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BAC74607-38AF-49F3-91BA-EF8F532D6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984D9D92-2EE1-578F-BD7B-5974268BE2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256C2ED-54A4-480D-B5C8-65C0D62359B9}" type="datetime2">
              <a:rPr lang="en-US" smtClean="0"/>
              <a:pPr/>
              <a:t>Sunday, December 22, 2024</a:t>
            </a:fld>
            <a:endParaRPr lang="en-US" dirty="0"/>
          </a:p>
        </p:txBody>
      </p:sp>
      <p:sp>
        <p:nvSpPr>
          <p:cNvPr id="5" name="Chỗ dành sẵn cho Chân trang 4">
            <a:extLst>
              <a:ext uri="{FF2B5EF4-FFF2-40B4-BE49-F238E27FC236}">
                <a16:creationId xmlns:a16="http://schemas.microsoft.com/office/drawing/2014/main" xmlns="" id="{D047991E-8A4A-2376-27ED-0A5AA0A53B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spc="200"/>
              <a:t>Sample Footer Text</a:t>
            </a:r>
            <a:endParaRPr lang="en-US" spc="200" dirty="0"/>
          </a:p>
        </p:txBody>
      </p:sp>
      <p:sp>
        <p:nvSpPr>
          <p:cNvPr id="6" name="Chỗ dành sẵn cho Số hiệu Bản chiếu 5">
            <a:extLst>
              <a:ext uri="{FF2B5EF4-FFF2-40B4-BE49-F238E27FC236}">
                <a16:creationId xmlns:a16="http://schemas.microsoft.com/office/drawing/2014/main" xmlns="" id="{6DC69774-39F8-70AB-489E-41D3C85C7B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56627373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12/22/2024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0603154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6666"/>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6"/>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8"/>
            <a:ext cx="1522412" cy="2365453"/>
          </a:xfrm>
          <a:prstGeom prst="rect">
            <a:avLst/>
          </a:prstGeom>
        </p:spPr>
      </p:pic>
      <p:pic>
        <p:nvPicPr>
          <p:cNvPr id="10" name="Picture 9"/>
          <p:cNvPicPr>
            <a:picLocks noChangeAspect="1"/>
          </p:cNvPicPr>
          <p:nvPr/>
        </p:nvPicPr>
        <p:blipFill rotWithShape="1">
          <a:blip r:embed="rId21">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Tree>
    <p:extLst>
      <p:ext uri="{BB962C8B-B14F-4D97-AF65-F5344CB8AC3E}">
        <p14:creationId xmlns:p14="http://schemas.microsoft.com/office/powerpoint/2010/main" val="3574092666"/>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Lst>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xStyles>
    <p:titleStyle>
      <a:lvl1pPr algn="l" defTabSz="457223"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17" indent="-342917" algn="l" defTabSz="457223"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87" indent="-285764" algn="l" defTabSz="457223"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57" indent="-228611" algn="l" defTabSz="457223"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80" indent="-228611" algn="l" defTabSz="457223"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503" indent="-228611" algn="l" defTabSz="457223"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125" indent="-228611" algn="l" defTabSz="457223"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949" indent="-228611" algn="l" defTabSz="457223"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171" indent="-228611" algn="l" defTabSz="457223"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394" indent="-228611" algn="l" defTabSz="457223"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23" rtl="0" eaLnBrk="1" latinLnBrk="0" hangingPunct="1">
        <a:defRPr sz="1800" kern="1200">
          <a:solidFill>
            <a:schemeClr val="tx1"/>
          </a:solidFill>
          <a:latin typeface="+mn-lt"/>
          <a:ea typeface="+mn-ea"/>
          <a:cs typeface="+mn-cs"/>
        </a:defRPr>
      </a:lvl1pPr>
      <a:lvl2pPr marL="457223" algn="l" defTabSz="457223" rtl="0" eaLnBrk="1" latinLnBrk="0" hangingPunct="1">
        <a:defRPr sz="1800" kern="1200">
          <a:solidFill>
            <a:schemeClr val="tx1"/>
          </a:solidFill>
          <a:latin typeface="+mn-lt"/>
          <a:ea typeface="+mn-ea"/>
          <a:cs typeface="+mn-cs"/>
        </a:defRPr>
      </a:lvl2pPr>
      <a:lvl3pPr marL="914446" algn="l" defTabSz="457223" rtl="0" eaLnBrk="1" latinLnBrk="0" hangingPunct="1">
        <a:defRPr sz="1800" kern="1200">
          <a:solidFill>
            <a:schemeClr val="tx1"/>
          </a:solidFill>
          <a:latin typeface="+mn-lt"/>
          <a:ea typeface="+mn-ea"/>
          <a:cs typeface="+mn-cs"/>
        </a:defRPr>
      </a:lvl3pPr>
      <a:lvl4pPr marL="1371669" algn="l" defTabSz="457223" rtl="0" eaLnBrk="1" latinLnBrk="0" hangingPunct="1">
        <a:defRPr sz="1800" kern="1200">
          <a:solidFill>
            <a:schemeClr val="tx1"/>
          </a:solidFill>
          <a:latin typeface="+mn-lt"/>
          <a:ea typeface="+mn-ea"/>
          <a:cs typeface="+mn-cs"/>
        </a:defRPr>
      </a:lvl4pPr>
      <a:lvl5pPr marL="1828891" algn="l" defTabSz="457223" rtl="0" eaLnBrk="1" latinLnBrk="0" hangingPunct="1">
        <a:defRPr sz="1800" kern="1200">
          <a:solidFill>
            <a:schemeClr val="tx1"/>
          </a:solidFill>
          <a:latin typeface="+mn-lt"/>
          <a:ea typeface="+mn-ea"/>
          <a:cs typeface="+mn-cs"/>
        </a:defRPr>
      </a:lvl5pPr>
      <a:lvl6pPr marL="2286114" algn="l" defTabSz="457223" rtl="0" eaLnBrk="1" latinLnBrk="0" hangingPunct="1">
        <a:defRPr sz="1800" kern="1200">
          <a:solidFill>
            <a:schemeClr val="tx1"/>
          </a:solidFill>
          <a:latin typeface="+mn-lt"/>
          <a:ea typeface="+mn-ea"/>
          <a:cs typeface="+mn-cs"/>
        </a:defRPr>
      </a:lvl6pPr>
      <a:lvl7pPr marL="2743337" algn="l" defTabSz="457223" rtl="0" eaLnBrk="1" latinLnBrk="0" hangingPunct="1">
        <a:defRPr sz="1800" kern="1200">
          <a:solidFill>
            <a:schemeClr val="tx1"/>
          </a:solidFill>
          <a:latin typeface="+mn-lt"/>
          <a:ea typeface="+mn-ea"/>
          <a:cs typeface="+mn-cs"/>
        </a:defRPr>
      </a:lvl7pPr>
      <a:lvl8pPr marL="3200560" algn="l" defTabSz="457223" rtl="0" eaLnBrk="1" latinLnBrk="0" hangingPunct="1">
        <a:defRPr sz="1800" kern="1200">
          <a:solidFill>
            <a:schemeClr val="tx1"/>
          </a:solidFill>
          <a:latin typeface="+mn-lt"/>
          <a:ea typeface="+mn-ea"/>
          <a:cs typeface="+mn-cs"/>
        </a:defRPr>
      </a:lvl8pPr>
      <a:lvl9pPr marL="3657783" algn="l" defTabSz="45722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096063B-B21F-42C9-90E8-CA662F720A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4CE6152-1997-4B99-B1ED-C3C1F7350E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819DB69-F02F-441A-8C75-428A37077E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0700E9-607D-4FBD-ACEA-288D1860533F}" type="datetimeFigureOut">
              <a:rPr lang="en-US" smtClean="0"/>
              <a:t>12/22/2024</a:t>
            </a:fld>
            <a:endParaRPr lang="en-US"/>
          </a:p>
        </p:txBody>
      </p:sp>
      <p:sp>
        <p:nvSpPr>
          <p:cNvPr id="5" name="Footer Placeholder 4">
            <a:extLst>
              <a:ext uri="{FF2B5EF4-FFF2-40B4-BE49-F238E27FC236}">
                <a16:creationId xmlns:a16="http://schemas.microsoft.com/office/drawing/2014/main" xmlns="" id="{D9EFBB31-6D21-4680-AF00-0A0C2063CE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72744F02-E7D8-4D46-A855-EA3CB0A3CD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1DF86A-5B25-4DFB-AA94-3BD57DA19502}" type="slidenum">
              <a:rPr lang="en-US" smtClean="0"/>
              <a:t>‹#›</a:t>
            </a:fld>
            <a:endParaRPr lang="en-US"/>
          </a:p>
        </p:txBody>
      </p:sp>
    </p:spTree>
    <p:extLst>
      <p:ext uri="{BB962C8B-B14F-4D97-AF65-F5344CB8AC3E}">
        <p14:creationId xmlns:p14="http://schemas.microsoft.com/office/powerpoint/2010/main" val="323106503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xmlns="" id="{7E227B1A-32DD-7F38-85E9-43064C9114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12523FEA-FDAA-EF3A-C74D-05A4687A24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F504ED41-3B43-C2E9-E146-FBCF9B1592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B10E7E9-26CE-4AFF-8856-3E603C7CB0EE}" type="datetimeFigureOut">
              <a:rPr lang="en-US" smtClean="0"/>
              <a:t>12/22/2024</a:t>
            </a:fld>
            <a:endParaRPr lang="en-US"/>
          </a:p>
        </p:txBody>
      </p:sp>
      <p:sp>
        <p:nvSpPr>
          <p:cNvPr id="5" name="Chỗ dành sẵn cho Chân trang 4">
            <a:extLst>
              <a:ext uri="{FF2B5EF4-FFF2-40B4-BE49-F238E27FC236}">
                <a16:creationId xmlns:a16="http://schemas.microsoft.com/office/drawing/2014/main" xmlns="" id="{82426BB2-2B13-837D-6C6F-74A3201FA8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Chỗ dành sẵn cho Số hiệu Bản chiếu 5">
            <a:extLst>
              <a:ext uri="{FF2B5EF4-FFF2-40B4-BE49-F238E27FC236}">
                <a16:creationId xmlns:a16="http://schemas.microsoft.com/office/drawing/2014/main" xmlns="" id="{E87FDB22-D14A-4D67-17C7-C0D7A02D02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B58B777-F23D-4E0E-828E-064D057CB1C7}" type="slidenum">
              <a:rPr lang="en-US" smtClean="0"/>
              <a:t>‹#›</a:t>
            </a:fld>
            <a:endParaRPr lang="en-US"/>
          </a:p>
        </p:txBody>
      </p:sp>
    </p:spTree>
    <p:extLst>
      <p:ext uri="{BB962C8B-B14F-4D97-AF65-F5344CB8AC3E}">
        <p14:creationId xmlns:p14="http://schemas.microsoft.com/office/powerpoint/2010/main" val="231483739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9.sv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9.svg"/></Relationships>
</file>

<file path=ppt/slides/_rels/slide1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7.png"/><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7.png"/><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56.xml"/><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1.png"/><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1.png"/><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1.png"/><Relationship Id="rId1" Type="http://schemas.openxmlformats.org/officeDocument/2006/relationships/slideLayout" Target="../slideLayouts/slideLayout56.xml"/></Relationships>
</file>

<file path=ppt/slides/_rels/slide3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1.png"/><Relationship Id="rId1" Type="http://schemas.openxmlformats.org/officeDocument/2006/relationships/slideLayout" Target="../slideLayouts/slideLayout56.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3.png"/><Relationship Id="rId1" Type="http://schemas.openxmlformats.org/officeDocument/2006/relationships/slideLayout" Target="../slideLayouts/slideLayout63.xml"/></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svg"/><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40.xml"/><Relationship Id="rId5" Type="http://schemas.microsoft.com/office/2007/relationships/hdphoto" Target="../media/hdphoto1.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40.xm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Hình ảnh 4" descr="Ảnh có chứa văn bản, hình mẫu, minh họa, phim hoạt hình&#10;&#10;Mô tả được tạo tự động">
            <a:extLst>
              <a:ext uri="{FF2B5EF4-FFF2-40B4-BE49-F238E27FC236}">
                <a16:creationId xmlns:a16="http://schemas.microsoft.com/office/drawing/2014/main" xmlns="" id="{81B741FE-38D0-238F-7D7B-3B693812CFF0}"/>
              </a:ext>
            </a:extLst>
          </p:cNvPr>
          <p:cNvPicPr>
            <a:picLocks noChangeAspect="1"/>
          </p:cNvPicPr>
          <p:nvPr/>
        </p:nvPicPr>
        <p:blipFill>
          <a:blip r:embed="rId2"/>
          <a:srcRect t="6639"/>
          <a:stretch/>
        </p:blipFill>
        <p:spPr>
          <a:xfrm>
            <a:off x="20" y="10"/>
            <a:ext cx="12191980" cy="6857989"/>
          </a:xfrm>
          <a:prstGeom prst="rect">
            <a:avLst/>
          </a:prstGeom>
        </p:spPr>
      </p:pic>
    </p:spTree>
    <p:extLst>
      <p:ext uri="{BB962C8B-B14F-4D97-AF65-F5344CB8AC3E}">
        <p14:creationId xmlns:p14="http://schemas.microsoft.com/office/powerpoint/2010/main" val="1752132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B05DA44-836E-768C-A49B-B738B6D9497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xmlns="" id="{CCFF6EC1-26F1-C8B4-2DEB-882D607AAF96}"/>
              </a:ext>
            </a:extLst>
          </p:cNvPr>
          <p:cNvSpPr txBox="1"/>
          <p:nvPr/>
        </p:nvSpPr>
        <p:spPr>
          <a:xfrm>
            <a:off x="391723" y="1126880"/>
            <a:ext cx="5230141" cy="212910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5400" b="1" i="0" u="none" strike="noStrike" kern="1200" cap="none" spc="-50" normalizeH="0" baseline="0" noProof="0" dirty="0">
              <a:ln>
                <a:noFill/>
              </a:ln>
              <a:solidFill>
                <a:srgbClr val="0154D4"/>
              </a:solidFill>
              <a:effectLst/>
              <a:uLnTx/>
              <a:uFillTx/>
              <a:latin typeface="#9Slide03 SFU Futura_05" panose="00000800000000000000" pitchFamily="2" charset="0"/>
              <a:ea typeface="+mn-ea"/>
              <a:cs typeface="+mn-cs"/>
            </a:endParaRPr>
          </a:p>
        </p:txBody>
      </p:sp>
      <p:sp>
        <p:nvSpPr>
          <p:cNvPr id="6" name="TextBox 5">
            <a:extLst>
              <a:ext uri="{FF2B5EF4-FFF2-40B4-BE49-F238E27FC236}">
                <a16:creationId xmlns:a16="http://schemas.microsoft.com/office/drawing/2014/main" xmlns="" id="{0B80475F-2D47-68D8-58E4-B23C104BC62B}"/>
              </a:ext>
            </a:extLst>
          </p:cNvPr>
          <p:cNvSpPr txBox="1"/>
          <p:nvPr/>
        </p:nvSpPr>
        <p:spPr>
          <a:xfrm>
            <a:off x="635847" y="429726"/>
            <a:ext cx="8729703" cy="1055674"/>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50" normalizeH="0" baseline="0" noProof="0" dirty="0">
                <a:ln>
                  <a:noFill/>
                </a:ln>
                <a:solidFill>
                  <a:srgbClr val="00B050"/>
                </a:solidFill>
                <a:effectLst/>
                <a:uLnTx/>
                <a:uFillTx/>
                <a:latin typeface="#9Slide03 SFU Futura_05" panose="00000800000000000000" pitchFamily="2" charset="0"/>
                <a:ea typeface="+mn-ea"/>
                <a:cs typeface="+mn-cs"/>
              </a:rPr>
              <a:t>VÙNG KINH TẾ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50" normalizeH="0" baseline="0" noProof="0" dirty="0">
                <a:ln>
                  <a:noFill/>
                </a:ln>
                <a:solidFill>
                  <a:srgbClr val="00B050"/>
                </a:solidFill>
                <a:effectLst/>
                <a:uLnTx/>
                <a:uFillTx/>
                <a:latin typeface="#9Slide03 SFU Futura_05" panose="00000800000000000000" pitchFamily="2" charset="0"/>
                <a:ea typeface="+mn-ea"/>
                <a:cs typeface="+mn-cs"/>
              </a:rPr>
              <a:t>TRỌNG ĐIỂM PHÍA NAM</a:t>
            </a:r>
          </a:p>
        </p:txBody>
      </p:sp>
      <p:sp>
        <p:nvSpPr>
          <p:cNvPr id="7" name="Rectangle 6">
            <a:extLst>
              <a:ext uri="{FF2B5EF4-FFF2-40B4-BE49-F238E27FC236}">
                <a16:creationId xmlns:a16="http://schemas.microsoft.com/office/drawing/2014/main" xmlns="" id="{EB25EED2-2C82-AB99-B596-85D7A9155A3C}"/>
              </a:ext>
            </a:extLst>
          </p:cNvPr>
          <p:cNvSpPr/>
          <p:nvPr/>
        </p:nvSpPr>
        <p:spPr>
          <a:xfrm>
            <a:off x="0" y="474132"/>
            <a:ext cx="180622" cy="966863"/>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Hộp Văn bản 2">
            <a:extLst>
              <a:ext uri="{FF2B5EF4-FFF2-40B4-BE49-F238E27FC236}">
                <a16:creationId xmlns:a16="http://schemas.microsoft.com/office/drawing/2014/main" xmlns="" id="{D9E8D441-B120-4002-173D-44353065201A}"/>
              </a:ext>
            </a:extLst>
          </p:cNvPr>
          <p:cNvSpPr txBox="1"/>
          <p:nvPr/>
        </p:nvSpPr>
        <p:spPr>
          <a:xfrm>
            <a:off x="391723" y="2736502"/>
            <a:ext cx="6260532" cy="3108543"/>
          </a:xfrm>
          <a:prstGeom prst="rect">
            <a:avLst/>
          </a:prstGeom>
          <a:solidFill>
            <a:schemeClr val="bg1"/>
          </a:solidFill>
          <a:ln w="12700">
            <a:noFill/>
            <a:prstDash val="sysDash"/>
          </a:ln>
        </p:spPr>
        <p:txBody>
          <a:bodyPr wrap="square">
            <a:spAutoFit/>
          </a:bodyPr>
          <a:lstStyle/>
          <a:p>
            <a:pPr lvl="0" algn="just"/>
            <a:r>
              <a:rPr lang="vi-VN" sz="2800" dirty="0">
                <a:solidFill>
                  <a:srgbClr val="002060"/>
                </a:solidFill>
                <a:latin typeface="Roboto Condensed" panose="02000000000000000000" pitchFamily="2" charset="0"/>
                <a:ea typeface="Roboto Condensed" panose="02000000000000000000" pitchFamily="2" charset="0"/>
              </a:rPr>
              <a:t>- Vùng kinh tế trọng điểm phía Nam gồm các tỉnh TP. Hồ Chí Minh, Bình Dương, Bà Rịa - Vũng Tàu, Đồng Nai, Tây Ninh, Bình Phước, Long An, Tiền Giang</a:t>
            </a:r>
            <a:r>
              <a:rPr lang="en-US" sz="2800" dirty="0">
                <a:solidFill>
                  <a:srgbClr val="002060"/>
                </a:solidFill>
                <a:latin typeface="Roboto Condensed" panose="02000000000000000000" pitchFamily="2" charset="0"/>
                <a:ea typeface="Roboto Condensed" panose="02000000000000000000" pitchFamily="2" charset="0"/>
              </a:rPr>
              <a:t>.</a:t>
            </a:r>
          </a:p>
          <a:p>
            <a:pPr lvl="0" algn="just"/>
            <a:r>
              <a:rPr lang="en-US" sz="2800" dirty="0">
                <a:solidFill>
                  <a:srgbClr val="002060"/>
                </a:solidFill>
                <a:latin typeface="Roboto Condensed" panose="02000000000000000000" pitchFamily="2" charset="0"/>
                <a:ea typeface="Roboto Condensed" panose="02000000000000000000" pitchFamily="2" charset="0"/>
              </a:rPr>
              <a:t>- </a:t>
            </a:r>
            <a:r>
              <a:rPr lang="vi-VN" sz="2800" dirty="0">
                <a:solidFill>
                  <a:srgbClr val="002060"/>
                </a:solidFill>
                <a:latin typeface="Roboto Condensed" panose="02000000000000000000" pitchFamily="2" charset="0"/>
                <a:ea typeface="Roboto Condensed" panose="02000000000000000000" pitchFamily="2" charset="0"/>
              </a:rPr>
              <a:t>Năm 2021, diện tích vùng khoảng 30,6 nghìn km2, số dân 21,8 triệu người (chiếm 22,3% dân số cả nước).</a:t>
            </a:r>
            <a:endParaRPr kumimoji="0" lang="vi-VN" sz="28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endParaRPr>
          </a:p>
        </p:txBody>
      </p:sp>
      <p:pic>
        <p:nvPicPr>
          <p:cNvPr id="8" name="Hình ảnh 7">
            <a:extLst>
              <a:ext uri="{FF2B5EF4-FFF2-40B4-BE49-F238E27FC236}">
                <a16:creationId xmlns:a16="http://schemas.microsoft.com/office/drawing/2014/main" xmlns="" id="{3F53F62F-2A59-38D1-CF59-3F0CCF4AEF79}"/>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7289418" y="64045"/>
            <a:ext cx="4592976" cy="6525013"/>
          </a:xfrm>
          <a:prstGeom prst="rect">
            <a:avLst/>
          </a:prstGeom>
        </p:spPr>
      </p:pic>
      <p:sp>
        <p:nvSpPr>
          <p:cNvPr id="11" name="Hộp Văn bản 10">
            <a:extLst>
              <a:ext uri="{FF2B5EF4-FFF2-40B4-BE49-F238E27FC236}">
                <a16:creationId xmlns:a16="http://schemas.microsoft.com/office/drawing/2014/main" xmlns="" id="{07163340-A594-E1F7-AF41-4103028FC665}"/>
              </a:ext>
            </a:extLst>
          </p:cNvPr>
          <p:cNvSpPr txBox="1"/>
          <p:nvPr/>
        </p:nvSpPr>
        <p:spPr>
          <a:xfrm>
            <a:off x="355159" y="1889525"/>
            <a:ext cx="6100482" cy="586058"/>
          </a:xfrm>
          <a:prstGeom prst="rect">
            <a:avLst/>
          </a:prstGeom>
          <a:noFill/>
        </p:spPr>
        <p:txBody>
          <a:bodyPr wrap="square">
            <a:spAutoFit/>
          </a:bodyPr>
          <a:lstStyle/>
          <a:p>
            <a:pPr algn="just">
              <a:lnSpc>
                <a:spcPts val="1800"/>
              </a:lnSpc>
            </a:pPr>
            <a:endParaRPr lang="en-US" sz="2800" b="1" i="0" dirty="0">
              <a:solidFill>
                <a:srgbClr val="FF0000"/>
              </a:solidFill>
              <a:effectLst/>
              <a:latin typeface="Roboto Condensed" panose="02000000000000000000" pitchFamily="2" charset="0"/>
              <a:ea typeface="Roboto Condensed" panose="02000000000000000000" pitchFamily="2" charset="0"/>
            </a:endParaRPr>
          </a:p>
          <a:p>
            <a:pPr algn="just">
              <a:lnSpc>
                <a:spcPts val="1800"/>
              </a:lnSpc>
            </a:pPr>
            <a:r>
              <a:rPr lang="en-US" sz="2800" b="1" i="0" dirty="0">
                <a:solidFill>
                  <a:srgbClr val="FF0000"/>
                </a:solidFill>
                <a:effectLst/>
                <a:latin typeface="Roboto Condensed" panose="02000000000000000000" pitchFamily="2" charset="0"/>
                <a:ea typeface="Roboto Condensed" panose="02000000000000000000" pitchFamily="2" charset="0"/>
              </a:rPr>
              <a:t>1. </a:t>
            </a:r>
            <a:r>
              <a:rPr lang="en-US" sz="2800" b="1" i="0" dirty="0" err="1">
                <a:solidFill>
                  <a:srgbClr val="FF0000"/>
                </a:solidFill>
                <a:effectLst/>
                <a:latin typeface="Roboto Condensed" panose="02000000000000000000" pitchFamily="2" charset="0"/>
                <a:ea typeface="Roboto Condensed" panose="02000000000000000000" pitchFamily="2" charset="0"/>
              </a:rPr>
              <a:t>Khái</a:t>
            </a:r>
            <a:r>
              <a:rPr lang="en-US" sz="2800" b="1" i="0" dirty="0">
                <a:solidFill>
                  <a:srgbClr val="FF0000"/>
                </a:solidFill>
                <a:effectLst/>
                <a:latin typeface="Roboto Condensed" panose="02000000000000000000" pitchFamily="2" charset="0"/>
                <a:ea typeface="Roboto Condensed" panose="02000000000000000000" pitchFamily="2" charset="0"/>
              </a:rPr>
              <a:t> </a:t>
            </a:r>
            <a:r>
              <a:rPr lang="en-US" sz="2800" b="1" i="0" dirty="0" err="1">
                <a:solidFill>
                  <a:srgbClr val="FF0000"/>
                </a:solidFill>
                <a:effectLst/>
                <a:latin typeface="Roboto Condensed" panose="02000000000000000000" pitchFamily="2" charset="0"/>
                <a:ea typeface="Roboto Condensed" panose="02000000000000000000" pitchFamily="2" charset="0"/>
              </a:rPr>
              <a:t>quát</a:t>
            </a:r>
            <a:r>
              <a:rPr lang="en-US" sz="2800" b="1" i="0" dirty="0">
                <a:solidFill>
                  <a:srgbClr val="FF0000"/>
                </a:solidFill>
                <a:effectLst/>
                <a:latin typeface="Roboto Condensed" panose="02000000000000000000" pitchFamily="2" charset="0"/>
                <a:ea typeface="Roboto Condensed" panose="02000000000000000000" pitchFamily="2" charset="0"/>
              </a:rPr>
              <a:t> </a:t>
            </a:r>
            <a:r>
              <a:rPr lang="en-US" sz="2800" b="1" i="0" dirty="0" err="1">
                <a:solidFill>
                  <a:srgbClr val="FF0000"/>
                </a:solidFill>
                <a:effectLst/>
                <a:latin typeface="Roboto Condensed" panose="02000000000000000000" pitchFamily="2" charset="0"/>
                <a:ea typeface="Roboto Condensed" panose="02000000000000000000" pitchFamily="2" charset="0"/>
              </a:rPr>
              <a:t>chung</a:t>
            </a:r>
            <a:endParaRPr lang="en-US" sz="2800" b="1" i="0" dirty="0">
              <a:solidFill>
                <a:srgbClr val="FF0000"/>
              </a:solidFill>
              <a:effectLst/>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294463680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EDD5CA8-821B-EEF0-DE60-EAAB48BD2E36}"/>
            </a:ext>
          </a:extLst>
        </p:cNvPr>
        <p:cNvGrpSpPr/>
        <p:nvPr/>
      </p:nvGrpSpPr>
      <p:grpSpPr>
        <a:xfrm>
          <a:off x="0" y="0"/>
          <a:ext cx="0" cy="0"/>
          <a:chOff x="0" y="0"/>
          <a:chExt cx="0" cy="0"/>
        </a:xfrm>
      </p:grpSpPr>
      <p:sp>
        <p:nvSpPr>
          <p:cNvPr id="2" name="TextBox 5">
            <a:extLst>
              <a:ext uri="{FF2B5EF4-FFF2-40B4-BE49-F238E27FC236}">
                <a16:creationId xmlns:a16="http://schemas.microsoft.com/office/drawing/2014/main" xmlns="" id="{D824D2BC-4BED-BB2D-09F6-2592B1721A95}"/>
              </a:ext>
            </a:extLst>
          </p:cNvPr>
          <p:cNvSpPr txBox="1"/>
          <p:nvPr/>
        </p:nvSpPr>
        <p:spPr>
          <a:xfrm>
            <a:off x="381847" y="474132"/>
            <a:ext cx="8729703" cy="1055674"/>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50" normalizeH="0" baseline="0" noProof="0" dirty="0">
                <a:ln>
                  <a:noFill/>
                </a:ln>
                <a:solidFill>
                  <a:srgbClr val="00B050"/>
                </a:solidFill>
                <a:effectLst/>
                <a:uLnTx/>
                <a:uFillTx/>
                <a:latin typeface="#9Slide03 SFU Futura_05" panose="00000800000000000000" pitchFamily="2" charset="0"/>
                <a:ea typeface="+mn-ea"/>
                <a:cs typeface="+mn-cs"/>
              </a:rPr>
              <a:t>VÙNG KINH TẾ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50" normalizeH="0" baseline="0" noProof="0" dirty="0">
                <a:ln>
                  <a:noFill/>
                </a:ln>
                <a:solidFill>
                  <a:srgbClr val="00B050"/>
                </a:solidFill>
                <a:effectLst/>
                <a:uLnTx/>
                <a:uFillTx/>
                <a:latin typeface="#9Slide03 SFU Futura_05" panose="00000800000000000000" pitchFamily="2" charset="0"/>
                <a:ea typeface="+mn-ea"/>
                <a:cs typeface="+mn-cs"/>
              </a:rPr>
              <a:t>TRỌNG ĐIỂM PHÍA NAM</a:t>
            </a:r>
          </a:p>
        </p:txBody>
      </p:sp>
      <p:sp>
        <p:nvSpPr>
          <p:cNvPr id="6" name="Freeform 35">
            <a:extLst>
              <a:ext uri="{FF2B5EF4-FFF2-40B4-BE49-F238E27FC236}">
                <a16:creationId xmlns:a16="http://schemas.microsoft.com/office/drawing/2014/main" xmlns="" id="{45CB2351-3D40-4C0A-9B8B-D52E745E109C}"/>
              </a:ext>
            </a:extLst>
          </p:cNvPr>
          <p:cNvSpPr/>
          <p:nvPr/>
        </p:nvSpPr>
        <p:spPr>
          <a:xfrm flipH="1">
            <a:off x="673075" y="1636654"/>
            <a:ext cx="812139" cy="238566"/>
          </a:xfrm>
          <a:custGeom>
            <a:avLst/>
            <a:gdLst/>
            <a:ahLst/>
            <a:cxnLst/>
            <a:rect l="l" t="t" r="r" b="b"/>
            <a:pathLst>
              <a:path w="1218209" h="357849">
                <a:moveTo>
                  <a:pt x="1218208" y="0"/>
                </a:moveTo>
                <a:lnTo>
                  <a:pt x="0" y="0"/>
                </a:lnTo>
                <a:lnTo>
                  <a:pt x="0" y="357849"/>
                </a:lnTo>
                <a:lnTo>
                  <a:pt x="1218208" y="357849"/>
                </a:lnTo>
                <a:lnTo>
                  <a:pt x="1218208"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36">
            <a:extLst>
              <a:ext uri="{FF2B5EF4-FFF2-40B4-BE49-F238E27FC236}">
                <a16:creationId xmlns:a16="http://schemas.microsoft.com/office/drawing/2014/main" xmlns="" id="{C17D3599-E56B-33F0-0538-02B69B78D940}"/>
              </a:ext>
            </a:extLst>
          </p:cNvPr>
          <p:cNvSpPr/>
          <p:nvPr/>
        </p:nvSpPr>
        <p:spPr>
          <a:xfrm>
            <a:off x="1740230" y="1636654"/>
            <a:ext cx="812139" cy="238566"/>
          </a:xfrm>
          <a:custGeom>
            <a:avLst/>
            <a:gdLst/>
            <a:ahLst/>
            <a:cxnLst/>
            <a:rect l="l" t="t" r="r" b="b"/>
            <a:pathLst>
              <a:path w="1218209" h="357849">
                <a:moveTo>
                  <a:pt x="0" y="0"/>
                </a:moveTo>
                <a:lnTo>
                  <a:pt x="1218208" y="0"/>
                </a:lnTo>
                <a:lnTo>
                  <a:pt x="1218208" y="357849"/>
                </a:lnTo>
                <a:lnTo>
                  <a:pt x="0" y="3578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6">
            <a:extLst>
              <a:ext uri="{FF2B5EF4-FFF2-40B4-BE49-F238E27FC236}">
                <a16:creationId xmlns:a16="http://schemas.microsoft.com/office/drawing/2014/main" xmlns="" id="{A482F0A7-7EB4-E145-B52B-0D5B30F7FE7F}"/>
              </a:ext>
            </a:extLst>
          </p:cNvPr>
          <p:cNvSpPr/>
          <p:nvPr/>
        </p:nvSpPr>
        <p:spPr>
          <a:xfrm>
            <a:off x="0" y="474132"/>
            <a:ext cx="180622" cy="966863"/>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Hộp Văn bản 10">
            <a:extLst>
              <a:ext uri="{FF2B5EF4-FFF2-40B4-BE49-F238E27FC236}">
                <a16:creationId xmlns:a16="http://schemas.microsoft.com/office/drawing/2014/main" xmlns="" id="{65F2E61C-CFC8-760F-0B9C-B6C309C46DED}"/>
              </a:ext>
            </a:extLst>
          </p:cNvPr>
          <p:cNvSpPr txBox="1"/>
          <p:nvPr/>
        </p:nvSpPr>
        <p:spPr>
          <a:xfrm>
            <a:off x="363790" y="1995538"/>
            <a:ext cx="6102350" cy="4381969"/>
          </a:xfrm>
          <a:prstGeom prst="rect">
            <a:avLst/>
          </a:prstGeom>
          <a:noFill/>
        </p:spPr>
        <p:txBody>
          <a:bodyPr wrap="square">
            <a:spAutoFit/>
          </a:bodyPr>
          <a:lstStyle/>
          <a:p>
            <a:pPr algn="just">
              <a:lnSpc>
                <a:spcPts val="1800"/>
              </a:lnSpc>
            </a:pPr>
            <a:endParaRPr lang="en-US" sz="3200" b="1" i="0" dirty="0">
              <a:solidFill>
                <a:srgbClr val="FF0000"/>
              </a:solidFill>
              <a:effectLst/>
              <a:latin typeface="Roboto Condensed" panose="02000000000000000000" pitchFamily="2" charset="0"/>
              <a:ea typeface="Roboto Condensed" panose="02000000000000000000" pitchFamily="2" charset="0"/>
            </a:endParaRPr>
          </a:p>
          <a:p>
            <a:pPr algn="just">
              <a:lnSpc>
                <a:spcPts val="1800"/>
              </a:lnSpc>
            </a:pPr>
            <a:endParaRPr lang="vi-VN" sz="2400" b="0" i="0" dirty="0">
              <a:solidFill>
                <a:srgbClr val="000000"/>
              </a:solidFill>
              <a:effectLst/>
              <a:latin typeface="Roboto Condensed" panose="02000000000000000000" pitchFamily="2" charset="0"/>
              <a:ea typeface="Roboto Condensed" panose="02000000000000000000" pitchFamily="2" charset="0"/>
            </a:endParaRPr>
          </a:p>
          <a:p>
            <a:pPr algn="just">
              <a:lnSpc>
                <a:spcPts val="3000"/>
              </a:lnSpc>
            </a:pPr>
            <a:r>
              <a:rPr lang="vi-VN" sz="2400" b="1" i="0" dirty="0">
                <a:solidFill>
                  <a:srgbClr val="000000"/>
                </a:solidFill>
                <a:effectLst/>
                <a:latin typeface="Roboto Condensed" panose="02000000000000000000" pitchFamily="2" charset="0"/>
                <a:ea typeface="Roboto Condensed" panose="02000000000000000000" pitchFamily="2" charset="0"/>
              </a:rPr>
              <a:t>-</a:t>
            </a:r>
            <a:r>
              <a:rPr lang="vi-VN" sz="2400" b="1" i="0" dirty="0">
                <a:solidFill>
                  <a:srgbClr val="002060"/>
                </a:solidFill>
                <a:effectLst/>
                <a:latin typeface="Roboto Condensed" panose="02000000000000000000" pitchFamily="2" charset="0"/>
                <a:ea typeface="Roboto Condensed" panose="02000000000000000000" pitchFamily="2" charset="0"/>
              </a:rPr>
              <a:t> Vị trí địa lí:</a:t>
            </a:r>
            <a:r>
              <a:rPr lang="vi-VN" sz="2400" b="0" i="0" dirty="0">
                <a:solidFill>
                  <a:srgbClr val="002060"/>
                </a:solidFill>
                <a:effectLst/>
                <a:latin typeface="Roboto Condensed" panose="02000000000000000000" pitchFamily="2" charset="0"/>
                <a:ea typeface="Roboto Condensed" panose="02000000000000000000" pitchFamily="2" charset="0"/>
              </a:rPr>
              <a:t> vị trí cầu nối giữa Đồng bằng sông cửu Long, Tây Nguyên và Duyên hải Nam Trung Bộ, là đầu mối giao thương của các tỉnh phía nam với các vùng trong cả nước và quốc tế thông qua mạng lưới giao thông đường bộ, đường biển, đường sông và đường hàng không. Phía đông và đông nam là vùng biển rộng lớn, giàu tiềm năng </a:t>
            </a:r>
            <a:r>
              <a:rPr lang="vi-VN" sz="2400" b="1" i="0" dirty="0">
                <a:solidFill>
                  <a:srgbClr val="002060"/>
                </a:solidFill>
                <a:effectLst/>
                <a:latin typeface="Roboto Condensed" panose="02000000000000000000" pitchFamily="2" charset="0"/>
                <a:ea typeface="Roboto Condensed" panose="02000000000000000000" pitchFamily="2" charset="0"/>
              </a:rPr>
              <a:t>=&gt; </a:t>
            </a:r>
            <a:r>
              <a:rPr lang="en-US" sz="2400" b="1" i="0" dirty="0">
                <a:solidFill>
                  <a:srgbClr val="002060"/>
                </a:solidFill>
                <a:effectLst/>
                <a:latin typeface="Roboto Condensed" panose="02000000000000000000" pitchFamily="2" charset="0"/>
                <a:ea typeface="Roboto Condensed" panose="02000000000000000000" pitchFamily="2" charset="0"/>
              </a:rPr>
              <a:t>L</a:t>
            </a:r>
            <a:r>
              <a:rPr lang="vi-VN" sz="2400" b="1" i="0" dirty="0" err="1">
                <a:solidFill>
                  <a:srgbClr val="002060"/>
                </a:solidFill>
                <a:effectLst/>
                <a:latin typeface="Roboto Condensed" panose="02000000000000000000" pitchFamily="2" charset="0"/>
                <a:ea typeface="Roboto Condensed" panose="02000000000000000000" pitchFamily="2" charset="0"/>
              </a:rPr>
              <a:t>ợi</a:t>
            </a:r>
            <a:r>
              <a:rPr lang="vi-VN" sz="2400" b="1" i="0" dirty="0">
                <a:solidFill>
                  <a:srgbClr val="002060"/>
                </a:solidFill>
                <a:effectLst/>
                <a:latin typeface="Roboto Condensed" panose="02000000000000000000" pitchFamily="2" charset="0"/>
                <a:ea typeface="Roboto Condensed" panose="02000000000000000000" pitchFamily="2" charset="0"/>
              </a:rPr>
              <a:t> thế vị trí địa lí tạo cho vùng khả năng thu hút vốn đầu tư trong và ngoài nước, có tiềm lực phát triển kinh tế vượt trội so với các vùng khác.</a:t>
            </a:r>
          </a:p>
        </p:txBody>
      </p:sp>
      <p:pic>
        <p:nvPicPr>
          <p:cNvPr id="8" name="Hình ảnh 7">
            <a:extLst>
              <a:ext uri="{FF2B5EF4-FFF2-40B4-BE49-F238E27FC236}">
                <a16:creationId xmlns:a16="http://schemas.microsoft.com/office/drawing/2014/main" xmlns="" id="{CA3D8008-F60A-4AD4-A958-F76E1F68871C}"/>
              </a:ext>
            </a:extLst>
          </p:cNvPr>
          <p:cNvPicPr>
            <a:picLocks noChangeAspect="1"/>
          </p:cNvPicPr>
          <p:nvPr/>
        </p:nvPicPr>
        <p:blipFill>
          <a:blip r:embed="rId5"/>
          <a:stretch>
            <a:fillRect/>
          </a:stretch>
        </p:blipFill>
        <p:spPr>
          <a:xfrm>
            <a:off x="7323786" y="167357"/>
            <a:ext cx="4590686" cy="6523285"/>
          </a:xfrm>
          <a:prstGeom prst="rect">
            <a:avLst/>
          </a:prstGeom>
        </p:spPr>
      </p:pic>
      <p:sp>
        <p:nvSpPr>
          <p:cNvPr id="5" name="Hộp Văn bản 4">
            <a:extLst>
              <a:ext uri="{FF2B5EF4-FFF2-40B4-BE49-F238E27FC236}">
                <a16:creationId xmlns:a16="http://schemas.microsoft.com/office/drawing/2014/main" xmlns="" id="{91802187-FE5A-F2EE-252F-B3846FC79C5E}"/>
              </a:ext>
            </a:extLst>
          </p:cNvPr>
          <p:cNvSpPr txBox="1"/>
          <p:nvPr/>
        </p:nvSpPr>
        <p:spPr>
          <a:xfrm>
            <a:off x="365658" y="1844734"/>
            <a:ext cx="6100482" cy="586058"/>
          </a:xfrm>
          <a:prstGeom prst="rect">
            <a:avLst/>
          </a:prstGeom>
          <a:noFill/>
        </p:spPr>
        <p:txBody>
          <a:bodyPr wrap="square">
            <a:spAutoFit/>
          </a:bodyPr>
          <a:lstStyle/>
          <a:p>
            <a:pPr algn="just">
              <a:lnSpc>
                <a:spcPts val="1800"/>
              </a:lnSpc>
            </a:pPr>
            <a:endParaRPr lang="en-US" sz="2800" b="1" i="0" dirty="0">
              <a:solidFill>
                <a:srgbClr val="FF0000"/>
              </a:solidFill>
              <a:effectLst/>
              <a:latin typeface="Roboto Condensed" panose="02000000000000000000" pitchFamily="2" charset="0"/>
              <a:ea typeface="Roboto Condensed" panose="02000000000000000000" pitchFamily="2" charset="0"/>
            </a:endParaRPr>
          </a:p>
          <a:p>
            <a:pPr algn="just">
              <a:lnSpc>
                <a:spcPts val="1800"/>
              </a:lnSpc>
            </a:pPr>
            <a:r>
              <a:rPr lang="en-US" sz="2800" b="1" i="0" dirty="0">
                <a:solidFill>
                  <a:srgbClr val="FF0000"/>
                </a:solidFill>
                <a:effectLst/>
                <a:latin typeface="Roboto Condensed" panose="02000000000000000000" pitchFamily="2" charset="0"/>
                <a:ea typeface="Roboto Condensed" panose="02000000000000000000" pitchFamily="2" charset="0"/>
              </a:rPr>
              <a:t>2. </a:t>
            </a:r>
            <a:r>
              <a:rPr lang="vi-VN" sz="2800" b="1" i="0" dirty="0">
                <a:solidFill>
                  <a:srgbClr val="FF0000"/>
                </a:solidFill>
                <a:effectLst/>
                <a:latin typeface="Roboto Condensed" panose="02000000000000000000" pitchFamily="2" charset="0"/>
                <a:ea typeface="Roboto Condensed" panose="02000000000000000000" pitchFamily="2" charset="0"/>
              </a:rPr>
              <a:t>Thế mạnh </a:t>
            </a:r>
            <a:r>
              <a:rPr lang="en-US" sz="2800" b="1" i="0" dirty="0" err="1">
                <a:solidFill>
                  <a:srgbClr val="FF0000"/>
                </a:solidFill>
                <a:effectLst/>
                <a:latin typeface="Roboto Condensed" panose="02000000000000000000" pitchFamily="2" charset="0"/>
                <a:ea typeface="Roboto Condensed" panose="02000000000000000000" pitchFamily="2" charset="0"/>
              </a:rPr>
              <a:t>nổi</a:t>
            </a:r>
            <a:r>
              <a:rPr lang="en-US" sz="2800" b="1" i="0" dirty="0">
                <a:solidFill>
                  <a:srgbClr val="FF0000"/>
                </a:solidFill>
                <a:effectLst/>
                <a:latin typeface="Roboto Condensed" panose="02000000000000000000" pitchFamily="2" charset="0"/>
                <a:ea typeface="Roboto Condensed" panose="02000000000000000000" pitchFamily="2" charset="0"/>
              </a:rPr>
              <a:t> </a:t>
            </a:r>
            <a:r>
              <a:rPr lang="en-US" sz="2800" b="1" i="0" dirty="0" err="1">
                <a:solidFill>
                  <a:srgbClr val="FF0000"/>
                </a:solidFill>
                <a:effectLst/>
                <a:latin typeface="Roboto Condensed" panose="02000000000000000000" pitchFamily="2" charset="0"/>
                <a:ea typeface="Roboto Condensed" panose="02000000000000000000" pitchFamily="2" charset="0"/>
              </a:rPr>
              <a:t>bật</a:t>
            </a:r>
            <a:r>
              <a:rPr lang="en-US" sz="2800" b="1" i="0" dirty="0">
                <a:solidFill>
                  <a:srgbClr val="FF0000"/>
                </a:solidFill>
                <a:effectLst/>
                <a:latin typeface="Roboto Condensed" panose="02000000000000000000" pitchFamily="2" charset="0"/>
                <a:ea typeface="Roboto Condensed" panose="02000000000000000000" pitchFamily="2" charset="0"/>
              </a:rPr>
              <a:t> </a:t>
            </a:r>
            <a:r>
              <a:rPr lang="en-US" sz="2800" b="1" i="0" dirty="0" err="1">
                <a:solidFill>
                  <a:srgbClr val="FF0000"/>
                </a:solidFill>
                <a:effectLst/>
                <a:latin typeface="Roboto Condensed" panose="02000000000000000000" pitchFamily="2" charset="0"/>
                <a:ea typeface="Roboto Condensed" panose="02000000000000000000" pitchFamily="2" charset="0"/>
              </a:rPr>
              <a:t>để</a:t>
            </a:r>
            <a:r>
              <a:rPr lang="en-US" sz="2800" b="1" i="0" dirty="0">
                <a:solidFill>
                  <a:srgbClr val="FF0000"/>
                </a:solidFill>
                <a:effectLst/>
                <a:latin typeface="Roboto Condensed" panose="02000000000000000000" pitchFamily="2" charset="0"/>
                <a:ea typeface="Roboto Condensed" panose="02000000000000000000" pitchFamily="2" charset="0"/>
              </a:rPr>
              <a:t> </a:t>
            </a:r>
            <a:r>
              <a:rPr lang="en-US" sz="2800" b="1" i="0" dirty="0" err="1">
                <a:solidFill>
                  <a:srgbClr val="FF0000"/>
                </a:solidFill>
                <a:effectLst/>
                <a:latin typeface="Roboto Condensed" panose="02000000000000000000" pitchFamily="2" charset="0"/>
                <a:ea typeface="Roboto Condensed" panose="02000000000000000000" pitchFamily="2" charset="0"/>
              </a:rPr>
              <a:t>phát</a:t>
            </a:r>
            <a:r>
              <a:rPr lang="en-US" sz="2800" b="1" i="0" dirty="0">
                <a:solidFill>
                  <a:srgbClr val="FF0000"/>
                </a:solidFill>
                <a:effectLst/>
                <a:latin typeface="Roboto Condensed" panose="02000000000000000000" pitchFamily="2" charset="0"/>
                <a:ea typeface="Roboto Condensed" panose="02000000000000000000" pitchFamily="2" charset="0"/>
              </a:rPr>
              <a:t> </a:t>
            </a:r>
            <a:r>
              <a:rPr lang="en-US" sz="2800" b="1" i="0" dirty="0" err="1">
                <a:solidFill>
                  <a:srgbClr val="FF0000"/>
                </a:solidFill>
                <a:effectLst/>
                <a:latin typeface="Roboto Condensed" panose="02000000000000000000" pitchFamily="2" charset="0"/>
                <a:ea typeface="Roboto Condensed" panose="02000000000000000000" pitchFamily="2" charset="0"/>
              </a:rPr>
              <a:t>triển</a:t>
            </a:r>
            <a:r>
              <a:rPr lang="en-US" sz="2800" b="1" i="0" dirty="0">
                <a:solidFill>
                  <a:srgbClr val="FF0000"/>
                </a:solidFill>
                <a:effectLst/>
                <a:latin typeface="Roboto Condensed" panose="02000000000000000000" pitchFamily="2" charset="0"/>
                <a:ea typeface="Roboto Condensed" panose="02000000000000000000" pitchFamily="2" charset="0"/>
              </a:rPr>
              <a:t> </a:t>
            </a:r>
            <a:r>
              <a:rPr lang="en-US" sz="2800" b="1" i="0" dirty="0" err="1">
                <a:solidFill>
                  <a:srgbClr val="FF0000"/>
                </a:solidFill>
                <a:effectLst/>
                <a:latin typeface="Roboto Condensed" panose="02000000000000000000" pitchFamily="2" charset="0"/>
                <a:ea typeface="Roboto Condensed" panose="02000000000000000000" pitchFamily="2" charset="0"/>
              </a:rPr>
              <a:t>kinh</a:t>
            </a:r>
            <a:r>
              <a:rPr lang="en-US" sz="2800" b="1" i="0" dirty="0">
                <a:solidFill>
                  <a:srgbClr val="FF0000"/>
                </a:solidFill>
                <a:effectLst/>
                <a:latin typeface="Roboto Condensed" panose="02000000000000000000" pitchFamily="2" charset="0"/>
                <a:ea typeface="Roboto Condensed" panose="02000000000000000000" pitchFamily="2" charset="0"/>
              </a:rPr>
              <a:t> </a:t>
            </a:r>
            <a:r>
              <a:rPr lang="en-US" sz="2800" b="1" i="0" dirty="0" err="1">
                <a:solidFill>
                  <a:srgbClr val="FF0000"/>
                </a:solidFill>
                <a:effectLst/>
                <a:latin typeface="Roboto Condensed" panose="02000000000000000000" pitchFamily="2" charset="0"/>
                <a:ea typeface="Roboto Condensed" panose="02000000000000000000" pitchFamily="2" charset="0"/>
              </a:rPr>
              <a:t>tế</a:t>
            </a:r>
            <a:endParaRPr lang="en-US" sz="2800" b="1" i="0" dirty="0">
              <a:solidFill>
                <a:srgbClr val="FF0000"/>
              </a:solidFill>
              <a:effectLst/>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177886919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xmlns="" id="{5C2AA0B1-C709-D006-78BB-FBD8C9394DBA}"/>
              </a:ext>
            </a:extLst>
          </p:cNvPr>
          <p:cNvSpPr txBox="1"/>
          <p:nvPr/>
        </p:nvSpPr>
        <p:spPr>
          <a:xfrm>
            <a:off x="381847" y="474132"/>
            <a:ext cx="8729703" cy="1055674"/>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50" normalizeH="0" baseline="0" noProof="0" dirty="0">
                <a:ln>
                  <a:noFill/>
                </a:ln>
                <a:solidFill>
                  <a:srgbClr val="00B050"/>
                </a:solidFill>
                <a:effectLst/>
                <a:uLnTx/>
                <a:uFillTx/>
                <a:latin typeface="#9Slide03 SFU Futura_05" panose="00000800000000000000" pitchFamily="2" charset="0"/>
                <a:ea typeface="+mn-ea"/>
                <a:cs typeface="+mn-cs"/>
              </a:rPr>
              <a:t>VÙNG KINH TẾ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50" normalizeH="0" baseline="0" noProof="0" dirty="0">
                <a:ln>
                  <a:noFill/>
                </a:ln>
                <a:solidFill>
                  <a:srgbClr val="00B050"/>
                </a:solidFill>
                <a:effectLst/>
                <a:uLnTx/>
                <a:uFillTx/>
                <a:latin typeface="#9Slide03 SFU Futura_05" panose="00000800000000000000" pitchFamily="2" charset="0"/>
                <a:ea typeface="+mn-ea"/>
                <a:cs typeface="+mn-cs"/>
              </a:rPr>
              <a:t>TRỌNG ĐIỂM PHÍA NAM</a:t>
            </a:r>
          </a:p>
        </p:txBody>
      </p:sp>
      <p:sp>
        <p:nvSpPr>
          <p:cNvPr id="6" name="Freeform 35">
            <a:extLst>
              <a:ext uri="{FF2B5EF4-FFF2-40B4-BE49-F238E27FC236}">
                <a16:creationId xmlns:a16="http://schemas.microsoft.com/office/drawing/2014/main" xmlns="" id="{9EC79547-12CA-7D71-21E7-95D4D257BD21}"/>
              </a:ext>
            </a:extLst>
          </p:cNvPr>
          <p:cNvSpPr/>
          <p:nvPr/>
        </p:nvSpPr>
        <p:spPr>
          <a:xfrm flipH="1">
            <a:off x="673075" y="1636654"/>
            <a:ext cx="812139" cy="238566"/>
          </a:xfrm>
          <a:custGeom>
            <a:avLst/>
            <a:gdLst/>
            <a:ahLst/>
            <a:cxnLst/>
            <a:rect l="l" t="t" r="r" b="b"/>
            <a:pathLst>
              <a:path w="1218209" h="357849">
                <a:moveTo>
                  <a:pt x="1218208" y="0"/>
                </a:moveTo>
                <a:lnTo>
                  <a:pt x="0" y="0"/>
                </a:lnTo>
                <a:lnTo>
                  <a:pt x="0" y="357849"/>
                </a:lnTo>
                <a:lnTo>
                  <a:pt x="1218208" y="357849"/>
                </a:lnTo>
                <a:lnTo>
                  <a:pt x="1218208"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36">
            <a:extLst>
              <a:ext uri="{FF2B5EF4-FFF2-40B4-BE49-F238E27FC236}">
                <a16:creationId xmlns:a16="http://schemas.microsoft.com/office/drawing/2014/main" xmlns="" id="{38D30EA1-47BD-C430-D6D3-18B439E2F15B}"/>
              </a:ext>
            </a:extLst>
          </p:cNvPr>
          <p:cNvSpPr/>
          <p:nvPr/>
        </p:nvSpPr>
        <p:spPr>
          <a:xfrm>
            <a:off x="1740230" y="1636654"/>
            <a:ext cx="812139" cy="238566"/>
          </a:xfrm>
          <a:custGeom>
            <a:avLst/>
            <a:gdLst/>
            <a:ahLst/>
            <a:cxnLst/>
            <a:rect l="l" t="t" r="r" b="b"/>
            <a:pathLst>
              <a:path w="1218209" h="357849">
                <a:moveTo>
                  <a:pt x="0" y="0"/>
                </a:moveTo>
                <a:lnTo>
                  <a:pt x="1218208" y="0"/>
                </a:lnTo>
                <a:lnTo>
                  <a:pt x="1218208" y="357849"/>
                </a:lnTo>
                <a:lnTo>
                  <a:pt x="0" y="3578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6">
            <a:extLst>
              <a:ext uri="{FF2B5EF4-FFF2-40B4-BE49-F238E27FC236}">
                <a16:creationId xmlns:a16="http://schemas.microsoft.com/office/drawing/2014/main" xmlns="" id="{72EA4EBA-9A25-98C2-F9E0-9EBE007B75A8}"/>
              </a:ext>
            </a:extLst>
          </p:cNvPr>
          <p:cNvSpPr/>
          <p:nvPr/>
        </p:nvSpPr>
        <p:spPr>
          <a:xfrm>
            <a:off x="0" y="474132"/>
            <a:ext cx="180622" cy="966863"/>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9" name="Hình ảnh 8">
            <a:extLst>
              <a:ext uri="{FF2B5EF4-FFF2-40B4-BE49-F238E27FC236}">
                <a16:creationId xmlns:a16="http://schemas.microsoft.com/office/drawing/2014/main" xmlns="" id="{60E77B2A-AA8B-B5E0-C1A8-CE39C6C6920E}"/>
              </a:ext>
            </a:extLst>
          </p:cNvPr>
          <p:cNvPicPr>
            <a:picLocks noChangeAspect="1"/>
          </p:cNvPicPr>
          <p:nvPr/>
        </p:nvPicPr>
        <p:blipFill>
          <a:blip r:embed="rId5"/>
          <a:stretch>
            <a:fillRect/>
          </a:stretch>
        </p:blipFill>
        <p:spPr>
          <a:xfrm>
            <a:off x="7320107" y="236190"/>
            <a:ext cx="4608975" cy="6358679"/>
          </a:xfrm>
          <a:prstGeom prst="rect">
            <a:avLst/>
          </a:prstGeom>
        </p:spPr>
      </p:pic>
      <p:sp>
        <p:nvSpPr>
          <p:cNvPr id="11" name="Hộp Văn bản 10">
            <a:extLst>
              <a:ext uri="{FF2B5EF4-FFF2-40B4-BE49-F238E27FC236}">
                <a16:creationId xmlns:a16="http://schemas.microsoft.com/office/drawing/2014/main" xmlns="" id="{ED33B728-E729-BE69-724F-E43CAA5669DC}"/>
              </a:ext>
            </a:extLst>
          </p:cNvPr>
          <p:cNvSpPr txBox="1"/>
          <p:nvPr/>
        </p:nvSpPr>
        <p:spPr>
          <a:xfrm>
            <a:off x="180622" y="2443733"/>
            <a:ext cx="6372578" cy="4151136"/>
          </a:xfrm>
          <a:prstGeom prst="rect">
            <a:avLst/>
          </a:prstGeom>
          <a:noFill/>
        </p:spPr>
        <p:txBody>
          <a:bodyPr wrap="square">
            <a:spAutoFit/>
          </a:bodyPr>
          <a:lstStyle/>
          <a:p>
            <a:pPr algn="just">
              <a:lnSpc>
                <a:spcPts val="1800"/>
              </a:lnSpc>
            </a:pPr>
            <a:endParaRPr lang="vi-VN" sz="2400" b="0" i="0" dirty="0">
              <a:solidFill>
                <a:srgbClr val="000000"/>
              </a:solidFill>
              <a:effectLst/>
              <a:latin typeface="Roboto Condensed" panose="02000000000000000000" pitchFamily="2" charset="0"/>
              <a:ea typeface="Roboto Condensed" panose="02000000000000000000" pitchFamily="2" charset="0"/>
            </a:endParaRPr>
          </a:p>
          <a:p>
            <a:pPr algn="just">
              <a:lnSpc>
                <a:spcPts val="3000"/>
              </a:lnSpc>
            </a:pPr>
            <a:r>
              <a:rPr lang="vi-VN" sz="2400" b="1" i="0" dirty="0">
                <a:solidFill>
                  <a:srgbClr val="000000"/>
                </a:solidFill>
                <a:effectLst/>
                <a:latin typeface="Roboto Condensed" panose="02000000000000000000" pitchFamily="2" charset="0"/>
                <a:ea typeface="Roboto Condensed" panose="02000000000000000000" pitchFamily="2" charset="0"/>
              </a:rPr>
              <a:t>- Điều kiện tự nhiên:</a:t>
            </a:r>
            <a:r>
              <a:rPr lang="vi-VN" sz="2400" b="0" i="0" dirty="0">
                <a:solidFill>
                  <a:srgbClr val="000000"/>
                </a:solidFill>
                <a:effectLst/>
                <a:latin typeface="Roboto Condensed" panose="02000000000000000000" pitchFamily="2" charset="0"/>
                <a:ea typeface="Roboto Condensed" panose="02000000000000000000" pitchFamily="2" charset="0"/>
              </a:rPr>
              <a:t> địa hình tương đối bằng </a:t>
            </a:r>
            <a:r>
              <a:rPr lang="vi-VN" sz="2400" b="0" i="0" dirty="0" err="1">
                <a:solidFill>
                  <a:srgbClr val="000000"/>
                </a:solidFill>
                <a:effectLst/>
                <a:latin typeface="Roboto Condensed" panose="02000000000000000000" pitchFamily="2" charset="0"/>
                <a:ea typeface="Roboto Condensed" panose="02000000000000000000" pitchFamily="2" charset="0"/>
              </a:rPr>
              <a:t>phẳng</a:t>
            </a:r>
            <a:r>
              <a:rPr lang="vi-VN" sz="2400" b="0" i="0" dirty="0">
                <a:solidFill>
                  <a:srgbClr val="000000"/>
                </a:solidFill>
                <a:effectLst/>
                <a:latin typeface="Roboto Condensed" panose="02000000000000000000" pitchFamily="2" charset="0"/>
                <a:ea typeface="Roboto Condensed" panose="02000000000000000000" pitchFamily="2" charset="0"/>
              </a:rPr>
              <a:t>, ¾ là đồng bằng và bán bình nguyên. Đất xám và đất </a:t>
            </a:r>
            <a:r>
              <a:rPr lang="vi-VN" sz="2400" b="0" i="0" dirty="0" err="1">
                <a:solidFill>
                  <a:srgbClr val="000000"/>
                </a:solidFill>
                <a:effectLst/>
                <a:latin typeface="Roboto Condensed" panose="02000000000000000000" pitchFamily="2" charset="0"/>
                <a:ea typeface="Roboto Condensed" panose="02000000000000000000" pitchFamily="2" charset="0"/>
              </a:rPr>
              <a:t>feralit</a:t>
            </a:r>
            <a:r>
              <a:rPr lang="vi-VN" sz="2400" b="0" i="0" dirty="0">
                <a:solidFill>
                  <a:srgbClr val="000000"/>
                </a:solidFill>
                <a:effectLst/>
                <a:latin typeface="Roboto Condensed" panose="02000000000000000000" pitchFamily="2" charset="0"/>
                <a:ea typeface="Roboto Condensed" panose="02000000000000000000" pitchFamily="2" charset="0"/>
              </a:rPr>
              <a:t> chiếm diện tích lớn, đất phù sa sông màu mỡ; khí hậu cận xích đạo gió mùa nóng ẩm là điều kiện hình thành các vùng chuyên canh cây công nghiệp lâu năm, cây ăn quả, cây lương thực. Có trữ lượng dầu khí lớn là nguồn khoáng sản quan trọng phục vụ cho các ngành kinh tế. Vùng biển giàu hải sản và diện tích mặt nước phục vụ khai thác và nuôi trồng thủy sản.</a:t>
            </a:r>
          </a:p>
        </p:txBody>
      </p:sp>
      <p:sp>
        <p:nvSpPr>
          <p:cNvPr id="4" name="Hộp Văn bản 3">
            <a:extLst>
              <a:ext uri="{FF2B5EF4-FFF2-40B4-BE49-F238E27FC236}">
                <a16:creationId xmlns:a16="http://schemas.microsoft.com/office/drawing/2014/main" xmlns="" id="{4083EACA-9700-51D7-A3F4-DC41A3178A9A}"/>
              </a:ext>
            </a:extLst>
          </p:cNvPr>
          <p:cNvSpPr txBox="1"/>
          <p:nvPr/>
        </p:nvSpPr>
        <p:spPr>
          <a:xfrm>
            <a:off x="262918" y="2266120"/>
            <a:ext cx="6100482" cy="355225"/>
          </a:xfrm>
          <a:prstGeom prst="rect">
            <a:avLst/>
          </a:prstGeom>
          <a:noFill/>
        </p:spPr>
        <p:txBody>
          <a:bodyPr wrap="square">
            <a:spAutoFit/>
          </a:bodyPr>
          <a:lstStyle/>
          <a:p>
            <a:pPr algn="just">
              <a:lnSpc>
                <a:spcPts val="1800"/>
              </a:lnSpc>
            </a:pPr>
            <a:r>
              <a:rPr lang="en-US" sz="2800" b="1" i="0" dirty="0">
                <a:solidFill>
                  <a:srgbClr val="FF0000"/>
                </a:solidFill>
                <a:effectLst/>
                <a:latin typeface="Roboto Condensed" panose="02000000000000000000" pitchFamily="2" charset="0"/>
                <a:ea typeface="Roboto Condensed" panose="02000000000000000000" pitchFamily="2" charset="0"/>
              </a:rPr>
              <a:t>2. </a:t>
            </a:r>
            <a:r>
              <a:rPr lang="vi-VN" sz="2800" b="1" i="0" dirty="0">
                <a:solidFill>
                  <a:srgbClr val="FF0000"/>
                </a:solidFill>
                <a:effectLst/>
                <a:latin typeface="Roboto Condensed" panose="02000000000000000000" pitchFamily="2" charset="0"/>
                <a:ea typeface="Roboto Condensed" panose="02000000000000000000" pitchFamily="2" charset="0"/>
              </a:rPr>
              <a:t>Thế mạnh </a:t>
            </a:r>
            <a:r>
              <a:rPr lang="en-US" sz="2800" b="1" i="0" dirty="0" err="1">
                <a:solidFill>
                  <a:srgbClr val="FF0000"/>
                </a:solidFill>
                <a:effectLst/>
                <a:latin typeface="Roboto Condensed" panose="02000000000000000000" pitchFamily="2" charset="0"/>
                <a:ea typeface="Roboto Condensed" panose="02000000000000000000" pitchFamily="2" charset="0"/>
              </a:rPr>
              <a:t>nổi</a:t>
            </a:r>
            <a:r>
              <a:rPr lang="en-US" sz="2800" b="1" i="0" dirty="0">
                <a:solidFill>
                  <a:srgbClr val="FF0000"/>
                </a:solidFill>
                <a:effectLst/>
                <a:latin typeface="Roboto Condensed" panose="02000000000000000000" pitchFamily="2" charset="0"/>
                <a:ea typeface="Roboto Condensed" panose="02000000000000000000" pitchFamily="2" charset="0"/>
              </a:rPr>
              <a:t> </a:t>
            </a:r>
            <a:r>
              <a:rPr lang="en-US" sz="2800" b="1" i="0" dirty="0" err="1">
                <a:solidFill>
                  <a:srgbClr val="FF0000"/>
                </a:solidFill>
                <a:effectLst/>
                <a:latin typeface="Roboto Condensed" panose="02000000000000000000" pitchFamily="2" charset="0"/>
                <a:ea typeface="Roboto Condensed" panose="02000000000000000000" pitchFamily="2" charset="0"/>
              </a:rPr>
              <a:t>bật</a:t>
            </a:r>
            <a:r>
              <a:rPr lang="en-US" sz="2800" b="1" i="0" dirty="0">
                <a:solidFill>
                  <a:srgbClr val="FF0000"/>
                </a:solidFill>
                <a:effectLst/>
                <a:latin typeface="Roboto Condensed" panose="02000000000000000000" pitchFamily="2" charset="0"/>
                <a:ea typeface="Roboto Condensed" panose="02000000000000000000" pitchFamily="2" charset="0"/>
              </a:rPr>
              <a:t> </a:t>
            </a:r>
            <a:r>
              <a:rPr lang="en-US" sz="2800" b="1" i="0" dirty="0" err="1">
                <a:solidFill>
                  <a:srgbClr val="FF0000"/>
                </a:solidFill>
                <a:effectLst/>
                <a:latin typeface="Roboto Condensed" panose="02000000000000000000" pitchFamily="2" charset="0"/>
                <a:ea typeface="Roboto Condensed" panose="02000000000000000000" pitchFamily="2" charset="0"/>
              </a:rPr>
              <a:t>để</a:t>
            </a:r>
            <a:r>
              <a:rPr lang="en-US" sz="2800" b="1" i="0" dirty="0">
                <a:solidFill>
                  <a:srgbClr val="FF0000"/>
                </a:solidFill>
                <a:effectLst/>
                <a:latin typeface="Roboto Condensed" panose="02000000000000000000" pitchFamily="2" charset="0"/>
                <a:ea typeface="Roboto Condensed" panose="02000000000000000000" pitchFamily="2" charset="0"/>
              </a:rPr>
              <a:t> </a:t>
            </a:r>
            <a:r>
              <a:rPr lang="en-US" sz="2800" b="1" i="0" dirty="0" err="1">
                <a:solidFill>
                  <a:srgbClr val="FF0000"/>
                </a:solidFill>
                <a:effectLst/>
                <a:latin typeface="Roboto Condensed" panose="02000000000000000000" pitchFamily="2" charset="0"/>
                <a:ea typeface="Roboto Condensed" panose="02000000000000000000" pitchFamily="2" charset="0"/>
              </a:rPr>
              <a:t>phát</a:t>
            </a:r>
            <a:r>
              <a:rPr lang="en-US" sz="2800" b="1" i="0" dirty="0">
                <a:solidFill>
                  <a:srgbClr val="FF0000"/>
                </a:solidFill>
                <a:effectLst/>
                <a:latin typeface="Roboto Condensed" panose="02000000000000000000" pitchFamily="2" charset="0"/>
                <a:ea typeface="Roboto Condensed" panose="02000000000000000000" pitchFamily="2" charset="0"/>
              </a:rPr>
              <a:t> </a:t>
            </a:r>
            <a:r>
              <a:rPr lang="en-US" sz="2800" b="1" i="0" dirty="0" err="1">
                <a:solidFill>
                  <a:srgbClr val="FF0000"/>
                </a:solidFill>
                <a:effectLst/>
                <a:latin typeface="Roboto Condensed" panose="02000000000000000000" pitchFamily="2" charset="0"/>
                <a:ea typeface="Roboto Condensed" panose="02000000000000000000" pitchFamily="2" charset="0"/>
              </a:rPr>
              <a:t>triển</a:t>
            </a:r>
            <a:r>
              <a:rPr lang="en-US" sz="2800" b="1" i="0" dirty="0">
                <a:solidFill>
                  <a:srgbClr val="FF0000"/>
                </a:solidFill>
                <a:effectLst/>
                <a:latin typeface="Roboto Condensed" panose="02000000000000000000" pitchFamily="2" charset="0"/>
                <a:ea typeface="Roboto Condensed" panose="02000000000000000000" pitchFamily="2" charset="0"/>
              </a:rPr>
              <a:t> </a:t>
            </a:r>
            <a:r>
              <a:rPr lang="en-US" sz="2800" b="1" i="0" dirty="0" err="1">
                <a:solidFill>
                  <a:srgbClr val="FF0000"/>
                </a:solidFill>
                <a:effectLst/>
                <a:latin typeface="Roboto Condensed" panose="02000000000000000000" pitchFamily="2" charset="0"/>
                <a:ea typeface="Roboto Condensed" panose="02000000000000000000" pitchFamily="2" charset="0"/>
              </a:rPr>
              <a:t>kinh</a:t>
            </a:r>
            <a:r>
              <a:rPr lang="en-US" sz="2800" b="1" i="0" dirty="0">
                <a:solidFill>
                  <a:srgbClr val="FF0000"/>
                </a:solidFill>
                <a:effectLst/>
                <a:latin typeface="Roboto Condensed" panose="02000000000000000000" pitchFamily="2" charset="0"/>
                <a:ea typeface="Roboto Condensed" panose="02000000000000000000" pitchFamily="2" charset="0"/>
              </a:rPr>
              <a:t> </a:t>
            </a:r>
            <a:r>
              <a:rPr lang="en-US" sz="2800" b="1" i="0" dirty="0" err="1">
                <a:solidFill>
                  <a:srgbClr val="FF0000"/>
                </a:solidFill>
                <a:effectLst/>
                <a:latin typeface="Roboto Condensed" panose="02000000000000000000" pitchFamily="2" charset="0"/>
                <a:ea typeface="Roboto Condensed" panose="02000000000000000000" pitchFamily="2" charset="0"/>
              </a:rPr>
              <a:t>tế</a:t>
            </a:r>
            <a:endParaRPr lang="en-US" sz="2800" b="1" i="0" dirty="0">
              <a:solidFill>
                <a:srgbClr val="FF0000"/>
              </a:solidFill>
              <a:effectLst/>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56917500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AFE8F9B-5404-3B8C-DE89-BC995E1BA707}"/>
            </a:ext>
          </a:extLst>
        </p:cNvPr>
        <p:cNvGrpSpPr/>
        <p:nvPr/>
      </p:nvGrpSpPr>
      <p:grpSpPr>
        <a:xfrm>
          <a:off x="0" y="0"/>
          <a:ext cx="0" cy="0"/>
          <a:chOff x="0" y="0"/>
          <a:chExt cx="0" cy="0"/>
        </a:xfrm>
      </p:grpSpPr>
      <p:sp>
        <p:nvSpPr>
          <p:cNvPr id="2" name="TextBox 5">
            <a:extLst>
              <a:ext uri="{FF2B5EF4-FFF2-40B4-BE49-F238E27FC236}">
                <a16:creationId xmlns:a16="http://schemas.microsoft.com/office/drawing/2014/main" xmlns="" id="{6AC2517C-DD63-8C06-9107-9A68E7F56AF6}"/>
              </a:ext>
            </a:extLst>
          </p:cNvPr>
          <p:cNvSpPr txBox="1"/>
          <p:nvPr/>
        </p:nvSpPr>
        <p:spPr>
          <a:xfrm>
            <a:off x="381847" y="474132"/>
            <a:ext cx="8729703" cy="1055674"/>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50" normalizeH="0" baseline="0" noProof="0" dirty="0">
                <a:ln>
                  <a:noFill/>
                </a:ln>
                <a:solidFill>
                  <a:srgbClr val="00B050"/>
                </a:solidFill>
                <a:effectLst/>
                <a:uLnTx/>
                <a:uFillTx/>
                <a:latin typeface="#9Slide03 SFU Futura_05" panose="00000800000000000000" pitchFamily="2" charset="0"/>
                <a:ea typeface="+mn-ea"/>
                <a:cs typeface="+mn-cs"/>
              </a:rPr>
              <a:t>VÙNG KINH TẾ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50" normalizeH="0" baseline="0" noProof="0" dirty="0">
                <a:ln>
                  <a:noFill/>
                </a:ln>
                <a:solidFill>
                  <a:srgbClr val="00B050"/>
                </a:solidFill>
                <a:effectLst/>
                <a:uLnTx/>
                <a:uFillTx/>
                <a:latin typeface="#9Slide03 SFU Futura_05" panose="00000800000000000000" pitchFamily="2" charset="0"/>
                <a:ea typeface="+mn-ea"/>
                <a:cs typeface="+mn-cs"/>
              </a:rPr>
              <a:t>TRỌNG ĐIỂM PHÍA NAM</a:t>
            </a:r>
          </a:p>
        </p:txBody>
      </p:sp>
      <p:sp>
        <p:nvSpPr>
          <p:cNvPr id="6" name="Freeform 35">
            <a:extLst>
              <a:ext uri="{FF2B5EF4-FFF2-40B4-BE49-F238E27FC236}">
                <a16:creationId xmlns:a16="http://schemas.microsoft.com/office/drawing/2014/main" xmlns="" id="{EEAB7873-5187-E7B0-FE03-059463F2539E}"/>
              </a:ext>
            </a:extLst>
          </p:cNvPr>
          <p:cNvSpPr/>
          <p:nvPr/>
        </p:nvSpPr>
        <p:spPr>
          <a:xfrm flipH="1">
            <a:off x="673075" y="1636654"/>
            <a:ext cx="812139" cy="238566"/>
          </a:xfrm>
          <a:custGeom>
            <a:avLst/>
            <a:gdLst/>
            <a:ahLst/>
            <a:cxnLst/>
            <a:rect l="l" t="t" r="r" b="b"/>
            <a:pathLst>
              <a:path w="1218209" h="357849">
                <a:moveTo>
                  <a:pt x="1218208" y="0"/>
                </a:moveTo>
                <a:lnTo>
                  <a:pt x="0" y="0"/>
                </a:lnTo>
                <a:lnTo>
                  <a:pt x="0" y="357849"/>
                </a:lnTo>
                <a:lnTo>
                  <a:pt x="1218208" y="357849"/>
                </a:lnTo>
                <a:lnTo>
                  <a:pt x="1218208"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36">
            <a:extLst>
              <a:ext uri="{FF2B5EF4-FFF2-40B4-BE49-F238E27FC236}">
                <a16:creationId xmlns:a16="http://schemas.microsoft.com/office/drawing/2014/main" xmlns="" id="{7E2B5710-995B-A747-9F22-239F1FDC90AE}"/>
              </a:ext>
            </a:extLst>
          </p:cNvPr>
          <p:cNvSpPr/>
          <p:nvPr/>
        </p:nvSpPr>
        <p:spPr>
          <a:xfrm>
            <a:off x="1740230" y="1636654"/>
            <a:ext cx="812139" cy="238566"/>
          </a:xfrm>
          <a:custGeom>
            <a:avLst/>
            <a:gdLst/>
            <a:ahLst/>
            <a:cxnLst/>
            <a:rect l="l" t="t" r="r" b="b"/>
            <a:pathLst>
              <a:path w="1218209" h="357849">
                <a:moveTo>
                  <a:pt x="0" y="0"/>
                </a:moveTo>
                <a:lnTo>
                  <a:pt x="1218208" y="0"/>
                </a:lnTo>
                <a:lnTo>
                  <a:pt x="1218208" y="357849"/>
                </a:lnTo>
                <a:lnTo>
                  <a:pt x="0" y="35784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6">
            <a:extLst>
              <a:ext uri="{FF2B5EF4-FFF2-40B4-BE49-F238E27FC236}">
                <a16:creationId xmlns:a16="http://schemas.microsoft.com/office/drawing/2014/main" xmlns="" id="{E1AD51FC-FB08-160A-FD4F-98256AF9490B}"/>
              </a:ext>
            </a:extLst>
          </p:cNvPr>
          <p:cNvSpPr/>
          <p:nvPr/>
        </p:nvSpPr>
        <p:spPr>
          <a:xfrm>
            <a:off x="0" y="474132"/>
            <a:ext cx="180622" cy="966863"/>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Hộp Văn bản 10">
            <a:extLst>
              <a:ext uri="{FF2B5EF4-FFF2-40B4-BE49-F238E27FC236}">
                <a16:creationId xmlns:a16="http://schemas.microsoft.com/office/drawing/2014/main" xmlns="" id="{527BFA62-3527-DD24-3CC9-8EFA813D242A}"/>
              </a:ext>
            </a:extLst>
          </p:cNvPr>
          <p:cNvSpPr txBox="1"/>
          <p:nvPr/>
        </p:nvSpPr>
        <p:spPr>
          <a:xfrm>
            <a:off x="218808" y="3402841"/>
            <a:ext cx="2462058" cy="2852704"/>
          </a:xfrm>
          <a:prstGeom prst="rect">
            <a:avLst/>
          </a:prstGeom>
          <a:noFill/>
        </p:spPr>
        <p:txBody>
          <a:bodyPr wrap="square">
            <a:spAutoFit/>
          </a:bodyPr>
          <a:lstStyle/>
          <a:p>
            <a:pPr algn="just">
              <a:lnSpc>
                <a:spcPts val="3100"/>
              </a:lnSpc>
            </a:pPr>
            <a:r>
              <a:rPr lang="vi-VN" sz="2400" b="1" i="0" dirty="0">
                <a:solidFill>
                  <a:srgbClr val="002060"/>
                </a:solidFill>
                <a:effectLst/>
                <a:latin typeface="Roboto Condensed" panose="02000000000000000000" pitchFamily="2" charset="0"/>
                <a:ea typeface="Roboto Condensed" panose="02000000000000000000" pitchFamily="2" charset="0"/>
              </a:rPr>
              <a:t>- Nguồn lao động:</a:t>
            </a:r>
            <a:r>
              <a:rPr lang="vi-VN" sz="2400" b="0" i="0" dirty="0">
                <a:solidFill>
                  <a:srgbClr val="002060"/>
                </a:solidFill>
                <a:effectLst/>
                <a:latin typeface="Roboto Condensed" panose="02000000000000000000" pitchFamily="2" charset="0"/>
                <a:ea typeface="Roboto Condensed" panose="02000000000000000000" pitchFamily="2" charset="0"/>
              </a:rPr>
              <a:t> dân số đông, nguồn lao động dồi dào, trình độ chuyên môn cao là nguồn lực quan trọng.</a:t>
            </a:r>
          </a:p>
        </p:txBody>
      </p:sp>
      <p:pic>
        <p:nvPicPr>
          <p:cNvPr id="5" name="Hình ảnh 4">
            <a:extLst>
              <a:ext uri="{FF2B5EF4-FFF2-40B4-BE49-F238E27FC236}">
                <a16:creationId xmlns:a16="http://schemas.microsoft.com/office/drawing/2014/main" xmlns="" id="{1B8A68FB-D6A7-BA43-E43D-1D979E2CA6C9}"/>
              </a:ext>
            </a:extLst>
          </p:cNvPr>
          <p:cNvPicPr>
            <a:picLocks noChangeAspect="1"/>
          </p:cNvPicPr>
          <p:nvPr/>
        </p:nvPicPr>
        <p:blipFill>
          <a:blip r:embed="rId4"/>
          <a:stretch>
            <a:fillRect/>
          </a:stretch>
        </p:blipFill>
        <p:spPr>
          <a:xfrm>
            <a:off x="2976650" y="3486412"/>
            <a:ext cx="4028345" cy="2685563"/>
          </a:xfrm>
          <a:prstGeom prst="rect">
            <a:avLst/>
          </a:prstGeom>
        </p:spPr>
      </p:pic>
      <p:pic>
        <p:nvPicPr>
          <p:cNvPr id="8" name="Hình ảnh 7">
            <a:extLst>
              <a:ext uri="{FF2B5EF4-FFF2-40B4-BE49-F238E27FC236}">
                <a16:creationId xmlns:a16="http://schemas.microsoft.com/office/drawing/2014/main" xmlns="" id="{25E3EF4C-4CD7-E0D4-7EA1-3657F467808F}"/>
              </a:ext>
            </a:extLst>
          </p:cNvPr>
          <p:cNvPicPr>
            <a:picLocks noChangeAspect="1"/>
          </p:cNvPicPr>
          <p:nvPr/>
        </p:nvPicPr>
        <p:blipFill>
          <a:blip r:embed="rId5"/>
          <a:stretch>
            <a:fillRect/>
          </a:stretch>
        </p:blipFill>
        <p:spPr>
          <a:xfrm>
            <a:off x="7420692" y="109945"/>
            <a:ext cx="4590686" cy="6523285"/>
          </a:xfrm>
          <a:prstGeom prst="rect">
            <a:avLst/>
          </a:prstGeom>
        </p:spPr>
      </p:pic>
      <p:sp>
        <p:nvSpPr>
          <p:cNvPr id="4" name="Hộp Văn bản 3">
            <a:extLst>
              <a:ext uri="{FF2B5EF4-FFF2-40B4-BE49-F238E27FC236}">
                <a16:creationId xmlns:a16="http://schemas.microsoft.com/office/drawing/2014/main" xmlns="" id="{AF1D8865-2D9B-4D10-C716-2E0562EF3CA3}"/>
              </a:ext>
            </a:extLst>
          </p:cNvPr>
          <p:cNvSpPr txBox="1"/>
          <p:nvPr/>
        </p:nvSpPr>
        <p:spPr>
          <a:xfrm>
            <a:off x="304422" y="2564634"/>
            <a:ext cx="6100482" cy="355225"/>
          </a:xfrm>
          <a:prstGeom prst="rect">
            <a:avLst/>
          </a:prstGeom>
          <a:noFill/>
        </p:spPr>
        <p:txBody>
          <a:bodyPr wrap="square">
            <a:spAutoFit/>
          </a:bodyPr>
          <a:lstStyle/>
          <a:p>
            <a:pPr algn="just">
              <a:lnSpc>
                <a:spcPts val="1800"/>
              </a:lnSpc>
            </a:pPr>
            <a:r>
              <a:rPr lang="en-US" sz="2800" b="1" i="0" dirty="0">
                <a:solidFill>
                  <a:srgbClr val="FF0000"/>
                </a:solidFill>
                <a:effectLst/>
                <a:latin typeface="Roboto Condensed" panose="02000000000000000000" pitchFamily="2" charset="0"/>
                <a:ea typeface="Roboto Condensed" panose="02000000000000000000" pitchFamily="2" charset="0"/>
              </a:rPr>
              <a:t>2. </a:t>
            </a:r>
            <a:r>
              <a:rPr lang="vi-VN" sz="2800" b="1" i="0" dirty="0">
                <a:solidFill>
                  <a:srgbClr val="FF0000"/>
                </a:solidFill>
                <a:effectLst/>
                <a:latin typeface="Roboto Condensed" panose="02000000000000000000" pitchFamily="2" charset="0"/>
                <a:ea typeface="Roboto Condensed" panose="02000000000000000000" pitchFamily="2" charset="0"/>
              </a:rPr>
              <a:t>Thế mạnh </a:t>
            </a:r>
            <a:r>
              <a:rPr lang="en-US" sz="2800" b="1" i="0" dirty="0" err="1">
                <a:solidFill>
                  <a:srgbClr val="FF0000"/>
                </a:solidFill>
                <a:effectLst/>
                <a:latin typeface="Roboto Condensed" panose="02000000000000000000" pitchFamily="2" charset="0"/>
                <a:ea typeface="Roboto Condensed" panose="02000000000000000000" pitchFamily="2" charset="0"/>
              </a:rPr>
              <a:t>nổi</a:t>
            </a:r>
            <a:r>
              <a:rPr lang="en-US" sz="2800" b="1" i="0" dirty="0">
                <a:solidFill>
                  <a:srgbClr val="FF0000"/>
                </a:solidFill>
                <a:effectLst/>
                <a:latin typeface="Roboto Condensed" panose="02000000000000000000" pitchFamily="2" charset="0"/>
                <a:ea typeface="Roboto Condensed" panose="02000000000000000000" pitchFamily="2" charset="0"/>
              </a:rPr>
              <a:t> </a:t>
            </a:r>
            <a:r>
              <a:rPr lang="en-US" sz="2800" b="1" i="0" dirty="0" err="1">
                <a:solidFill>
                  <a:srgbClr val="FF0000"/>
                </a:solidFill>
                <a:effectLst/>
                <a:latin typeface="Roboto Condensed" panose="02000000000000000000" pitchFamily="2" charset="0"/>
                <a:ea typeface="Roboto Condensed" panose="02000000000000000000" pitchFamily="2" charset="0"/>
              </a:rPr>
              <a:t>bật</a:t>
            </a:r>
            <a:r>
              <a:rPr lang="en-US" sz="2800" b="1" i="0" dirty="0">
                <a:solidFill>
                  <a:srgbClr val="FF0000"/>
                </a:solidFill>
                <a:effectLst/>
                <a:latin typeface="Roboto Condensed" panose="02000000000000000000" pitchFamily="2" charset="0"/>
                <a:ea typeface="Roboto Condensed" panose="02000000000000000000" pitchFamily="2" charset="0"/>
              </a:rPr>
              <a:t> </a:t>
            </a:r>
            <a:r>
              <a:rPr lang="en-US" sz="2800" b="1" i="0" dirty="0" err="1">
                <a:solidFill>
                  <a:srgbClr val="FF0000"/>
                </a:solidFill>
                <a:effectLst/>
                <a:latin typeface="Roboto Condensed" panose="02000000000000000000" pitchFamily="2" charset="0"/>
                <a:ea typeface="Roboto Condensed" panose="02000000000000000000" pitchFamily="2" charset="0"/>
              </a:rPr>
              <a:t>để</a:t>
            </a:r>
            <a:r>
              <a:rPr lang="en-US" sz="2800" b="1" i="0" dirty="0">
                <a:solidFill>
                  <a:srgbClr val="FF0000"/>
                </a:solidFill>
                <a:effectLst/>
                <a:latin typeface="Roboto Condensed" panose="02000000000000000000" pitchFamily="2" charset="0"/>
                <a:ea typeface="Roboto Condensed" panose="02000000000000000000" pitchFamily="2" charset="0"/>
              </a:rPr>
              <a:t> </a:t>
            </a:r>
            <a:r>
              <a:rPr lang="en-US" sz="2800" b="1" i="0" dirty="0" err="1">
                <a:solidFill>
                  <a:srgbClr val="FF0000"/>
                </a:solidFill>
                <a:effectLst/>
                <a:latin typeface="Roboto Condensed" panose="02000000000000000000" pitchFamily="2" charset="0"/>
                <a:ea typeface="Roboto Condensed" panose="02000000000000000000" pitchFamily="2" charset="0"/>
              </a:rPr>
              <a:t>phát</a:t>
            </a:r>
            <a:r>
              <a:rPr lang="en-US" sz="2800" b="1" i="0" dirty="0">
                <a:solidFill>
                  <a:srgbClr val="FF0000"/>
                </a:solidFill>
                <a:effectLst/>
                <a:latin typeface="Roboto Condensed" panose="02000000000000000000" pitchFamily="2" charset="0"/>
                <a:ea typeface="Roboto Condensed" panose="02000000000000000000" pitchFamily="2" charset="0"/>
              </a:rPr>
              <a:t> </a:t>
            </a:r>
            <a:r>
              <a:rPr lang="en-US" sz="2800" b="1" i="0" dirty="0" err="1">
                <a:solidFill>
                  <a:srgbClr val="FF0000"/>
                </a:solidFill>
                <a:effectLst/>
                <a:latin typeface="Roboto Condensed" panose="02000000000000000000" pitchFamily="2" charset="0"/>
                <a:ea typeface="Roboto Condensed" panose="02000000000000000000" pitchFamily="2" charset="0"/>
              </a:rPr>
              <a:t>triển</a:t>
            </a:r>
            <a:r>
              <a:rPr lang="en-US" sz="2800" b="1" i="0" dirty="0">
                <a:solidFill>
                  <a:srgbClr val="FF0000"/>
                </a:solidFill>
                <a:effectLst/>
                <a:latin typeface="Roboto Condensed" panose="02000000000000000000" pitchFamily="2" charset="0"/>
                <a:ea typeface="Roboto Condensed" panose="02000000000000000000" pitchFamily="2" charset="0"/>
              </a:rPr>
              <a:t> </a:t>
            </a:r>
            <a:r>
              <a:rPr lang="en-US" sz="2800" b="1" i="0" dirty="0" err="1">
                <a:solidFill>
                  <a:srgbClr val="FF0000"/>
                </a:solidFill>
                <a:effectLst/>
                <a:latin typeface="Roboto Condensed" panose="02000000000000000000" pitchFamily="2" charset="0"/>
                <a:ea typeface="Roboto Condensed" panose="02000000000000000000" pitchFamily="2" charset="0"/>
              </a:rPr>
              <a:t>kinh</a:t>
            </a:r>
            <a:r>
              <a:rPr lang="en-US" sz="2800" b="1" i="0" dirty="0">
                <a:solidFill>
                  <a:srgbClr val="FF0000"/>
                </a:solidFill>
                <a:effectLst/>
                <a:latin typeface="Roboto Condensed" panose="02000000000000000000" pitchFamily="2" charset="0"/>
                <a:ea typeface="Roboto Condensed" panose="02000000000000000000" pitchFamily="2" charset="0"/>
              </a:rPr>
              <a:t> </a:t>
            </a:r>
            <a:r>
              <a:rPr lang="en-US" sz="2800" b="1" i="0" dirty="0" err="1">
                <a:solidFill>
                  <a:srgbClr val="FF0000"/>
                </a:solidFill>
                <a:effectLst/>
                <a:latin typeface="Roboto Condensed" panose="02000000000000000000" pitchFamily="2" charset="0"/>
                <a:ea typeface="Roboto Condensed" panose="02000000000000000000" pitchFamily="2" charset="0"/>
              </a:rPr>
              <a:t>tế</a:t>
            </a:r>
            <a:endParaRPr lang="en-US" sz="2800" b="1" i="0" dirty="0">
              <a:solidFill>
                <a:srgbClr val="FF0000"/>
              </a:solidFill>
              <a:effectLst/>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350383536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B1205E8-C128-B1E5-6169-ADA806F34BD7}"/>
            </a:ext>
          </a:extLst>
        </p:cNvPr>
        <p:cNvGrpSpPr/>
        <p:nvPr/>
      </p:nvGrpSpPr>
      <p:grpSpPr>
        <a:xfrm>
          <a:off x="0" y="0"/>
          <a:ext cx="0" cy="0"/>
          <a:chOff x="0" y="0"/>
          <a:chExt cx="0" cy="0"/>
        </a:xfrm>
      </p:grpSpPr>
      <p:sp>
        <p:nvSpPr>
          <p:cNvPr id="2" name="TextBox 5">
            <a:extLst>
              <a:ext uri="{FF2B5EF4-FFF2-40B4-BE49-F238E27FC236}">
                <a16:creationId xmlns:a16="http://schemas.microsoft.com/office/drawing/2014/main" xmlns="" id="{E3BE13F1-C838-1908-DBA3-0248C7087F9B}"/>
              </a:ext>
            </a:extLst>
          </p:cNvPr>
          <p:cNvSpPr txBox="1"/>
          <p:nvPr/>
        </p:nvSpPr>
        <p:spPr>
          <a:xfrm>
            <a:off x="381847" y="474132"/>
            <a:ext cx="8729703" cy="1055674"/>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50" normalizeH="0" baseline="0" noProof="0" dirty="0">
                <a:ln>
                  <a:noFill/>
                </a:ln>
                <a:solidFill>
                  <a:srgbClr val="00B050"/>
                </a:solidFill>
                <a:effectLst/>
                <a:uLnTx/>
                <a:uFillTx/>
                <a:latin typeface="#9Slide03 SFU Futura_05" panose="00000800000000000000" pitchFamily="2" charset="0"/>
                <a:ea typeface="+mn-ea"/>
                <a:cs typeface="+mn-cs"/>
              </a:rPr>
              <a:t>VÙNG KINH TẾ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50" normalizeH="0" baseline="0" noProof="0" dirty="0">
                <a:ln>
                  <a:noFill/>
                </a:ln>
                <a:solidFill>
                  <a:srgbClr val="00B050"/>
                </a:solidFill>
                <a:effectLst/>
                <a:uLnTx/>
                <a:uFillTx/>
                <a:latin typeface="#9Slide03 SFU Futura_05" panose="00000800000000000000" pitchFamily="2" charset="0"/>
                <a:ea typeface="+mn-ea"/>
                <a:cs typeface="+mn-cs"/>
              </a:rPr>
              <a:t>TRỌNG ĐIỂM PHÍA NAM</a:t>
            </a:r>
          </a:p>
        </p:txBody>
      </p:sp>
      <p:sp>
        <p:nvSpPr>
          <p:cNvPr id="6" name="Freeform 35">
            <a:extLst>
              <a:ext uri="{FF2B5EF4-FFF2-40B4-BE49-F238E27FC236}">
                <a16:creationId xmlns:a16="http://schemas.microsoft.com/office/drawing/2014/main" xmlns="" id="{019CEC07-9C59-B059-E384-D5C592242ED2}"/>
              </a:ext>
            </a:extLst>
          </p:cNvPr>
          <p:cNvSpPr/>
          <p:nvPr/>
        </p:nvSpPr>
        <p:spPr>
          <a:xfrm flipH="1">
            <a:off x="673075" y="1636654"/>
            <a:ext cx="812139" cy="238566"/>
          </a:xfrm>
          <a:custGeom>
            <a:avLst/>
            <a:gdLst/>
            <a:ahLst/>
            <a:cxnLst/>
            <a:rect l="l" t="t" r="r" b="b"/>
            <a:pathLst>
              <a:path w="1218209" h="357849">
                <a:moveTo>
                  <a:pt x="1218208" y="0"/>
                </a:moveTo>
                <a:lnTo>
                  <a:pt x="0" y="0"/>
                </a:lnTo>
                <a:lnTo>
                  <a:pt x="0" y="357849"/>
                </a:lnTo>
                <a:lnTo>
                  <a:pt x="1218208" y="357849"/>
                </a:lnTo>
                <a:lnTo>
                  <a:pt x="1218208"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36">
            <a:extLst>
              <a:ext uri="{FF2B5EF4-FFF2-40B4-BE49-F238E27FC236}">
                <a16:creationId xmlns:a16="http://schemas.microsoft.com/office/drawing/2014/main" xmlns="" id="{1B3EF0AB-221D-DEB8-F198-388E4B751EAF}"/>
              </a:ext>
            </a:extLst>
          </p:cNvPr>
          <p:cNvSpPr/>
          <p:nvPr/>
        </p:nvSpPr>
        <p:spPr>
          <a:xfrm>
            <a:off x="1740230" y="1636654"/>
            <a:ext cx="812139" cy="238566"/>
          </a:xfrm>
          <a:custGeom>
            <a:avLst/>
            <a:gdLst/>
            <a:ahLst/>
            <a:cxnLst/>
            <a:rect l="l" t="t" r="r" b="b"/>
            <a:pathLst>
              <a:path w="1218209" h="357849">
                <a:moveTo>
                  <a:pt x="0" y="0"/>
                </a:moveTo>
                <a:lnTo>
                  <a:pt x="1218208" y="0"/>
                </a:lnTo>
                <a:lnTo>
                  <a:pt x="1218208" y="357849"/>
                </a:lnTo>
                <a:lnTo>
                  <a:pt x="0" y="35784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6">
            <a:extLst>
              <a:ext uri="{FF2B5EF4-FFF2-40B4-BE49-F238E27FC236}">
                <a16:creationId xmlns:a16="http://schemas.microsoft.com/office/drawing/2014/main" xmlns="" id="{7176C6AB-A0F8-ABDD-885F-6D4F3E36DD7C}"/>
              </a:ext>
            </a:extLst>
          </p:cNvPr>
          <p:cNvSpPr/>
          <p:nvPr/>
        </p:nvSpPr>
        <p:spPr>
          <a:xfrm>
            <a:off x="0" y="474132"/>
            <a:ext cx="180622" cy="966863"/>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Hộp Văn bản 10">
            <a:extLst>
              <a:ext uri="{FF2B5EF4-FFF2-40B4-BE49-F238E27FC236}">
                <a16:creationId xmlns:a16="http://schemas.microsoft.com/office/drawing/2014/main" xmlns="" id="{DE153405-2A98-25BF-ED97-60F67A5586F9}"/>
              </a:ext>
            </a:extLst>
          </p:cNvPr>
          <p:cNvSpPr txBox="1"/>
          <p:nvPr/>
        </p:nvSpPr>
        <p:spPr>
          <a:xfrm>
            <a:off x="180622" y="2644860"/>
            <a:ext cx="6102350" cy="4045338"/>
          </a:xfrm>
          <a:prstGeom prst="rect">
            <a:avLst/>
          </a:prstGeom>
          <a:noFill/>
        </p:spPr>
        <p:txBody>
          <a:bodyPr wrap="square">
            <a:spAutoFit/>
          </a:bodyPr>
          <a:lstStyle/>
          <a:p>
            <a:pPr algn="just">
              <a:lnSpc>
                <a:spcPts val="3100"/>
              </a:lnSpc>
            </a:pPr>
            <a:r>
              <a:rPr lang="vi-VN" sz="2400" b="1" i="0" dirty="0">
                <a:solidFill>
                  <a:srgbClr val="000000"/>
                </a:solidFill>
                <a:effectLst/>
                <a:latin typeface="Roboto Condensed" panose="02000000000000000000" pitchFamily="2" charset="0"/>
                <a:ea typeface="Roboto Condensed" panose="02000000000000000000" pitchFamily="2" charset="0"/>
              </a:rPr>
              <a:t>- Cơ sở hạ tầng:</a:t>
            </a:r>
            <a:r>
              <a:rPr lang="vi-VN" sz="2400" b="0" i="0" dirty="0">
                <a:solidFill>
                  <a:srgbClr val="000000"/>
                </a:solidFill>
                <a:effectLst/>
                <a:latin typeface="Roboto Condensed" panose="02000000000000000000" pitchFamily="2" charset="0"/>
                <a:ea typeface="Roboto Condensed" panose="02000000000000000000" pitchFamily="2" charset="0"/>
              </a:rPr>
              <a:t> </a:t>
            </a:r>
            <a:r>
              <a:rPr lang="en-US" sz="2400" dirty="0">
                <a:solidFill>
                  <a:srgbClr val="000000"/>
                </a:solidFill>
                <a:latin typeface="Roboto Condensed" panose="02000000000000000000" pitchFamily="2" charset="0"/>
                <a:ea typeface="Roboto Condensed" panose="02000000000000000000" pitchFamily="2" charset="0"/>
              </a:rPr>
              <a:t>G</a:t>
            </a:r>
            <a:r>
              <a:rPr lang="vi-VN" sz="2400" b="0" i="0" dirty="0" err="1">
                <a:solidFill>
                  <a:srgbClr val="000000"/>
                </a:solidFill>
                <a:effectLst/>
                <a:latin typeface="Roboto Condensed" panose="02000000000000000000" pitchFamily="2" charset="0"/>
                <a:ea typeface="Roboto Condensed" panose="02000000000000000000" pitchFamily="2" charset="0"/>
              </a:rPr>
              <a:t>iao</a:t>
            </a:r>
            <a:r>
              <a:rPr lang="vi-VN" sz="2400" b="0" i="0" dirty="0">
                <a:solidFill>
                  <a:srgbClr val="000000"/>
                </a:solidFill>
                <a:effectLst/>
                <a:latin typeface="Roboto Condensed" panose="02000000000000000000" pitchFamily="2" charset="0"/>
                <a:ea typeface="Roboto Condensed" panose="02000000000000000000" pitchFamily="2" charset="0"/>
              </a:rPr>
              <a:t> thông vận tải ngày càng hoàn thiện với các tuyến đường bộ (quốc lộ 1, 13, 22, cao tốc Hồ Chí Minh - Long Thành - Dầu Giây - Phan Thiết,…), cảng biển lớn (TP Hồ Chí Minh, Bà Rịa - Vũng Tàu), cảng hàng không quốc tế (Tân Sơn Nhất).</a:t>
            </a:r>
          </a:p>
          <a:p>
            <a:pPr algn="just">
              <a:lnSpc>
                <a:spcPts val="3100"/>
              </a:lnSpc>
            </a:pPr>
            <a:r>
              <a:rPr lang="vi-VN" sz="2400" b="0" i="0" dirty="0">
                <a:solidFill>
                  <a:srgbClr val="000000"/>
                </a:solidFill>
                <a:effectLst/>
                <a:latin typeface="Roboto Condensed" panose="02000000000000000000" pitchFamily="2" charset="0"/>
                <a:ea typeface="Roboto Condensed" panose="02000000000000000000" pitchFamily="2" charset="0"/>
              </a:rPr>
              <a:t>- Có các đầu mối giao lưu kinh tế quan trọng trong nước và quốc tế, tiêu biểu là TP Hồ Chí Minh; mạng lưới đô thị phát triển với hạt nhân là TP Hồ Chí Minh, Biên Hòa, Vũng Tàu,…</a:t>
            </a:r>
            <a:endParaRPr lang="en-US" sz="2400" dirty="0">
              <a:latin typeface="Roboto Condensed" panose="02000000000000000000" pitchFamily="2" charset="0"/>
              <a:ea typeface="Roboto Condensed" panose="02000000000000000000" pitchFamily="2" charset="0"/>
            </a:endParaRPr>
          </a:p>
        </p:txBody>
      </p:sp>
      <p:pic>
        <p:nvPicPr>
          <p:cNvPr id="4" name="Hình ảnh 3">
            <a:extLst>
              <a:ext uri="{FF2B5EF4-FFF2-40B4-BE49-F238E27FC236}">
                <a16:creationId xmlns:a16="http://schemas.microsoft.com/office/drawing/2014/main" xmlns="" id="{899215E9-9666-6679-7F0F-1E5FA6DDF614}"/>
              </a:ext>
            </a:extLst>
          </p:cNvPr>
          <p:cNvPicPr>
            <a:picLocks noChangeAspect="1"/>
          </p:cNvPicPr>
          <p:nvPr/>
        </p:nvPicPr>
        <p:blipFill>
          <a:blip r:embed="rId4"/>
          <a:stretch>
            <a:fillRect/>
          </a:stretch>
        </p:blipFill>
        <p:spPr>
          <a:xfrm>
            <a:off x="6484197" y="402336"/>
            <a:ext cx="5356373" cy="3264408"/>
          </a:xfrm>
          <a:prstGeom prst="rect">
            <a:avLst/>
          </a:prstGeom>
        </p:spPr>
      </p:pic>
      <p:pic>
        <p:nvPicPr>
          <p:cNvPr id="5" name="Hình ảnh 4">
            <a:extLst>
              <a:ext uri="{FF2B5EF4-FFF2-40B4-BE49-F238E27FC236}">
                <a16:creationId xmlns:a16="http://schemas.microsoft.com/office/drawing/2014/main" xmlns="" id="{0B0A6C6A-4692-9410-F321-D66064E0D85B}"/>
              </a:ext>
            </a:extLst>
          </p:cNvPr>
          <p:cNvPicPr>
            <a:picLocks noChangeAspect="1"/>
          </p:cNvPicPr>
          <p:nvPr/>
        </p:nvPicPr>
        <p:blipFill>
          <a:blip r:embed="rId5"/>
          <a:stretch>
            <a:fillRect/>
          </a:stretch>
        </p:blipFill>
        <p:spPr>
          <a:xfrm>
            <a:off x="6484197" y="3217009"/>
            <a:ext cx="5356373" cy="3238655"/>
          </a:xfrm>
          <a:prstGeom prst="rect">
            <a:avLst/>
          </a:prstGeom>
        </p:spPr>
      </p:pic>
      <p:sp>
        <p:nvSpPr>
          <p:cNvPr id="8" name="Hộp Văn bản 7">
            <a:extLst>
              <a:ext uri="{FF2B5EF4-FFF2-40B4-BE49-F238E27FC236}">
                <a16:creationId xmlns:a16="http://schemas.microsoft.com/office/drawing/2014/main" xmlns="" id="{89BAF3A8-93B0-D506-FDED-39D962BBB63C}"/>
              </a:ext>
            </a:extLst>
          </p:cNvPr>
          <p:cNvSpPr txBox="1"/>
          <p:nvPr/>
        </p:nvSpPr>
        <p:spPr>
          <a:xfrm>
            <a:off x="282169" y="2289635"/>
            <a:ext cx="6100482" cy="355225"/>
          </a:xfrm>
          <a:prstGeom prst="rect">
            <a:avLst/>
          </a:prstGeom>
          <a:noFill/>
        </p:spPr>
        <p:txBody>
          <a:bodyPr wrap="square">
            <a:spAutoFit/>
          </a:bodyPr>
          <a:lstStyle/>
          <a:p>
            <a:pPr algn="just">
              <a:lnSpc>
                <a:spcPts val="1800"/>
              </a:lnSpc>
            </a:pPr>
            <a:r>
              <a:rPr lang="en-US" sz="2800" b="1" i="0" dirty="0">
                <a:solidFill>
                  <a:srgbClr val="FF0000"/>
                </a:solidFill>
                <a:effectLst/>
                <a:latin typeface="Roboto Condensed" panose="02000000000000000000" pitchFamily="2" charset="0"/>
                <a:ea typeface="Roboto Condensed" panose="02000000000000000000" pitchFamily="2" charset="0"/>
              </a:rPr>
              <a:t>2. </a:t>
            </a:r>
            <a:r>
              <a:rPr lang="vi-VN" sz="2800" b="1" i="0" dirty="0">
                <a:solidFill>
                  <a:srgbClr val="FF0000"/>
                </a:solidFill>
                <a:effectLst/>
                <a:latin typeface="Roboto Condensed" panose="02000000000000000000" pitchFamily="2" charset="0"/>
                <a:ea typeface="Roboto Condensed" panose="02000000000000000000" pitchFamily="2" charset="0"/>
              </a:rPr>
              <a:t>Thế mạnh </a:t>
            </a:r>
            <a:r>
              <a:rPr lang="en-US" sz="2800" b="1" i="0" dirty="0" err="1">
                <a:solidFill>
                  <a:srgbClr val="FF0000"/>
                </a:solidFill>
                <a:effectLst/>
                <a:latin typeface="Roboto Condensed" panose="02000000000000000000" pitchFamily="2" charset="0"/>
                <a:ea typeface="Roboto Condensed" panose="02000000000000000000" pitchFamily="2" charset="0"/>
              </a:rPr>
              <a:t>nổi</a:t>
            </a:r>
            <a:r>
              <a:rPr lang="en-US" sz="2800" b="1" i="0" dirty="0">
                <a:solidFill>
                  <a:srgbClr val="FF0000"/>
                </a:solidFill>
                <a:effectLst/>
                <a:latin typeface="Roboto Condensed" panose="02000000000000000000" pitchFamily="2" charset="0"/>
                <a:ea typeface="Roboto Condensed" panose="02000000000000000000" pitchFamily="2" charset="0"/>
              </a:rPr>
              <a:t> </a:t>
            </a:r>
            <a:r>
              <a:rPr lang="en-US" sz="2800" b="1" i="0" dirty="0" err="1">
                <a:solidFill>
                  <a:srgbClr val="FF0000"/>
                </a:solidFill>
                <a:effectLst/>
                <a:latin typeface="Roboto Condensed" panose="02000000000000000000" pitchFamily="2" charset="0"/>
                <a:ea typeface="Roboto Condensed" panose="02000000000000000000" pitchFamily="2" charset="0"/>
              </a:rPr>
              <a:t>bật</a:t>
            </a:r>
            <a:r>
              <a:rPr lang="en-US" sz="2800" b="1" i="0" dirty="0">
                <a:solidFill>
                  <a:srgbClr val="FF0000"/>
                </a:solidFill>
                <a:effectLst/>
                <a:latin typeface="Roboto Condensed" panose="02000000000000000000" pitchFamily="2" charset="0"/>
                <a:ea typeface="Roboto Condensed" panose="02000000000000000000" pitchFamily="2" charset="0"/>
              </a:rPr>
              <a:t> </a:t>
            </a:r>
            <a:r>
              <a:rPr lang="en-US" sz="2800" b="1" i="0" dirty="0" err="1">
                <a:solidFill>
                  <a:srgbClr val="FF0000"/>
                </a:solidFill>
                <a:effectLst/>
                <a:latin typeface="Roboto Condensed" panose="02000000000000000000" pitchFamily="2" charset="0"/>
                <a:ea typeface="Roboto Condensed" panose="02000000000000000000" pitchFamily="2" charset="0"/>
              </a:rPr>
              <a:t>để</a:t>
            </a:r>
            <a:r>
              <a:rPr lang="en-US" sz="2800" b="1" i="0" dirty="0">
                <a:solidFill>
                  <a:srgbClr val="FF0000"/>
                </a:solidFill>
                <a:effectLst/>
                <a:latin typeface="Roboto Condensed" panose="02000000000000000000" pitchFamily="2" charset="0"/>
                <a:ea typeface="Roboto Condensed" panose="02000000000000000000" pitchFamily="2" charset="0"/>
              </a:rPr>
              <a:t> </a:t>
            </a:r>
            <a:r>
              <a:rPr lang="en-US" sz="2800" b="1" i="0" dirty="0" err="1">
                <a:solidFill>
                  <a:srgbClr val="FF0000"/>
                </a:solidFill>
                <a:effectLst/>
                <a:latin typeface="Roboto Condensed" panose="02000000000000000000" pitchFamily="2" charset="0"/>
                <a:ea typeface="Roboto Condensed" panose="02000000000000000000" pitchFamily="2" charset="0"/>
              </a:rPr>
              <a:t>phát</a:t>
            </a:r>
            <a:r>
              <a:rPr lang="en-US" sz="2800" b="1" i="0" dirty="0">
                <a:solidFill>
                  <a:srgbClr val="FF0000"/>
                </a:solidFill>
                <a:effectLst/>
                <a:latin typeface="Roboto Condensed" panose="02000000000000000000" pitchFamily="2" charset="0"/>
                <a:ea typeface="Roboto Condensed" panose="02000000000000000000" pitchFamily="2" charset="0"/>
              </a:rPr>
              <a:t> </a:t>
            </a:r>
            <a:r>
              <a:rPr lang="en-US" sz="2800" b="1" i="0" dirty="0" err="1">
                <a:solidFill>
                  <a:srgbClr val="FF0000"/>
                </a:solidFill>
                <a:effectLst/>
                <a:latin typeface="Roboto Condensed" panose="02000000000000000000" pitchFamily="2" charset="0"/>
                <a:ea typeface="Roboto Condensed" panose="02000000000000000000" pitchFamily="2" charset="0"/>
              </a:rPr>
              <a:t>triển</a:t>
            </a:r>
            <a:r>
              <a:rPr lang="en-US" sz="2800" b="1" i="0" dirty="0">
                <a:solidFill>
                  <a:srgbClr val="FF0000"/>
                </a:solidFill>
                <a:effectLst/>
                <a:latin typeface="Roboto Condensed" panose="02000000000000000000" pitchFamily="2" charset="0"/>
                <a:ea typeface="Roboto Condensed" panose="02000000000000000000" pitchFamily="2" charset="0"/>
              </a:rPr>
              <a:t> </a:t>
            </a:r>
            <a:r>
              <a:rPr lang="en-US" sz="2800" b="1" i="0" dirty="0" err="1">
                <a:solidFill>
                  <a:srgbClr val="FF0000"/>
                </a:solidFill>
                <a:effectLst/>
                <a:latin typeface="Roboto Condensed" panose="02000000000000000000" pitchFamily="2" charset="0"/>
                <a:ea typeface="Roboto Condensed" panose="02000000000000000000" pitchFamily="2" charset="0"/>
              </a:rPr>
              <a:t>kinh</a:t>
            </a:r>
            <a:r>
              <a:rPr lang="en-US" sz="2800" b="1" i="0" dirty="0">
                <a:solidFill>
                  <a:srgbClr val="FF0000"/>
                </a:solidFill>
                <a:effectLst/>
                <a:latin typeface="Roboto Condensed" panose="02000000000000000000" pitchFamily="2" charset="0"/>
                <a:ea typeface="Roboto Condensed" panose="02000000000000000000" pitchFamily="2" charset="0"/>
              </a:rPr>
              <a:t> </a:t>
            </a:r>
            <a:r>
              <a:rPr lang="en-US" sz="2800" b="1" i="0" dirty="0" err="1">
                <a:solidFill>
                  <a:srgbClr val="FF0000"/>
                </a:solidFill>
                <a:effectLst/>
                <a:latin typeface="Roboto Condensed" panose="02000000000000000000" pitchFamily="2" charset="0"/>
                <a:ea typeface="Roboto Condensed" panose="02000000000000000000" pitchFamily="2" charset="0"/>
              </a:rPr>
              <a:t>tế</a:t>
            </a:r>
            <a:endParaRPr lang="en-US" sz="2800" b="1" i="0" dirty="0">
              <a:solidFill>
                <a:srgbClr val="FF0000"/>
              </a:solidFill>
              <a:effectLst/>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167889367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xmlns="" id="{527C7C8A-E9F2-41DC-62D1-CA1E7B698751}"/>
              </a:ext>
            </a:extLst>
          </p:cNvPr>
          <p:cNvPicPr>
            <a:picLocks noChangeAspect="1"/>
          </p:cNvPicPr>
          <p:nvPr/>
        </p:nvPicPr>
        <p:blipFill>
          <a:blip r:embed="rId2"/>
          <a:stretch>
            <a:fillRect/>
          </a:stretch>
        </p:blipFill>
        <p:spPr>
          <a:xfrm>
            <a:off x="392715" y="420022"/>
            <a:ext cx="8150784" cy="5509930"/>
          </a:xfrm>
          <a:prstGeom prst="rect">
            <a:avLst/>
          </a:prstGeom>
        </p:spPr>
      </p:pic>
      <p:sp>
        <p:nvSpPr>
          <p:cNvPr id="6" name="Hộp Văn bản 5">
            <a:extLst>
              <a:ext uri="{FF2B5EF4-FFF2-40B4-BE49-F238E27FC236}">
                <a16:creationId xmlns:a16="http://schemas.microsoft.com/office/drawing/2014/main" xmlns="" id="{33208AA0-FB9F-D853-7F51-4AEA0C743F46}"/>
              </a:ext>
            </a:extLst>
          </p:cNvPr>
          <p:cNvSpPr txBox="1"/>
          <p:nvPr/>
        </p:nvSpPr>
        <p:spPr>
          <a:xfrm>
            <a:off x="8871044" y="420022"/>
            <a:ext cx="3111691" cy="5632311"/>
          </a:xfrm>
          <a:prstGeom prst="rect">
            <a:avLst/>
          </a:prstGeom>
          <a:noFill/>
        </p:spPr>
        <p:txBody>
          <a:bodyPr wrap="square">
            <a:spAutoFit/>
          </a:bodyPr>
          <a:lstStyle/>
          <a:p>
            <a:pPr algn="just"/>
            <a:r>
              <a:rPr lang="en-US" sz="2400" dirty="0">
                <a:latin typeface="Roboto Condensed" panose="02000000000000000000" pitchFamily="2" charset="0"/>
                <a:ea typeface="Roboto Condensed" panose="02000000000000000000" pitchFamily="2" charset="0"/>
              </a:rPr>
              <a:t>      </a:t>
            </a:r>
            <a:r>
              <a:rPr lang="vi-VN" sz="2400" dirty="0">
                <a:latin typeface="Roboto Condensed" panose="02000000000000000000" pitchFamily="2" charset="0"/>
                <a:ea typeface="Roboto Condensed" panose="02000000000000000000" pitchFamily="2" charset="0"/>
              </a:rPr>
              <a:t>Với diện tích hơn 5.000 ha, sân bay quốc tế Long Thành là “siêu dự án” cấp quốc gia với vốn đầu tư lên đến 336.630 tỷ đồng (16 tỉ USD)</a:t>
            </a:r>
            <a:r>
              <a:rPr lang="en-US" sz="2400" dirty="0">
                <a:latin typeface="Roboto Condensed" panose="02000000000000000000" pitchFamily="2" charset="0"/>
                <a:ea typeface="Roboto Condensed" panose="02000000000000000000" pitchFamily="2" charset="0"/>
              </a:rPr>
              <a:t>.</a:t>
            </a:r>
          </a:p>
          <a:p>
            <a:pPr algn="just"/>
            <a:r>
              <a:rPr lang="en-US" sz="2400" dirty="0">
                <a:latin typeface="Roboto Condensed" panose="02000000000000000000" pitchFamily="2" charset="0"/>
                <a:ea typeface="Roboto Condensed" panose="02000000000000000000" pitchFamily="2" charset="0"/>
              </a:rPr>
              <a:t>       </a:t>
            </a:r>
            <a:r>
              <a:rPr lang="vi-VN" sz="2400" dirty="0">
                <a:latin typeface="Roboto Condensed" panose="02000000000000000000" pitchFamily="2" charset="0"/>
                <a:ea typeface="Roboto Condensed" panose="02000000000000000000" pitchFamily="2" charset="0"/>
              </a:rPr>
              <a:t>Hàng loạt các tuyến đường cao tốc, đường sắt được triển khai xây dựng và duy trì tiến độ thi công để kết nối trực tiếp huyện Long Thành và sân bay quốc tế với các đô thị lớn</a:t>
            </a:r>
            <a:r>
              <a:rPr lang="en-US" sz="2400" dirty="0">
                <a:latin typeface="Roboto Condensed" panose="02000000000000000000" pitchFamily="2" charset="0"/>
                <a:ea typeface="Roboto Condensed" panose="02000000000000000000" pitchFamily="2" charset="0"/>
              </a:rPr>
              <a:t>.</a:t>
            </a:r>
            <a:endParaRPr lang="vi-VN" sz="2400" dirty="0">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139778658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xmlns="" id="{C4AB9F8A-52A9-A989-753F-F03703499777}"/>
              </a:ext>
            </a:extLst>
          </p:cNvPr>
          <p:cNvPicPr>
            <a:picLocks noChangeAspect="1"/>
          </p:cNvPicPr>
          <p:nvPr/>
        </p:nvPicPr>
        <p:blipFill>
          <a:blip r:embed="rId3"/>
          <a:stretch>
            <a:fillRect/>
          </a:stretch>
        </p:blipFill>
        <p:spPr>
          <a:xfrm>
            <a:off x="0" y="0"/>
            <a:ext cx="12192000" cy="6538959"/>
          </a:xfrm>
          <a:prstGeom prst="rect">
            <a:avLst/>
          </a:prstGeom>
        </p:spPr>
      </p:pic>
    </p:spTree>
    <p:extLst>
      <p:ext uri="{BB962C8B-B14F-4D97-AF65-F5344CB8AC3E}">
        <p14:creationId xmlns:p14="http://schemas.microsoft.com/office/powerpoint/2010/main" val="417485950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xmlns="" id="{BEA3AC63-D332-EB69-326E-569C0D9800A0}"/>
              </a:ext>
            </a:extLst>
          </p:cNvPr>
          <p:cNvPicPr>
            <a:picLocks noChangeAspect="1"/>
          </p:cNvPicPr>
          <p:nvPr/>
        </p:nvPicPr>
        <p:blipFill>
          <a:blip r:embed="rId3"/>
          <a:srcRect l="1797" t="22751" r="2145" b="33147"/>
          <a:stretch/>
        </p:blipFill>
        <p:spPr>
          <a:xfrm>
            <a:off x="402771" y="375556"/>
            <a:ext cx="5181599" cy="6224575"/>
          </a:xfrm>
          <a:prstGeom prst="rect">
            <a:avLst/>
          </a:prstGeom>
        </p:spPr>
      </p:pic>
      <p:pic>
        <p:nvPicPr>
          <p:cNvPr id="2" name="Hình ảnh 1">
            <a:extLst>
              <a:ext uri="{FF2B5EF4-FFF2-40B4-BE49-F238E27FC236}">
                <a16:creationId xmlns:a16="http://schemas.microsoft.com/office/drawing/2014/main" xmlns="" id="{516729BD-67A1-3EA0-2853-7F8E33F3D123}"/>
              </a:ext>
            </a:extLst>
          </p:cNvPr>
          <p:cNvPicPr>
            <a:picLocks noChangeAspect="1"/>
          </p:cNvPicPr>
          <p:nvPr/>
        </p:nvPicPr>
        <p:blipFill>
          <a:blip r:embed="rId3"/>
          <a:srcRect l="4552" t="66585" r="3422" b="2618"/>
          <a:stretch/>
        </p:blipFill>
        <p:spPr>
          <a:xfrm>
            <a:off x="5954486" y="964087"/>
            <a:ext cx="5725886" cy="5636044"/>
          </a:xfrm>
          <a:prstGeom prst="rect">
            <a:avLst/>
          </a:prstGeom>
        </p:spPr>
      </p:pic>
    </p:spTree>
    <p:extLst>
      <p:ext uri="{BB962C8B-B14F-4D97-AF65-F5344CB8AC3E}">
        <p14:creationId xmlns:p14="http://schemas.microsoft.com/office/powerpoint/2010/main" val="32280597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C78415B-317C-2A9B-F345-91B7513B6E17}"/>
              </a:ext>
            </a:extLst>
          </p:cNvPr>
          <p:cNvSpPr txBox="1"/>
          <p:nvPr/>
        </p:nvSpPr>
        <p:spPr>
          <a:xfrm>
            <a:off x="391723" y="1126880"/>
            <a:ext cx="5230141" cy="212910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5400" b="1" i="0" u="none" strike="noStrike" kern="1200" cap="none" spc="-50" normalizeH="0" baseline="0" noProof="0" dirty="0">
              <a:ln>
                <a:noFill/>
              </a:ln>
              <a:solidFill>
                <a:srgbClr val="0154D4"/>
              </a:solidFill>
              <a:effectLst/>
              <a:uLnTx/>
              <a:uFillTx/>
              <a:latin typeface="#9Slide03 SFU Futura_05" panose="00000800000000000000" pitchFamily="2" charset="0"/>
              <a:ea typeface="+mn-ea"/>
              <a:cs typeface="+mn-cs"/>
            </a:endParaRPr>
          </a:p>
        </p:txBody>
      </p:sp>
      <p:sp>
        <p:nvSpPr>
          <p:cNvPr id="6" name="TextBox 5">
            <a:extLst>
              <a:ext uri="{FF2B5EF4-FFF2-40B4-BE49-F238E27FC236}">
                <a16:creationId xmlns:a16="http://schemas.microsoft.com/office/drawing/2014/main" xmlns="" id="{22F27311-D587-C2A1-E33E-DC04E87DA14B}"/>
              </a:ext>
            </a:extLst>
          </p:cNvPr>
          <p:cNvSpPr txBox="1"/>
          <p:nvPr/>
        </p:nvSpPr>
        <p:spPr>
          <a:xfrm>
            <a:off x="635847" y="429726"/>
            <a:ext cx="8729703" cy="1055674"/>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50" normalizeH="0" baseline="0" noProof="0" dirty="0">
                <a:ln>
                  <a:noFill/>
                </a:ln>
                <a:solidFill>
                  <a:srgbClr val="00B050"/>
                </a:solidFill>
                <a:effectLst/>
                <a:uLnTx/>
                <a:uFillTx/>
                <a:latin typeface="#9Slide03 SFU Futura_05" panose="00000800000000000000" pitchFamily="2" charset="0"/>
                <a:ea typeface="+mn-ea"/>
                <a:cs typeface="+mn-cs"/>
              </a:rPr>
              <a:t>VÙNG KINH TẾ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50" normalizeH="0" baseline="0" noProof="0" dirty="0">
                <a:ln>
                  <a:noFill/>
                </a:ln>
                <a:solidFill>
                  <a:srgbClr val="00B050"/>
                </a:solidFill>
                <a:effectLst/>
                <a:uLnTx/>
                <a:uFillTx/>
                <a:latin typeface="#9Slide03 SFU Futura_05" panose="00000800000000000000" pitchFamily="2" charset="0"/>
                <a:ea typeface="+mn-ea"/>
                <a:cs typeface="+mn-cs"/>
              </a:rPr>
              <a:t>TRỌNG ĐIỂM PHÍA NAM</a:t>
            </a:r>
          </a:p>
        </p:txBody>
      </p:sp>
      <p:sp>
        <p:nvSpPr>
          <p:cNvPr id="7" name="Rectangle 6">
            <a:extLst>
              <a:ext uri="{FF2B5EF4-FFF2-40B4-BE49-F238E27FC236}">
                <a16:creationId xmlns:a16="http://schemas.microsoft.com/office/drawing/2014/main" xmlns="" id="{3B337FEE-BA3F-9647-487C-7C9074DD0E76}"/>
              </a:ext>
            </a:extLst>
          </p:cNvPr>
          <p:cNvSpPr/>
          <p:nvPr/>
        </p:nvSpPr>
        <p:spPr>
          <a:xfrm>
            <a:off x="0" y="474132"/>
            <a:ext cx="180622" cy="966863"/>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Hộp Văn bản 2">
            <a:extLst>
              <a:ext uri="{FF2B5EF4-FFF2-40B4-BE49-F238E27FC236}">
                <a16:creationId xmlns:a16="http://schemas.microsoft.com/office/drawing/2014/main" xmlns="" id="{760EB4FA-6831-F29D-36C3-76D8274F1157}"/>
              </a:ext>
            </a:extLst>
          </p:cNvPr>
          <p:cNvSpPr txBox="1"/>
          <p:nvPr/>
        </p:nvSpPr>
        <p:spPr>
          <a:xfrm>
            <a:off x="309606" y="3695958"/>
            <a:ext cx="5938794" cy="2893100"/>
          </a:xfrm>
          <a:prstGeom prst="rect">
            <a:avLst/>
          </a:prstGeom>
          <a:solidFill>
            <a:schemeClr val="bg1"/>
          </a:solidFill>
          <a:ln w="12700">
            <a:noFill/>
            <a:prstDash val="sysDash"/>
          </a:ln>
        </p:spPr>
        <p:txBody>
          <a:bodyPr wrap="square">
            <a:spAutoFit/>
          </a:bodyPr>
          <a:lstStyle/>
          <a:p>
            <a:pPr lvl="0" algn="just"/>
            <a:r>
              <a:rPr lang="en-US" sz="2600" dirty="0">
                <a:solidFill>
                  <a:srgbClr val="002060"/>
                </a:solidFill>
                <a:latin typeface="Roboto Condensed" panose="02000000000000000000" pitchFamily="2" charset="0"/>
                <a:ea typeface="Roboto Condensed" panose="02000000000000000000" pitchFamily="2" charset="0"/>
              </a:rPr>
              <a:t>          </a:t>
            </a:r>
            <a:r>
              <a:rPr lang="vi-VN" sz="2600" dirty="0">
                <a:solidFill>
                  <a:srgbClr val="002060"/>
                </a:solidFill>
                <a:latin typeface="Roboto Condensed" panose="02000000000000000000" pitchFamily="2" charset="0"/>
                <a:ea typeface="Roboto Condensed" panose="02000000000000000000" pitchFamily="2" charset="0"/>
              </a:rPr>
              <a:t>Vùng kinh tế trọng điểm phía Nam được thành lập năm 1998, bao gồm TP Hồ Chí Minh, Đồng Nai, Bình Dương, Bà Rịa - Vũng Tàu. Vùng mở rộng thêm các tỉnh Tây Ninh, Bình Phước, Long An vào năm 2003 và tỉnh Tiền Giang vào năm 2009. </a:t>
            </a:r>
            <a:endParaRPr lang="en-US" sz="2600" dirty="0">
              <a:solidFill>
                <a:srgbClr val="002060"/>
              </a:solidFill>
              <a:latin typeface="Roboto Condensed" panose="02000000000000000000" pitchFamily="2" charset="0"/>
              <a:ea typeface="Roboto Condensed" panose="02000000000000000000" pitchFamily="2" charset="0"/>
            </a:endParaRPr>
          </a:p>
          <a:p>
            <a:pPr lvl="0" algn="just"/>
            <a:r>
              <a:rPr lang="en-US" sz="2600" dirty="0">
                <a:solidFill>
                  <a:srgbClr val="002060"/>
                </a:solidFill>
                <a:latin typeface="Roboto Condensed" panose="02000000000000000000" pitchFamily="2" charset="0"/>
                <a:ea typeface="Roboto Condensed" panose="02000000000000000000" pitchFamily="2" charset="0"/>
              </a:rPr>
              <a:t>          </a:t>
            </a:r>
            <a:endParaRPr kumimoji="0" lang="vi-VN" sz="26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endParaRPr>
          </a:p>
        </p:txBody>
      </p:sp>
      <p:pic>
        <p:nvPicPr>
          <p:cNvPr id="8" name="Hình ảnh 7">
            <a:extLst>
              <a:ext uri="{FF2B5EF4-FFF2-40B4-BE49-F238E27FC236}">
                <a16:creationId xmlns:a16="http://schemas.microsoft.com/office/drawing/2014/main" xmlns="" id="{4FDA4C7C-E3E6-8954-0E64-09B0A8DC49F3}"/>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7289418" y="64045"/>
            <a:ext cx="4592976" cy="6525013"/>
          </a:xfrm>
          <a:prstGeom prst="rect">
            <a:avLst/>
          </a:prstGeom>
        </p:spPr>
      </p:pic>
      <p:sp>
        <p:nvSpPr>
          <p:cNvPr id="11" name="Hộp Văn bản 10">
            <a:extLst>
              <a:ext uri="{FF2B5EF4-FFF2-40B4-BE49-F238E27FC236}">
                <a16:creationId xmlns:a16="http://schemas.microsoft.com/office/drawing/2014/main" xmlns="" id="{07DC9593-6500-D086-0A1C-CD0EE1FC5026}"/>
              </a:ext>
            </a:extLst>
          </p:cNvPr>
          <p:cNvSpPr txBox="1"/>
          <p:nvPr/>
        </p:nvSpPr>
        <p:spPr>
          <a:xfrm>
            <a:off x="309606" y="1839906"/>
            <a:ext cx="6100482" cy="967573"/>
          </a:xfrm>
          <a:prstGeom prst="rect">
            <a:avLst/>
          </a:prstGeom>
          <a:noFill/>
        </p:spPr>
        <p:txBody>
          <a:bodyPr wrap="square">
            <a:spAutoFit/>
          </a:bodyPr>
          <a:lstStyle/>
          <a:p>
            <a:pPr algn="just">
              <a:lnSpc>
                <a:spcPts val="3500"/>
              </a:lnSpc>
            </a:pPr>
            <a:r>
              <a:rPr lang="en-US" sz="2800" b="1" dirty="0">
                <a:solidFill>
                  <a:srgbClr val="FF0000"/>
                </a:solidFill>
                <a:latin typeface="Roboto Condensed" panose="02000000000000000000" pitchFamily="2" charset="0"/>
                <a:ea typeface="Roboto Condensed" panose="02000000000000000000" pitchFamily="2" charset="0"/>
              </a:rPr>
              <a:t>3. </a:t>
            </a:r>
            <a:r>
              <a:rPr lang="en-US" sz="2800" b="1" dirty="0" err="1">
                <a:solidFill>
                  <a:srgbClr val="FF0000"/>
                </a:solidFill>
                <a:latin typeface="Roboto Condensed" panose="02000000000000000000" pitchFamily="2" charset="0"/>
                <a:ea typeface="Roboto Condensed" panose="02000000000000000000" pitchFamily="2" charset="0"/>
              </a:rPr>
              <a:t>Sự</a:t>
            </a:r>
            <a:r>
              <a:rPr lang="en-US" sz="2800" b="1" dirty="0">
                <a:solidFill>
                  <a:srgbClr val="FF0000"/>
                </a:solidFill>
                <a:latin typeface="Roboto Condensed" panose="02000000000000000000" pitchFamily="2" charset="0"/>
                <a:ea typeface="Roboto Condensed" panose="02000000000000000000" pitchFamily="2" charset="0"/>
              </a:rPr>
              <a:t> </a:t>
            </a:r>
            <a:r>
              <a:rPr lang="en-US" sz="2800" b="1" dirty="0" err="1">
                <a:solidFill>
                  <a:srgbClr val="FF0000"/>
                </a:solidFill>
                <a:latin typeface="Roboto Condensed" panose="02000000000000000000" pitchFamily="2" charset="0"/>
                <a:ea typeface="Roboto Condensed" panose="02000000000000000000" pitchFamily="2" charset="0"/>
              </a:rPr>
              <a:t>phát</a:t>
            </a:r>
            <a:r>
              <a:rPr lang="en-US" sz="2800" b="1" dirty="0">
                <a:solidFill>
                  <a:srgbClr val="FF0000"/>
                </a:solidFill>
                <a:latin typeface="Roboto Condensed" panose="02000000000000000000" pitchFamily="2" charset="0"/>
                <a:ea typeface="Roboto Condensed" panose="02000000000000000000" pitchFamily="2" charset="0"/>
              </a:rPr>
              <a:t> </a:t>
            </a:r>
            <a:r>
              <a:rPr lang="en-US" sz="2800" b="1" dirty="0" err="1">
                <a:solidFill>
                  <a:srgbClr val="FF0000"/>
                </a:solidFill>
                <a:latin typeface="Roboto Condensed" panose="02000000000000000000" pitchFamily="2" charset="0"/>
                <a:ea typeface="Roboto Condensed" panose="02000000000000000000" pitchFamily="2" charset="0"/>
              </a:rPr>
              <a:t>triển</a:t>
            </a:r>
            <a:r>
              <a:rPr lang="en-US" sz="2800" b="1" dirty="0">
                <a:solidFill>
                  <a:srgbClr val="FF0000"/>
                </a:solidFill>
                <a:latin typeface="Roboto Condensed" panose="02000000000000000000" pitchFamily="2" charset="0"/>
                <a:ea typeface="Roboto Condensed" panose="02000000000000000000" pitchFamily="2" charset="0"/>
              </a:rPr>
              <a:t> </a:t>
            </a:r>
            <a:r>
              <a:rPr lang="en-US" sz="2800" b="1" dirty="0" err="1">
                <a:solidFill>
                  <a:srgbClr val="FF0000"/>
                </a:solidFill>
                <a:latin typeface="Roboto Condensed" panose="02000000000000000000" pitchFamily="2" charset="0"/>
                <a:ea typeface="Roboto Condensed" panose="02000000000000000000" pitchFamily="2" charset="0"/>
              </a:rPr>
              <a:t>của</a:t>
            </a:r>
            <a:r>
              <a:rPr lang="en-US" sz="2800" b="1" dirty="0">
                <a:solidFill>
                  <a:srgbClr val="FF0000"/>
                </a:solidFill>
                <a:latin typeface="Roboto Condensed" panose="02000000000000000000" pitchFamily="2" charset="0"/>
                <a:ea typeface="Roboto Condensed" panose="02000000000000000000" pitchFamily="2" charset="0"/>
              </a:rPr>
              <a:t> </a:t>
            </a:r>
            <a:r>
              <a:rPr lang="en-US" sz="2800" b="1" dirty="0" err="1">
                <a:solidFill>
                  <a:srgbClr val="FF0000"/>
                </a:solidFill>
                <a:latin typeface="Roboto Condensed" panose="02000000000000000000" pitchFamily="2" charset="0"/>
                <a:ea typeface="Roboto Condensed" panose="02000000000000000000" pitchFamily="2" charset="0"/>
              </a:rPr>
              <a:t>vùng</a:t>
            </a:r>
            <a:r>
              <a:rPr lang="en-US" sz="2800" b="1" dirty="0">
                <a:solidFill>
                  <a:srgbClr val="FF0000"/>
                </a:solidFill>
                <a:latin typeface="Roboto Condensed" panose="02000000000000000000" pitchFamily="2" charset="0"/>
                <a:ea typeface="Roboto Condensed" panose="02000000000000000000" pitchFamily="2" charset="0"/>
              </a:rPr>
              <a:t> </a:t>
            </a:r>
            <a:r>
              <a:rPr lang="en-US" sz="2800" b="1" dirty="0" err="1">
                <a:solidFill>
                  <a:srgbClr val="FF0000"/>
                </a:solidFill>
                <a:latin typeface="Roboto Condensed" panose="02000000000000000000" pitchFamily="2" charset="0"/>
                <a:ea typeface="Roboto Condensed" panose="02000000000000000000" pitchFamily="2" charset="0"/>
              </a:rPr>
              <a:t>kinh</a:t>
            </a:r>
            <a:r>
              <a:rPr lang="en-US" sz="2800" b="1" dirty="0">
                <a:solidFill>
                  <a:srgbClr val="FF0000"/>
                </a:solidFill>
                <a:latin typeface="Roboto Condensed" panose="02000000000000000000" pitchFamily="2" charset="0"/>
                <a:ea typeface="Roboto Condensed" panose="02000000000000000000" pitchFamily="2" charset="0"/>
              </a:rPr>
              <a:t> </a:t>
            </a:r>
            <a:r>
              <a:rPr lang="en-US" sz="2800" b="1" dirty="0" err="1">
                <a:solidFill>
                  <a:srgbClr val="FF0000"/>
                </a:solidFill>
                <a:latin typeface="Roboto Condensed" panose="02000000000000000000" pitchFamily="2" charset="0"/>
                <a:ea typeface="Roboto Condensed" panose="02000000000000000000" pitchFamily="2" charset="0"/>
              </a:rPr>
              <a:t>tế</a:t>
            </a:r>
            <a:r>
              <a:rPr lang="en-US" sz="2800" b="1" dirty="0">
                <a:solidFill>
                  <a:srgbClr val="FF0000"/>
                </a:solidFill>
                <a:latin typeface="Roboto Condensed" panose="02000000000000000000" pitchFamily="2" charset="0"/>
                <a:ea typeface="Roboto Condensed" panose="02000000000000000000" pitchFamily="2" charset="0"/>
              </a:rPr>
              <a:t> </a:t>
            </a:r>
            <a:r>
              <a:rPr lang="en-US" sz="2800" b="1" dirty="0" err="1">
                <a:solidFill>
                  <a:srgbClr val="FF0000"/>
                </a:solidFill>
                <a:latin typeface="Roboto Condensed" panose="02000000000000000000" pitchFamily="2" charset="0"/>
                <a:ea typeface="Roboto Condensed" panose="02000000000000000000" pitchFamily="2" charset="0"/>
              </a:rPr>
              <a:t>trọng</a:t>
            </a:r>
            <a:r>
              <a:rPr lang="en-US" sz="2800" b="1" dirty="0">
                <a:solidFill>
                  <a:srgbClr val="FF0000"/>
                </a:solidFill>
                <a:latin typeface="Roboto Condensed" panose="02000000000000000000" pitchFamily="2" charset="0"/>
                <a:ea typeface="Roboto Condensed" panose="02000000000000000000" pitchFamily="2" charset="0"/>
              </a:rPr>
              <a:t> </a:t>
            </a:r>
            <a:r>
              <a:rPr lang="en-US" sz="2800" b="1" dirty="0" err="1">
                <a:solidFill>
                  <a:srgbClr val="FF0000"/>
                </a:solidFill>
                <a:latin typeface="Roboto Condensed" panose="02000000000000000000" pitchFamily="2" charset="0"/>
                <a:ea typeface="Roboto Condensed" panose="02000000000000000000" pitchFamily="2" charset="0"/>
              </a:rPr>
              <a:t>điểm</a:t>
            </a:r>
            <a:r>
              <a:rPr lang="en-US" sz="2800" b="1" dirty="0">
                <a:solidFill>
                  <a:srgbClr val="FF0000"/>
                </a:solidFill>
                <a:latin typeface="Roboto Condensed" panose="02000000000000000000" pitchFamily="2" charset="0"/>
                <a:ea typeface="Roboto Condensed" panose="02000000000000000000" pitchFamily="2" charset="0"/>
              </a:rPr>
              <a:t> </a:t>
            </a:r>
            <a:r>
              <a:rPr lang="en-US" sz="2800" b="1" dirty="0" err="1">
                <a:solidFill>
                  <a:srgbClr val="FF0000"/>
                </a:solidFill>
                <a:latin typeface="Roboto Condensed" panose="02000000000000000000" pitchFamily="2" charset="0"/>
                <a:ea typeface="Roboto Condensed" panose="02000000000000000000" pitchFamily="2" charset="0"/>
              </a:rPr>
              <a:t>phía</a:t>
            </a:r>
            <a:r>
              <a:rPr lang="en-US" sz="2800" b="1" dirty="0">
                <a:solidFill>
                  <a:srgbClr val="FF0000"/>
                </a:solidFill>
                <a:latin typeface="Roboto Condensed" panose="02000000000000000000" pitchFamily="2" charset="0"/>
                <a:ea typeface="Roboto Condensed" panose="02000000000000000000" pitchFamily="2" charset="0"/>
              </a:rPr>
              <a:t> Nam</a:t>
            </a:r>
            <a:endParaRPr lang="en-US" sz="2800" b="1" i="0" dirty="0">
              <a:solidFill>
                <a:srgbClr val="FF0000"/>
              </a:solidFill>
              <a:effectLst/>
              <a:latin typeface="Roboto Condensed" panose="02000000000000000000" pitchFamily="2" charset="0"/>
              <a:ea typeface="Roboto Condensed" panose="02000000000000000000" pitchFamily="2" charset="0"/>
            </a:endParaRPr>
          </a:p>
        </p:txBody>
      </p:sp>
      <p:sp>
        <p:nvSpPr>
          <p:cNvPr id="12" name="TextBox 5">
            <a:extLst>
              <a:ext uri="{FF2B5EF4-FFF2-40B4-BE49-F238E27FC236}">
                <a16:creationId xmlns:a16="http://schemas.microsoft.com/office/drawing/2014/main" xmlns="" id="{ED457ECC-5F37-209B-A93E-364E979B309B}"/>
              </a:ext>
            </a:extLst>
          </p:cNvPr>
          <p:cNvSpPr txBox="1"/>
          <p:nvPr/>
        </p:nvSpPr>
        <p:spPr>
          <a:xfrm>
            <a:off x="1757298" y="2964155"/>
            <a:ext cx="4652790" cy="646331"/>
          </a:xfrm>
          <a:prstGeom prst="rect">
            <a:avLst/>
          </a:prstGeom>
          <a:noFill/>
        </p:spPr>
        <p:txBody>
          <a:bodyPr wrap="square">
            <a:spAutoFit/>
          </a:bodyPr>
          <a:lstStyle/>
          <a:p>
            <a:pPr marL="0" marR="0" lvl="0" indent="0" algn="just" defTabSz="914400" rtl="0" eaLnBrk="1" fontAlgn="auto" latinLnBrk="0" hangingPunct="1">
              <a:lnSpc>
                <a:spcPct val="90000"/>
              </a:lnSpc>
              <a:spcBef>
                <a:spcPct val="0"/>
              </a:spcBef>
              <a:spcAft>
                <a:spcPts val="600"/>
              </a:spcAft>
              <a:buClrTx/>
              <a:buSzTx/>
              <a:buFontTx/>
              <a:buNone/>
              <a:tabLst/>
              <a:defRPr/>
            </a:pPr>
            <a:r>
              <a:rPr lang="en-US" sz="4000" b="1" spc="-50" dirty="0" err="1">
                <a:solidFill>
                  <a:srgbClr val="00B050"/>
                </a:solidFill>
                <a:latin typeface="#9Slide03 SFU Futura_05" panose="00000800000000000000" pitchFamily="2" charset="0"/>
              </a:rPr>
              <a:t>Lãnh</a:t>
            </a:r>
            <a:r>
              <a:rPr lang="en-US" sz="4000" b="1" spc="-50" dirty="0">
                <a:solidFill>
                  <a:srgbClr val="00B050"/>
                </a:solidFill>
                <a:latin typeface="#9Slide03 SFU Futura_05" panose="00000800000000000000" pitchFamily="2" charset="0"/>
              </a:rPr>
              <a:t> </a:t>
            </a:r>
            <a:r>
              <a:rPr lang="en-US" sz="4000" b="1" spc="-50" dirty="0" err="1">
                <a:solidFill>
                  <a:srgbClr val="00B050"/>
                </a:solidFill>
                <a:latin typeface="#9Slide03 SFU Futura_05" panose="00000800000000000000" pitchFamily="2" charset="0"/>
              </a:rPr>
              <a:t>thổ</a:t>
            </a:r>
            <a:endParaRPr kumimoji="0" lang="en-US" sz="4000" b="1" i="0" u="none" strike="noStrike" kern="1200" cap="none" spc="-50" normalizeH="0" baseline="0" noProof="0" dirty="0">
              <a:ln>
                <a:noFill/>
              </a:ln>
              <a:solidFill>
                <a:srgbClr val="00B050"/>
              </a:solidFill>
              <a:effectLst/>
              <a:uLnTx/>
              <a:uFillTx/>
              <a:latin typeface="#9Slide03 SFU Futura_05" panose="00000800000000000000" pitchFamily="2" charset="0"/>
              <a:ea typeface="+mn-ea"/>
              <a:cs typeface="+mn-cs"/>
            </a:endParaRPr>
          </a:p>
        </p:txBody>
      </p:sp>
    </p:spTree>
    <p:extLst>
      <p:ext uri="{BB962C8B-B14F-4D97-AF65-F5344CB8AC3E}">
        <p14:creationId xmlns:p14="http://schemas.microsoft.com/office/powerpoint/2010/main" val="54245868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63359F1-3B8B-EF31-B1C1-35EB15450C6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xmlns="" id="{19D50E5C-6E63-2EA3-B3AA-DFC028C16E69}"/>
              </a:ext>
            </a:extLst>
          </p:cNvPr>
          <p:cNvSpPr txBox="1"/>
          <p:nvPr/>
        </p:nvSpPr>
        <p:spPr>
          <a:xfrm>
            <a:off x="391723" y="1126880"/>
            <a:ext cx="5230141" cy="212910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5400" b="1" i="0" u="none" strike="noStrike" kern="1200" cap="none" spc="-50" normalizeH="0" baseline="0" noProof="0" dirty="0">
              <a:ln>
                <a:noFill/>
              </a:ln>
              <a:solidFill>
                <a:srgbClr val="0154D4"/>
              </a:solidFill>
              <a:effectLst/>
              <a:uLnTx/>
              <a:uFillTx/>
              <a:latin typeface="#9Slide03 SFU Futura_05" panose="00000800000000000000" pitchFamily="2" charset="0"/>
              <a:ea typeface="+mn-ea"/>
              <a:cs typeface="+mn-cs"/>
            </a:endParaRPr>
          </a:p>
        </p:txBody>
      </p:sp>
      <p:sp>
        <p:nvSpPr>
          <p:cNvPr id="6" name="TextBox 5">
            <a:extLst>
              <a:ext uri="{FF2B5EF4-FFF2-40B4-BE49-F238E27FC236}">
                <a16:creationId xmlns:a16="http://schemas.microsoft.com/office/drawing/2014/main" xmlns="" id="{843C075F-172A-0169-0E51-5AC5581D9AFB}"/>
              </a:ext>
            </a:extLst>
          </p:cNvPr>
          <p:cNvSpPr txBox="1"/>
          <p:nvPr/>
        </p:nvSpPr>
        <p:spPr>
          <a:xfrm>
            <a:off x="635847" y="429726"/>
            <a:ext cx="8729703" cy="1055674"/>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50" normalizeH="0" baseline="0" noProof="0" dirty="0">
                <a:ln>
                  <a:noFill/>
                </a:ln>
                <a:solidFill>
                  <a:srgbClr val="00B050"/>
                </a:solidFill>
                <a:effectLst/>
                <a:uLnTx/>
                <a:uFillTx/>
                <a:latin typeface="#9Slide03 SFU Futura_05" panose="00000800000000000000" pitchFamily="2" charset="0"/>
                <a:ea typeface="+mn-ea"/>
                <a:cs typeface="+mn-cs"/>
              </a:rPr>
              <a:t>VÙNG KINH TẾ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50" normalizeH="0" baseline="0" noProof="0" dirty="0">
                <a:ln>
                  <a:noFill/>
                </a:ln>
                <a:solidFill>
                  <a:srgbClr val="00B050"/>
                </a:solidFill>
                <a:effectLst/>
                <a:uLnTx/>
                <a:uFillTx/>
                <a:latin typeface="#9Slide03 SFU Futura_05" panose="00000800000000000000" pitchFamily="2" charset="0"/>
                <a:ea typeface="+mn-ea"/>
                <a:cs typeface="+mn-cs"/>
              </a:rPr>
              <a:t>TRỌNG ĐIỂM PHÍA NAM</a:t>
            </a:r>
          </a:p>
        </p:txBody>
      </p:sp>
      <p:sp>
        <p:nvSpPr>
          <p:cNvPr id="7" name="Rectangle 6">
            <a:extLst>
              <a:ext uri="{FF2B5EF4-FFF2-40B4-BE49-F238E27FC236}">
                <a16:creationId xmlns:a16="http://schemas.microsoft.com/office/drawing/2014/main" xmlns="" id="{3DE8E340-DA01-3D52-16F8-DE808C090F47}"/>
              </a:ext>
            </a:extLst>
          </p:cNvPr>
          <p:cNvSpPr/>
          <p:nvPr/>
        </p:nvSpPr>
        <p:spPr>
          <a:xfrm>
            <a:off x="0" y="474132"/>
            <a:ext cx="180622" cy="966863"/>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Hộp Văn bản 2">
            <a:extLst>
              <a:ext uri="{FF2B5EF4-FFF2-40B4-BE49-F238E27FC236}">
                <a16:creationId xmlns:a16="http://schemas.microsoft.com/office/drawing/2014/main" xmlns="" id="{31EBB0C9-C5B1-2A8B-3A76-661D1E2109B4}"/>
              </a:ext>
            </a:extLst>
          </p:cNvPr>
          <p:cNvSpPr txBox="1"/>
          <p:nvPr/>
        </p:nvSpPr>
        <p:spPr>
          <a:xfrm>
            <a:off x="462006" y="4257215"/>
            <a:ext cx="5948082" cy="1384995"/>
          </a:xfrm>
          <a:prstGeom prst="rect">
            <a:avLst/>
          </a:prstGeom>
          <a:solidFill>
            <a:schemeClr val="bg1"/>
          </a:solidFill>
          <a:ln w="12700">
            <a:noFill/>
            <a:prstDash val="sysDash"/>
          </a:ln>
        </p:spPr>
        <p:txBody>
          <a:bodyPr wrap="square">
            <a:spAutoFit/>
          </a:bodyPr>
          <a:lstStyle/>
          <a:p>
            <a:pPr lvl="0" algn="just"/>
            <a:r>
              <a:rPr lang="en-US" sz="2800" dirty="0">
                <a:solidFill>
                  <a:srgbClr val="002060"/>
                </a:solidFill>
                <a:latin typeface="Roboto Condensed" panose="02000000000000000000" pitchFamily="2" charset="0"/>
                <a:ea typeface="Roboto Condensed" panose="02000000000000000000" pitchFamily="2" charset="0"/>
              </a:rPr>
              <a:t>       N</a:t>
            </a:r>
            <a:r>
              <a:rPr lang="vi-VN" sz="2800" dirty="0">
                <a:solidFill>
                  <a:srgbClr val="002060"/>
                </a:solidFill>
                <a:latin typeface="Roboto Condensed" panose="02000000000000000000" pitchFamily="2" charset="0"/>
                <a:ea typeface="Roboto Condensed" panose="02000000000000000000" pitchFamily="2" charset="0"/>
              </a:rPr>
              <a:t>ăm 2002 có khoảng 9,2 triệu người</a:t>
            </a:r>
            <a:r>
              <a:rPr lang="en-US" sz="2800" dirty="0">
                <a:solidFill>
                  <a:srgbClr val="002060"/>
                </a:solidFill>
                <a:latin typeface="Roboto Condensed" panose="02000000000000000000" pitchFamily="2" charset="0"/>
                <a:ea typeface="Roboto Condensed" panose="02000000000000000000" pitchFamily="2" charset="0"/>
              </a:rPr>
              <a:t>. </a:t>
            </a:r>
            <a:r>
              <a:rPr lang="vi-VN" sz="2800" dirty="0">
                <a:solidFill>
                  <a:srgbClr val="002060"/>
                </a:solidFill>
                <a:latin typeface="Roboto Condensed" panose="02000000000000000000" pitchFamily="2" charset="0"/>
                <a:ea typeface="Roboto Condensed" panose="02000000000000000000" pitchFamily="2" charset="0"/>
              </a:rPr>
              <a:t>Năm 2021 vùng có số dân là 21,8 triệu người</a:t>
            </a:r>
            <a:r>
              <a:rPr lang="en-US" sz="2800" dirty="0">
                <a:solidFill>
                  <a:srgbClr val="002060"/>
                </a:solidFill>
                <a:latin typeface="Roboto Condensed" panose="02000000000000000000" pitchFamily="2" charset="0"/>
                <a:ea typeface="Roboto Condensed" panose="02000000000000000000" pitchFamily="2" charset="0"/>
              </a:rPr>
              <a:t> </a:t>
            </a:r>
            <a:r>
              <a:rPr lang="vi-VN" sz="2800" dirty="0">
                <a:solidFill>
                  <a:srgbClr val="002060"/>
                </a:solidFill>
                <a:latin typeface="Roboto Condensed" panose="02000000000000000000" pitchFamily="2" charset="0"/>
                <a:ea typeface="Roboto Condensed" panose="02000000000000000000" pitchFamily="2" charset="0"/>
              </a:rPr>
              <a:t>(chiếm 22,3% dân số cả nước).</a:t>
            </a:r>
            <a:endParaRPr kumimoji="0" lang="vi-VN" sz="280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endParaRPr>
          </a:p>
        </p:txBody>
      </p:sp>
      <p:pic>
        <p:nvPicPr>
          <p:cNvPr id="8" name="Hình ảnh 7">
            <a:extLst>
              <a:ext uri="{FF2B5EF4-FFF2-40B4-BE49-F238E27FC236}">
                <a16:creationId xmlns:a16="http://schemas.microsoft.com/office/drawing/2014/main" xmlns="" id="{8230F2D0-4906-3360-5CD8-759F5B0A8D38}"/>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7289418" y="64045"/>
            <a:ext cx="4592976" cy="6525013"/>
          </a:xfrm>
          <a:prstGeom prst="rect">
            <a:avLst/>
          </a:prstGeom>
        </p:spPr>
      </p:pic>
      <p:sp>
        <p:nvSpPr>
          <p:cNvPr id="11" name="Hộp Văn bản 10">
            <a:extLst>
              <a:ext uri="{FF2B5EF4-FFF2-40B4-BE49-F238E27FC236}">
                <a16:creationId xmlns:a16="http://schemas.microsoft.com/office/drawing/2014/main" xmlns="" id="{2A53B9A9-52D1-8F9F-28D2-11119B7A1A14}"/>
              </a:ext>
            </a:extLst>
          </p:cNvPr>
          <p:cNvSpPr txBox="1"/>
          <p:nvPr/>
        </p:nvSpPr>
        <p:spPr>
          <a:xfrm>
            <a:off x="309606" y="1839906"/>
            <a:ext cx="6100482" cy="967573"/>
          </a:xfrm>
          <a:prstGeom prst="rect">
            <a:avLst/>
          </a:prstGeom>
          <a:noFill/>
        </p:spPr>
        <p:txBody>
          <a:bodyPr wrap="square">
            <a:spAutoFit/>
          </a:bodyPr>
          <a:lstStyle/>
          <a:p>
            <a:pPr algn="just">
              <a:lnSpc>
                <a:spcPts val="3500"/>
              </a:lnSpc>
            </a:pPr>
            <a:r>
              <a:rPr lang="en-US" sz="2800" b="1" dirty="0">
                <a:solidFill>
                  <a:srgbClr val="FF0000"/>
                </a:solidFill>
                <a:latin typeface="Roboto Condensed" panose="02000000000000000000" pitchFamily="2" charset="0"/>
                <a:ea typeface="Roboto Condensed" panose="02000000000000000000" pitchFamily="2" charset="0"/>
              </a:rPr>
              <a:t>3. </a:t>
            </a:r>
            <a:r>
              <a:rPr lang="en-US" sz="2800" b="1" dirty="0" err="1">
                <a:solidFill>
                  <a:srgbClr val="FF0000"/>
                </a:solidFill>
                <a:latin typeface="Roboto Condensed" panose="02000000000000000000" pitchFamily="2" charset="0"/>
                <a:ea typeface="Roboto Condensed" panose="02000000000000000000" pitchFamily="2" charset="0"/>
              </a:rPr>
              <a:t>Sự</a:t>
            </a:r>
            <a:r>
              <a:rPr lang="en-US" sz="2800" b="1" dirty="0">
                <a:solidFill>
                  <a:srgbClr val="FF0000"/>
                </a:solidFill>
                <a:latin typeface="Roboto Condensed" panose="02000000000000000000" pitchFamily="2" charset="0"/>
                <a:ea typeface="Roboto Condensed" panose="02000000000000000000" pitchFamily="2" charset="0"/>
              </a:rPr>
              <a:t> </a:t>
            </a:r>
            <a:r>
              <a:rPr lang="en-US" sz="2800" b="1" dirty="0" err="1">
                <a:solidFill>
                  <a:srgbClr val="FF0000"/>
                </a:solidFill>
                <a:latin typeface="Roboto Condensed" panose="02000000000000000000" pitchFamily="2" charset="0"/>
                <a:ea typeface="Roboto Condensed" panose="02000000000000000000" pitchFamily="2" charset="0"/>
              </a:rPr>
              <a:t>phát</a:t>
            </a:r>
            <a:r>
              <a:rPr lang="en-US" sz="2800" b="1" dirty="0">
                <a:solidFill>
                  <a:srgbClr val="FF0000"/>
                </a:solidFill>
                <a:latin typeface="Roboto Condensed" panose="02000000000000000000" pitchFamily="2" charset="0"/>
                <a:ea typeface="Roboto Condensed" panose="02000000000000000000" pitchFamily="2" charset="0"/>
              </a:rPr>
              <a:t> </a:t>
            </a:r>
            <a:r>
              <a:rPr lang="en-US" sz="2800" b="1" dirty="0" err="1">
                <a:solidFill>
                  <a:srgbClr val="FF0000"/>
                </a:solidFill>
                <a:latin typeface="Roboto Condensed" panose="02000000000000000000" pitchFamily="2" charset="0"/>
                <a:ea typeface="Roboto Condensed" panose="02000000000000000000" pitchFamily="2" charset="0"/>
              </a:rPr>
              <a:t>triển</a:t>
            </a:r>
            <a:r>
              <a:rPr lang="en-US" sz="2800" b="1" dirty="0">
                <a:solidFill>
                  <a:srgbClr val="FF0000"/>
                </a:solidFill>
                <a:latin typeface="Roboto Condensed" panose="02000000000000000000" pitchFamily="2" charset="0"/>
                <a:ea typeface="Roboto Condensed" panose="02000000000000000000" pitchFamily="2" charset="0"/>
              </a:rPr>
              <a:t> </a:t>
            </a:r>
            <a:r>
              <a:rPr lang="en-US" sz="2800" b="1" dirty="0" err="1">
                <a:solidFill>
                  <a:srgbClr val="FF0000"/>
                </a:solidFill>
                <a:latin typeface="Roboto Condensed" panose="02000000000000000000" pitchFamily="2" charset="0"/>
                <a:ea typeface="Roboto Condensed" panose="02000000000000000000" pitchFamily="2" charset="0"/>
              </a:rPr>
              <a:t>của</a:t>
            </a:r>
            <a:r>
              <a:rPr lang="en-US" sz="2800" b="1" dirty="0">
                <a:solidFill>
                  <a:srgbClr val="FF0000"/>
                </a:solidFill>
                <a:latin typeface="Roboto Condensed" panose="02000000000000000000" pitchFamily="2" charset="0"/>
                <a:ea typeface="Roboto Condensed" panose="02000000000000000000" pitchFamily="2" charset="0"/>
              </a:rPr>
              <a:t> </a:t>
            </a:r>
            <a:r>
              <a:rPr lang="en-US" sz="2800" b="1" dirty="0" err="1">
                <a:solidFill>
                  <a:srgbClr val="FF0000"/>
                </a:solidFill>
                <a:latin typeface="Roboto Condensed" panose="02000000000000000000" pitchFamily="2" charset="0"/>
                <a:ea typeface="Roboto Condensed" panose="02000000000000000000" pitchFamily="2" charset="0"/>
              </a:rPr>
              <a:t>vùng</a:t>
            </a:r>
            <a:r>
              <a:rPr lang="en-US" sz="2800" b="1" dirty="0">
                <a:solidFill>
                  <a:srgbClr val="FF0000"/>
                </a:solidFill>
                <a:latin typeface="Roboto Condensed" panose="02000000000000000000" pitchFamily="2" charset="0"/>
                <a:ea typeface="Roboto Condensed" panose="02000000000000000000" pitchFamily="2" charset="0"/>
              </a:rPr>
              <a:t> </a:t>
            </a:r>
            <a:r>
              <a:rPr lang="en-US" sz="2800" b="1" dirty="0" err="1">
                <a:solidFill>
                  <a:srgbClr val="FF0000"/>
                </a:solidFill>
                <a:latin typeface="Roboto Condensed" panose="02000000000000000000" pitchFamily="2" charset="0"/>
                <a:ea typeface="Roboto Condensed" panose="02000000000000000000" pitchFamily="2" charset="0"/>
              </a:rPr>
              <a:t>kinh</a:t>
            </a:r>
            <a:r>
              <a:rPr lang="en-US" sz="2800" b="1" dirty="0">
                <a:solidFill>
                  <a:srgbClr val="FF0000"/>
                </a:solidFill>
                <a:latin typeface="Roboto Condensed" panose="02000000000000000000" pitchFamily="2" charset="0"/>
                <a:ea typeface="Roboto Condensed" panose="02000000000000000000" pitchFamily="2" charset="0"/>
              </a:rPr>
              <a:t> </a:t>
            </a:r>
            <a:r>
              <a:rPr lang="en-US" sz="2800" b="1" dirty="0" err="1">
                <a:solidFill>
                  <a:srgbClr val="FF0000"/>
                </a:solidFill>
                <a:latin typeface="Roboto Condensed" panose="02000000000000000000" pitchFamily="2" charset="0"/>
                <a:ea typeface="Roboto Condensed" panose="02000000000000000000" pitchFamily="2" charset="0"/>
              </a:rPr>
              <a:t>tế</a:t>
            </a:r>
            <a:r>
              <a:rPr lang="en-US" sz="2800" b="1" dirty="0">
                <a:solidFill>
                  <a:srgbClr val="FF0000"/>
                </a:solidFill>
                <a:latin typeface="Roboto Condensed" panose="02000000000000000000" pitchFamily="2" charset="0"/>
                <a:ea typeface="Roboto Condensed" panose="02000000000000000000" pitchFamily="2" charset="0"/>
              </a:rPr>
              <a:t> </a:t>
            </a:r>
            <a:r>
              <a:rPr lang="en-US" sz="2800" b="1" dirty="0" err="1">
                <a:solidFill>
                  <a:srgbClr val="FF0000"/>
                </a:solidFill>
                <a:latin typeface="Roboto Condensed" panose="02000000000000000000" pitchFamily="2" charset="0"/>
                <a:ea typeface="Roboto Condensed" panose="02000000000000000000" pitchFamily="2" charset="0"/>
              </a:rPr>
              <a:t>trọng</a:t>
            </a:r>
            <a:r>
              <a:rPr lang="en-US" sz="2800" b="1" dirty="0">
                <a:solidFill>
                  <a:srgbClr val="FF0000"/>
                </a:solidFill>
                <a:latin typeface="Roboto Condensed" panose="02000000000000000000" pitchFamily="2" charset="0"/>
                <a:ea typeface="Roboto Condensed" panose="02000000000000000000" pitchFamily="2" charset="0"/>
              </a:rPr>
              <a:t> </a:t>
            </a:r>
            <a:r>
              <a:rPr lang="en-US" sz="2800" b="1" dirty="0" err="1">
                <a:solidFill>
                  <a:srgbClr val="FF0000"/>
                </a:solidFill>
                <a:latin typeface="Roboto Condensed" panose="02000000000000000000" pitchFamily="2" charset="0"/>
                <a:ea typeface="Roboto Condensed" panose="02000000000000000000" pitchFamily="2" charset="0"/>
              </a:rPr>
              <a:t>điểm</a:t>
            </a:r>
            <a:r>
              <a:rPr lang="en-US" sz="2800" b="1" dirty="0">
                <a:solidFill>
                  <a:srgbClr val="FF0000"/>
                </a:solidFill>
                <a:latin typeface="Roboto Condensed" panose="02000000000000000000" pitchFamily="2" charset="0"/>
                <a:ea typeface="Roboto Condensed" panose="02000000000000000000" pitchFamily="2" charset="0"/>
              </a:rPr>
              <a:t> </a:t>
            </a:r>
            <a:r>
              <a:rPr lang="en-US" sz="2800" b="1" dirty="0" err="1">
                <a:solidFill>
                  <a:srgbClr val="FF0000"/>
                </a:solidFill>
                <a:latin typeface="Roboto Condensed" panose="02000000000000000000" pitchFamily="2" charset="0"/>
                <a:ea typeface="Roboto Condensed" panose="02000000000000000000" pitchFamily="2" charset="0"/>
              </a:rPr>
              <a:t>phía</a:t>
            </a:r>
            <a:r>
              <a:rPr lang="en-US" sz="2800" b="1" dirty="0">
                <a:solidFill>
                  <a:srgbClr val="FF0000"/>
                </a:solidFill>
                <a:latin typeface="Roboto Condensed" panose="02000000000000000000" pitchFamily="2" charset="0"/>
                <a:ea typeface="Roboto Condensed" panose="02000000000000000000" pitchFamily="2" charset="0"/>
              </a:rPr>
              <a:t> Nam</a:t>
            </a:r>
            <a:endParaRPr lang="en-US" sz="2800" b="1" i="0" dirty="0">
              <a:solidFill>
                <a:srgbClr val="FF0000"/>
              </a:solidFill>
              <a:effectLst/>
              <a:latin typeface="Roboto Condensed" panose="02000000000000000000" pitchFamily="2" charset="0"/>
              <a:ea typeface="Roboto Condensed" panose="02000000000000000000" pitchFamily="2" charset="0"/>
            </a:endParaRPr>
          </a:p>
        </p:txBody>
      </p:sp>
      <p:sp>
        <p:nvSpPr>
          <p:cNvPr id="2" name="TextBox 5">
            <a:extLst>
              <a:ext uri="{FF2B5EF4-FFF2-40B4-BE49-F238E27FC236}">
                <a16:creationId xmlns:a16="http://schemas.microsoft.com/office/drawing/2014/main" xmlns="" id="{92A41ADD-74C5-023F-485D-1AB2004E1870}"/>
              </a:ext>
            </a:extLst>
          </p:cNvPr>
          <p:cNvSpPr txBox="1"/>
          <p:nvPr/>
        </p:nvSpPr>
        <p:spPr>
          <a:xfrm>
            <a:off x="2069748" y="3334516"/>
            <a:ext cx="2591899" cy="646331"/>
          </a:xfrm>
          <a:prstGeom prst="rect">
            <a:avLst/>
          </a:prstGeom>
          <a:noFill/>
        </p:spPr>
        <p:txBody>
          <a:bodyPr wrap="square">
            <a:spAutoFit/>
          </a:bodyPr>
          <a:lstStyle/>
          <a:p>
            <a:pPr marL="0" marR="0" lvl="0" indent="0" algn="just" defTabSz="914400" rtl="0" eaLnBrk="1" fontAlgn="auto" latinLnBrk="0" hangingPunct="1">
              <a:lnSpc>
                <a:spcPct val="90000"/>
              </a:lnSpc>
              <a:spcBef>
                <a:spcPct val="0"/>
              </a:spcBef>
              <a:spcAft>
                <a:spcPts val="600"/>
              </a:spcAft>
              <a:buClrTx/>
              <a:buSzTx/>
              <a:buFontTx/>
              <a:buNone/>
              <a:tabLst/>
              <a:defRPr/>
            </a:pPr>
            <a:r>
              <a:rPr lang="en-US" sz="4000" b="1" spc="-50" dirty="0" err="1">
                <a:solidFill>
                  <a:srgbClr val="00B050"/>
                </a:solidFill>
                <a:latin typeface="#9Slide03 SFU Futura_05" panose="00000800000000000000" pitchFamily="2" charset="0"/>
              </a:rPr>
              <a:t>Dân</a:t>
            </a:r>
            <a:r>
              <a:rPr lang="en-US" sz="4000" b="1" spc="-50" dirty="0">
                <a:solidFill>
                  <a:srgbClr val="00B050"/>
                </a:solidFill>
                <a:latin typeface="#9Slide03 SFU Futura_05" panose="00000800000000000000" pitchFamily="2" charset="0"/>
              </a:rPr>
              <a:t> </a:t>
            </a:r>
            <a:r>
              <a:rPr lang="en-US" sz="4000" b="1" spc="-50" dirty="0" err="1">
                <a:solidFill>
                  <a:srgbClr val="00B050"/>
                </a:solidFill>
                <a:latin typeface="#9Slide03 SFU Futura_05" panose="00000800000000000000" pitchFamily="2" charset="0"/>
              </a:rPr>
              <a:t>số</a:t>
            </a:r>
            <a:endParaRPr kumimoji="0" lang="en-US" sz="4000" b="1" i="0" u="none" strike="noStrike" kern="1200" cap="none" spc="-50" normalizeH="0" baseline="0" noProof="0" dirty="0">
              <a:ln>
                <a:noFill/>
              </a:ln>
              <a:solidFill>
                <a:srgbClr val="00B050"/>
              </a:solidFill>
              <a:effectLst/>
              <a:uLnTx/>
              <a:uFillTx/>
              <a:latin typeface="#9Slide03 SFU Futura_05" panose="00000800000000000000" pitchFamily="2" charset="0"/>
              <a:ea typeface="+mn-ea"/>
              <a:cs typeface="+mn-cs"/>
            </a:endParaRPr>
          </a:p>
        </p:txBody>
      </p:sp>
    </p:spTree>
    <p:extLst>
      <p:ext uri="{BB962C8B-B14F-4D97-AF65-F5344CB8AC3E}">
        <p14:creationId xmlns:p14="http://schemas.microsoft.com/office/powerpoint/2010/main" val="324166301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TextBox 80">
            <a:extLst>
              <a:ext uri="{FF2B5EF4-FFF2-40B4-BE49-F238E27FC236}">
                <a16:creationId xmlns:a16="http://schemas.microsoft.com/office/drawing/2014/main" xmlns="" id="{6279EA8D-27E7-2A31-58B1-DF5CB52DFD61}"/>
              </a:ext>
            </a:extLst>
          </p:cNvPr>
          <p:cNvSpPr txBox="1"/>
          <p:nvPr/>
        </p:nvSpPr>
        <p:spPr>
          <a:xfrm>
            <a:off x="7186942" y="221608"/>
            <a:ext cx="4553954" cy="1569660"/>
          </a:xfrm>
          <a:prstGeom prst="rect">
            <a:avLst/>
          </a:prstGeom>
          <a:noFill/>
        </p:spPr>
        <p:txBody>
          <a:bodyPr wrap="square" rtlCol="0">
            <a:spAutoFit/>
          </a:bodyPr>
          <a:lstStyle/>
          <a:p>
            <a:pPr algn="just"/>
            <a:r>
              <a:rPr lang="en-US" sz="2400" dirty="0">
                <a:solidFill>
                  <a:srgbClr val="2A08B8"/>
                </a:solidFill>
                <a:latin typeface="Roboto Condensed" panose="02000000000000000000" pitchFamily="2" charset="0"/>
                <a:ea typeface="Roboto Condensed" panose="02000000000000000000" pitchFamily="2" charset="0"/>
              </a:rPr>
              <a:t>Em </a:t>
            </a:r>
            <a:r>
              <a:rPr lang="en-US" sz="2400" dirty="0" err="1">
                <a:solidFill>
                  <a:srgbClr val="2A08B8"/>
                </a:solidFill>
                <a:latin typeface="Roboto Condensed" panose="02000000000000000000" pitchFamily="2" charset="0"/>
                <a:ea typeface="Roboto Condensed" panose="02000000000000000000" pitchFamily="2" charset="0"/>
              </a:rPr>
              <a:t>hãy</a:t>
            </a:r>
            <a:r>
              <a:rPr lang="en-US" sz="2400" dirty="0">
                <a:solidFill>
                  <a:srgbClr val="2A08B8"/>
                </a:solidFill>
                <a:latin typeface="Roboto Condensed" panose="02000000000000000000" pitchFamily="2" charset="0"/>
                <a:ea typeface="Roboto Condensed" panose="02000000000000000000" pitchFamily="2" charset="0"/>
              </a:rPr>
              <a:t> </a:t>
            </a:r>
            <a:r>
              <a:rPr lang="en-US" sz="2400" dirty="0" err="1">
                <a:solidFill>
                  <a:srgbClr val="2A08B8"/>
                </a:solidFill>
                <a:latin typeface="Roboto Condensed" panose="02000000000000000000" pitchFamily="2" charset="0"/>
                <a:ea typeface="Roboto Condensed" panose="02000000000000000000" pitchFamily="2" charset="0"/>
              </a:rPr>
              <a:t>tô</a:t>
            </a:r>
            <a:r>
              <a:rPr lang="en-US" sz="2400" dirty="0">
                <a:solidFill>
                  <a:srgbClr val="2A08B8"/>
                </a:solidFill>
                <a:latin typeface="Roboto Condensed" panose="02000000000000000000" pitchFamily="2" charset="0"/>
                <a:ea typeface="Roboto Condensed" panose="02000000000000000000" pitchFamily="2" charset="0"/>
              </a:rPr>
              <a:t> </a:t>
            </a:r>
            <a:r>
              <a:rPr lang="en-US" sz="2400" dirty="0" err="1">
                <a:solidFill>
                  <a:srgbClr val="2A08B8"/>
                </a:solidFill>
                <a:latin typeface="Roboto Condensed" panose="02000000000000000000" pitchFamily="2" charset="0"/>
                <a:ea typeface="Roboto Condensed" panose="02000000000000000000" pitchFamily="2" charset="0"/>
              </a:rPr>
              <a:t>màu</a:t>
            </a:r>
            <a:r>
              <a:rPr lang="en-US" sz="2400" dirty="0">
                <a:solidFill>
                  <a:srgbClr val="2A08B8"/>
                </a:solidFill>
                <a:latin typeface="Roboto Condensed" panose="02000000000000000000" pitchFamily="2" charset="0"/>
                <a:ea typeface="Roboto Condensed" panose="02000000000000000000" pitchFamily="2" charset="0"/>
              </a:rPr>
              <a:t> </a:t>
            </a:r>
            <a:r>
              <a:rPr lang="en-US" sz="2400" dirty="0" err="1">
                <a:solidFill>
                  <a:srgbClr val="2A08B8"/>
                </a:solidFill>
                <a:latin typeface="Roboto Condensed" panose="02000000000000000000" pitchFamily="2" charset="0"/>
                <a:ea typeface="Roboto Condensed" panose="02000000000000000000" pitchFamily="2" charset="0"/>
              </a:rPr>
              <a:t>vào</a:t>
            </a:r>
            <a:r>
              <a:rPr lang="en-US" sz="2400" dirty="0">
                <a:solidFill>
                  <a:srgbClr val="2A08B8"/>
                </a:solidFill>
                <a:latin typeface="Roboto Condensed" panose="02000000000000000000" pitchFamily="2" charset="0"/>
                <a:ea typeface="Roboto Condensed" panose="02000000000000000000" pitchFamily="2" charset="0"/>
              </a:rPr>
              <a:t> </a:t>
            </a:r>
            <a:r>
              <a:rPr lang="en-US" sz="2400" dirty="0" err="1">
                <a:solidFill>
                  <a:srgbClr val="FF0000"/>
                </a:solidFill>
                <a:effectLst/>
                <a:latin typeface="Roboto Condensed" panose="02000000000000000000" pitchFamily="2" charset="0"/>
                <a:ea typeface="Roboto Condensed" panose="02000000000000000000" pitchFamily="2" charset="0"/>
                <a:cs typeface="Times New Roman" panose="02020603050405020304" pitchFamily="18" charset="0"/>
              </a:rPr>
              <a:t>những</a:t>
            </a:r>
            <a:r>
              <a:rPr lang="en-US" sz="2400" dirty="0">
                <a:solidFill>
                  <a:srgbClr val="FF0000"/>
                </a:solidFill>
                <a:effectLst/>
                <a:latin typeface="Roboto Condensed" panose="02000000000000000000" pitchFamily="2" charset="0"/>
                <a:ea typeface="Roboto Condensed" panose="02000000000000000000" pitchFamily="2" charset="0"/>
                <a:cs typeface="Times New Roman" panose="02020603050405020304" pitchFamily="18" charset="0"/>
              </a:rPr>
              <a:t> </a:t>
            </a:r>
            <a:r>
              <a:rPr lang="en-US" sz="2400" dirty="0" err="1">
                <a:solidFill>
                  <a:srgbClr val="FF0000"/>
                </a:solidFill>
                <a:effectLst/>
                <a:latin typeface="Roboto Condensed" panose="02000000000000000000" pitchFamily="2" charset="0"/>
                <a:ea typeface="Roboto Condensed" panose="02000000000000000000" pitchFamily="2" charset="0"/>
                <a:cs typeface="Times New Roman" panose="02020603050405020304" pitchFamily="18" charset="0"/>
              </a:rPr>
              <a:t>từ</a:t>
            </a:r>
            <a:r>
              <a:rPr lang="en-US" sz="2400" dirty="0">
                <a:solidFill>
                  <a:srgbClr val="FF0000"/>
                </a:solidFill>
                <a:effectLst/>
                <a:latin typeface="Roboto Condensed" panose="02000000000000000000" pitchFamily="2" charset="0"/>
                <a:ea typeface="Roboto Condensed" panose="02000000000000000000" pitchFamily="2" charset="0"/>
                <a:cs typeface="Times New Roman" panose="02020603050405020304" pitchFamily="18" charset="0"/>
              </a:rPr>
              <a:t> </a:t>
            </a:r>
            <a:r>
              <a:rPr lang="en-US" sz="2400" dirty="0" err="1">
                <a:solidFill>
                  <a:srgbClr val="FF0000"/>
                </a:solidFill>
                <a:effectLst/>
                <a:latin typeface="Roboto Condensed" panose="02000000000000000000" pitchFamily="2" charset="0"/>
                <a:ea typeface="Roboto Condensed" panose="02000000000000000000" pitchFamily="2" charset="0"/>
                <a:cs typeface="Times New Roman" panose="02020603050405020304" pitchFamily="18" charset="0"/>
              </a:rPr>
              <a:t>khoá</a:t>
            </a:r>
            <a:r>
              <a:rPr lang="en-US" sz="2400" dirty="0">
                <a:solidFill>
                  <a:srgbClr val="FF0000"/>
                </a:solidFill>
                <a:effectLst/>
                <a:latin typeface="Roboto Condensed" panose="02000000000000000000" pitchFamily="2" charset="0"/>
                <a:ea typeface="Roboto Condensed" panose="02000000000000000000" pitchFamily="2" charset="0"/>
                <a:cs typeface="Times New Roman" panose="02020603050405020304" pitchFamily="18" charset="0"/>
              </a:rPr>
              <a:t> </a:t>
            </a:r>
            <a:r>
              <a:rPr lang="en-US" sz="2400" dirty="0" err="1">
                <a:solidFill>
                  <a:srgbClr val="FF0000"/>
                </a:solidFill>
                <a:effectLst/>
                <a:latin typeface="Roboto Condensed" panose="02000000000000000000" pitchFamily="2" charset="0"/>
                <a:ea typeface="Roboto Condensed" panose="02000000000000000000" pitchFamily="2" charset="0"/>
                <a:cs typeface="Times New Roman" panose="02020603050405020304" pitchFamily="18" charset="0"/>
              </a:rPr>
              <a:t>có</a:t>
            </a:r>
            <a:r>
              <a:rPr lang="en-US" sz="2400" dirty="0">
                <a:solidFill>
                  <a:srgbClr val="FF0000"/>
                </a:solidFill>
                <a:effectLst/>
                <a:latin typeface="Roboto Condensed" panose="02000000000000000000" pitchFamily="2" charset="0"/>
                <a:ea typeface="Roboto Condensed" panose="02000000000000000000" pitchFamily="2" charset="0"/>
                <a:cs typeface="Times New Roman" panose="02020603050405020304" pitchFamily="18" charset="0"/>
              </a:rPr>
              <a:t> </a:t>
            </a:r>
            <a:r>
              <a:rPr lang="en-US" sz="2400" dirty="0" err="1">
                <a:solidFill>
                  <a:srgbClr val="FF0000"/>
                </a:solidFill>
                <a:effectLst/>
                <a:latin typeface="Roboto Condensed" panose="02000000000000000000" pitchFamily="2" charset="0"/>
                <a:ea typeface="Roboto Condensed" panose="02000000000000000000" pitchFamily="2" charset="0"/>
                <a:cs typeface="Times New Roman" panose="02020603050405020304" pitchFamily="18" charset="0"/>
              </a:rPr>
              <a:t>nghĩa</a:t>
            </a:r>
            <a:r>
              <a:rPr lang="en-US" sz="2400" dirty="0">
                <a:solidFill>
                  <a:srgbClr val="FF0000"/>
                </a:solidFill>
                <a:effectLst/>
                <a:latin typeface="Roboto Condensed" panose="02000000000000000000" pitchFamily="2" charset="0"/>
                <a:ea typeface="Roboto Condensed" panose="02000000000000000000" pitchFamily="2" charset="0"/>
                <a:cs typeface="Times New Roman" panose="02020603050405020304" pitchFamily="18" charset="0"/>
              </a:rPr>
              <a:t> </a:t>
            </a:r>
            <a:r>
              <a:rPr lang="en-US" sz="2400" dirty="0" err="1">
                <a:solidFill>
                  <a:srgbClr val="2A08B8"/>
                </a:solidFill>
                <a:effectLst/>
                <a:latin typeface="Roboto Condensed" panose="02000000000000000000" pitchFamily="2" charset="0"/>
                <a:ea typeface="Roboto Condensed" panose="02000000000000000000" pitchFamily="2" charset="0"/>
                <a:cs typeface="Times New Roman" panose="02020603050405020304" pitchFamily="18" charset="0"/>
              </a:rPr>
              <a:t>liên</a:t>
            </a:r>
            <a:r>
              <a:rPr lang="en-US" sz="2400" dirty="0">
                <a:solidFill>
                  <a:srgbClr val="2A08B8"/>
                </a:solidFill>
                <a:effectLst/>
                <a:latin typeface="Roboto Condensed" panose="02000000000000000000" pitchFamily="2" charset="0"/>
                <a:ea typeface="Roboto Condensed" panose="02000000000000000000" pitchFamily="2" charset="0"/>
                <a:cs typeface="Times New Roman" panose="02020603050405020304" pitchFamily="18" charset="0"/>
              </a:rPr>
              <a:t> </a:t>
            </a:r>
            <a:r>
              <a:rPr lang="en-US" sz="2400" dirty="0" err="1">
                <a:solidFill>
                  <a:srgbClr val="2A08B8"/>
                </a:solidFill>
                <a:effectLst/>
                <a:latin typeface="Roboto Condensed" panose="02000000000000000000" pitchFamily="2" charset="0"/>
                <a:ea typeface="Roboto Condensed" panose="02000000000000000000" pitchFamily="2" charset="0"/>
                <a:cs typeface="Times New Roman" panose="02020603050405020304" pitchFamily="18" charset="0"/>
              </a:rPr>
              <a:t>quan</a:t>
            </a:r>
            <a:r>
              <a:rPr lang="en-US" sz="2400" dirty="0">
                <a:solidFill>
                  <a:srgbClr val="2A08B8"/>
                </a:solidFill>
                <a:effectLst/>
                <a:latin typeface="Roboto Condensed" panose="02000000000000000000" pitchFamily="2" charset="0"/>
                <a:ea typeface="Roboto Condensed" panose="02000000000000000000" pitchFamily="2" charset="0"/>
                <a:cs typeface="Times New Roman" panose="02020603050405020304" pitchFamily="18" charset="0"/>
              </a:rPr>
              <a:t> </a:t>
            </a:r>
            <a:r>
              <a:rPr lang="en-US" sz="2400" dirty="0" err="1">
                <a:solidFill>
                  <a:srgbClr val="2A08B8"/>
                </a:solidFill>
                <a:effectLst/>
                <a:latin typeface="Roboto Condensed" panose="02000000000000000000" pitchFamily="2" charset="0"/>
                <a:ea typeface="Roboto Condensed" panose="02000000000000000000" pitchFamily="2" charset="0"/>
                <a:cs typeface="Times New Roman" panose="02020603050405020304" pitchFamily="18" charset="0"/>
              </a:rPr>
              <a:t>đến</a:t>
            </a:r>
            <a:r>
              <a:rPr lang="en-US" sz="2400" dirty="0">
                <a:solidFill>
                  <a:srgbClr val="2A08B8"/>
                </a:solidFill>
                <a:effectLst/>
                <a:latin typeface="Roboto Condensed" panose="02000000000000000000" pitchFamily="2" charset="0"/>
                <a:ea typeface="Roboto Condensed" panose="02000000000000000000" pitchFamily="2" charset="0"/>
                <a:cs typeface="Times New Roman" panose="02020603050405020304" pitchFamily="18" charset="0"/>
              </a:rPr>
              <a:t> </a:t>
            </a:r>
            <a:r>
              <a:rPr lang="en-US" sz="2400" dirty="0" err="1">
                <a:solidFill>
                  <a:srgbClr val="2A08B8"/>
                </a:solidFill>
                <a:effectLst/>
                <a:latin typeface="Roboto Condensed" panose="02000000000000000000" pitchFamily="2" charset="0"/>
                <a:ea typeface="Roboto Condensed" panose="02000000000000000000" pitchFamily="2" charset="0"/>
                <a:cs typeface="Times New Roman" panose="02020603050405020304" pitchFamily="18" charset="0"/>
              </a:rPr>
              <a:t>vùng</a:t>
            </a:r>
            <a:r>
              <a:rPr lang="en-US" sz="2400" dirty="0">
                <a:solidFill>
                  <a:srgbClr val="2A08B8"/>
                </a:solidFill>
                <a:effectLst/>
                <a:latin typeface="Roboto Condensed" panose="02000000000000000000" pitchFamily="2" charset="0"/>
                <a:ea typeface="Roboto Condensed" panose="02000000000000000000" pitchFamily="2" charset="0"/>
                <a:cs typeface="Times New Roman" panose="02020603050405020304" pitchFamily="18" charset="0"/>
              </a:rPr>
              <a:t> </a:t>
            </a:r>
            <a:r>
              <a:rPr lang="en-US" sz="2400" dirty="0" err="1">
                <a:solidFill>
                  <a:srgbClr val="FF0000"/>
                </a:solidFill>
                <a:effectLst/>
                <a:latin typeface="Roboto Condensed" panose="02000000000000000000" pitchFamily="2" charset="0"/>
                <a:ea typeface="Roboto Condensed" panose="02000000000000000000" pitchFamily="2" charset="0"/>
                <a:cs typeface="Times New Roman" panose="02020603050405020304" pitchFamily="18" charset="0"/>
              </a:rPr>
              <a:t>Đông</a:t>
            </a:r>
            <a:r>
              <a:rPr lang="en-US" sz="2400" dirty="0">
                <a:solidFill>
                  <a:srgbClr val="FF0000"/>
                </a:solidFill>
                <a:effectLst/>
                <a:latin typeface="Roboto Condensed" panose="02000000000000000000" pitchFamily="2" charset="0"/>
                <a:ea typeface="Roboto Condensed" panose="02000000000000000000" pitchFamily="2" charset="0"/>
                <a:cs typeface="Times New Roman" panose="02020603050405020304" pitchFamily="18" charset="0"/>
              </a:rPr>
              <a:t> Nam </a:t>
            </a:r>
            <a:r>
              <a:rPr lang="en-US" sz="2400" dirty="0" err="1">
                <a:solidFill>
                  <a:srgbClr val="FF0000"/>
                </a:solidFill>
                <a:effectLst/>
                <a:latin typeface="Roboto Condensed" panose="02000000000000000000" pitchFamily="2" charset="0"/>
                <a:ea typeface="Roboto Condensed" panose="02000000000000000000" pitchFamily="2" charset="0"/>
                <a:cs typeface="Times New Roman" panose="02020603050405020304" pitchFamily="18" charset="0"/>
              </a:rPr>
              <a:t>Bộ</a:t>
            </a:r>
            <a:r>
              <a:rPr lang="en-US" sz="2400" dirty="0">
                <a:solidFill>
                  <a:srgbClr val="2A08B8"/>
                </a:solidFill>
                <a:effectLst/>
                <a:latin typeface="Roboto Condensed" panose="02000000000000000000" pitchFamily="2" charset="0"/>
                <a:ea typeface="Roboto Condensed" panose="02000000000000000000" pitchFamily="2" charset="0"/>
                <a:cs typeface="Times New Roman" panose="02020603050405020304" pitchFamily="18" charset="0"/>
              </a:rPr>
              <a:t> </a:t>
            </a:r>
            <a:r>
              <a:rPr lang="en-US" sz="2400" dirty="0" err="1">
                <a:solidFill>
                  <a:srgbClr val="2A08B8"/>
                </a:solidFill>
                <a:latin typeface="Roboto Condensed" panose="02000000000000000000" pitchFamily="2" charset="0"/>
                <a:ea typeface="Roboto Condensed" panose="02000000000000000000" pitchFamily="2" charset="0"/>
              </a:rPr>
              <a:t>xuất</a:t>
            </a:r>
            <a:r>
              <a:rPr lang="en-US" sz="2400" dirty="0">
                <a:solidFill>
                  <a:srgbClr val="2A08B8"/>
                </a:solidFill>
                <a:latin typeface="Roboto Condensed" panose="02000000000000000000" pitchFamily="2" charset="0"/>
                <a:ea typeface="Roboto Condensed" panose="02000000000000000000" pitchFamily="2" charset="0"/>
              </a:rPr>
              <a:t> </a:t>
            </a:r>
            <a:r>
              <a:rPr lang="en-US" sz="2400" dirty="0" err="1">
                <a:solidFill>
                  <a:srgbClr val="2A08B8"/>
                </a:solidFill>
                <a:latin typeface="Roboto Condensed" panose="02000000000000000000" pitchFamily="2" charset="0"/>
                <a:ea typeface="Roboto Condensed" panose="02000000000000000000" pitchFamily="2" charset="0"/>
              </a:rPr>
              <a:t>hiện</a:t>
            </a:r>
            <a:r>
              <a:rPr lang="en-US" sz="2400" dirty="0">
                <a:solidFill>
                  <a:srgbClr val="2A08B8"/>
                </a:solidFill>
                <a:latin typeface="Roboto Condensed" panose="02000000000000000000" pitchFamily="2" charset="0"/>
                <a:ea typeface="Roboto Condensed" panose="02000000000000000000" pitchFamily="2" charset="0"/>
              </a:rPr>
              <a:t> </a:t>
            </a:r>
            <a:r>
              <a:rPr lang="en-US" sz="2400" dirty="0" err="1">
                <a:solidFill>
                  <a:srgbClr val="2A08B8"/>
                </a:solidFill>
                <a:latin typeface="Roboto Condensed" panose="02000000000000000000" pitchFamily="2" charset="0"/>
                <a:ea typeface="Roboto Condensed" panose="02000000000000000000" pitchFamily="2" charset="0"/>
              </a:rPr>
              <a:t>trong</a:t>
            </a:r>
            <a:r>
              <a:rPr lang="en-US" sz="2400" dirty="0">
                <a:solidFill>
                  <a:srgbClr val="2A08B8"/>
                </a:solidFill>
                <a:latin typeface="Roboto Condensed" panose="02000000000000000000" pitchFamily="2" charset="0"/>
                <a:ea typeface="Roboto Condensed" panose="02000000000000000000" pitchFamily="2" charset="0"/>
              </a:rPr>
              <a:t> </a:t>
            </a:r>
            <a:r>
              <a:rPr lang="en-US" sz="2400" dirty="0" err="1">
                <a:solidFill>
                  <a:srgbClr val="2A08B8"/>
                </a:solidFill>
                <a:latin typeface="Roboto Condensed" panose="02000000000000000000" pitchFamily="2" charset="0"/>
                <a:ea typeface="Roboto Condensed" panose="02000000000000000000" pitchFamily="2" charset="0"/>
              </a:rPr>
              <a:t>vòng</a:t>
            </a:r>
            <a:r>
              <a:rPr lang="en-US" sz="2400" dirty="0">
                <a:solidFill>
                  <a:srgbClr val="2A08B8"/>
                </a:solidFill>
                <a:latin typeface="Roboto Condensed" panose="02000000000000000000" pitchFamily="2" charset="0"/>
                <a:ea typeface="Roboto Condensed" panose="02000000000000000000" pitchFamily="2" charset="0"/>
              </a:rPr>
              <a:t> </a:t>
            </a:r>
            <a:r>
              <a:rPr lang="en-US" sz="2400" dirty="0" err="1">
                <a:solidFill>
                  <a:srgbClr val="2A08B8"/>
                </a:solidFill>
                <a:latin typeface="Roboto Condensed" panose="02000000000000000000" pitchFamily="2" charset="0"/>
                <a:ea typeface="Roboto Condensed" panose="02000000000000000000" pitchFamily="2" charset="0"/>
              </a:rPr>
              <a:t>xoay</a:t>
            </a:r>
            <a:r>
              <a:rPr lang="en-US" sz="2400" dirty="0">
                <a:solidFill>
                  <a:srgbClr val="2A08B8"/>
                </a:solidFill>
                <a:latin typeface="Roboto Condensed" panose="02000000000000000000" pitchFamily="2" charset="0"/>
                <a:ea typeface="Roboto Condensed" panose="02000000000000000000" pitchFamily="2" charset="0"/>
              </a:rPr>
              <a:t> </a:t>
            </a:r>
            <a:r>
              <a:rPr lang="en-US" sz="2400" dirty="0" err="1">
                <a:solidFill>
                  <a:srgbClr val="2A08B8"/>
                </a:solidFill>
                <a:latin typeface="Roboto Condensed" panose="02000000000000000000" pitchFamily="2" charset="0"/>
                <a:ea typeface="Roboto Condensed" panose="02000000000000000000" pitchFamily="2" charset="0"/>
              </a:rPr>
              <a:t>Địa</a:t>
            </a:r>
            <a:r>
              <a:rPr lang="en-US" sz="2400" dirty="0">
                <a:solidFill>
                  <a:srgbClr val="2A08B8"/>
                </a:solidFill>
                <a:latin typeface="Roboto Condensed" panose="02000000000000000000" pitchFamily="2" charset="0"/>
                <a:ea typeface="Roboto Condensed" panose="02000000000000000000" pitchFamily="2" charset="0"/>
              </a:rPr>
              <a:t> </a:t>
            </a:r>
            <a:r>
              <a:rPr lang="en-US" sz="2400" dirty="0" err="1">
                <a:solidFill>
                  <a:srgbClr val="2A08B8"/>
                </a:solidFill>
                <a:latin typeface="Roboto Condensed" panose="02000000000000000000" pitchFamily="2" charset="0"/>
                <a:ea typeface="Roboto Condensed" panose="02000000000000000000" pitchFamily="2" charset="0"/>
              </a:rPr>
              <a:t>lí</a:t>
            </a:r>
            <a:r>
              <a:rPr lang="en-US" sz="2400" dirty="0">
                <a:solidFill>
                  <a:srgbClr val="2A08B8"/>
                </a:solidFill>
                <a:latin typeface="Roboto Condensed" panose="02000000000000000000" pitchFamily="2" charset="0"/>
                <a:ea typeface="Roboto Condensed" panose="02000000000000000000" pitchFamily="2" charset="0"/>
              </a:rPr>
              <a:t> ở </a:t>
            </a:r>
            <a:r>
              <a:rPr lang="en-US" sz="2400" dirty="0" err="1">
                <a:solidFill>
                  <a:srgbClr val="2A08B8"/>
                </a:solidFill>
                <a:latin typeface="Roboto Condensed" panose="02000000000000000000" pitchFamily="2" charset="0"/>
                <a:ea typeface="Roboto Condensed" panose="02000000000000000000" pitchFamily="2" charset="0"/>
              </a:rPr>
              <a:t>bên</a:t>
            </a:r>
            <a:r>
              <a:rPr lang="en-US" sz="2400" dirty="0">
                <a:solidFill>
                  <a:srgbClr val="2A08B8"/>
                </a:solidFill>
                <a:latin typeface="Roboto Condensed" panose="02000000000000000000" pitchFamily="2" charset="0"/>
                <a:ea typeface="Roboto Condensed" panose="02000000000000000000" pitchFamily="2" charset="0"/>
              </a:rPr>
              <a:t> </a:t>
            </a:r>
            <a:r>
              <a:rPr lang="en-US" sz="2400" dirty="0" err="1">
                <a:solidFill>
                  <a:srgbClr val="2A08B8"/>
                </a:solidFill>
                <a:latin typeface="Roboto Condensed" panose="02000000000000000000" pitchFamily="2" charset="0"/>
                <a:ea typeface="Roboto Condensed" panose="02000000000000000000" pitchFamily="2" charset="0"/>
              </a:rPr>
              <a:t>và</a:t>
            </a:r>
            <a:r>
              <a:rPr lang="en-US" sz="2400" dirty="0">
                <a:solidFill>
                  <a:srgbClr val="2A08B8"/>
                </a:solidFill>
                <a:latin typeface="Roboto Condensed" panose="02000000000000000000" pitchFamily="2" charset="0"/>
                <a:ea typeface="Roboto Condensed" panose="02000000000000000000" pitchFamily="2" charset="0"/>
              </a:rPr>
              <a:t> </a:t>
            </a:r>
            <a:r>
              <a:rPr lang="en-US" sz="2400" dirty="0" err="1">
                <a:solidFill>
                  <a:srgbClr val="FF0000"/>
                </a:solidFill>
                <a:latin typeface="Roboto Condensed" panose="02000000000000000000" pitchFamily="2" charset="0"/>
                <a:ea typeface="Roboto Condensed" panose="02000000000000000000" pitchFamily="2" charset="0"/>
              </a:rPr>
              <a:t>điền</a:t>
            </a:r>
            <a:r>
              <a:rPr lang="en-US" sz="2400" dirty="0">
                <a:solidFill>
                  <a:srgbClr val="FF0000"/>
                </a:solidFill>
                <a:latin typeface="Roboto Condensed" panose="02000000000000000000" pitchFamily="2" charset="0"/>
                <a:ea typeface="Roboto Condensed" panose="02000000000000000000" pitchFamily="2" charset="0"/>
              </a:rPr>
              <a:t> </a:t>
            </a:r>
            <a:r>
              <a:rPr lang="en-US" sz="2400" dirty="0" err="1">
                <a:solidFill>
                  <a:srgbClr val="FF0000"/>
                </a:solidFill>
                <a:latin typeface="Roboto Condensed" panose="02000000000000000000" pitchFamily="2" charset="0"/>
                <a:ea typeface="Roboto Condensed" panose="02000000000000000000" pitchFamily="2" charset="0"/>
              </a:rPr>
              <a:t>vào</a:t>
            </a:r>
            <a:r>
              <a:rPr lang="en-US" sz="2400" dirty="0">
                <a:solidFill>
                  <a:srgbClr val="FF0000"/>
                </a:solidFill>
                <a:latin typeface="Roboto Condensed" panose="02000000000000000000" pitchFamily="2" charset="0"/>
                <a:ea typeface="Roboto Condensed" panose="02000000000000000000" pitchFamily="2" charset="0"/>
              </a:rPr>
              <a:t> ô </a:t>
            </a:r>
            <a:r>
              <a:rPr lang="en-US" sz="2400" dirty="0" err="1">
                <a:solidFill>
                  <a:srgbClr val="FF0000"/>
                </a:solidFill>
                <a:latin typeface="Roboto Condensed" panose="02000000000000000000" pitchFamily="2" charset="0"/>
                <a:ea typeface="Roboto Condensed" panose="02000000000000000000" pitchFamily="2" charset="0"/>
              </a:rPr>
              <a:t>đáp</a:t>
            </a:r>
            <a:r>
              <a:rPr lang="en-US" sz="2400" dirty="0">
                <a:solidFill>
                  <a:srgbClr val="FF0000"/>
                </a:solidFill>
                <a:latin typeface="Roboto Condensed" panose="02000000000000000000" pitchFamily="2" charset="0"/>
                <a:ea typeface="Roboto Condensed" panose="02000000000000000000" pitchFamily="2" charset="0"/>
              </a:rPr>
              <a:t> </a:t>
            </a:r>
            <a:r>
              <a:rPr lang="en-US" sz="2400" dirty="0" err="1">
                <a:solidFill>
                  <a:srgbClr val="FF0000"/>
                </a:solidFill>
                <a:latin typeface="Roboto Condensed" panose="02000000000000000000" pitchFamily="2" charset="0"/>
                <a:ea typeface="Roboto Condensed" panose="02000000000000000000" pitchFamily="2" charset="0"/>
              </a:rPr>
              <a:t>án</a:t>
            </a:r>
            <a:r>
              <a:rPr lang="en-US" sz="2400" dirty="0">
                <a:solidFill>
                  <a:srgbClr val="2A08B8"/>
                </a:solidFill>
                <a:latin typeface="Roboto Condensed" panose="02000000000000000000" pitchFamily="2" charset="0"/>
                <a:ea typeface="Roboto Condensed" panose="02000000000000000000" pitchFamily="2" charset="0"/>
              </a:rPr>
              <a:t>.</a:t>
            </a:r>
          </a:p>
        </p:txBody>
      </p:sp>
      <p:graphicFrame>
        <p:nvGraphicFramePr>
          <p:cNvPr id="82" name="Table 81">
            <a:extLst>
              <a:ext uri="{FF2B5EF4-FFF2-40B4-BE49-F238E27FC236}">
                <a16:creationId xmlns:a16="http://schemas.microsoft.com/office/drawing/2014/main" xmlns="" id="{6D25A626-6AAB-AE5C-58B5-AF700127BC36}"/>
              </a:ext>
            </a:extLst>
          </p:cNvPr>
          <p:cNvGraphicFramePr>
            <a:graphicFrameLocks noGrp="1"/>
          </p:cNvGraphicFramePr>
          <p:nvPr>
            <p:extLst>
              <p:ext uri="{D42A27DB-BD31-4B8C-83A1-F6EECF244321}">
                <p14:modId xmlns:p14="http://schemas.microsoft.com/office/powerpoint/2010/main" val="816250379"/>
              </p:ext>
            </p:extLst>
          </p:nvPr>
        </p:nvGraphicFramePr>
        <p:xfrm>
          <a:off x="7298030" y="2022732"/>
          <a:ext cx="4442866" cy="3637757"/>
        </p:xfrm>
        <a:graphic>
          <a:graphicData uri="http://schemas.openxmlformats.org/drawingml/2006/table">
            <a:tbl>
              <a:tblPr firstRow="1" bandRow="1">
                <a:tableStyleId>{912C8C85-51F0-491E-9774-3900AFEF0FD7}</a:tableStyleId>
              </a:tblPr>
              <a:tblGrid>
                <a:gridCol w="1134738">
                  <a:extLst>
                    <a:ext uri="{9D8B030D-6E8A-4147-A177-3AD203B41FA5}">
                      <a16:colId xmlns:a16="http://schemas.microsoft.com/office/drawing/2014/main" xmlns="" val="3928736291"/>
                    </a:ext>
                  </a:extLst>
                </a:gridCol>
                <a:gridCol w="3308128">
                  <a:extLst>
                    <a:ext uri="{9D8B030D-6E8A-4147-A177-3AD203B41FA5}">
                      <a16:colId xmlns:a16="http://schemas.microsoft.com/office/drawing/2014/main" xmlns="" val="964015073"/>
                    </a:ext>
                  </a:extLst>
                </a:gridCol>
              </a:tblGrid>
              <a:tr h="462335">
                <a:tc>
                  <a:txBody>
                    <a:bodyPr/>
                    <a:lstStyle/>
                    <a:p>
                      <a:pPr algn="ctr"/>
                      <a:r>
                        <a:rPr lang="vi-VN" sz="2000" b="1">
                          <a:solidFill>
                            <a:srgbClr val="FF0000"/>
                          </a:solidFill>
                        </a:rPr>
                        <a:t>1</a:t>
                      </a:r>
                      <a:endParaRPr lang="en-US" sz="2000" b="1">
                        <a:solidFill>
                          <a:srgbClr val="FF0000"/>
                        </a:solidFill>
                      </a:endParaRPr>
                    </a:p>
                  </a:txBody>
                  <a:tcPr marL="96613" marR="96613" marT="48306" marB="48306" anchor="ctr">
                    <a:lnR w="12700" cap="flat" cmpd="sng" algn="ctr">
                      <a:solidFill>
                        <a:srgbClr val="00B050"/>
                      </a:solidFill>
                      <a:prstDash val="solid"/>
                      <a:round/>
                      <a:headEnd type="none" w="med" len="med"/>
                      <a:tailEnd type="none" w="med" len="med"/>
                    </a:lnR>
                    <a:solidFill>
                      <a:schemeClr val="bg1"/>
                    </a:solidFill>
                  </a:tcPr>
                </a:tc>
                <a:tc>
                  <a:txBody>
                    <a:bodyPr/>
                    <a:lstStyle/>
                    <a:p>
                      <a:pPr algn="ctr"/>
                      <a:endParaRPr lang="en-US" sz="2000">
                        <a:solidFill>
                          <a:srgbClr val="0070C0"/>
                        </a:solidFill>
                      </a:endParaRPr>
                    </a:p>
                  </a:txBody>
                  <a:tcPr marL="96613" marR="96613" marT="48306" marB="48306" anchor="ctr">
                    <a:lnL w="12700" cap="flat" cmpd="sng" algn="ctr">
                      <a:solidFill>
                        <a:srgbClr val="00B050"/>
                      </a:solidFill>
                      <a:prstDash val="solid"/>
                      <a:round/>
                      <a:headEnd type="none" w="med" len="med"/>
                      <a:tailEnd type="none" w="med" len="med"/>
                    </a:lnL>
                    <a:solidFill>
                      <a:schemeClr val="bg1"/>
                    </a:solidFill>
                  </a:tcPr>
                </a:tc>
                <a:extLst>
                  <a:ext uri="{0D108BD9-81ED-4DB2-BD59-A6C34878D82A}">
                    <a16:rowId xmlns:a16="http://schemas.microsoft.com/office/drawing/2014/main" xmlns="" val="4022671751"/>
                  </a:ext>
                </a:extLst>
              </a:tr>
              <a:tr h="462335">
                <a:tc>
                  <a:txBody>
                    <a:bodyPr/>
                    <a:lstStyle/>
                    <a:p>
                      <a:pPr algn="ctr"/>
                      <a:r>
                        <a:rPr lang="vi-VN" sz="2000" b="1">
                          <a:solidFill>
                            <a:srgbClr val="FF0000"/>
                          </a:solidFill>
                        </a:rPr>
                        <a:t>2</a:t>
                      </a:r>
                      <a:endParaRPr lang="en-US" sz="2000" b="1">
                        <a:solidFill>
                          <a:srgbClr val="FF0000"/>
                        </a:solidFill>
                      </a:endParaRPr>
                    </a:p>
                  </a:txBody>
                  <a:tcPr marL="96613" marR="96613" marT="48306" marB="48306" anchor="ctr">
                    <a:lnR w="12700" cap="flat" cmpd="sng" algn="ctr">
                      <a:solidFill>
                        <a:srgbClr val="00B050"/>
                      </a:solidFill>
                      <a:prstDash val="solid"/>
                      <a:round/>
                      <a:headEnd type="none" w="med" len="med"/>
                      <a:tailEnd type="none" w="med" len="med"/>
                    </a:lnR>
                  </a:tcPr>
                </a:tc>
                <a:tc>
                  <a:txBody>
                    <a:bodyPr/>
                    <a:lstStyle/>
                    <a:p>
                      <a:endParaRPr lang="en-US" sz="2000" dirty="0"/>
                    </a:p>
                  </a:txBody>
                  <a:tcPr marL="96613" marR="96613" marT="48306" marB="48306">
                    <a:lnL w="12700" cap="flat" cmpd="sng" algn="ctr">
                      <a:solidFill>
                        <a:srgbClr val="00B050"/>
                      </a:solidFill>
                      <a:prstDash val="solid"/>
                      <a:round/>
                      <a:headEnd type="none" w="med" len="med"/>
                      <a:tailEnd type="none" w="med" len="med"/>
                    </a:lnL>
                  </a:tcPr>
                </a:tc>
                <a:extLst>
                  <a:ext uri="{0D108BD9-81ED-4DB2-BD59-A6C34878D82A}">
                    <a16:rowId xmlns:a16="http://schemas.microsoft.com/office/drawing/2014/main" xmlns="" val="2442666220"/>
                  </a:ext>
                </a:extLst>
              </a:tr>
              <a:tr h="462335">
                <a:tc>
                  <a:txBody>
                    <a:bodyPr/>
                    <a:lstStyle/>
                    <a:p>
                      <a:pPr algn="ctr"/>
                      <a:r>
                        <a:rPr lang="vi-VN" sz="2000" b="1">
                          <a:solidFill>
                            <a:srgbClr val="FF0000"/>
                          </a:solidFill>
                        </a:rPr>
                        <a:t>3</a:t>
                      </a:r>
                      <a:endParaRPr lang="en-US" sz="2000" b="1">
                        <a:solidFill>
                          <a:srgbClr val="FF0000"/>
                        </a:solidFill>
                      </a:endParaRPr>
                    </a:p>
                  </a:txBody>
                  <a:tcPr marL="96613" marR="96613" marT="48306" marB="48306" anchor="ctr">
                    <a:lnR w="12700" cap="flat" cmpd="sng" algn="ctr">
                      <a:solidFill>
                        <a:srgbClr val="00B050"/>
                      </a:solidFill>
                      <a:prstDash val="solid"/>
                      <a:round/>
                      <a:headEnd type="none" w="med" len="med"/>
                      <a:tailEnd type="none" w="med" len="med"/>
                    </a:lnR>
                  </a:tcPr>
                </a:tc>
                <a:tc>
                  <a:txBody>
                    <a:bodyPr/>
                    <a:lstStyle/>
                    <a:p>
                      <a:endParaRPr lang="en-US" sz="2000"/>
                    </a:p>
                  </a:txBody>
                  <a:tcPr marL="96613" marR="96613" marT="48306" marB="48306">
                    <a:lnL w="12700" cap="flat" cmpd="sng" algn="ctr">
                      <a:solidFill>
                        <a:srgbClr val="00B050"/>
                      </a:solidFill>
                      <a:prstDash val="solid"/>
                      <a:round/>
                      <a:headEnd type="none" w="med" len="med"/>
                      <a:tailEnd type="none" w="med" len="med"/>
                    </a:lnL>
                  </a:tcPr>
                </a:tc>
                <a:extLst>
                  <a:ext uri="{0D108BD9-81ED-4DB2-BD59-A6C34878D82A}">
                    <a16:rowId xmlns:a16="http://schemas.microsoft.com/office/drawing/2014/main" xmlns="" val="1253257764"/>
                  </a:ext>
                </a:extLst>
              </a:tr>
              <a:tr h="462335">
                <a:tc>
                  <a:txBody>
                    <a:bodyPr/>
                    <a:lstStyle/>
                    <a:p>
                      <a:pPr algn="ctr"/>
                      <a:r>
                        <a:rPr lang="vi-VN" sz="2000" b="1">
                          <a:solidFill>
                            <a:srgbClr val="FF0000"/>
                          </a:solidFill>
                        </a:rPr>
                        <a:t>4</a:t>
                      </a:r>
                      <a:endParaRPr lang="en-US" sz="2000" b="1">
                        <a:solidFill>
                          <a:srgbClr val="FF0000"/>
                        </a:solidFill>
                      </a:endParaRPr>
                    </a:p>
                  </a:txBody>
                  <a:tcPr marL="96613" marR="96613" marT="48306" marB="48306" anchor="ctr">
                    <a:lnR w="12700" cap="flat" cmpd="sng" algn="ctr">
                      <a:solidFill>
                        <a:srgbClr val="00B050"/>
                      </a:solidFill>
                      <a:prstDash val="solid"/>
                      <a:round/>
                      <a:headEnd type="none" w="med" len="med"/>
                      <a:tailEnd type="none" w="med" len="med"/>
                    </a:lnR>
                  </a:tcPr>
                </a:tc>
                <a:tc>
                  <a:txBody>
                    <a:bodyPr/>
                    <a:lstStyle/>
                    <a:p>
                      <a:endParaRPr lang="en-US" sz="2000"/>
                    </a:p>
                  </a:txBody>
                  <a:tcPr marL="96613" marR="96613" marT="48306" marB="48306">
                    <a:lnL w="12700" cap="flat" cmpd="sng" algn="ctr">
                      <a:solidFill>
                        <a:srgbClr val="00B050"/>
                      </a:solidFill>
                      <a:prstDash val="solid"/>
                      <a:round/>
                      <a:headEnd type="none" w="med" len="med"/>
                      <a:tailEnd type="none" w="med" len="med"/>
                    </a:lnL>
                  </a:tcPr>
                </a:tc>
                <a:extLst>
                  <a:ext uri="{0D108BD9-81ED-4DB2-BD59-A6C34878D82A}">
                    <a16:rowId xmlns:a16="http://schemas.microsoft.com/office/drawing/2014/main" xmlns="" val="796746290"/>
                  </a:ext>
                </a:extLst>
              </a:tr>
              <a:tr h="462335">
                <a:tc>
                  <a:txBody>
                    <a:bodyPr/>
                    <a:lstStyle/>
                    <a:p>
                      <a:pPr algn="ctr"/>
                      <a:r>
                        <a:rPr lang="vi-VN" sz="2000" b="1">
                          <a:solidFill>
                            <a:srgbClr val="FF0000"/>
                          </a:solidFill>
                        </a:rPr>
                        <a:t>5</a:t>
                      </a:r>
                      <a:endParaRPr lang="en-US" sz="2000" b="1">
                        <a:solidFill>
                          <a:srgbClr val="FF0000"/>
                        </a:solidFill>
                      </a:endParaRPr>
                    </a:p>
                  </a:txBody>
                  <a:tcPr marL="96613" marR="96613" marT="48306" marB="48306" anchor="ctr">
                    <a:lnR w="12700" cap="flat" cmpd="sng" algn="ctr">
                      <a:solidFill>
                        <a:srgbClr val="00B050"/>
                      </a:solidFill>
                      <a:prstDash val="solid"/>
                      <a:round/>
                      <a:headEnd type="none" w="med" len="med"/>
                      <a:tailEnd type="none" w="med" len="med"/>
                    </a:lnR>
                  </a:tcPr>
                </a:tc>
                <a:tc>
                  <a:txBody>
                    <a:bodyPr/>
                    <a:lstStyle/>
                    <a:p>
                      <a:endParaRPr lang="en-US" sz="2000"/>
                    </a:p>
                  </a:txBody>
                  <a:tcPr marL="96613" marR="96613" marT="48306" marB="48306">
                    <a:lnL w="12700" cap="flat" cmpd="sng" algn="ctr">
                      <a:solidFill>
                        <a:srgbClr val="00B050"/>
                      </a:solidFill>
                      <a:prstDash val="solid"/>
                      <a:round/>
                      <a:headEnd type="none" w="med" len="med"/>
                      <a:tailEnd type="none" w="med" len="med"/>
                    </a:lnL>
                  </a:tcPr>
                </a:tc>
                <a:extLst>
                  <a:ext uri="{0D108BD9-81ED-4DB2-BD59-A6C34878D82A}">
                    <a16:rowId xmlns:a16="http://schemas.microsoft.com/office/drawing/2014/main" xmlns="" val="1896017088"/>
                  </a:ext>
                </a:extLst>
              </a:tr>
              <a:tr h="462335">
                <a:tc>
                  <a:txBody>
                    <a:bodyPr/>
                    <a:lstStyle/>
                    <a:p>
                      <a:pPr algn="ctr"/>
                      <a:r>
                        <a:rPr lang="vi-VN" sz="2000" b="1">
                          <a:solidFill>
                            <a:srgbClr val="FF0000"/>
                          </a:solidFill>
                        </a:rPr>
                        <a:t>6</a:t>
                      </a:r>
                      <a:endParaRPr lang="en-US" sz="2000" b="1">
                        <a:solidFill>
                          <a:srgbClr val="FF0000"/>
                        </a:solidFill>
                      </a:endParaRPr>
                    </a:p>
                  </a:txBody>
                  <a:tcPr marL="96613" marR="96613" marT="48306" marB="48306" anchor="ctr">
                    <a:lnR w="12700" cap="flat" cmpd="sng" algn="ctr">
                      <a:solidFill>
                        <a:srgbClr val="00B050"/>
                      </a:solidFill>
                      <a:prstDash val="solid"/>
                      <a:round/>
                      <a:headEnd type="none" w="med" len="med"/>
                      <a:tailEnd type="none" w="med" len="med"/>
                    </a:lnR>
                  </a:tcPr>
                </a:tc>
                <a:tc>
                  <a:txBody>
                    <a:bodyPr/>
                    <a:lstStyle/>
                    <a:p>
                      <a:endParaRPr lang="en-US" sz="2000"/>
                    </a:p>
                  </a:txBody>
                  <a:tcPr marL="96613" marR="96613" marT="48306" marB="48306">
                    <a:lnL w="12700" cap="flat" cmpd="sng" algn="ctr">
                      <a:solidFill>
                        <a:srgbClr val="00B050"/>
                      </a:solidFill>
                      <a:prstDash val="solid"/>
                      <a:round/>
                      <a:headEnd type="none" w="med" len="med"/>
                      <a:tailEnd type="none" w="med" len="med"/>
                    </a:lnL>
                  </a:tcPr>
                </a:tc>
                <a:extLst>
                  <a:ext uri="{0D108BD9-81ED-4DB2-BD59-A6C34878D82A}">
                    <a16:rowId xmlns:a16="http://schemas.microsoft.com/office/drawing/2014/main" xmlns="" val="1756012851"/>
                  </a:ext>
                </a:extLst>
              </a:tr>
              <a:tr h="462335">
                <a:tc>
                  <a:txBody>
                    <a:bodyPr/>
                    <a:lstStyle/>
                    <a:p>
                      <a:pPr algn="ctr"/>
                      <a:r>
                        <a:rPr lang="vi-VN" sz="2000" b="1">
                          <a:solidFill>
                            <a:srgbClr val="FF0000"/>
                          </a:solidFill>
                        </a:rPr>
                        <a:t>7</a:t>
                      </a:r>
                      <a:endParaRPr lang="en-US" sz="2000" b="1">
                        <a:solidFill>
                          <a:srgbClr val="FF0000"/>
                        </a:solidFill>
                      </a:endParaRPr>
                    </a:p>
                  </a:txBody>
                  <a:tcPr marL="96613" marR="96613" marT="48306" marB="48306" anchor="ctr">
                    <a:lnR w="12700" cap="flat" cmpd="sng" algn="ctr">
                      <a:solidFill>
                        <a:srgbClr val="00B050"/>
                      </a:solidFill>
                      <a:prstDash val="solid"/>
                      <a:round/>
                      <a:headEnd type="none" w="med" len="med"/>
                      <a:tailEnd type="none" w="med" len="med"/>
                    </a:lnR>
                  </a:tcPr>
                </a:tc>
                <a:tc>
                  <a:txBody>
                    <a:bodyPr/>
                    <a:lstStyle/>
                    <a:p>
                      <a:endParaRPr lang="en-US" sz="2000"/>
                    </a:p>
                  </a:txBody>
                  <a:tcPr marL="96613" marR="96613" marT="48306" marB="48306">
                    <a:lnL w="12700" cap="flat" cmpd="sng" algn="ctr">
                      <a:solidFill>
                        <a:srgbClr val="00B050"/>
                      </a:solidFill>
                      <a:prstDash val="solid"/>
                      <a:round/>
                      <a:headEnd type="none" w="med" len="med"/>
                      <a:tailEnd type="none" w="med" len="med"/>
                    </a:lnL>
                  </a:tcPr>
                </a:tc>
                <a:extLst>
                  <a:ext uri="{0D108BD9-81ED-4DB2-BD59-A6C34878D82A}">
                    <a16:rowId xmlns:a16="http://schemas.microsoft.com/office/drawing/2014/main" xmlns="" val="1212194034"/>
                  </a:ext>
                </a:extLst>
              </a:tr>
              <a:tr h="363297">
                <a:tc>
                  <a:txBody>
                    <a:bodyPr/>
                    <a:lstStyle/>
                    <a:p>
                      <a:pPr algn="ctr"/>
                      <a:r>
                        <a:rPr lang="vi-VN" sz="2000" b="1">
                          <a:solidFill>
                            <a:srgbClr val="FF0000"/>
                          </a:solidFill>
                        </a:rPr>
                        <a:t>8</a:t>
                      </a:r>
                      <a:endParaRPr lang="en-US" sz="2000" b="1">
                        <a:solidFill>
                          <a:srgbClr val="FF0000"/>
                        </a:solidFill>
                      </a:endParaRPr>
                    </a:p>
                  </a:txBody>
                  <a:tcPr marL="96613" marR="96613" marT="48306" marB="48306" anchor="ctr">
                    <a:lnR w="12700" cap="flat" cmpd="sng" algn="ctr">
                      <a:solidFill>
                        <a:srgbClr val="00B050"/>
                      </a:solidFill>
                      <a:prstDash val="solid"/>
                      <a:round/>
                      <a:headEnd type="none" w="med" len="med"/>
                      <a:tailEnd type="none" w="med" len="med"/>
                    </a:lnR>
                  </a:tcPr>
                </a:tc>
                <a:tc>
                  <a:txBody>
                    <a:bodyPr/>
                    <a:lstStyle/>
                    <a:p>
                      <a:endParaRPr lang="en-US" sz="2000" dirty="0"/>
                    </a:p>
                  </a:txBody>
                  <a:tcPr marL="96613" marR="96613" marT="48306" marB="48306">
                    <a:lnL w="12700" cap="flat" cmpd="sng" algn="ctr">
                      <a:solidFill>
                        <a:srgbClr val="00B050"/>
                      </a:solidFill>
                      <a:prstDash val="solid"/>
                      <a:round/>
                      <a:headEnd type="none" w="med" len="med"/>
                      <a:tailEnd type="none" w="med" len="med"/>
                    </a:lnL>
                  </a:tcPr>
                </a:tc>
                <a:extLst>
                  <a:ext uri="{0D108BD9-81ED-4DB2-BD59-A6C34878D82A}">
                    <a16:rowId xmlns:a16="http://schemas.microsoft.com/office/drawing/2014/main" xmlns="" val="2163275444"/>
                  </a:ext>
                </a:extLst>
              </a:tr>
            </a:tbl>
          </a:graphicData>
        </a:graphic>
      </p:graphicFrame>
      <p:sp>
        <p:nvSpPr>
          <p:cNvPr id="9" name="TextBox 8">
            <a:extLst>
              <a:ext uri="{FF2B5EF4-FFF2-40B4-BE49-F238E27FC236}">
                <a16:creationId xmlns:a16="http://schemas.microsoft.com/office/drawing/2014/main" xmlns="" id="{49B9996C-15E1-E5F8-FA45-9DF852F8A5C5}"/>
              </a:ext>
            </a:extLst>
          </p:cNvPr>
          <p:cNvSpPr txBox="1"/>
          <p:nvPr/>
        </p:nvSpPr>
        <p:spPr>
          <a:xfrm>
            <a:off x="6547708" y="6007340"/>
            <a:ext cx="5562238" cy="830997"/>
          </a:xfrm>
          <a:prstGeom prst="rect">
            <a:avLst/>
          </a:prstGeom>
          <a:noFill/>
        </p:spPr>
        <p:txBody>
          <a:bodyPr wrap="square" rtlCol="0">
            <a:spAutoFit/>
          </a:bodyPr>
          <a:lstStyle/>
          <a:p>
            <a:pPr algn="ctr"/>
            <a:r>
              <a:rPr lang="vi-VN" sz="2400" b="1" dirty="0">
                <a:solidFill>
                  <a:srgbClr val="00B050"/>
                </a:solidFill>
              </a:rPr>
              <a:t>CHỦ ĐỀ</a:t>
            </a:r>
            <a:r>
              <a:rPr lang="vi-VN" sz="2400" dirty="0">
                <a:solidFill>
                  <a:srgbClr val="0070C0"/>
                </a:solidFill>
              </a:rPr>
              <a:t>:............................</a:t>
            </a:r>
          </a:p>
          <a:p>
            <a:pPr algn="ctr"/>
            <a:r>
              <a:rPr lang="vi-VN" sz="2400" dirty="0">
                <a:solidFill>
                  <a:srgbClr val="0070C0"/>
                </a:solidFill>
              </a:rPr>
              <a:t>..........................................</a:t>
            </a:r>
            <a:endParaRPr lang="en-US" sz="2400" dirty="0">
              <a:solidFill>
                <a:srgbClr val="0070C0"/>
              </a:solidFill>
            </a:endParaRPr>
          </a:p>
        </p:txBody>
      </p:sp>
      <p:grpSp>
        <p:nvGrpSpPr>
          <p:cNvPr id="96" name="Group 95">
            <a:extLst>
              <a:ext uri="{FF2B5EF4-FFF2-40B4-BE49-F238E27FC236}">
                <a16:creationId xmlns:a16="http://schemas.microsoft.com/office/drawing/2014/main" xmlns="" id="{0D5EC9D5-96EF-75B8-0BA4-793B5C06D73F}"/>
              </a:ext>
            </a:extLst>
          </p:cNvPr>
          <p:cNvGrpSpPr/>
          <p:nvPr/>
        </p:nvGrpSpPr>
        <p:grpSpPr>
          <a:xfrm>
            <a:off x="365696" y="221608"/>
            <a:ext cx="6343664" cy="6271572"/>
            <a:chOff x="-5992" y="25785"/>
            <a:chExt cx="6800494" cy="6835296"/>
          </a:xfrm>
        </p:grpSpPr>
        <p:sp>
          <p:nvSpPr>
            <p:cNvPr id="58" name="TextBox 57">
              <a:extLst>
                <a:ext uri="{FF2B5EF4-FFF2-40B4-BE49-F238E27FC236}">
                  <a16:creationId xmlns:a16="http://schemas.microsoft.com/office/drawing/2014/main" xmlns="" id="{1A651C27-7CFE-183B-4C97-5011275095F6}"/>
                </a:ext>
              </a:extLst>
            </p:cNvPr>
            <p:cNvSpPr txBox="1"/>
            <p:nvPr/>
          </p:nvSpPr>
          <p:spPr>
            <a:xfrm rot="11245760">
              <a:off x="2715195" y="6357919"/>
              <a:ext cx="465545" cy="503162"/>
            </a:xfrm>
            <a:prstGeom prst="rect">
              <a:avLst/>
            </a:prstGeom>
            <a:noFill/>
          </p:spPr>
          <p:txBody>
            <a:bodyPr wrap="square" rtlCol="0">
              <a:spAutoFit/>
            </a:bodyPr>
            <a:lstStyle/>
            <a:p>
              <a:r>
                <a:rPr lang="vi-VN" sz="2400" b="1" dirty="0">
                  <a:solidFill>
                    <a:srgbClr val="002060"/>
                  </a:solidFill>
                  <a:latin typeface="#9Slide03 Cousine Bold" panose="02070709020205020404" pitchFamily="49" charset="0"/>
                  <a:cs typeface="#9Slide03 Cousine Bold" panose="02070709020205020404" pitchFamily="49" charset="0"/>
                </a:rPr>
                <a:t>N</a:t>
              </a:r>
              <a:endParaRPr lang="en-US" sz="2400" b="1" dirty="0">
                <a:solidFill>
                  <a:srgbClr val="002060"/>
                </a:solidFill>
                <a:latin typeface="#9Slide03 Cousine Bold" panose="02070709020205020404" pitchFamily="49" charset="0"/>
                <a:cs typeface="#9Slide03 Cousine Bold" panose="02070709020205020404" pitchFamily="49" charset="0"/>
              </a:endParaRPr>
            </a:p>
          </p:txBody>
        </p:sp>
        <p:grpSp>
          <p:nvGrpSpPr>
            <p:cNvPr id="77" name="Group 76">
              <a:extLst>
                <a:ext uri="{FF2B5EF4-FFF2-40B4-BE49-F238E27FC236}">
                  <a16:creationId xmlns:a16="http://schemas.microsoft.com/office/drawing/2014/main" xmlns="" id="{FFCA5859-79F0-391A-6E75-77A41E64AFFE}"/>
                </a:ext>
              </a:extLst>
            </p:cNvPr>
            <p:cNvGrpSpPr/>
            <p:nvPr/>
          </p:nvGrpSpPr>
          <p:grpSpPr>
            <a:xfrm>
              <a:off x="-5992" y="25785"/>
              <a:ext cx="6800494" cy="6779346"/>
              <a:chOff x="-5992" y="25785"/>
              <a:chExt cx="6800494" cy="6779346"/>
            </a:xfrm>
          </p:grpSpPr>
          <p:sp>
            <p:nvSpPr>
              <p:cNvPr id="6" name="Flowchart: Connector 5">
                <a:extLst>
                  <a:ext uri="{FF2B5EF4-FFF2-40B4-BE49-F238E27FC236}">
                    <a16:creationId xmlns:a16="http://schemas.microsoft.com/office/drawing/2014/main" xmlns="" id="{98C3554E-23E2-6C8A-78B3-F99A7163BA07}"/>
                  </a:ext>
                </a:extLst>
              </p:cNvPr>
              <p:cNvSpPr>
                <a:spLocks/>
              </p:cNvSpPr>
              <p:nvPr/>
            </p:nvSpPr>
            <p:spPr>
              <a:xfrm>
                <a:off x="53160" y="63789"/>
                <a:ext cx="6741342" cy="6741342"/>
              </a:xfrm>
              <a:prstGeom prst="flowChartConnector">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2060"/>
                  </a:solidFill>
                </a:endParaRPr>
              </a:p>
            </p:txBody>
          </p:sp>
          <p:cxnSp>
            <p:nvCxnSpPr>
              <p:cNvPr id="10" name="Straight Connector 9">
                <a:extLst>
                  <a:ext uri="{FF2B5EF4-FFF2-40B4-BE49-F238E27FC236}">
                    <a16:creationId xmlns:a16="http://schemas.microsoft.com/office/drawing/2014/main" xmlns="" id="{AE74990C-70C9-2F61-75DB-A70D1B9F17D0}"/>
                  </a:ext>
                </a:extLst>
              </p:cNvPr>
              <p:cNvCxnSpPr>
                <a:cxnSpLocks/>
                <a:endCxn id="8" idx="0"/>
              </p:cNvCxnSpPr>
              <p:nvPr/>
            </p:nvCxnSpPr>
            <p:spPr>
              <a:xfrm>
                <a:off x="3235831" y="25785"/>
                <a:ext cx="99693" cy="2296918"/>
              </a:xfrm>
              <a:prstGeom prst="line">
                <a:avLst/>
              </a:prstGeom>
              <a:ln w="22225"/>
            </p:spPr>
            <p:style>
              <a:lnRef idx="2">
                <a:schemeClr val="accent1"/>
              </a:lnRef>
              <a:fillRef idx="0">
                <a:schemeClr val="accent1"/>
              </a:fillRef>
              <a:effectRef idx="1">
                <a:schemeClr val="accent1"/>
              </a:effectRef>
              <a:fontRef idx="minor">
                <a:schemeClr val="tx1"/>
              </a:fontRef>
            </p:style>
          </p:cxnSp>
          <p:sp>
            <p:nvSpPr>
              <p:cNvPr id="85" name="TextBox 84">
                <a:extLst>
                  <a:ext uri="{FF2B5EF4-FFF2-40B4-BE49-F238E27FC236}">
                    <a16:creationId xmlns:a16="http://schemas.microsoft.com/office/drawing/2014/main" xmlns="" id="{C94A0132-CCB1-B752-F371-0500D040ECC1}"/>
                  </a:ext>
                </a:extLst>
              </p:cNvPr>
              <p:cNvSpPr txBox="1"/>
              <p:nvPr/>
            </p:nvSpPr>
            <p:spPr>
              <a:xfrm rot="20530515">
                <a:off x="2291260" y="153330"/>
                <a:ext cx="465545" cy="503162"/>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A</a:t>
                </a:r>
              </a:p>
            </p:txBody>
          </p:sp>
          <p:sp>
            <p:nvSpPr>
              <p:cNvPr id="86" name="TextBox 85">
                <a:extLst>
                  <a:ext uri="{FF2B5EF4-FFF2-40B4-BE49-F238E27FC236}">
                    <a16:creationId xmlns:a16="http://schemas.microsoft.com/office/drawing/2014/main" xmlns="" id="{0C35C2CB-AC4B-3659-9D2A-9583451FA1A9}"/>
                  </a:ext>
                </a:extLst>
              </p:cNvPr>
              <p:cNvSpPr txBox="1"/>
              <p:nvPr/>
            </p:nvSpPr>
            <p:spPr>
              <a:xfrm rot="681318">
                <a:off x="3433502" y="56430"/>
                <a:ext cx="465545" cy="503162"/>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V</a:t>
                </a:r>
              </a:p>
            </p:txBody>
          </p:sp>
          <p:sp>
            <p:nvSpPr>
              <p:cNvPr id="2" name="Flowchart: Connector 1">
                <a:extLst>
                  <a:ext uri="{FF2B5EF4-FFF2-40B4-BE49-F238E27FC236}">
                    <a16:creationId xmlns:a16="http://schemas.microsoft.com/office/drawing/2014/main" xmlns="" id="{436825D2-6EF8-B9E9-E0CE-DF4C9EA2B97B}"/>
                  </a:ext>
                </a:extLst>
              </p:cNvPr>
              <p:cNvSpPr>
                <a:spLocks/>
              </p:cNvSpPr>
              <p:nvPr/>
            </p:nvSpPr>
            <p:spPr>
              <a:xfrm>
                <a:off x="1839429" y="1881955"/>
                <a:ext cx="2913321" cy="2913321"/>
              </a:xfrm>
              <a:prstGeom prst="flowChartConnector">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2060"/>
                  </a:solidFill>
                </a:endParaRPr>
              </a:p>
            </p:txBody>
          </p:sp>
          <p:sp>
            <p:nvSpPr>
              <p:cNvPr id="3" name="Flowchart: Connector 2">
                <a:extLst>
                  <a:ext uri="{FF2B5EF4-FFF2-40B4-BE49-F238E27FC236}">
                    <a16:creationId xmlns:a16="http://schemas.microsoft.com/office/drawing/2014/main" xmlns="" id="{6DFFFED1-D088-9C10-C538-D65561C82A2C}"/>
                  </a:ext>
                </a:extLst>
              </p:cNvPr>
              <p:cNvSpPr>
                <a:spLocks/>
              </p:cNvSpPr>
              <p:nvPr/>
            </p:nvSpPr>
            <p:spPr>
              <a:xfrm>
                <a:off x="1414835" y="1502093"/>
                <a:ext cx="3812834" cy="3768099"/>
              </a:xfrm>
              <a:prstGeom prst="flowChartConnector">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2060"/>
                  </a:solidFill>
                </a:endParaRPr>
              </a:p>
            </p:txBody>
          </p:sp>
          <p:sp>
            <p:nvSpPr>
              <p:cNvPr id="4" name="Flowchart: Connector 3">
                <a:extLst>
                  <a:ext uri="{FF2B5EF4-FFF2-40B4-BE49-F238E27FC236}">
                    <a16:creationId xmlns:a16="http://schemas.microsoft.com/office/drawing/2014/main" xmlns="" id="{4D074CF7-A5D7-2FD4-6E3B-186BE746CBCC}"/>
                  </a:ext>
                </a:extLst>
              </p:cNvPr>
              <p:cNvSpPr>
                <a:spLocks/>
              </p:cNvSpPr>
              <p:nvPr/>
            </p:nvSpPr>
            <p:spPr>
              <a:xfrm>
                <a:off x="1040804" y="1141440"/>
                <a:ext cx="4583817" cy="4536338"/>
              </a:xfrm>
              <a:prstGeom prst="flowChartConnector">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2060"/>
                  </a:solidFill>
                </a:endParaRPr>
              </a:p>
            </p:txBody>
          </p:sp>
          <p:sp>
            <p:nvSpPr>
              <p:cNvPr id="5" name="Flowchart: Connector 4">
                <a:extLst>
                  <a:ext uri="{FF2B5EF4-FFF2-40B4-BE49-F238E27FC236}">
                    <a16:creationId xmlns:a16="http://schemas.microsoft.com/office/drawing/2014/main" xmlns="" id="{A4187A37-0287-1837-C53A-DBA9A3F60A15}"/>
                  </a:ext>
                </a:extLst>
              </p:cNvPr>
              <p:cNvSpPr>
                <a:spLocks/>
              </p:cNvSpPr>
              <p:nvPr/>
            </p:nvSpPr>
            <p:spPr>
              <a:xfrm>
                <a:off x="687147" y="740306"/>
                <a:ext cx="5394671" cy="5394671"/>
              </a:xfrm>
              <a:prstGeom prst="flowChartConnector">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2060"/>
                  </a:solidFill>
                </a:endParaRPr>
              </a:p>
            </p:txBody>
          </p:sp>
          <p:sp>
            <p:nvSpPr>
              <p:cNvPr id="7" name="TextBox 6">
                <a:extLst>
                  <a:ext uri="{FF2B5EF4-FFF2-40B4-BE49-F238E27FC236}">
                    <a16:creationId xmlns:a16="http://schemas.microsoft.com/office/drawing/2014/main" xmlns="" id="{7D4011DE-73DF-7BCA-4C2E-5F89CE17528B}"/>
                  </a:ext>
                </a:extLst>
              </p:cNvPr>
              <p:cNvSpPr txBox="1">
                <a:spLocks/>
              </p:cNvSpPr>
              <p:nvPr/>
            </p:nvSpPr>
            <p:spPr>
              <a:xfrm>
                <a:off x="2324770" y="2770620"/>
                <a:ext cx="2099927" cy="1308221"/>
              </a:xfrm>
              <a:prstGeom prst="rect">
                <a:avLst/>
              </a:prstGeom>
              <a:noFill/>
            </p:spPr>
            <p:txBody>
              <a:bodyPr wrap="square" rtlCol="0">
                <a:spAutoFit/>
              </a:bodyPr>
              <a:lstStyle/>
              <a:p>
                <a:pPr algn="ctr"/>
                <a:r>
                  <a:rPr lang="en-US" sz="3600" dirty="0">
                    <a:solidFill>
                      <a:srgbClr val="FF0000"/>
                    </a:solidFill>
                    <a:latin typeface="#9Slide03 Bebas Neue ZSmall" panose="020B0606020202050201" pitchFamily="34" charset="0"/>
                  </a:rPr>
                  <a:t>VÒNG XOAY</a:t>
                </a:r>
              </a:p>
              <a:p>
                <a:pPr algn="ctr"/>
                <a:r>
                  <a:rPr lang="en-US" sz="3600" dirty="0">
                    <a:solidFill>
                      <a:srgbClr val="FF0000"/>
                    </a:solidFill>
                    <a:latin typeface="#9Slide03 Bebas Neue ZSmall" panose="020B0606020202050201" pitchFamily="34" charset="0"/>
                  </a:rPr>
                  <a:t> ĐỊA LÍ</a:t>
                </a:r>
              </a:p>
            </p:txBody>
          </p:sp>
          <p:sp>
            <p:nvSpPr>
              <p:cNvPr id="8" name="Flowchart: Connector 7">
                <a:extLst>
                  <a:ext uri="{FF2B5EF4-FFF2-40B4-BE49-F238E27FC236}">
                    <a16:creationId xmlns:a16="http://schemas.microsoft.com/office/drawing/2014/main" xmlns="" id="{FE8262AD-830D-9DF8-DBA7-D5D27F90389E}"/>
                  </a:ext>
                </a:extLst>
              </p:cNvPr>
              <p:cNvSpPr>
                <a:spLocks/>
              </p:cNvSpPr>
              <p:nvPr/>
            </p:nvSpPr>
            <p:spPr>
              <a:xfrm>
                <a:off x="2339608" y="2322703"/>
                <a:ext cx="1991832" cy="1991832"/>
              </a:xfrm>
              <a:prstGeom prst="flowChartConnector">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2060"/>
                  </a:solidFill>
                </a:endParaRPr>
              </a:p>
            </p:txBody>
          </p:sp>
          <p:cxnSp>
            <p:nvCxnSpPr>
              <p:cNvPr id="11" name="Straight Connector 10">
                <a:extLst>
                  <a:ext uri="{FF2B5EF4-FFF2-40B4-BE49-F238E27FC236}">
                    <a16:creationId xmlns:a16="http://schemas.microsoft.com/office/drawing/2014/main" xmlns="" id="{F6AD4178-3B49-D427-EF36-791AAC6026F0}"/>
                  </a:ext>
                </a:extLst>
              </p:cNvPr>
              <p:cNvCxnSpPr>
                <a:cxnSpLocks/>
              </p:cNvCxnSpPr>
              <p:nvPr/>
            </p:nvCxnSpPr>
            <p:spPr>
              <a:xfrm flipH="1">
                <a:off x="3634837" y="245053"/>
                <a:ext cx="812448" cy="2146417"/>
              </a:xfrm>
              <a:prstGeom prst="line">
                <a:avLst/>
              </a:prstGeom>
              <a:ln w="22225"/>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xmlns="" id="{B5AFE44F-74D4-292B-68F2-12E619BA67AB}"/>
                  </a:ext>
                </a:extLst>
              </p:cNvPr>
              <p:cNvCxnSpPr>
                <a:cxnSpLocks/>
                <a:endCxn id="8" idx="7"/>
              </p:cNvCxnSpPr>
              <p:nvPr/>
            </p:nvCxnSpPr>
            <p:spPr>
              <a:xfrm flipH="1">
                <a:off x="4039743" y="917424"/>
                <a:ext cx="1708699" cy="1696976"/>
              </a:xfrm>
              <a:prstGeom prst="line">
                <a:avLst/>
              </a:prstGeom>
              <a:ln w="22225"/>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xmlns="" id="{C3FE8212-9D6B-11BC-2D15-E74A9F25ABA1}"/>
                  </a:ext>
                </a:extLst>
              </p:cNvPr>
              <p:cNvCxnSpPr>
                <a:cxnSpLocks/>
              </p:cNvCxnSpPr>
              <p:nvPr/>
            </p:nvCxnSpPr>
            <p:spPr>
              <a:xfrm flipH="1">
                <a:off x="4204811" y="2021821"/>
                <a:ext cx="2252646" cy="948064"/>
              </a:xfrm>
              <a:prstGeom prst="line">
                <a:avLst/>
              </a:prstGeom>
              <a:ln w="22225"/>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xmlns="" id="{8B1C0A5D-4095-8FFC-09AF-7CF865CA6F6D}"/>
                  </a:ext>
                </a:extLst>
              </p:cNvPr>
              <p:cNvCxnSpPr>
                <a:cxnSpLocks/>
              </p:cNvCxnSpPr>
              <p:nvPr/>
            </p:nvCxnSpPr>
            <p:spPr>
              <a:xfrm flipH="1">
                <a:off x="4243977" y="3213282"/>
                <a:ext cx="2533451" cy="295563"/>
              </a:xfrm>
              <a:prstGeom prst="line">
                <a:avLst/>
              </a:prstGeom>
              <a:ln w="22225"/>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xmlns="" id="{A747F4C7-D0D5-9903-5B89-C977A33140C4}"/>
                  </a:ext>
                </a:extLst>
              </p:cNvPr>
              <p:cNvCxnSpPr>
                <a:cxnSpLocks/>
              </p:cNvCxnSpPr>
              <p:nvPr/>
            </p:nvCxnSpPr>
            <p:spPr>
              <a:xfrm>
                <a:off x="2017126" y="393526"/>
                <a:ext cx="840906" cy="2023553"/>
              </a:xfrm>
              <a:prstGeom prst="line">
                <a:avLst/>
              </a:prstGeom>
              <a:ln w="22225"/>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xmlns="" id="{C8FF59F3-F46C-2184-CB18-D4532266DE90}"/>
                  </a:ext>
                </a:extLst>
              </p:cNvPr>
              <p:cNvCxnSpPr>
                <a:cxnSpLocks/>
                <a:stCxn id="6" idx="1"/>
                <a:endCxn id="8" idx="1"/>
              </p:cNvCxnSpPr>
              <p:nvPr/>
            </p:nvCxnSpPr>
            <p:spPr>
              <a:xfrm>
                <a:off x="1040406" y="1051035"/>
                <a:ext cx="1590899" cy="1563365"/>
              </a:xfrm>
              <a:prstGeom prst="line">
                <a:avLst/>
              </a:prstGeom>
              <a:ln w="22225"/>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xmlns="" id="{E2805CFA-49B4-B3F5-5E73-E3D7D1954BCA}"/>
                  </a:ext>
                </a:extLst>
              </p:cNvPr>
              <p:cNvCxnSpPr>
                <a:cxnSpLocks/>
              </p:cNvCxnSpPr>
              <p:nvPr/>
            </p:nvCxnSpPr>
            <p:spPr>
              <a:xfrm>
                <a:off x="332954" y="2114804"/>
                <a:ext cx="1985348" cy="879237"/>
              </a:xfrm>
              <a:prstGeom prst="line">
                <a:avLst/>
              </a:prstGeom>
              <a:ln w="22225"/>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xmlns="" id="{8B20A76A-337C-A79D-5CAD-15A101CB2980}"/>
                  </a:ext>
                </a:extLst>
              </p:cNvPr>
              <p:cNvCxnSpPr>
                <a:cxnSpLocks/>
                <a:stCxn id="6" idx="2"/>
                <a:endCxn id="8" idx="2"/>
              </p:cNvCxnSpPr>
              <p:nvPr/>
            </p:nvCxnSpPr>
            <p:spPr>
              <a:xfrm flipV="1">
                <a:off x="53160" y="3318620"/>
                <a:ext cx="2286448" cy="115841"/>
              </a:xfrm>
              <a:prstGeom prst="line">
                <a:avLst/>
              </a:prstGeom>
              <a:ln w="22225"/>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xmlns="" id="{01AB3542-A18C-348F-12D3-D7DBE1E0CE43}"/>
                  </a:ext>
                </a:extLst>
              </p:cNvPr>
              <p:cNvCxnSpPr>
                <a:cxnSpLocks/>
              </p:cNvCxnSpPr>
              <p:nvPr/>
            </p:nvCxnSpPr>
            <p:spPr>
              <a:xfrm flipV="1">
                <a:off x="288999" y="3626761"/>
                <a:ext cx="2003807" cy="1061731"/>
              </a:xfrm>
              <a:prstGeom prst="line">
                <a:avLst/>
              </a:prstGeom>
              <a:ln w="22225"/>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xmlns="" id="{E951EE05-17D7-1E7A-E7A8-6E6A37E96794}"/>
                  </a:ext>
                </a:extLst>
              </p:cNvPr>
              <p:cNvCxnSpPr>
                <a:cxnSpLocks/>
                <a:stCxn id="6" idx="3"/>
              </p:cNvCxnSpPr>
              <p:nvPr/>
            </p:nvCxnSpPr>
            <p:spPr>
              <a:xfrm flipV="1">
                <a:off x="1040407" y="4101748"/>
                <a:ext cx="1570118" cy="1716136"/>
              </a:xfrm>
              <a:prstGeom prst="line">
                <a:avLst/>
              </a:prstGeom>
              <a:ln w="22225"/>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xmlns="" id="{A2F1A7B0-B440-9198-0F2A-6FD1D04E9CB6}"/>
                  </a:ext>
                </a:extLst>
              </p:cNvPr>
              <p:cNvCxnSpPr>
                <a:cxnSpLocks/>
              </p:cNvCxnSpPr>
              <p:nvPr/>
            </p:nvCxnSpPr>
            <p:spPr>
              <a:xfrm flipV="1">
                <a:off x="2188332" y="4261899"/>
                <a:ext cx="765739" cy="2297137"/>
              </a:xfrm>
              <a:prstGeom prst="line">
                <a:avLst/>
              </a:prstGeom>
              <a:ln w="22225"/>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xmlns="" id="{62DFF79C-A073-13FF-B342-1C2207E5BA93}"/>
                  </a:ext>
                </a:extLst>
              </p:cNvPr>
              <p:cNvCxnSpPr>
                <a:cxnSpLocks/>
              </p:cNvCxnSpPr>
              <p:nvPr/>
            </p:nvCxnSpPr>
            <p:spPr>
              <a:xfrm flipH="1" flipV="1">
                <a:off x="3432546" y="4326418"/>
                <a:ext cx="364184" cy="2429786"/>
              </a:xfrm>
              <a:prstGeom prst="line">
                <a:avLst/>
              </a:prstGeom>
              <a:ln w="22225"/>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xmlns="" id="{9C0ACC75-7996-3E83-DC6E-2754B1224321}"/>
                  </a:ext>
                </a:extLst>
              </p:cNvPr>
              <p:cNvCxnSpPr>
                <a:cxnSpLocks/>
              </p:cNvCxnSpPr>
              <p:nvPr/>
            </p:nvCxnSpPr>
            <p:spPr>
              <a:xfrm flipH="1" flipV="1">
                <a:off x="4077957" y="3899916"/>
                <a:ext cx="2472789" cy="830924"/>
              </a:xfrm>
              <a:prstGeom prst="line">
                <a:avLst/>
              </a:prstGeom>
              <a:ln w="22225"/>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xmlns="" id="{08C07986-1479-9219-91B9-37569C6537E7}"/>
                  </a:ext>
                </a:extLst>
              </p:cNvPr>
              <p:cNvCxnSpPr>
                <a:cxnSpLocks/>
              </p:cNvCxnSpPr>
              <p:nvPr/>
            </p:nvCxnSpPr>
            <p:spPr>
              <a:xfrm flipH="1" flipV="1">
                <a:off x="3757241" y="4177181"/>
                <a:ext cx="1632992" cy="1976621"/>
              </a:xfrm>
              <a:prstGeom prst="line">
                <a:avLst/>
              </a:prstGeom>
              <a:ln w="22225"/>
            </p:spPr>
            <p:style>
              <a:lnRef idx="2">
                <a:schemeClr val="accent1"/>
              </a:lnRef>
              <a:fillRef idx="0">
                <a:schemeClr val="accent1"/>
              </a:fillRef>
              <a:effectRef idx="1">
                <a:schemeClr val="accent1"/>
              </a:effectRef>
              <a:fontRef idx="minor">
                <a:schemeClr val="tx1"/>
              </a:fontRef>
            </p:style>
          </p:cxnSp>
          <p:sp>
            <p:nvSpPr>
              <p:cNvPr id="84" name="TextBox 83">
                <a:extLst>
                  <a:ext uri="{FF2B5EF4-FFF2-40B4-BE49-F238E27FC236}">
                    <a16:creationId xmlns:a16="http://schemas.microsoft.com/office/drawing/2014/main" xmlns="" id="{2EFB02AD-3AA6-C7D6-3872-BB535B151712}"/>
                  </a:ext>
                </a:extLst>
              </p:cNvPr>
              <p:cNvSpPr txBox="1"/>
              <p:nvPr/>
            </p:nvSpPr>
            <p:spPr>
              <a:xfrm rot="18933198">
                <a:off x="1319126" y="604099"/>
                <a:ext cx="465545" cy="503162"/>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I</a:t>
                </a:r>
              </a:p>
            </p:txBody>
          </p:sp>
          <p:sp>
            <p:nvSpPr>
              <p:cNvPr id="87" name="TextBox 86">
                <a:extLst>
                  <a:ext uri="{FF2B5EF4-FFF2-40B4-BE49-F238E27FC236}">
                    <a16:creationId xmlns:a16="http://schemas.microsoft.com/office/drawing/2014/main" xmlns="" id="{56E2D4C2-0670-DFFB-D806-5DBA7FFDA261}"/>
                  </a:ext>
                </a:extLst>
              </p:cNvPr>
              <p:cNvSpPr txBox="1"/>
              <p:nvPr/>
            </p:nvSpPr>
            <p:spPr>
              <a:xfrm rot="2240282">
                <a:off x="4845018" y="503042"/>
                <a:ext cx="465545" cy="503162"/>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U</a:t>
                </a:r>
              </a:p>
            </p:txBody>
          </p:sp>
          <p:sp>
            <p:nvSpPr>
              <p:cNvPr id="88" name="TextBox 87">
                <a:extLst>
                  <a:ext uri="{FF2B5EF4-FFF2-40B4-BE49-F238E27FC236}">
                    <a16:creationId xmlns:a16="http://schemas.microsoft.com/office/drawing/2014/main" xmlns="" id="{80CDD1DF-5276-731E-7C67-80CC9426183F}"/>
                  </a:ext>
                </a:extLst>
              </p:cNvPr>
              <p:cNvSpPr txBox="1"/>
              <p:nvPr/>
            </p:nvSpPr>
            <p:spPr>
              <a:xfrm rot="3667666">
                <a:off x="5736297" y="1391699"/>
                <a:ext cx="465545" cy="494911"/>
              </a:xfrm>
              <a:prstGeom prst="rect">
                <a:avLst/>
              </a:prstGeom>
              <a:noFill/>
            </p:spPr>
            <p:txBody>
              <a:bodyPr wrap="square" rtlCol="0">
                <a:spAutoFit/>
              </a:bodyPr>
              <a:lstStyle/>
              <a:p>
                <a:endParaRPr lang="en-US" sz="2400" b="1" dirty="0">
                  <a:solidFill>
                    <a:srgbClr val="002060"/>
                  </a:solidFill>
                  <a:latin typeface="#9Slide03 Cousine Bold" panose="02070709020205020404" pitchFamily="49" charset="0"/>
                  <a:cs typeface="#9Slide03 Cousine Bold" panose="02070709020205020404" pitchFamily="49" charset="0"/>
                </a:endParaRPr>
              </a:p>
            </p:txBody>
          </p:sp>
          <p:sp>
            <p:nvSpPr>
              <p:cNvPr id="89" name="TextBox 88">
                <a:extLst>
                  <a:ext uri="{FF2B5EF4-FFF2-40B4-BE49-F238E27FC236}">
                    <a16:creationId xmlns:a16="http://schemas.microsoft.com/office/drawing/2014/main" xmlns="" id="{896AB4D4-5897-BD39-4A6C-2ED046608B14}"/>
                  </a:ext>
                </a:extLst>
              </p:cNvPr>
              <p:cNvSpPr txBox="1"/>
              <p:nvPr/>
            </p:nvSpPr>
            <p:spPr>
              <a:xfrm rot="4277935">
                <a:off x="6172469" y="2291950"/>
                <a:ext cx="465545" cy="494911"/>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G</a:t>
                </a:r>
              </a:p>
            </p:txBody>
          </p:sp>
          <p:sp>
            <p:nvSpPr>
              <p:cNvPr id="90" name="TextBox 89">
                <a:extLst>
                  <a:ext uri="{FF2B5EF4-FFF2-40B4-BE49-F238E27FC236}">
                    <a16:creationId xmlns:a16="http://schemas.microsoft.com/office/drawing/2014/main" xmlns="" id="{E2EEED9A-4D11-1A38-9EC8-37165BC24CEE}"/>
                  </a:ext>
                </a:extLst>
              </p:cNvPr>
              <p:cNvSpPr txBox="1"/>
              <p:nvPr/>
            </p:nvSpPr>
            <p:spPr>
              <a:xfrm rot="5745252">
                <a:off x="6282190" y="3760178"/>
                <a:ext cx="465545" cy="494911"/>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T</a:t>
                </a:r>
              </a:p>
            </p:txBody>
          </p:sp>
          <p:sp>
            <p:nvSpPr>
              <p:cNvPr id="91" name="TextBox 90">
                <a:extLst>
                  <a:ext uri="{FF2B5EF4-FFF2-40B4-BE49-F238E27FC236}">
                    <a16:creationId xmlns:a16="http://schemas.microsoft.com/office/drawing/2014/main" xmlns="" id="{EC234E04-458C-2991-7558-B04713408732}"/>
                  </a:ext>
                </a:extLst>
              </p:cNvPr>
              <p:cNvSpPr txBox="1"/>
              <p:nvPr/>
            </p:nvSpPr>
            <p:spPr>
              <a:xfrm rot="14896207">
                <a:off x="1796181" y="3224284"/>
                <a:ext cx="465545" cy="494911"/>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G</a:t>
                </a:r>
              </a:p>
            </p:txBody>
          </p:sp>
          <p:sp>
            <p:nvSpPr>
              <p:cNvPr id="92" name="TextBox 91">
                <a:extLst>
                  <a:ext uri="{FF2B5EF4-FFF2-40B4-BE49-F238E27FC236}">
                    <a16:creationId xmlns:a16="http://schemas.microsoft.com/office/drawing/2014/main" xmlns="" id="{E60D7B08-0146-7FFA-0649-6F26505C3851}"/>
                  </a:ext>
                </a:extLst>
              </p:cNvPr>
              <p:cNvSpPr txBox="1"/>
              <p:nvPr/>
            </p:nvSpPr>
            <p:spPr>
              <a:xfrm rot="15473567">
                <a:off x="1438353" y="3380902"/>
                <a:ext cx="465545" cy="494911"/>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H</a:t>
                </a:r>
              </a:p>
            </p:txBody>
          </p:sp>
          <p:sp>
            <p:nvSpPr>
              <p:cNvPr id="93" name="TextBox 92">
                <a:extLst>
                  <a:ext uri="{FF2B5EF4-FFF2-40B4-BE49-F238E27FC236}">
                    <a16:creationId xmlns:a16="http://schemas.microsoft.com/office/drawing/2014/main" xmlns="" id="{7DEE5582-399D-66C3-CBA5-F9886B97BE6C}"/>
                  </a:ext>
                </a:extLst>
              </p:cNvPr>
              <p:cNvSpPr txBox="1"/>
              <p:nvPr/>
            </p:nvSpPr>
            <p:spPr>
              <a:xfrm rot="15665195">
                <a:off x="1018136" y="3494452"/>
                <a:ext cx="465545" cy="494911"/>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I</a:t>
                </a:r>
              </a:p>
            </p:txBody>
          </p:sp>
          <p:sp>
            <p:nvSpPr>
              <p:cNvPr id="94" name="TextBox 93">
                <a:extLst>
                  <a:ext uri="{FF2B5EF4-FFF2-40B4-BE49-F238E27FC236}">
                    <a16:creationId xmlns:a16="http://schemas.microsoft.com/office/drawing/2014/main" xmlns="" id="{EF6221E3-3826-3681-876D-1A19AD046C0B}"/>
                  </a:ext>
                </a:extLst>
              </p:cNvPr>
              <p:cNvSpPr txBox="1"/>
              <p:nvPr/>
            </p:nvSpPr>
            <p:spPr>
              <a:xfrm rot="15874196">
                <a:off x="8691" y="3612120"/>
                <a:ext cx="465545" cy="494911"/>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B</a:t>
                </a:r>
              </a:p>
            </p:txBody>
          </p:sp>
          <p:sp>
            <p:nvSpPr>
              <p:cNvPr id="95" name="TextBox 94">
                <a:extLst>
                  <a:ext uri="{FF2B5EF4-FFF2-40B4-BE49-F238E27FC236}">
                    <a16:creationId xmlns:a16="http://schemas.microsoft.com/office/drawing/2014/main" xmlns="" id="{BEE337D8-404B-C2ED-30AD-B9083E8329EE}"/>
                  </a:ext>
                </a:extLst>
              </p:cNvPr>
              <p:cNvSpPr txBox="1"/>
              <p:nvPr/>
            </p:nvSpPr>
            <p:spPr>
              <a:xfrm rot="16997414">
                <a:off x="81912" y="2451368"/>
                <a:ext cx="465545" cy="494911"/>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A</a:t>
                </a:r>
              </a:p>
            </p:txBody>
          </p:sp>
          <p:sp>
            <p:nvSpPr>
              <p:cNvPr id="98" name="TextBox 97">
                <a:extLst>
                  <a:ext uri="{FF2B5EF4-FFF2-40B4-BE49-F238E27FC236}">
                    <a16:creationId xmlns:a16="http://schemas.microsoft.com/office/drawing/2014/main" xmlns="" id="{250B668B-7463-4ACC-1B9F-BB0CA06203C4}"/>
                  </a:ext>
                </a:extLst>
              </p:cNvPr>
              <p:cNvSpPr txBox="1"/>
              <p:nvPr/>
            </p:nvSpPr>
            <p:spPr>
              <a:xfrm rot="18170085">
                <a:off x="1094816" y="1772675"/>
                <a:ext cx="465545" cy="494911"/>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O</a:t>
                </a:r>
              </a:p>
            </p:txBody>
          </p:sp>
          <p:sp>
            <p:nvSpPr>
              <p:cNvPr id="99" name="TextBox 98">
                <a:extLst>
                  <a:ext uri="{FF2B5EF4-FFF2-40B4-BE49-F238E27FC236}">
                    <a16:creationId xmlns:a16="http://schemas.microsoft.com/office/drawing/2014/main" xmlns="" id="{9998E901-1CEB-E368-BD25-1F7EB54B99CB}"/>
                  </a:ext>
                </a:extLst>
              </p:cNvPr>
              <p:cNvSpPr txBox="1"/>
              <p:nvPr/>
            </p:nvSpPr>
            <p:spPr>
              <a:xfrm rot="17578080">
                <a:off x="696637" y="2596346"/>
                <a:ext cx="465545" cy="494911"/>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H</a:t>
                </a:r>
              </a:p>
            </p:txBody>
          </p:sp>
          <p:sp>
            <p:nvSpPr>
              <p:cNvPr id="100" name="TextBox 99">
                <a:extLst>
                  <a:ext uri="{FF2B5EF4-FFF2-40B4-BE49-F238E27FC236}">
                    <a16:creationId xmlns:a16="http://schemas.microsoft.com/office/drawing/2014/main" xmlns="" id="{12999D8A-5E01-B64B-3015-4B92DF296A50}"/>
                  </a:ext>
                </a:extLst>
              </p:cNvPr>
              <p:cNvSpPr txBox="1"/>
              <p:nvPr/>
            </p:nvSpPr>
            <p:spPr>
              <a:xfrm rot="18983952">
                <a:off x="1658664" y="1164575"/>
                <a:ext cx="465545" cy="503162"/>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H</a:t>
                </a:r>
              </a:p>
            </p:txBody>
          </p:sp>
          <p:sp>
            <p:nvSpPr>
              <p:cNvPr id="101" name="TextBox 100">
                <a:extLst>
                  <a:ext uri="{FF2B5EF4-FFF2-40B4-BE49-F238E27FC236}">
                    <a16:creationId xmlns:a16="http://schemas.microsoft.com/office/drawing/2014/main" xmlns="" id="{D735AB12-D1B1-D019-5400-36A44E32D1F5}"/>
                  </a:ext>
                </a:extLst>
              </p:cNvPr>
              <p:cNvSpPr txBox="1"/>
              <p:nvPr/>
            </p:nvSpPr>
            <p:spPr>
              <a:xfrm rot="20707695">
                <a:off x="2555532" y="753265"/>
                <a:ext cx="465545" cy="503162"/>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Ô</a:t>
                </a:r>
              </a:p>
            </p:txBody>
          </p:sp>
          <p:sp>
            <p:nvSpPr>
              <p:cNvPr id="102" name="TextBox 101">
                <a:extLst>
                  <a:ext uri="{FF2B5EF4-FFF2-40B4-BE49-F238E27FC236}">
                    <a16:creationId xmlns:a16="http://schemas.microsoft.com/office/drawing/2014/main" xmlns="" id="{BEC95BC2-8559-4BC1-3298-940DF3B30A62}"/>
                  </a:ext>
                </a:extLst>
              </p:cNvPr>
              <p:cNvSpPr txBox="1"/>
              <p:nvPr/>
            </p:nvSpPr>
            <p:spPr>
              <a:xfrm rot="13154687">
                <a:off x="1646790" y="5170870"/>
                <a:ext cx="465545" cy="503162"/>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Â</a:t>
                </a:r>
              </a:p>
            </p:txBody>
          </p:sp>
          <p:sp>
            <p:nvSpPr>
              <p:cNvPr id="103" name="TextBox 102">
                <a:extLst>
                  <a:ext uri="{FF2B5EF4-FFF2-40B4-BE49-F238E27FC236}">
                    <a16:creationId xmlns:a16="http://schemas.microsoft.com/office/drawing/2014/main" xmlns="" id="{951ABA66-8577-4E25-B0D4-591E56DBDADB}"/>
                  </a:ext>
                </a:extLst>
              </p:cNvPr>
              <p:cNvSpPr txBox="1"/>
              <p:nvPr/>
            </p:nvSpPr>
            <p:spPr>
              <a:xfrm rot="8918927">
                <a:off x="3855655" y="5046079"/>
                <a:ext cx="465545" cy="503162"/>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T</a:t>
                </a:r>
              </a:p>
            </p:txBody>
          </p:sp>
          <p:sp>
            <p:nvSpPr>
              <p:cNvPr id="104" name="TextBox 103">
                <a:extLst>
                  <a:ext uri="{FF2B5EF4-FFF2-40B4-BE49-F238E27FC236}">
                    <a16:creationId xmlns:a16="http://schemas.microsoft.com/office/drawing/2014/main" xmlns="" id="{6BEA0C70-4AEF-D215-11FB-AD1B9E12007A}"/>
                  </a:ext>
                </a:extLst>
              </p:cNvPr>
              <p:cNvSpPr txBox="1"/>
              <p:nvPr/>
            </p:nvSpPr>
            <p:spPr>
              <a:xfrm rot="11269970">
                <a:off x="2815692" y="5197320"/>
                <a:ext cx="465545" cy="503162"/>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Â</a:t>
                </a:r>
              </a:p>
            </p:txBody>
          </p:sp>
          <p:sp>
            <p:nvSpPr>
              <p:cNvPr id="105" name="TextBox 104">
                <a:extLst>
                  <a:ext uri="{FF2B5EF4-FFF2-40B4-BE49-F238E27FC236}">
                    <a16:creationId xmlns:a16="http://schemas.microsoft.com/office/drawing/2014/main" xmlns="" id="{D8AF3503-5DD6-65F3-56D7-E8D8816DC394}"/>
                  </a:ext>
                </a:extLst>
              </p:cNvPr>
              <p:cNvSpPr txBox="1"/>
              <p:nvPr/>
            </p:nvSpPr>
            <p:spPr>
              <a:xfrm rot="13051251">
                <a:off x="1901952" y="4828567"/>
                <a:ext cx="465545" cy="503162"/>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Y</a:t>
                </a:r>
              </a:p>
            </p:txBody>
          </p:sp>
          <p:sp>
            <p:nvSpPr>
              <p:cNvPr id="106" name="TextBox 105">
                <a:extLst>
                  <a:ext uri="{FF2B5EF4-FFF2-40B4-BE49-F238E27FC236}">
                    <a16:creationId xmlns:a16="http://schemas.microsoft.com/office/drawing/2014/main" xmlns="" id="{AEE13E8B-FFD7-B3CF-07E8-5D5DB567CB71}"/>
                  </a:ext>
                </a:extLst>
              </p:cNvPr>
              <p:cNvSpPr txBox="1"/>
              <p:nvPr/>
            </p:nvSpPr>
            <p:spPr>
              <a:xfrm rot="14216862">
                <a:off x="1307584" y="4261685"/>
                <a:ext cx="465545" cy="494911"/>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N</a:t>
                </a:r>
              </a:p>
            </p:txBody>
          </p:sp>
          <p:sp>
            <p:nvSpPr>
              <p:cNvPr id="107" name="TextBox 106">
                <a:extLst>
                  <a:ext uri="{FF2B5EF4-FFF2-40B4-BE49-F238E27FC236}">
                    <a16:creationId xmlns:a16="http://schemas.microsoft.com/office/drawing/2014/main" xmlns="" id="{86385203-59E1-9CD1-E110-BB13843844C3}"/>
                  </a:ext>
                </a:extLst>
              </p:cNvPr>
              <p:cNvSpPr txBox="1"/>
              <p:nvPr/>
            </p:nvSpPr>
            <p:spPr>
              <a:xfrm rot="16937855">
                <a:off x="1044249" y="2701226"/>
                <a:ext cx="465545" cy="494911"/>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N</a:t>
                </a:r>
              </a:p>
            </p:txBody>
          </p:sp>
          <p:sp>
            <p:nvSpPr>
              <p:cNvPr id="108" name="TextBox 107">
                <a:extLst>
                  <a:ext uri="{FF2B5EF4-FFF2-40B4-BE49-F238E27FC236}">
                    <a16:creationId xmlns:a16="http://schemas.microsoft.com/office/drawing/2014/main" xmlns="" id="{0F18B2E3-AE3E-689E-200C-BE0FC029FC55}"/>
                  </a:ext>
                </a:extLst>
              </p:cNvPr>
              <p:cNvSpPr txBox="1"/>
              <p:nvPr/>
            </p:nvSpPr>
            <p:spPr>
              <a:xfrm rot="18352201">
                <a:off x="1356105" y="1960376"/>
                <a:ext cx="465545" cy="494911"/>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H</a:t>
                </a:r>
              </a:p>
            </p:txBody>
          </p:sp>
          <p:sp>
            <p:nvSpPr>
              <p:cNvPr id="109" name="TextBox 108">
                <a:extLst>
                  <a:ext uri="{FF2B5EF4-FFF2-40B4-BE49-F238E27FC236}">
                    <a16:creationId xmlns:a16="http://schemas.microsoft.com/office/drawing/2014/main" xmlns="" id="{626E7C96-779E-EBD8-B939-45FACC0D1B21}"/>
                  </a:ext>
                </a:extLst>
              </p:cNvPr>
              <p:cNvSpPr txBox="1"/>
              <p:nvPr/>
            </p:nvSpPr>
            <p:spPr>
              <a:xfrm rot="16713243">
                <a:off x="1809377" y="2770270"/>
                <a:ext cx="465545" cy="494911"/>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A</a:t>
                </a:r>
              </a:p>
            </p:txBody>
          </p:sp>
          <p:sp>
            <p:nvSpPr>
              <p:cNvPr id="110" name="TextBox 109">
                <a:extLst>
                  <a:ext uri="{FF2B5EF4-FFF2-40B4-BE49-F238E27FC236}">
                    <a16:creationId xmlns:a16="http://schemas.microsoft.com/office/drawing/2014/main" xmlns="" id="{32C15BE2-CABB-267C-ECAD-074E51A22986}"/>
                  </a:ext>
                </a:extLst>
              </p:cNvPr>
              <p:cNvSpPr txBox="1"/>
              <p:nvPr/>
            </p:nvSpPr>
            <p:spPr>
              <a:xfrm rot="18129629">
                <a:off x="2036942" y="2368697"/>
                <a:ext cx="465545" cy="494911"/>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N</a:t>
                </a:r>
              </a:p>
            </p:txBody>
          </p:sp>
          <p:sp>
            <p:nvSpPr>
              <p:cNvPr id="111" name="TextBox 110">
                <a:extLst>
                  <a:ext uri="{FF2B5EF4-FFF2-40B4-BE49-F238E27FC236}">
                    <a16:creationId xmlns:a16="http://schemas.microsoft.com/office/drawing/2014/main" xmlns="" id="{9EF09BCA-4942-DCCB-52E5-2724DCA5BCB4}"/>
                  </a:ext>
                </a:extLst>
              </p:cNvPr>
              <p:cNvSpPr txBox="1"/>
              <p:nvPr/>
            </p:nvSpPr>
            <p:spPr>
              <a:xfrm rot="20649424">
                <a:off x="2817069" y="1876033"/>
                <a:ext cx="465545" cy="503162"/>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I</a:t>
                </a:r>
              </a:p>
            </p:txBody>
          </p:sp>
          <p:sp>
            <p:nvSpPr>
              <p:cNvPr id="112" name="TextBox 111">
                <a:extLst>
                  <a:ext uri="{FF2B5EF4-FFF2-40B4-BE49-F238E27FC236}">
                    <a16:creationId xmlns:a16="http://schemas.microsoft.com/office/drawing/2014/main" xmlns="" id="{8490F6D7-E026-50D3-37BC-D3BEA4C359E3}"/>
                  </a:ext>
                </a:extLst>
              </p:cNvPr>
              <p:cNvSpPr txBox="1"/>
              <p:nvPr/>
            </p:nvSpPr>
            <p:spPr>
              <a:xfrm rot="19153521">
                <a:off x="2405937" y="2087908"/>
                <a:ext cx="465545" cy="503162"/>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T</a:t>
                </a:r>
              </a:p>
            </p:txBody>
          </p:sp>
          <p:sp>
            <p:nvSpPr>
              <p:cNvPr id="113" name="TextBox 112">
                <a:extLst>
                  <a:ext uri="{FF2B5EF4-FFF2-40B4-BE49-F238E27FC236}">
                    <a16:creationId xmlns:a16="http://schemas.microsoft.com/office/drawing/2014/main" xmlns="" id="{677D6973-F52C-2816-55F2-107221885297}"/>
                  </a:ext>
                </a:extLst>
              </p:cNvPr>
              <p:cNvSpPr txBox="1"/>
              <p:nvPr/>
            </p:nvSpPr>
            <p:spPr>
              <a:xfrm rot="14747542">
                <a:off x="1001586" y="4497776"/>
                <a:ext cx="465545" cy="494911"/>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N</a:t>
                </a:r>
              </a:p>
            </p:txBody>
          </p:sp>
          <p:sp>
            <p:nvSpPr>
              <p:cNvPr id="114" name="TextBox 113">
                <a:extLst>
                  <a:ext uri="{FF2B5EF4-FFF2-40B4-BE49-F238E27FC236}">
                    <a16:creationId xmlns:a16="http://schemas.microsoft.com/office/drawing/2014/main" xmlns="" id="{44873DAF-2935-5BA1-9153-477C711A6142}"/>
                  </a:ext>
                </a:extLst>
              </p:cNvPr>
              <p:cNvSpPr txBox="1"/>
              <p:nvPr/>
            </p:nvSpPr>
            <p:spPr>
              <a:xfrm rot="15379366">
                <a:off x="636357" y="3597523"/>
                <a:ext cx="465545" cy="494911"/>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T</a:t>
                </a:r>
              </a:p>
            </p:txBody>
          </p:sp>
          <p:sp>
            <p:nvSpPr>
              <p:cNvPr id="115" name="TextBox 114">
                <a:extLst>
                  <a:ext uri="{FF2B5EF4-FFF2-40B4-BE49-F238E27FC236}">
                    <a16:creationId xmlns:a16="http://schemas.microsoft.com/office/drawing/2014/main" xmlns="" id="{5DB6F638-9E2E-DF92-0539-B7F6F8F4C85F}"/>
                  </a:ext>
                </a:extLst>
              </p:cNvPr>
              <p:cNvSpPr txBox="1"/>
              <p:nvPr/>
            </p:nvSpPr>
            <p:spPr>
              <a:xfrm rot="11083759">
                <a:off x="2810683" y="5599059"/>
                <a:ext cx="465545" cy="503162"/>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C</a:t>
                </a:r>
              </a:p>
            </p:txBody>
          </p:sp>
          <p:sp>
            <p:nvSpPr>
              <p:cNvPr id="116" name="TextBox 115">
                <a:extLst>
                  <a:ext uri="{FF2B5EF4-FFF2-40B4-BE49-F238E27FC236}">
                    <a16:creationId xmlns:a16="http://schemas.microsoft.com/office/drawing/2014/main" xmlns="" id="{BD4A0E8F-16BC-DDE9-1B02-B0AA6BCE1B4A}"/>
                  </a:ext>
                </a:extLst>
              </p:cNvPr>
              <p:cNvSpPr txBox="1"/>
              <p:nvPr/>
            </p:nvSpPr>
            <p:spPr>
              <a:xfrm rot="9394304">
                <a:off x="4039975" y="5508661"/>
                <a:ext cx="465545" cy="503162"/>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H</a:t>
                </a:r>
              </a:p>
            </p:txBody>
          </p:sp>
          <p:sp>
            <p:nvSpPr>
              <p:cNvPr id="117" name="TextBox 116">
                <a:extLst>
                  <a:ext uri="{FF2B5EF4-FFF2-40B4-BE49-F238E27FC236}">
                    <a16:creationId xmlns:a16="http://schemas.microsoft.com/office/drawing/2014/main" xmlns="" id="{DF4F5847-9352-274A-9FA3-6A3D57FA0EF9}"/>
                  </a:ext>
                </a:extLst>
              </p:cNvPr>
              <p:cNvSpPr txBox="1"/>
              <p:nvPr/>
            </p:nvSpPr>
            <p:spPr>
              <a:xfrm rot="7725575">
                <a:off x="4943870" y="4782375"/>
                <a:ext cx="465545" cy="494911"/>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N</a:t>
                </a:r>
              </a:p>
            </p:txBody>
          </p:sp>
          <p:sp>
            <p:nvSpPr>
              <p:cNvPr id="118" name="TextBox 117">
                <a:extLst>
                  <a:ext uri="{FF2B5EF4-FFF2-40B4-BE49-F238E27FC236}">
                    <a16:creationId xmlns:a16="http://schemas.microsoft.com/office/drawing/2014/main" xmlns="" id="{3EA0A396-C85E-571F-46C0-B6BF3F72D749}"/>
                  </a:ext>
                </a:extLst>
              </p:cNvPr>
              <p:cNvSpPr txBox="1"/>
              <p:nvPr/>
            </p:nvSpPr>
            <p:spPr>
              <a:xfrm rot="5933826">
                <a:off x="5508588" y="3640268"/>
                <a:ext cx="465545" cy="494911"/>
              </a:xfrm>
              <a:prstGeom prst="rect">
                <a:avLst/>
              </a:prstGeom>
              <a:noFill/>
            </p:spPr>
            <p:txBody>
              <a:bodyPr wrap="square" rtlCol="0">
                <a:spAutoFit/>
              </a:bodyPr>
              <a:lstStyle/>
              <a:p>
                <a:r>
                  <a:rPr lang="en-US" sz="2400" b="1">
                    <a:solidFill>
                      <a:srgbClr val="002060"/>
                    </a:solidFill>
                    <a:latin typeface="#9Slide03 Cousine Bold" panose="02070709020205020404" pitchFamily="49" charset="0"/>
                    <a:cs typeface="#9Slide03 Cousine Bold" panose="02070709020205020404" pitchFamily="49" charset="0"/>
                  </a:rPr>
                  <a:t>I</a:t>
                </a:r>
              </a:p>
            </p:txBody>
          </p:sp>
          <p:sp>
            <p:nvSpPr>
              <p:cNvPr id="119" name="TextBox 118">
                <a:extLst>
                  <a:ext uri="{FF2B5EF4-FFF2-40B4-BE49-F238E27FC236}">
                    <a16:creationId xmlns:a16="http://schemas.microsoft.com/office/drawing/2014/main" xmlns="" id="{C73C0A8F-1327-2C19-974A-112EC3F1B796}"/>
                  </a:ext>
                </a:extLst>
              </p:cNvPr>
              <p:cNvSpPr txBox="1"/>
              <p:nvPr/>
            </p:nvSpPr>
            <p:spPr>
              <a:xfrm rot="3423913">
                <a:off x="5129562" y="1710351"/>
                <a:ext cx="465545" cy="494911"/>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I</a:t>
                </a:r>
              </a:p>
            </p:txBody>
          </p:sp>
          <p:sp>
            <p:nvSpPr>
              <p:cNvPr id="120" name="TextBox 119">
                <a:extLst>
                  <a:ext uri="{FF2B5EF4-FFF2-40B4-BE49-F238E27FC236}">
                    <a16:creationId xmlns:a16="http://schemas.microsoft.com/office/drawing/2014/main" xmlns="" id="{0C738ADE-FD56-EEBA-5FC6-9949BD560A1E}"/>
                  </a:ext>
                </a:extLst>
              </p:cNvPr>
              <p:cNvSpPr txBox="1"/>
              <p:nvPr/>
            </p:nvSpPr>
            <p:spPr>
              <a:xfrm rot="2146660">
                <a:off x="4466120" y="1051666"/>
                <a:ext cx="465545" cy="503162"/>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H</a:t>
                </a:r>
              </a:p>
            </p:txBody>
          </p:sp>
          <p:sp>
            <p:nvSpPr>
              <p:cNvPr id="124" name="TextBox 123">
                <a:extLst>
                  <a:ext uri="{FF2B5EF4-FFF2-40B4-BE49-F238E27FC236}">
                    <a16:creationId xmlns:a16="http://schemas.microsoft.com/office/drawing/2014/main" xmlns="" id="{9B01BDC6-C742-1F54-60A4-0DCF5EDD658A}"/>
                  </a:ext>
                </a:extLst>
              </p:cNvPr>
              <p:cNvSpPr txBox="1"/>
              <p:nvPr/>
            </p:nvSpPr>
            <p:spPr>
              <a:xfrm rot="4444076">
                <a:off x="5514739" y="2499746"/>
                <a:ext cx="465545" cy="494911"/>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M</a:t>
                </a:r>
              </a:p>
            </p:txBody>
          </p:sp>
          <p:sp>
            <p:nvSpPr>
              <p:cNvPr id="125" name="TextBox 124">
                <a:extLst>
                  <a:ext uri="{FF2B5EF4-FFF2-40B4-BE49-F238E27FC236}">
                    <a16:creationId xmlns:a16="http://schemas.microsoft.com/office/drawing/2014/main" xmlns="" id="{F4648D58-D055-49DC-7167-479FE50F9196}"/>
                  </a:ext>
                </a:extLst>
              </p:cNvPr>
              <p:cNvSpPr txBox="1"/>
              <p:nvPr/>
            </p:nvSpPr>
            <p:spPr>
              <a:xfrm rot="14108129">
                <a:off x="2005186" y="3703221"/>
                <a:ext cx="465545" cy="494911"/>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N</a:t>
                </a:r>
              </a:p>
            </p:txBody>
          </p:sp>
          <p:sp>
            <p:nvSpPr>
              <p:cNvPr id="126" name="TextBox 125">
                <a:extLst>
                  <a:ext uri="{FF2B5EF4-FFF2-40B4-BE49-F238E27FC236}">
                    <a16:creationId xmlns:a16="http://schemas.microsoft.com/office/drawing/2014/main" xmlns="" id="{D6DE126B-0ABB-F38C-4C85-224F63984008}"/>
                  </a:ext>
                </a:extLst>
              </p:cNvPr>
              <p:cNvSpPr txBox="1"/>
              <p:nvPr/>
            </p:nvSpPr>
            <p:spPr>
              <a:xfrm rot="13415023">
                <a:off x="2401909" y="4115459"/>
                <a:ext cx="465545" cy="503162"/>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O</a:t>
                </a:r>
              </a:p>
            </p:txBody>
          </p:sp>
          <p:sp>
            <p:nvSpPr>
              <p:cNvPr id="127" name="TextBox 126">
                <a:extLst>
                  <a:ext uri="{FF2B5EF4-FFF2-40B4-BE49-F238E27FC236}">
                    <a16:creationId xmlns:a16="http://schemas.microsoft.com/office/drawing/2014/main" xmlns="" id="{83245442-D16A-A5E1-9D49-4A7030BE99C8}"/>
                  </a:ext>
                </a:extLst>
              </p:cNvPr>
              <p:cNvSpPr txBox="1"/>
              <p:nvPr/>
            </p:nvSpPr>
            <p:spPr>
              <a:xfrm rot="11348296">
                <a:off x="2895190" y="4299481"/>
                <a:ext cx="465545" cy="503162"/>
              </a:xfrm>
              <a:prstGeom prst="rect">
                <a:avLst/>
              </a:prstGeom>
              <a:noFill/>
            </p:spPr>
            <p:txBody>
              <a:bodyPr wrap="square" rtlCol="0">
                <a:spAutoFit/>
              </a:bodyPr>
              <a:lstStyle/>
              <a:p>
                <a:r>
                  <a:rPr lang="en-US" sz="2400" b="1">
                    <a:solidFill>
                      <a:srgbClr val="002060"/>
                    </a:solidFill>
                    <a:latin typeface="#9Slide03 Cousine Bold" panose="02070709020205020404" pitchFamily="49" charset="0"/>
                    <a:cs typeface="#9Slide03 Cousine Bold" panose="02070709020205020404" pitchFamily="49" charset="0"/>
                  </a:rPr>
                  <a:t>L</a:t>
                </a:r>
              </a:p>
            </p:txBody>
          </p:sp>
          <p:sp>
            <p:nvSpPr>
              <p:cNvPr id="128" name="TextBox 127">
                <a:extLst>
                  <a:ext uri="{FF2B5EF4-FFF2-40B4-BE49-F238E27FC236}">
                    <a16:creationId xmlns:a16="http://schemas.microsoft.com/office/drawing/2014/main" xmlns="" id="{AD38A835-7E8F-912E-E1F4-80FFB141CFED}"/>
                  </a:ext>
                </a:extLst>
              </p:cNvPr>
              <p:cNvSpPr txBox="1"/>
              <p:nvPr/>
            </p:nvSpPr>
            <p:spPr>
              <a:xfrm rot="9479998">
                <a:off x="3472971" y="4259036"/>
                <a:ext cx="465545" cy="503162"/>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G</a:t>
                </a:r>
              </a:p>
            </p:txBody>
          </p:sp>
          <p:sp>
            <p:nvSpPr>
              <p:cNvPr id="129" name="TextBox 128">
                <a:extLst>
                  <a:ext uri="{FF2B5EF4-FFF2-40B4-BE49-F238E27FC236}">
                    <a16:creationId xmlns:a16="http://schemas.microsoft.com/office/drawing/2014/main" xmlns="" id="{5C7CAFDC-4493-8D9F-A078-E404CE08067E}"/>
                  </a:ext>
                </a:extLst>
              </p:cNvPr>
              <p:cNvSpPr txBox="1"/>
              <p:nvPr/>
            </p:nvSpPr>
            <p:spPr>
              <a:xfrm rot="7912690">
                <a:off x="3911117" y="3957911"/>
                <a:ext cx="465545" cy="494911"/>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N</a:t>
                </a:r>
              </a:p>
            </p:txBody>
          </p:sp>
          <p:sp>
            <p:nvSpPr>
              <p:cNvPr id="130" name="TextBox 129">
                <a:extLst>
                  <a:ext uri="{FF2B5EF4-FFF2-40B4-BE49-F238E27FC236}">
                    <a16:creationId xmlns:a16="http://schemas.microsoft.com/office/drawing/2014/main" xmlns="" id="{F6CE454B-81C4-784A-3ED7-CAD8D56F43D3}"/>
                  </a:ext>
                </a:extLst>
              </p:cNvPr>
              <p:cNvSpPr txBox="1"/>
              <p:nvPr/>
            </p:nvSpPr>
            <p:spPr>
              <a:xfrm rot="6201795">
                <a:off x="4231146" y="3557129"/>
                <a:ext cx="465545" cy="494911"/>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A</a:t>
                </a:r>
              </a:p>
            </p:txBody>
          </p:sp>
          <p:sp>
            <p:nvSpPr>
              <p:cNvPr id="131" name="TextBox 130">
                <a:extLst>
                  <a:ext uri="{FF2B5EF4-FFF2-40B4-BE49-F238E27FC236}">
                    <a16:creationId xmlns:a16="http://schemas.microsoft.com/office/drawing/2014/main" xmlns="" id="{8BEE5D49-FD87-44F9-DD45-ECE30EA9AA6F}"/>
                  </a:ext>
                </a:extLst>
              </p:cNvPr>
              <p:cNvSpPr txBox="1"/>
              <p:nvPr/>
            </p:nvSpPr>
            <p:spPr>
              <a:xfrm rot="4440595">
                <a:off x="4263736" y="2945049"/>
                <a:ext cx="465545" cy="494911"/>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I</a:t>
                </a:r>
              </a:p>
            </p:txBody>
          </p:sp>
          <p:sp>
            <p:nvSpPr>
              <p:cNvPr id="132" name="TextBox 131">
                <a:extLst>
                  <a:ext uri="{FF2B5EF4-FFF2-40B4-BE49-F238E27FC236}">
                    <a16:creationId xmlns:a16="http://schemas.microsoft.com/office/drawing/2014/main" xmlns="" id="{5B85215C-1AE5-6C4C-AFCD-69C2BADE9E9A}"/>
                  </a:ext>
                </a:extLst>
              </p:cNvPr>
              <p:cNvSpPr txBox="1"/>
              <p:nvPr/>
            </p:nvSpPr>
            <p:spPr>
              <a:xfrm>
                <a:off x="3288780" y="1852594"/>
                <a:ext cx="465545" cy="503162"/>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Ê</a:t>
                </a:r>
              </a:p>
            </p:txBody>
          </p:sp>
          <p:sp>
            <p:nvSpPr>
              <p:cNvPr id="133" name="TextBox 132">
                <a:extLst>
                  <a:ext uri="{FF2B5EF4-FFF2-40B4-BE49-F238E27FC236}">
                    <a16:creationId xmlns:a16="http://schemas.microsoft.com/office/drawing/2014/main" xmlns="" id="{113A5B68-F8D1-4DD2-2A2E-E05892D61162}"/>
                  </a:ext>
                </a:extLst>
              </p:cNvPr>
              <p:cNvSpPr txBox="1"/>
              <p:nvPr/>
            </p:nvSpPr>
            <p:spPr>
              <a:xfrm rot="1908006">
                <a:off x="3739530" y="2050642"/>
                <a:ext cx="465545" cy="503162"/>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N</a:t>
                </a:r>
              </a:p>
            </p:txBody>
          </p:sp>
          <p:sp>
            <p:nvSpPr>
              <p:cNvPr id="134" name="TextBox 133">
                <a:extLst>
                  <a:ext uri="{FF2B5EF4-FFF2-40B4-BE49-F238E27FC236}">
                    <a16:creationId xmlns:a16="http://schemas.microsoft.com/office/drawing/2014/main" xmlns="" id="{A29627E5-8A71-7F6D-0E19-448668B0FBBF}"/>
                  </a:ext>
                </a:extLst>
              </p:cNvPr>
              <p:cNvSpPr txBox="1"/>
              <p:nvPr/>
            </p:nvSpPr>
            <p:spPr>
              <a:xfrm rot="2973350">
                <a:off x="4060103" y="2460203"/>
                <a:ext cx="465545" cy="494911"/>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G</a:t>
                </a:r>
              </a:p>
            </p:txBody>
          </p:sp>
          <p:sp>
            <p:nvSpPr>
              <p:cNvPr id="135" name="TextBox 134">
                <a:extLst>
                  <a:ext uri="{FF2B5EF4-FFF2-40B4-BE49-F238E27FC236}">
                    <a16:creationId xmlns:a16="http://schemas.microsoft.com/office/drawing/2014/main" xmlns="" id="{438A2077-E5DA-856D-33BC-A2B2D05591EA}"/>
                  </a:ext>
                </a:extLst>
              </p:cNvPr>
              <p:cNvSpPr txBox="1"/>
              <p:nvPr/>
            </p:nvSpPr>
            <p:spPr>
              <a:xfrm rot="19103777">
                <a:off x="2175417" y="1746017"/>
                <a:ext cx="465545" cy="503162"/>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Ơ</a:t>
                </a:r>
              </a:p>
            </p:txBody>
          </p:sp>
          <p:sp>
            <p:nvSpPr>
              <p:cNvPr id="136" name="TextBox 135">
                <a:extLst>
                  <a:ext uri="{FF2B5EF4-FFF2-40B4-BE49-F238E27FC236}">
                    <a16:creationId xmlns:a16="http://schemas.microsoft.com/office/drawing/2014/main" xmlns="" id="{F2B35808-F36B-89CF-B4AA-3900154F2803}"/>
                  </a:ext>
                </a:extLst>
              </p:cNvPr>
              <p:cNvSpPr txBox="1"/>
              <p:nvPr/>
            </p:nvSpPr>
            <p:spPr>
              <a:xfrm rot="18214902">
                <a:off x="1699563" y="2125971"/>
                <a:ext cx="465545" cy="494911"/>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Ư</a:t>
                </a:r>
              </a:p>
            </p:txBody>
          </p:sp>
          <p:sp>
            <p:nvSpPr>
              <p:cNvPr id="137" name="TextBox 136">
                <a:extLst>
                  <a:ext uri="{FF2B5EF4-FFF2-40B4-BE49-F238E27FC236}">
                    <a16:creationId xmlns:a16="http://schemas.microsoft.com/office/drawing/2014/main" xmlns="" id="{DF511508-547D-54DD-48C6-C90C973FB7AB}"/>
                  </a:ext>
                </a:extLst>
              </p:cNvPr>
              <p:cNvSpPr txBox="1"/>
              <p:nvPr/>
            </p:nvSpPr>
            <p:spPr>
              <a:xfrm rot="18983952">
                <a:off x="1884168" y="1432024"/>
                <a:ext cx="465545" cy="503162"/>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T</a:t>
                </a:r>
              </a:p>
            </p:txBody>
          </p:sp>
          <p:sp>
            <p:nvSpPr>
              <p:cNvPr id="138" name="TextBox 137">
                <a:extLst>
                  <a:ext uri="{FF2B5EF4-FFF2-40B4-BE49-F238E27FC236}">
                    <a16:creationId xmlns:a16="http://schemas.microsoft.com/office/drawing/2014/main" xmlns="" id="{13D949EF-2F18-7F68-CE04-5C0ABC668C60}"/>
                  </a:ext>
                </a:extLst>
              </p:cNvPr>
              <p:cNvSpPr txBox="1"/>
              <p:nvPr/>
            </p:nvSpPr>
            <p:spPr>
              <a:xfrm rot="20707695">
                <a:off x="2591127" y="1117336"/>
                <a:ext cx="465545" cy="503162"/>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Đ</a:t>
                </a:r>
              </a:p>
            </p:txBody>
          </p:sp>
          <p:sp>
            <p:nvSpPr>
              <p:cNvPr id="139" name="TextBox 138">
                <a:extLst>
                  <a:ext uri="{FF2B5EF4-FFF2-40B4-BE49-F238E27FC236}">
                    <a16:creationId xmlns:a16="http://schemas.microsoft.com/office/drawing/2014/main" xmlns="" id="{63DAED6E-FDEF-B45B-8FAB-7475BB7CAD14}"/>
                  </a:ext>
                </a:extLst>
              </p:cNvPr>
              <p:cNvSpPr txBox="1"/>
              <p:nvPr/>
            </p:nvSpPr>
            <p:spPr>
              <a:xfrm rot="20707695">
                <a:off x="2701276" y="1512764"/>
                <a:ext cx="465545" cy="503162"/>
              </a:xfrm>
              <a:prstGeom prst="rect">
                <a:avLst/>
              </a:prstGeom>
              <a:noFill/>
            </p:spPr>
            <p:txBody>
              <a:bodyPr wrap="square" rtlCol="0">
                <a:spAutoFit/>
              </a:bodyPr>
              <a:lstStyle/>
              <a:p>
                <a:r>
                  <a:rPr lang="en-US" sz="2400" b="1">
                    <a:solidFill>
                      <a:srgbClr val="002060"/>
                    </a:solidFill>
                    <a:latin typeface="#9Slide03 Cousine Bold" panose="02070709020205020404" pitchFamily="49" charset="0"/>
                    <a:cs typeface="#9Slide03 Cousine Bold" panose="02070709020205020404" pitchFamily="49" charset="0"/>
                  </a:rPr>
                  <a:t>N</a:t>
                </a:r>
              </a:p>
            </p:txBody>
          </p:sp>
          <p:sp>
            <p:nvSpPr>
              <p:cNvPr id="140" name="TextBox 139">
                <a:extLst>
                  <a:ext uri="{FF2B5EF4-FFF2-40B4-BE49-F238E27FC236}">
                    <a16:creationId xmlns:a16="http://schemas.microsoft.com/office/drawing/2014/main" xmlns="" id="{A55769C9-D2D1-DDD3-4B66-70C1252402AD}"/>
                  </a:ext>
                </a:extLst>
              </p:cNvPr>
              <p:cNvSpPr txBox="1"/>
              <p:nvPr/>
            </p:nvSpPr>
            <p:spPr>
              <a:xfrm rot="431551">
                <a:off x="3405025" y="771525"/>
                <a:ext cx="465545" cy="503162"/>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C</a:t>
                </a:r>
              </a:p>
            </p:txBody>
          </p:sp>
          <p:sp>
            <p:nvSpPr>
              <p:cNvPr id="141" name="TextBox 140">
                <a:extLst>
                  <a:ext uri="{FF2B5EF4-FFF2-40B4-BE49-F238E27FC236}">
                    <a16:creationId xmlns:a16="http://schemas.microsoft.com/office/drawing/2014/main" xmlns="" id="{5C2D741C-C270-CACB-3195-A0241B540417}"/>
                  </a:ext>
                </a:extLst>
              </p:cNvPr>
              <p:cNvSpPr txBox="1"/>
              <p:nvPr/>
            </p:nvSpPr>
            <p:spPr>
              <a:xfrm rot="681318">
                <a:off x="3354461" y="1083507"/>
                <a:ext cx="465545" cy="503162"/>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Ô</a:t>
                </a:r>
              </a:p>
            </p:txBody>
          </p:sp>
          <p:sp>
            <p:nvSpPr>
              <p:cNvPr id="142" name="TextBox 141">
                <a:extLst>
                  <a:ext uri="{FF2B5EF4-FFF2-40B4-BE49-F238E27FC236}">
                    <a16:creationId xmlns:a16="http://schemas.microsoft.com/office/drawing/2014/main" xmlns="" id="{BE42A7E7-37C4-2D95-088A-FB0AFF18CB3F}"/>
                  </a:ext>
                </a:extLst>
              </p:cNvPr>
              <p:cNvSpPr txBox="1"/>
              <p:nvPr/>
            </p:nvSpPr>
            <p:spPr>
              <a:xfrm rot="681318">
                <a:off x="3312489" y="1469535"/>
                <a:ext cx="465545" cy="503162"/>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G</a:t>
                </a:r>
              </a:p>
            </p:txBody>
          </p:sp>
          <p:sp>
            <p:nvSpPr>
              <p:cNvPr id="143" name="TextBox 142">
                <a:extLst>
                  <a:ext uri="{FF2B5EF4-FFF2-40B4-BE49-F238E27FC236}">
                    <a16:creationId xmlns:a16="http://schemas.microsoft.com/office/drawing/2014/main" xmlns="" id="{A2CA4EF7-4F20-BA71-2DD4-B1177D582BFD}"/>
                  </a:ext>
                </a:extLst>
              </p:cNvPr>
              <p:cNvSpPr txBox="1"/>
              <p:nvPr/>
            </p:nvSpPr>
            <p:spPr>
              <a:xfrm rot="2240282">
                <a:off x="4201281" y="1367032"/>
                <a:ext cx="465545" cy="503162"/>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N</a:t>
                </a:r>
              </a:p>
            </p:txBody>
          </p:sp>
          <p:sp>
            <p:nvSpPr>
              <p:cNvPr id="144" name="TextBox 143">
                <a:extLst>
                  <a:ext uri="{FF2B5EF4-FFF2-40B4-BE49-F238E27FC236}">
                    <a16:creationId xmlns:a16="http://schemas.microsoft.com/office/drawing/2014/main" xmlns="" id="{3D0B064D-BF2F-6538-29FF-456626A283CF}"/>
                  </a:ext>
                </a:extLst>
              </p:cNvPr>
              <p:cNvSpPr txBox="1"/>
              <p:nvPr/>
            </p:nvSpPr>
            <p:spPr>
              <a:xfrm rot="2240282">
                <a:off x="3918958" y="1677843"/>
                <a:ext cx="465545" cy="503162"/>
              </a:xfrm>
              <a:prstGeom prst="rect">
                <a:avLst/>
              </a:prstGeom>
              <a:noFill/>
            </p:spPr>
            <p:txBody>
              <a:bodyPr wrap="square" rtlCol="0">
                <a:spAutoFit/>
              </a:bodyPr>
              <a:lstStyle/>
              <a:p>
                <a:r>
                  <a:rPr lang="en-US" sz="2400" b="1">
                    <a:solidFill>
                      <a:srgbClr val="002060"/>
                    </a:solidFill>
                    <a:latin typeface="#9Slide03 Cousine Bold" panose="02070709020205020404" pitchFamily="49" charset="0"/>
                    <a:cs typeface="#9Slide03 Cousine Bold" panose="02070709020205020404" pitchFamily="49" charset="0"/>
                  </a:rPr>
                  <a:t>Ù</a:t>
                </a:r>
              </a:p>
            </p:txBody>
          </p:sp>
          <p:sp>
            <p:nvSpPr>
              <p:cNvPr id="145" name="TextBox 144">
                <a:extLst>
                  <a:ext uri="{FF2B5EF4-FFF2-40B4-BE49-F238E27FC236}">
                    <a16:creationId xmlns:a16="http://schemas.microsoft.com/office/drawing/2014/main" xmlns="" id="{AA8159F1-3641-0782-1D12-7E0F0032E0BB}"/>
                  </a:ext>
                </a:extLst>
              </p:cNvPr>
              <p:cNvSpPr txBox="1"/>
              <p:nvPr/>
            </p:nvSpPr>
            <p:spPr>
              <a:xfrm rot="3667666">
                <a:off x="4759588" y="1903703"/>
                <a:ext cx="465545" cy="494911"/>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G</a:t>
                </a:r>
              </a:p>
            </p:txBody>
          </p:sp>
          <p:sp>
            <p:nvSpPr>
              <p:cNvPr id="146" name="TextBox 145">
                <a:extLst>
                  <a:ext uri="{FF2B5EF4-FFF2-40B4-BE49-F238E27FC236}">
                    <a16:creationId xmlns:a16="http://schemas.microsoft.com/office/drawing/2014/main" xmlns="" id="{50813DD3-A9AF-5C20-2A19-B859044A9C79}"/>
                  </a:ext>
                </a:extLst>
              </p:cNvPr>
              <p:cNvSpPr txBox="1"/>
              <p:nvPr/>
            </p:nvSpPr>
            <p:spPr>
              <a:xfrm rot="3667666">
                <a:off x="4443107" y="2119039"/>
                <a:ext cx="465545" cy="494911"/>
              </a:xfrm>
              <a:prstGeom prst="rect">
                <a:avLst/>
              </a:prstGeom>
              <a:noFill/>
            </p:spPr>
            <p:txBody>
              <a:bodyPr wrap="square" rtlCol="0">
                <a:spAutoFit/>
              </a:bodyPr>
              <a:lstStyle/>
              <a:p>
                <a:r>
                  <a:rPr lang="en-US" sz="2400" b="1">
                    <a:solidFill>
                      <a:srgbClr val="002060"/>
                    </a:solidFill>
                    <a:latin typeface="#9Slide03 Cousine Bold" panose="02070709020205020404" pitchFamily="49" charset="0"/>
                    <a:cs typeface="#9Slide03 Cousine Bold" panose="02070709020205020404" pitchFamily="49" charset="0"/>
                  </a:rPr>
                  <a:t>Ã</a:t>
                </a:r>
              </a:p>
            </p:txBody>
          </p:sp>
          <p:sp>
            <p:nvSpPr>
              <p:cNvPr id="147" name="TextBox 146">
                <a:extLst>
                  <a:ext uri="{FF2B5EF4-FFF2-40B4-BE49-F238E27FC236}">
                    <a16:creationId xmlns:a16="http://schemas.microsoft.com/office/drawing/2014/main" xmlns="" id="{5A0C9243-FD8F-E70C-0E6D-5C4482135BAC}"/>
                  </a:ext>
                </a:extLst>
              </p:cNvPr>
              <p:cNvSpPr txBox="1"/>
              <p:nvPr/>
            </p:nvSpPr>
            <p:spPr>
              <a:xfrm rot="4765619">
                <a:off x="4692371" y="2761306"/>
                <a:ext cx="465545" cy="494911"/>
              </a:xfrm>
              <a:prstGeom prst="rect">
                <a:avLst/>
              </a:prstGeom>
              <a:noFill/>
            </p:spPr>
            <p:txBody>
              <a:bodyPr wrap="square" rtlCol="0">
                <a:spAutoFit/>
              </a:bodyPr>
              <a:lstStyle/>
              <a:p>
                <a:r>
                  <a:rPr lang="vi-VN" sz="2400" b="1">
                    <a:solidFill>
                      <a:srgbClr val="002060"/>
                    </a:solidFill>
                    <a:latin typeface="#9Slide03 Cousine Bold" panose="02070709020205020404" pitchFamily="49" charset="0"/>
                    <a:cs typeface="#9Slide03 Cousine Bold" panose="02070709020205020404" pitchFamily="49" charset="0"/>
                  </a:rPr>
                  <a:t>N</a:t>
                </a:r>
                <a:endParaRPr lang="en-US" sz="2400" b="1">
                  <a:solidFill>
                    <a:srgbClr val="002060"/>
                  </a:solidFill>
                  <a:latin typeface="#9Slide03 Cousine Bold" panose="02070709020205020404" pitchFamily="49" charset="0"/>
                  <a:cs typeface="#9Slide03 Cousine Bold" panose="02070709020205020404" pitchFamily="49" charset="0"/>
                </a:endParaRPr>
              </a:p>
            </p:txBody>
          </p:sp>
          <p:sp>
            <p:nvSpPr>
              <p:cNvPr id="148" name="TextBox 147">
                <a:extLst>
                  <a:ext uri="{FF2B5EF4-FFF2-40B4-BE49-F238E27FC236}">
                    <a16:creationId xmlns:a16="http://schemas.microsoft.com/office/drawing/2014/main" xmlns="" id="{2A422379-FA7E-C39C-DBA1-C0BB5CC02DC7}"/>
                  </a:ext>
                </a:extLst>
              </p:cNvPr>
              <p:cNvSpPr txBox="1"/>
              <p:nvPr/>
            </p:nvSpPr>
            <p:spPr>
              <a:xfrm rot="7725575">
                <a:off x="5362900" y="5060855"/>
                <a:ext cx="465545" cy="494911"/>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Ơ</a:t>
                </a:r>
              </a:p>
            </p:txBody>
          </p:sp>
          <p:sp>
            <p:nvSpPr>
              <p:cNvPr id="149" name="TextBox 148">
                <a:extLst>
                  <a:ext uri="{FF2B5EF4-FFF2-40B4-BE49-F238E27FC236}">
                    <a16:creationId xmlns:a16="http://schemas.microsoft.com/office/drawing/2014/main" xmlns="" id="{EC5295FE-4FB3-C899-5B07-503453C6E960}"/>
                  </a:ext>
                </a:extLst>
              </p:cNvPr>
              <p:cNvSpPr txBox="1"/>
              <p:nvPr/>
            </p:nvSpPr>
            <p:spPr>
              <a:xfrm rot="7725575">
                <a:off x="4590466" y="4522388"/>
                <a:ext cx="465545" cy="494911"/>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I</a:t>
                </a:r>
              </a:p>
            </p:txBody>
          </p:sp>
          <p:sp>
            <p:nvSpPr>
              <p:cNvPr id="150" name="TextBox 149">
                <a:extLst>
                  <a:ext uri="{FF2B5EF4-FFF2-40B4-BE49-F238E27FC236}">
                    <a16:creationId xmlns:a16="http://schemas.microsoft.com/office/drawing/2014/main" xmlns="" id="{0FC3B9AD-26DD-FD06-5E44-7524369C1D3B}"/>
                  </a:ext>
                </a:extLst>
              </p:cNvPr>
              <p:cNvSpPr txBox="1"/>
              <p:nvPr/>
            </p:nvSpPr>
            <p:spPr>
              <a:xfrm rot="7725575">
                <a:off x="4254118" y="4303606"/>
                <a:ext cx="465545" cy="494911"/>
              </a:xfrm>
              <a:prstGeom prst="rect">
                <a:avLst/>
              </a:prstGeom>
              <a:noFill/>
            </p:spPr>
            <p:txBody>
              <a:bodyPr wrap="square" rtlCol="0">
                <a:spAutoFit/>
              </a:bodyPr>
              <a:lstStyle/>
              <a:p>
                <a:r>
                  <a:rPr lang="vi-VN" sz="2400" b="1">
                    <a:solidFill>
                      <a:srgbClr val="002060"/>
                    </a:solidFill>
                    <a:latin typeface="#9Slide03 Cousine Bold" panose="02070709020205020404" pitchFamily="49" charset="0"/>
                    <a:cs typeface="#9Slide03 Cousine Bold" panose="02070709020205020404" pitchFamily="49" charset="0"/>
                  </a:rPr>
                  <a:t>N</a:t>
                </a:r>
                <a:endParaRPr lang="en-US" sz="2400" b="1">
                  <a:solidFill>
                    <a:srgbClr val="002060"/>
                  </a:solidFill>
                  <a:latin typeface="#9Slide03 Cousine Bold" panose="02070709020205020404" pitchFamily="49" charset="0"/>
                  <a:cs typeface="#9Slide03 Cousine Bold" panose="02070709020205020404" pitchFamily="49" charset="0"/>
                </a:endParaRPr>
              </a:p>
            </p:txBody>
          </p:sp>
          <p:sp>
            <p:nvSpPr>
              <p:cNvPr id="157" name="TextBox 156">
                <a:extLst>
                  <a:ext uri="{FF2B5EF4-FFF2-40B4-BE49-F238E27FC236}">
                    <a16:creationId xmlns:a16="http://schemas.microsoft.com/office/drawing/2014/main" xmlns="" id="{7B8C18CA-DE1F-DDC0-7D1D-720C470E95FD}"/>
                  </a:ext>
                </a:extLst>
              </p:cNvPr>
              <p:cNvSpPr txBox="1"/>
              <p:nvPr/>
            </p:nvSpPr>
            <p:spPr>
              <a:xfrm rot="8964410">
                <a:off x="4242752" y="5830056"/>
                <a:ext cx="465545" cy="503162"/>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C</a:t>
                </a:r>
              </a:p>
            </p:txBody>
          </p:sp>
          <p:sp>
            <p:nvSpPr>
              <p:cNvPr id="158" name="TextBox 157">
                <a:extLst>
                  <a:ext uri="{FF2B5EF4-FFF2-40B4-BE49-F238E27FC236}">
                    <a16:creationId xmlns:a16="http://schemas.microsoft.com/office/drawing/2014/main" xmlns="" id="{7D4B25B6-03BF-8C75-094C-9B9CD9E0A4EF}"/>
                  </a:ext>
                </a:extLst>
              </p:cNvPr>
              <p:cNvSpPr txBox="1"/>
              <p:nvPr/>
            </p:nvSpPr>
            <p:spPr>
              <a:xfrm rot="11245760">
                <a:off x="2776761" y="5981576"/>
                <a:ext cx="465545" cy="503162"/>
              </a:xfrm>
              <a:prstGeom prst="rect">
                <a:avLst/>
              </a:prstGeom>
              <a:noFill/>
            </p:spPr>
            <p:txBody>
              <a:bodyPr wrap="square" rtlCol="0">
                <a:spAutoFit/>
              </a:bodyPr>
              <a:lstStyle/>
              <a:p>
                <a:r>
                  <a:rPr lang="vi-VN" sz="2400" b="1" dirty="0">
                    <a:solidFill>
                      <a:srgbClr val="002060"/>
                    </a:solidFill>
                    <a:latin typeface="#9Slide03 Cousine Bold" panose="02070709020205020404" pitchFamily="49" charset="0"/>
                    <a:cs typeface="#9Slide03 Cousine Bold" panose="02070709020205020404" pitchFamily="49" charset="0"/>
                  </a:rPr>
                  <a:t>H</a:t>
                </a:r>
                <a:endParaRPr lang="en-US" sz="2400" b="1" dirty="0">
                  <a:solidFill>
                    <a:srgbClr val="002060"/>
                  </a:solidFill>
                  <a:latin typeface="#9Slide03 Cousine Bold" panose="02070709020205020404" pitchFamily="49" charset="0"/>
                  <a:cs typeface="#9Slide03 Cousine Bold" panose="02070709020205020404" pitchFamily="49" charset="0"/>
                </a:endParaRPr>
              </a:p>
            </p:txBody>
          </p:sp>
          <p:sp>
            <p:nvSpPr>
              <p:cNvPr id="159" name="TextBox 158">
                <a:extLst>
                  <a:ext uri="{FF2B5EF4-FFF2-40B4-BE49-F238E27FC236}">
                    <a16:creationId xmlns:a16="http://schemas.microsoft.com/office/drawing/2014/main" xmlns="" id="{BB374537-CDBF-D990-8FE0-04EAD6A7A4E2}"/>
                  </a:ext>
                </a:extLst>
              </p:cNvPr>
              <p:cNvSpPr txBox="1"/>
              <p:nvPr/>
            </p:nvSpPr>
            <p:spPr>
              <a:xfrm rot="13154687">
                <a:off x="1344439" y="5760609"/>
                <a:ext cx="465545" cy="503162"/>
              </a:xfrm>
              <a:prstGeom prst="rect">
                <a:avLst/>
              </a:prstGeom>
              <a:noFill/>
            </p:spPr>
            <p:txBody>
              <a:bodyPr wrap="square" rtlCol="0">
                <a:spAutoFit/>
              </a:bodyPr>
              <a:lstStyle/>
              <a:p>
                <a:r>
                  <a:rPr lang="vi-VN" sz="2400" b="1">
                    <a:solidFill>
                      <a:srgbClr val="002060"/>
                    </a:solidFill>
                    <a:latin typeface="#9Slide03 Cousine Bold" panose="02070709020205020404" pitchFamily="49" charset="0"/>
                    <a:cs typeface="#9Slide03 Cousine Bold" panose="02070709020205020404" pitchFamily="49" charset="0"/>
                  </a:rPr>
                  <a:t>G</a:t>
                </a:r>
                <a:endParaRPr lang="en-US" sz="2400" b="1">
                  <a:solidFill>
                    <a:srgbClr val="002060"/>
                  </a:solidFill>
                  <a:latin typeface="#9Slide03 Cousine Bold" panose="02070709020205020404" pitchFamily="49" charset="0"/>
                  <a:cs typeface="#9Slide03 Cousine Bold" panose="02070709020205020404" pitchFamily="49" charset="0"/>
                </a:endParaRPr>
              </a:p>
            </p:txBody>
          </p:sp>
          <p:sp>
            <p:nvSpPr>
              <p:cNvPr id="160" name="TextBox 159">
                <a:extLst>
                  <a:ext uri="{FF2B5EF4-FFF2-40B4-BE49-F238E27FC236}">
                    <a16:creationId xmlns:a16="http://schemas.microsoft.com/office/drawing/2014/main" xmlns="" id="{0EC5838B-3AC1-DA29-EA1C-4FDFD8767A04}"/>
                  </a:ext>
                </a:extLst>
              </p:cNvPr>
              <p:cNvSpPr txBox="1"/>
              <p:nvPr/>
            </p:nvSpPr>
            <p:spPr>
              <a:xfrm rot="14190237">
                <a:off x="382493" y="4799163"/>
                <a:ext cx="465545" cy="494911"/>
              </a:xfrm>
              <a:prstGeom prst="rect">
                <a:avLst/>
              </a:prstGeom>
              <a:noFill/>
            </p:spPr>
            <p:txBody>
              <a:bodyPr wrap="square" rtlCol="0">
                <a:spAutoFit/>
              </a:bodyPr>
              <a:lstStyle/>
              <a:p>
                <a:r>
                  <a:rPr lang="vi-VN" sz="2400" b="1">
                    <a:solidFill>
                      <a:srgbClr val="002060"/>
                    </a:solidFill>
                    <a:latin typeface="#9Slide03 Cousine Bold" panose="02070709020205020404" pitchFamily="49" charset="0"/>
                    <a:cs typeface="#9Slide03 Cousine Bold" panose="02070709020205020404" pitchFamily="49" charset="0"/>
                  </a:rPr>
                  <a:t>N</a:t>
                </a:r>
                <a:endParaRPr lang="en-US" sz="2400" b="1">
                  <a:solidFill>
                    <a:srgbClr val="002060"/>
                  </a:solidFill>
                  <a:latin typeface="#9Slide03 Cousine Bold" panose="02070709020205020404" pitchFamily="49" charset="0"/>
                  <a:cs typeface="#9Slide03 Cousine Bold" panose="02070709020205020404" pitchFamily="49" charset="0"/>
                </a:endParaRPr>
              </a:p>
            </p:txBody>
          </p:sp>
          <p:sp>
            <p:nvSpPr>
              <p:cNvPr id="161" name="TextBox 160">
                <a:extLst>
                  <a:ext uri="{FF2B5EF4-FFF2-40B4-BE49-F238E27FC236}">
                    <a16:creationId xmlns:a16="http://schemas.microsoft.com/office/drawing/2014/main" xmlns="" id="{F2159CB0-A40A-A0CE-7DFA-65004133F5CF}"/>
                  </a:ext>
                </a:extLst>
              </p:cNvPr>
              <p:cNvSpPr txBox="1"/>
              <p:nvPr/>
            </p:nvSpPr>
            <p:spPr>
              <a:xfrm rot="18170085">
                <a:off x="536003" y="1413466"/>
                <a:ext cx="465545" cy="494911"/>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R</a:t>
                </a:r>
              </a:p>
            </p:txBody>
          </p:sp>
          <p:sp>
            <p:nvSpPr>
              <p:cNvPr id="165" name="TextBox 164">
                <a:extLst>
                  <a:ext uri="{FF2B5EF4-FFF2-40B4-BE49-F238E27FC236}">
                    <a16:creationId xmlns:a16="http://schemas.microsoft.com/office/drawing/2014/main" xmlns="" id="{B2DCE128-654D-0F9E-3B7E-F4E68D59BA54}"/>
                  </a:ext>
                </a:extLst>
              </p:cNvPr>
              <p:cNvSpPr txBox="1"/>
              <p:nvPr/>
            </p:nvSpPr>
            <p:spPr>
              <a:xfrm rot="9479998">
                <a:off x="3710431" y="4624863"/>
                <a:ext cx="465545" cy="503162"/>
              </a:xfrm>
              <a:prstGeom prst="rect">
                <a:avLst/>
              </a:prstGeom>
              <a:noFill/>
            </p:spPr>
            <p:txBody>
              <a:bodyPr wrap="square" rtlCol="0">
                <a:spAutoFit/>
              </a:bodyPr>
              <a:lstStyle/>
              <a:p>
                <a:r>
                  <a:rPr lang="vi-VN" sz="2400" b="1" dirty="0">
                    <a:solidFill>
                      <a:srgbClr val="002060"/>
                    </a:solidFill>
                    <a:latin typeface="#9Slide03 Cousine Bold" panose="02070709020205020404" pitchFamily="49" charset="0"/>
                    <a:cs typeface="#9Slide03 Cousine Bold" panose="02070709020205020404" pitchFamily="49" charset="0"/>
                  </a:rPr>
                  <a:t>G</a:t>
                </a:r>
                <a:endParaRPr lang="en-US" sz="2400" b="1" dirty="0">
                  <a:solidFill>
                    <a:srgbClr val="002060"/>
                  </a:solidFill>
                  <a:latin typeface="#9Slide03 Cousine Bold" panose="02070709020205020404" pitchFamily="49" charset="0"/>
                  <a:cs typeface="#9Slide03 Cousine Bold" panose="02070709020205020404" pitchFamily="49" charset="0"/>
                </a:endParaRPr>
              </a:p>
            </p:txBody>
          </p:sp>
          <p:sp>
            <p:nvSpPr>
              <p:cNvPr id="166" name="TextBox 165">
                <a:extLst>
                  <a:ext uri="{FF2B5EF4-FFF2-40B4-BE49-F238E27FC236}">
                    <a16:creationId xmlns:a16="http://schemas.microsoft.com/office/drawing/2014/main" xmlns="" id="{771B8311-37E0-2183-5D61-AABED851A777}"/>
                  </a:ext>
                </a:extLst>
              </p:cNvPr>
              <p:cNvSpPr txBox="1"/>
              <p:nvPr/>
            </p:nvSpPr>
            <p:spPr>
              <a:xfrm rot="11348296">
                <a:off x="2919686" y="4738403"/>
                <a:ext cx="465545" cy="503162"/>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B</a:t>
                </a:r>
              </a:p>
            </p:txBody>
          </p:sp>
          <p:sp>
            <p:nvSpPr>
              <p:cNvPr id="167" name="TextBox 166">
                <a:extLst>
                  <a:ext uri="{FF2B5EF4-FFF2-40B4-BE49-F238E27FC236}">
                    <a16:creationId xmlns:a16="http://schemas.microsoft.com/office/drawing/2014/main" xmlns="" id="{DA7C5DE5-5AB7-4848-01CF-27A6E8782E07}"/>
                  </a:ext>
                </a:extLst>
              </p:cNvPr>
              <p:cNvSpPr txBox="1"/>
              <p:nvPr/>
            </p:nvSpPr>
            <p:spPr>
              <a:xfrm rot="13415023">
                <a:off x="2172671" y="4556282"/>
                <a:ext cx="465545" cy="503162"/>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I</a:t>
                </a:r>
              </a:p>
            </p:txBody>
          </p:sp>
          <p:sp>
            <p:nvSpPr>
              <p:cNvPr id="168" name="TextBox 167">
                <a:extLst>
                  <a:ext uri="{FF2B5EF4-FFF2-40B4-BE49-F238E27FC236}">
                    <a16:creationId xmlns:a16="http://schemas.microsoft.com/office/drawing/2014/main" xmlns="" id="{14A6177D-4F91-4B6F-7363-DC473DFE029E}"/>
                  </a:ext>
                </a:extLst>
              </p:cNvPr>
              <p:cNvSpPr txBox="1"/>
              <p:nvPr/>
            </p:nvSpPr>
            <p:spPr>
              <a:xfrm rot="14108129">
                <a:off x="1689888" y="3982930"/>
                <a:ext cx="465545" cy="494911"/>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N</a:t>
                </a:r>
              </a:p>
            </p:txBody>
          </p:sp>
          <p:sp>
            <p:nvSpPr>
              <p:cNvPr id="169" name="TextBox 168">
                <a:extLst>
                  <a:ext uri="{FF2B5EF4-FFF2-40B4-BE49-F238E27FC236}">
                    <a16:creationId xmlns:a16="http://schemas.microsoft.com/office/drawing/2014/main" xmlns="" id="{D7706E76-8C2E-204D-FBD5-539666AA5929}"/>
                  </a:ext>
                </a:extLst>
              </p:cNvPr>
              <p:cNvSpPr txBox="1"/>
              <p:nvPr/>
            </p:nvSpPr>
            <p:spPr>
              <a:xfrm rot="5933826">
                <a:off x="5149006" y="3622215"/>
                <a:ext cx="465545" cy="494911"/>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A</a:t>
                </a:r>
              </a:p>
            </p:txBody>
          </p:sp>
          <p:sp>
            <p:nvSpPr>
              <p:cNvPr id="170" name="TextBox 169">
                <a:extLst>
                  <a:ext uri="{FF2B5EF4-FFF2-40B4-BE49-F238E27FC236}">
                    <a16:creationId xmlns:a16="http://schemas.microsoft.com/office/drawing/2014/main" xmlns="" id="{A2FCCC33-6953-5332-183E-FF6D32715EE3}"/>
                  </a:ext>
                </a:extLst>
              </p:cNvPr>
              <p:cNvSpPr txBox="1"/>
              <p:nvPr/>
            </p:nvSpPr>
            <p:spPr>
              <a:xfrm rot="5933826">
                <a:off x="4694258" y="3594433"/>
                <a:ext cx="465545" cy="494911"/>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A</a:t>
                </a:r>
              </a:p>
            </p:txBody>
          </p:sp>
          <p:sp>
            <p:nvSpPr>
              <p:cNvPr id="171" name="TextBox 170">
                <a:extLst>
                  <a:ext uri="{FF2B5EF4-FFF2-40B4-BE49-F238E27FC236}">
                    <a16:creationId xmlns:a16="http://schemas.microsoft.com/office/drawing/2014/main" xmlns="" id="{F5616BFA-1352-7B8E-69BE-2785F533C735}"/>
                  </a:ext>
                </a:extLst>
              </p:cNvPr>
              <p:cNvSpPr txBox="1"/>
              <p:nvPr/>
            </p:nvSpPr>
            <p:spPr>
              <a:xfrm rot="4444076">
                <a:off x="5084284" y="2630817"/>
                <a:ext cx="465545" cy="494911"/>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N</a:t>
                </a:r>
              </a:p>
            </p:txBody>
          </p:sp>
          <p:sp>
            <p:nvSpPr>
              <p:cNvPr id="172" name="TextBox 171">
                <a:extLst>
                  <a:ext uri="{FF2B5EF4-FFF2-40B4-BE49-F238E27FC236}">
                    <a16:creationId xmlns:a16="http://schemas.microsoft.com/office/drawing/2014/main" xmlns="" id="{B2C4EBD4-A52F-059A-D58F-5FB467D1CFAF}"/>
                  </a:ext>
                </a:extLst>
              </p:cNvPr>
              <p:cNvSpPr txBox="1"/>
              <p:nvPr/>
            </p:nvSpPr>
            <p:spPr>
              <a:xfrm rot="16937855">
                <a:off x="1451324" y="2725550"/>
                <a:ext cx="465545" cy="494911"/>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D</a:t>
                </a:r>
              </a:p>
            </p:txBody>
          </p:sp>
          <p:sp>
            <p:nvSpPr>
              <p:cNvPr id="25" name="Flowchart: Connector 24">
                <a:extLst>
                  <a:ext uri="{FF2B5EF4-FFF2-40B4-BE49-F238E27FC236}">
                    <a16:creationId xmlns:a16="http://schemas.microsoft.com/office/drawing/2014/main" xmlns="" id="{88CBB772-8775-3A4A-B464-4637C0658A30}"/>
                  </a:ext>
                </a:extLst>
              </p:cNvPr>
              <p:cNvSpPr>
                <a:spLocks/>
              </p:cNvSpPr>
              <p:nvPr/>
            </p:nvSpPr>
            <p:spPr>
              <a:xfrm>
                <a:off x="328595" y="392387"/>
                <a:ext cx="6108472" cy="6108472"/>
              </a:xfrm>
              <a:prstGeom prst="flowChartConnector">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2060"/>
                  </a:solidFill>
                </a:endParaRPr>
              </a:p>
            </p:txBody>
          </p:sp>
          <p:sp>
            <p:nvSpPr>
              <p:cNvPr id="59" name="TextBox 58">
                <a:extLst>
                  <a:ext uri="{FF2B5EF4-FFF2-40B4-BE49-F238E27FC236}">
                    <a16:creationId xmlns:a16="http://schemas.microsoft.com/office/drawing/2014/main" xmlns="" id="{A4E06B7D-BA19-F32D-34ED-AB61BF5FC788}"/>
                  </a:ext>
                </a:extLst>
              </p:cNvPr>
              <p:cNvSpPr txBox="1"/>
              <p:nvPr/>
            </p:nvSpPr>
            <p:spPr>
              <a:xfrm rot="8964410">
                <a:off x="4448319" y="6144329"/>
                <a:ext cx="465545" cy="503162"/>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U</a:t>
                </a:r>
              </a:p>
            </p:txBody>
          </p:sp>
          <p:sp>
            <p:nvSpPr>
              <p:cNvPr id="60" name="TextBox 59">
                <a:extLst>
                  <a:ext uri="{FF2B5EF4-FFF2-40B4-BE49-F238E27FC236}">
                    <a16:creationId xmlns:a16="http://schemas.microsoft.com/office/drawing/2014/main" xmlns="" id="{78064968-5444-7334-B9CD-4E86D83A8227}"/>
                  </a:ext>
                </a:extLst>
              </p:cNvPr>
              <p:cNvSpPr txBox="1"/>
              <p:nvPr/>
            </p:nvSpPr>
            <p:spPr>
              <a:xfrm rot="7725575">
                <a:off x="5600444" y="5299629"/>
                <a:ext cx="465545" cy="494911"/>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A</a:t>
                </a:r>
              </a:p>
            </p:txBody>
          </p:sp>
          <p:sp>
            <p:nvSpPr>
              <p:cNvPr id="61" name="TextBox 60">
                <a:extLst>
                  <a:ext uri="{FF2B5EF4-FFF2-40B4-BE49-F238E27FC236}">
                    <a16:creationId xmlns:a16="http://schemas.microsoft.com/office/drawing/2014/main" xmlns="" id="{5745BD4D-9906-9686-489F-E07C05F3952A}"/>
                  </a:ext>
                </a:extLst>
              </p:cNvPr>
              <p:cNvSpPr txBox="1"/>
              <p:nvPr/>
            </p:nvSpPr>
            <p:spPr>
              <a:xfrm rot="13154687">
                <a:off x="1447086" y="5418790"/>
                <a:ext cx="465545" cy="503162"/>
              </a:xfrm>
              <a:prstGeom prst="rect">
                <a:avLst/>
              </a:prstGeom>
              <a:noFill/>
            </p:spPr>
            <p:txBody>
              <a:bodyPr wrap="square" rtlCol="0">
                <a:spAutoFit/>
              </a:bodyPr>
              <a:lstStyle/>
              <a:p>
                <a:r>
                  <a:rPr lang="vi-VN" sz="2400" b="1">
                    <a:solidFill>
                      <a:srgbClr val="002060"/>
                    </a:solidFill>
                    <a:latin typeface="#9Slide03 Cousine Bold" panose="02070709020205020404" pitchFamily="49" charset="0"/>
                    <a:cs typeface="#9Slide03 Cousine Bold" panose="02070709020205020404" pitchFamily="49" charset="0"/>
                  </a:rPr>
                  <a:t>Ậ</a:t>
                </a:r>
                <a:endParaRPr lang="en-US" sz="2400" b="1">
                  <a:solidFill>
                    <a:srgbClr val="002060"/>
                  </a:solidFill>
                  <a:latin typeface="#9Slide03 Cousine Bold" panose="02070709020205020404" pitchFamily="49" charset="0"/>
                  <a:cs typeface="#9Slide03 Cousine Bold" panose="02070709020205020404" pitchFamily="49" charset="0"/>
                </a:endParaRPr>
              </a:p>
            </p:txBody>
          </p:sp>
          <p:sp>
            <p:nvSpPr>
              <p:cNvPr id="63" name="TextBox 62">
                <a:extLst>
                  <a:ext uri="{FF2B5EF4-FFF2-40B4-BE49-F238E27FC236}">
                    <a16:creationId xmlns:a16="http://schemas.microsoft.com/office/drawing/2014/main" xmlns="" id="{81BDE057-ED56-5D0C-993E-FB0841BDDE13}"/>
                  </a:ext>
                </a:extLst>
              </p:cNvPr>
              <p:cNvSpPr txBox="1"/>
              <p:nvPr/>
            </p:nvSpPr>
            <p:spPr>
              <a:xfrm rot="14747542">
                <a:off x="739965" y="4627075"/>
                <a:ext cx="465545" cy="494911"/>
              </a:xfrm>
              <a:prstGeom prst="rect">
                <a:avLst/>
              </a:prstGeom>
              <a:noFill/>
            </p:spPr>
            <p:txBody>
              <a:bodyPr wrap="square" rtlCol="0">
                <a:spAutoFit/>
              </a:bodyPr>
              <a:lstStyle/>
              <a:p>
                <a:r>
                  <a:rPr lang="vi-VN" sz="2400" b="1">
                    <a:solidFill>
                      <a:srgbClr val="002060"/>
                    </a:solidFill>
                    <a:latin typeface="#9Slide03 Cousine Bold" panose="02070709020205020404" pitchFamily="49" charset="0"/>
                    <a:cs typeface="#9Slide03 Cousine Bold" panose="02070709020205020404" pitchFamily="49" charset="0"/>
                  </a:rPr>
                  <a:t>U</a:t>
                </a:r>
                <a:endParaRPr lang="en-US" sz="2400" b="1">
                  <a:solidFill>
                    <a:srgbClr val="002060"/>
                  </a:solidFill>
                  <a:latin typeface="#9Slide03 Cousine Bold" panose="02070709020205020404" pitchFamily="49" charset="0"/>
                  <a:cs typeface="#9Slide03 Cousine Bold" panose="02070709020205020404" pitchFamily="49" charset="0"/>
                </a:endParaRPr>
              </a:p>
            </p:txBody>
          </p:sp>
          <p:sp>
            <p:nvSpPr>
              <p:cNvPr id="64" name="TextBox 63">
                <a:extLst>
                  <a:ext uri="{FF2B5EF4-FFF2-40B4-BE49-F238E27FC236}">
                    <a16:creationId xmlns:a16="http://schemas.microsoft.com/office/drawing/2014/main" xmlns="" id="{558AAC09-49D0-7133-6366-C6338324A1B9}"/>
                  </a:ext>
                </a:extLst>
              </p:cNvPr>
              <p:cNvSpPr txBox="1"/>
              <p:nvPr/>
            </p:nvSpPr>
            <p:spPr>
              <a:xfrm rot="15379366">
                <a:off x="331911" y="3612597"/>
                <a:ext cx="465545" cy="494911"/>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T</a:t>
                </a:r>
              </a:p>
            </p:txBody>
          </p:sp>
          <p:sp>
            <p:nvSpPr>
              <p:cNvPr id="65" name="TextBox 64">
                <a:extLst>
                  <a:ext uri="{FF2B5EF4-FFF2-40B4-BE49-F238E27FC236}">
                    <a16:creationId xmlns:a16="http://schemas.microsoft.com/office/drawing/2014/main" xmlns="" id="{2AC5C241-BEF4-E0C3-3578-BAF1FB5ADBD3}"/>
                  </a:ext>
                </a:extLst>
              </p:cNvPr>
              <p:cNvSpPr txBox="1"/>
              <p:nvPr/>
            </p:nvSpPr>
            <p:spPr>
              <a:xfrm rot="17578080">
                <a:off x="392242" y="2534342"/>
                <a:ext cx="465545" cy="494911"/>
              </a:xfrm>
              <a:prstGeom prst="rect">
                <a:avLst/>
              </a:prstGeom>
              <a:noFill/>
            </p:spPr>
            <p:txBody>
              <a:bodyPr wrap="square" rtlCol="0">
                <a:spAutoFit/>
              </a:bodyPr>
              <a:lstStyle/>
              <a:p>
                <a:r>
                  <a:rPr lang="en-US" sz="2400" b="1">
                    <a:solidFill>
                      <a:srgbClr val="002060"/>
                    </a:solidFill>
                    <a:latin typeface="#9Slide03 Cousine Bold" panose="02070709020205020404" pitchFamily="49" charset="0"/>
                    <a:cs typeface="#9Slide03 Cousine Bold" panose="02070709020205020404" pitchFamily="49" charset="0"/>
                  </a:rPr>
                  <a:t>S</a:t>
                </a:r>
              </a:p>
            </p:txBody>
          </p:sp>
          <p:sp>
            <p:nvSpPr>
              <p:cNvPr id="66" name="TextBox 65">
                <a:extLst>
                  <a:ext uri="{FF2B5EF4-FFF2-40B4-BE49-F238E27FC236}">
                    <a16:creationId xmlns:a16="http://schemas.microsoft.com/office/drawing/2014/main" xmlns="" id="{BECE0E5D-8FDF-9F98-BB35-98E55C95052E}"/>
                  </a:ext>
                </a:extLst>
              </p:cNvPr>
              <p:cNvSpPr txBox="1"/>
              <p:nvPr/>
            </p:nvSpPr>
            <p:spPr>
              <a:xfrm rot="18170085">
                <a:off x="821875" y="1626735"/>
                <a:ext cx="465545" cy="494911"/>
              </a:xfrm>
              <a:prstGeom prst="rect">
                <a:avLst/>
              </a:prstGeom>
              <a:noFill/>
            </p:spPr>
            <p:txBody>
              <a:bodyPr wrap="square" rtlCol="0">
                <a:spAutoFit/>
              </a:bodyPr>
              <a:lstStyle/>
              <a:p>
                <a:r>
                  <a:rPr lang="en-US" sz="2400" b="1">
                    <a:solidFill>
                      <a:srgbClr val="002060"/>
                    </a:solidFill>
                    <a:latin typeface="#9Slide03 Cousine Bold" panose="02070709020205020404" pitchFamily="49" charset="0"/>
                    <a:cs typeface="#9Slide03 Cousine Bold" panose="02070709020205020404" pitchFamily="49" charset="0"/>
                  </a:rPr>
                  <a:t>T</a:t>
                </a:r>
              </a:p>
            </p:txBody>
          </p:sp>
          <p:sp>
            <p:nvSpPr>
              <p:cNvPr id="67" name="TextBox 66">
                <a:extLst>
                  <a:ext uri="{FF2B5EF4-FFF2-40B4-BE49-F238E27FC236}">
                    <a16:creationId xmlns:a16="http://schemas.microsoft.com/office/drawing/2014/main" xmlns="" id="{E937D57F-C33F-E60A-2C2F-F2781668CDCE}"/>
                  </a:ext>
                </a:extLst>
              </p:cNvPr>
              <p:cNvSpPr txBox="1"/>
              <p:nvPr/>
            </p:nvSpPr>
            <p:spPr>
              <a:xfrm rot="18983952">
                <a:off x="1452492" y="883674"/>
                <a:ext cx="465545" cy="503162"/>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B</a:t>
                </a:r>
              </a:p>
            </p:txBody>
          </p:sp>
          <p:sp>
            <p:nvSpPr>
              <p:cNvPr id="68" name="TextBox 67">
                <a:extLst>
                  <a:ext uri="{FF2B5EF4-FFF2-40B4-BE49-F238E27FC236}">
                    <a16:creationId xmlns:a16="http://schemas.microsoft.com/office/drawing/2014/main" xmlns="" id="{D7B4D29C-B49C-BBC8-54ED-6B5C5F6DBBD2}"/>
                  </a:ext>
                </a:extLst>
              </p:cNvPr>
              <p:cNvSpPr txBox="1"/>
              <p:nvPr/>
            </p:nvSpPr>
            <p:spPr>
              <a:xfrm rot="20707695">
                <a:off x="2409776" y="427379"/>
                <a:ext cx="465545" cy="503162"/>
              </a:xfrm>
              <a:prstGeom prst="rect">
                <a:avLst/>
              </a:prstGeom>
              <a:noFill/>
            </p:spPr>
            <p:txBody>
              <a:bodyPr wrap="square" rtlCol="0">
                <a:spAutoFit/>
              </a:bodyPr>
              <a:lstStyle/>
              <a:p>
                <a:r>
                  <a:rPr lang="en-US" sz="2400" b="1">
                    <a:solidFill>
                      <a:srgbClr val="002060"/>
                    </a:solidFill>
                    <a:latin typeface="#9Slide03 Cousine Bold" panose="02070709020205020404" pitchFamily="49" charset="0"/>
                    <a:cs typeface="#9Slide03 Cousine Bold" panose="02070709020205020404" pitchFamily="49" charset="0"/>
                  </a:rPr>
                  <a:t>I</a:t>
                </a:r>
              </a:p>
            </p:txBody>
          </p:sp>
          <p:sp>
            <p:nvSpPr>
              <p:cNvPr id="69" name="TextBox 68">
                <a:extLst>
                  <a:ext uri="{FF2B5EF4-FFF2-40B4-BE49-F238E27FC236}">
                    <a16:creationId xmlns:a16="http://schemas.microsoft.com/office/drawing/2014/main" xmlns="" id="{B8C62736-E05D-D630-2843-F4F29EFCBD1E}"/>
                  </a:ext>
                </a:extLst>
              </p:cNvPr>
              <p:cNvSpPr txBox="1"/>
              <p:nvPr/>
            </p:nvSpPr>
            <p:spPr>
              <a:xfrm rot="431551">
                <a:off x="3429187" y="402953"/>
                <a:ext cx="465545" cy="503162"/>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N</a:t>
                </a:r>
              </a:p>
            </p:txBody>
          </p:sp>
          <p:sp>
            <p:nvSpPr>
              <p:cNvPr id="70" name="TextBox 69">
                <a:extLst>
                  <a:ext uri="{FF2B5EF4-FFF2-40B4-BE49-F238E27FC236}">
                    <a16:creationId xmlns:a16="http://schemas.microsoft.com/office/drawing/2014/main" xmlns="" id="{8DB69271-BDAC-5BBB-7EA6-B8D0C07EF870}"/>
                  </a:ext>
                </a:extLst>
              </p:cNvPr>
              <p:cNvSpPr txBox="1"/>
              <p:nvPr/>
            </p:nvSpPr>
            <p:spPr>
              <a:xfrm rot="2146660">
                <a:off x="4618142" y="757396"/>
                <a:ext cx="465545" cy="503162"/>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H</a:t>
                </a:r>
              </a:p>
            </p:txBody>
          </p:sp>
          <p:sp>
            <p:nvSpPr>
              <p:cNvPr id="71" name="TextBox 70">
                <a:extLst>
                  <a:ext uri="{FF2B5EF4-FFF2-40B4-BE49-F238E27FC236}">
                    <a16:creationId xmlns:a16="http://schemas.microsoft.com/office/drawing/2014/main" xmlns="" id="{7AD9D34C-2AC2-5572-9EF6-F26691AC13FD}"/>
                  </a:ext>
                </a:extLst>
              </p:cNvPr>
              <p:cNvSpPr txBox="1"/>
              <p:nvPr/>
            </p:nvSpPr>
            <p:spPr>
              <a:xfrm rot="3423913">
                <a:off x="5452276" y="1553874"/>
                <a:ext cx="465545" cy="494911"/>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P</a:t>
                </a:r>
              </a:p>
            </p:txBody>
          </p:sp>
          <p:sp>
            <p:nvSpPr>
              <p:cNvPr id="72" name="TextBox 71">
                <a:extLst>
                  <a:ext uri="{FF2B5EF4-FFF2-40B4-BE49-F238E27FC236}">
                    <a16:creationId xmlns:a16="http://schemas.microsoft.com/office/drawing/2014/main" xmlns="" id="{CE5590B6-7015-51A1-9D45-C440104A03C1}"/>
                  </a:ext>
                </a:extLst>
              </p:cNvPr>
              <p:cNvSpPr txBox="1"/>
              <p:nvPr/>
            </p:nvSpPr>
            <p:spPr>
              <a:xfrm rot="4444076">
                <a:off x="5858957" y="2375087"/>
                <a:ext cx="465545" cy="494911"/>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H</a:t>
                </a:r>
              </a:p>
            </p:txBody>
          </p:sp>
          <p:sp>
            <p:nvSpPr>
              <p:cNvPr id="74" name="TextBox 73">
                <a:extLst>
                  <a:ext uri="{FF2B5EF4-FFF2-40B4-BE49-F238E27FC236}">
                    <a16:creationId xmlns:a16="http://schemas.microsoft.com/office/drawing/2014/main" xmlns="" id="{C1F6DD49-6237-BCC3-0B5B-32D5D793D227}"/>
                  </a:ext>
                </a:extLst>
              </p:cNvPr>
              <p:cNvSpPr txBox="1"/>
              <p:nvPr/>
            </p:nvSpPr>
            <p:spPr>
              <a:xfrm rot="5933826">
                <a:off x="5938250" y="3699427"/>
                <a:ext cx="465545" cy="494911"/>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Ư</a:t>
                </a:r>
              </a:p>
            </p:txBody>
          </p:sp>
          <p:sp>
            <p:nvSpPr>
              <p:cNvPr id="12" name="TextBox 86">
                <a:extLst>
                  <a:ext uri="{FF2B5EF4-FFF2-40B4-BE49-F238E27FC236}">
                    <a16:creationId xmlns:a16="http://schemas.microsoft.com/office/drawing/2014/main" xmlns="" id="{FAC118B8-564D-3EEE-588E-287E9026AB41}"/>
                  </a:ext>
                </a:extLst>
              </p:cNvPr>
              <p:cNvSpPr txBox="1"/>
              <p:nvPr/>
            </p:nvSpPr>
            <p:spPr>
              <a:xfrm rot="3474516">
                <a:off x="5769105" y="1332323"/>
                <a:ext cx="473307" cy="494911"/>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N</a:t>
                </a:r>
              </a:p>
            </p:txBody>
          </p:sp>
        </p:grpSp>
      </p:grpSp>
      <p:sp>
        <p:nvSpPr>
          <p:cNvPr id="79" name="TextBox 78">
            <a:extLst>
              <a:ext uri="{FF2B5EF4-FFF2-40B4-BE49-F238E27FC236}">
                <a16:creationId xmlns:a16="http://schemas.microsoft.com/office/drawing/2014/main" xmlns="" id="{2E1EAE53-705E-C791-CCF3-1ABA6AA8EC6B}"/>
              </a:ext>
            </a:extLst>
          </p:cNvPr>
          <p:cNvSpPr txBox="1"/>
          <p:nvPr/>
        </p:nvSpPr>
        <p:spPr>
          <a:xfrm>
            <a:off x="82054" y="6474142"/>
            <a:ext cx="4225865" cy="369332"/>
          </a:xfrm>
          <a:prstGeom prst="rect">
            <a:avLst/>
          </a:prstGeom>
          <a:noFill/>
        </p:spPr>
        <p:txBody>
          <a:bodyPr wrap="square" rtlCol="0">
            <a:spAutoFit/>
          </a:bodyPr>
          <a:lstStyle/>
          <a:p>
            <a:r>
              <a:rPr lang="en-US">
                <a:solidFill>
                  <a:srgbClr val="00B050"/>
                </a:solidFill>
                <a:latin typeface="#9Slide03 Bebas Neue Bold" panose="020B0606020202050201" pitchFamily="34" charset="0"/>
              </a:rPr>
              <a:t>NHÓM…</a:t>
            </a:r>
            <a:r>
              <a:rPr lang="vi-VN">
                <a:solidFill>
                  <a:srgbClr val="00B050"/>
                </a:solidFill>
                <a:latin typeface="#9Slide03 Bebas Neue Bold" panose="020B0606020202050201" pitchFamily="34" charset="0"/>
              </a:rPr>
              <a:t>.....</a:t>
            </a:r>
            <a:r>
              <a:rPr lang="en-US">
                <a:solidFill>
                  <a:srgbClr val="00B050"/>
                </a:solidFill>
                <a:latin typeface="#9Slide03 Bebas Neue Bold" panose="020B0606020202050201" pitchFamily="34" charset="0"/>
              </a:rPr>
              <a:t>LỚP…………….</a:t>
            </a:r>
          </a:p>
        </p:txBody>
      </p:sp>
    </p:spTree>
    <p:extLst>
      <p:ext uri="{BB962C8B-B14F-4D97-AF65-F5344CB8AC3E}">
        <p14:creationId xmlns:p14="http://schemas.microsoft.com/office/powerpoint/2010/main" val="212673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9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xmlns="" id="{636373C6-4BA7-1F87-BAEA-3E38B18750A4}"/>
              </a:ext>
            </a:extLst>
          </p:cNvPr>
          <p:cNvSpPr/>
          <p:nvPr/>
        </p:nvSpPr>
        <p:spPr>
          <a:xfrm>
            <a:off x="-242956" y="3956594"/>
            <a:ext cx="12481560" cy="3514054"/>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Hộp Văn bản 6">
            <a:extLst>
              <a:ext uri="{FF2B5EF4-FFF2-40B4-BE49-F238E27FC236}">
                <a16:creationId xmlns:a16="http://schemas.microsoft.com/office/drawing/2014/main" xmlns="" id="{408829CC-78CA-B058-6D9C-B4542CEA2C6E}"/>
              </a:ext>
            </a:extLst>
          </p:cNvPr>
          <p:cNvSpPr txBox="1"/>
          <p:nvPr/>
        </p:nvSpPr>
        <p:spPr>
          <a:xfrm>
            <a:off x="382686" y="4068405"/>
            <a:ext cx="11285058" cy="2118529"/>
          </a:xfrm>
          <a:prstGeom prst="rect">
            <a:avLst/>
          </a:prstGeom>
          <a:noFill/>
        </p:spPr>
        <p:txBody>
          <a:bodyPr wrap="square">
            <a:spAutoFit/>
          </a:bodyPr>
          <a:lstStyle/>
          <a:p>
            <a:pPr lvl="0" algn="just">
              <a:lnSpc>
                <a:spcPts val="3200"/>
              </a:lnSpc>
              <a:defRPr/>
            </a:pPr>
            <a:r>
              <a:rPr kumimoji="0" lang="en-US" sz="2400" b="0" i="0" u="none" strike="noStrike" kern="1200" cap="none" spc="0" normalizeH="0" baseline="0" noProof="0" dirty="0">
                <a:ln>
                  <a:noFill/>
                </a:ln>
                <a:solidFill>
                  <a:schemeClr val="bg1"/>
                </a:solidFill>
                <a:effectLst/>
                <a:uLnTx/>
                <a:uFillTx/>
                <a:latin typeface="Roboto Condensed" panose="02000000000000000000" pitchFamily="2" charset="0"/>
                <a:ea typeface="Roboto Condensed" panose="02000000000000000000" pitchFamily="2" charset="0"/>
              </a:rPr>
              <a:t>- </a:t>
            </a:r>
            <a:r>
              <a:rPr kumimoji="0" lang="vi-VN" sz="2400" b="0" i="0" u="none" strike="noStrike" kern="1200" cap="none" spc="0" normalizeH="0" baseline="0" noProof="0" dirty="0">
                <a:ln>
                  <a:noFill/>
                </a:ln>
                <a:solidFill>
                  <a:schemeClr val="bg1"/>
                </a:solidFill>
                <a:effectLst/>
                <a:uLnTx/>
                <a:uFillTx/>
                <a:latin typeface="Roboto Condensed" panose="02000000000000000000" pitchFamily="2" charset="0"/>
                <a:ea typeface="Roboto Condensed" panose="02000000000000000000" pitchFamily="2" charset="0"/>
              </a:rPr>
              <a:t>Vùng kinh tế trọng điểm </a:t>
            </a:r>
            <a:r>
              <a:rPr kumimoji="0" lang="en-US" sz="2400" b="0" i="0" u="none" strike="noStrike" kern="1200" cap="none" spc="0" normalizeH="0" baseline="0" noProof="0" dirty="0" err="1">
                <a:ln>
                  <a:noFill/>
                </a:ln>
                <a:solidFill>
                  <a:schemeClr val="bg1"/>
                </a:solidFill>
                <a:effectLst/>
                <a:uLnTx/>
                <a:uFillTx/>
                <a:latin typeface="Roboto Condensed" panose="02000000000000000000" pitchFamily="2" charset="0"/>
                <a:ea typeface="Roboto Condensed" panose="02000000000000000000" pitchFamily="2" charset="0"/>
              </a:rPr>
              <a:t>phía</a:t>
            </a:r>
            <a:r>
              <a:rPr kumimoji="0" lang="en-US" sz="2400" b="0" i="0" u="none" strike="noStrike" kern="1200" cap="none" spc="0" normalizeH="0" noProof="0" dirty="0">
                <a:ln>
                  <a:noFill/>
                </a:ln>
                <a:solidFill>
                  <a:schemeClr val="bg1"/>
                </a:solidFill>
                <a:effectLst/>
                <a:uLnTx/>
                <a:uFillTx/>
                <a:latin typeface="Roboto Condensed" panose="02000000000000000000" pitchFamily="2" charset="0"/>
                <a:ea typeface="Roboto Condensed" panose="02000000000000000000" pitchFamily="2" charset="0"/>
              </a:rPr>
              <a:t> Nam c</a:t>
            </a:r>
            <a:r>
              <a:rPr lang="vi-VN" sz="2400" dirty="0">
                <a:solidFill>
                  <a:schemeClr val="bg1"/>
                </a:solidFill>
                <a:latin typeface="Roboto Condensed" panose="02000000000000000000" pitchFamily="2" charset="0"/>
                <a:ea typeface="Roboto Condensed" panose="02000000000000000000" pitchFamily="2" charset="0"/>
              </a:rPr>
              <a:t>hiếm tỉ trọng trong G</a:t>
            </a:r>
            <a:r>
              <a:rPr lang="en-US" sz="2400" dirty="0">
                <a:solidFill>
                  <a:schemeClr val="bg1"/>
                </a:solidFill>
                <a:latin typeface="Roboto Condensed" panose="02000000000000000000" pitchFamily="2" charset="0"/>
                <a:ea typeface="Roboto Condensed" panose="02000000000000000000" pitchFamily="2" charset="0"/>
              </a:rPr>
              <a:t>RDP</a:t>
            </a:r>
            <a:r>
              <a:rPr lang="vi-VN" sz="2400" dirty="0">
                <a:solidFill>
                  <a:schemeClr val="bg1"/>
                </a:solidFill>
                <a:latin typeface="Roboto Condensed" panose="02000000000000000000" pitchFamily="2" charset="0"/>
                <a:ea typeface="Roboto Condensed" panose="02000000000000000000" pitchFamily="2" charset="0"/>
              </a:rPr>
              <a:t> cao nhất </a:t>
            </a:r>
            <a:r>
              <a:rPr lang="en-US" sz="2400" dirty="0" err="1">
                <a:solidFill>
                  <a:schemeClr val="bg1"/>
                </a:solidFill>
                <a:latin typeface="Roboto Condensed" panose="02000000000000000000" pitchFamily="2" charset="0"/>
                <a:ea typeface="Roboto Condensed" panose="02000000000000000000" pitchFamily="2" charset="0"/>
              </a:rPr>
              <a:t>cả</a:t>
            </a:r>
            <a:r>
              <a:rPr lang="en-US" sz="2400" dirty="0">
                <a:solidFill>
                  <a:schemeClr val="bg1"/>
                </a:solidFill>
                <a:latin typeface="Roboto Condensed" panose="02000000000000000000" pitchFamily="2" charset="0"/>
                <a:ea typeface="Roboto Condensed" panose="02000000000000000000" pitchFamily="2" charset="0"/>
              </a:rPr>
              <a:t> </a:t>
            </a:r>
            <a:r>
              <a:rPr lang="en-US" sz="2400" dirty="0" err="1">
                <a:solidFill>
                  <a:schemeClr val="bg1"/>
                </a:solidFill>
                <a:latin typeface="Roboto Condensed" panose="02000000000000000000" pitchFamily="2" charset="0"/>
                <a:ea typeface="Roboto Condensed" panose="02000000000000000000" pitchFamily="2" charset="0"/>
              </a:rPr>
              <a:t>nước</a:t>
            </a:r>
            <a:r>
              <a:rPr lang="en-US" sz="2400" dirty="0">
                <a:solidFill>
                  <a:schemeClr val="bg1"/>
                </a:solidFill>
                <a:latin typeface="Roboto Condensed" panose="02000000000000000000" pitchFamily="2" charset="0"/>
                <a:ea typeface="Roboto Condensed" panose="02000000000000000000" pitchFamily="2" charset="0"/>
              </a:rPr>
              <a:t> </a:t>
            </a:r>
            <a:r>
              <a:rPr lang="vi-VN" sz="2400" dirty="0">
                <a:solidFill>
                  <a:schemeClr val="bg1"/>
                </a:solidFill>
                <a:latin typeface="Roboto Condensed" panose="02000000000000000000" pitchFamily="2" charset="0"/>
                <a:ea typeface="Roboto Condensed" panose="02000000000000000000" pitchFamily="2" charset="0"/>
              </a:rPr>
              <a:t>năm 2021.</a:t>
            </a:r>
            <a:endParaRPr kumimoji="0" lang="en-US" sz="2400" b="0" i="0" u="none" strike="noStrike" kern="1200" cap="none" spc="0" normalizeH="0" baseline="0" noProof="0" dirty="0">
              <a:ln>
                <a:noFill/>
              </a:ln>
              <a:solidFill>
                <a:schemeClr val="bg1"/>
              </a:solidFill>
              <a:effectLst/>
              <a:uLnTx/>
              <a:uFillTx/>
              <a:latin typeface="Roboto Condensed" panose="02000000000000000000" pitchFamily="2" charset="0"/>
              <a:ea typeface="Roboto Condensed" panose="02000000000000000000" pitchFamily="2" charset="0"/>
            </a:endParaRPr>
          </a:p>
          <a:p>
            <a:pPr marL="0" marR="0" lvl="0" indent="0" algn="just" defTabSz="914400" rtl="0" eaLnBrk="1" fontAlgn="auto" latinLnBrk="0" hangingPunct="1">
              <a:lnSpc>
                <a:spcPts val="32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Roboto Condensed" panose="02000000000000000000" pitchFamily="2" charset="0"/>
                <a:ea typeface="Roboto Condensed" panose="02000000000000000000" pitchFamily="2" charset="0"/>
              </a:rPr>
              <a:t>- </a:t>
            </a:r>
            <a:r>
              <a:rPr kumimoji="0" lang="vi-VN" sz="2400" b="0" i="0" u="none" strike="noStrike" kern="1200" cap="none" spc="0" normalizeH="0" baseline="0" noProof="0" dirty="0">
                <a:ln>
                  <a:noFill/>
                </a:ln>
                <a:solidFill>
                  <a:schemeClr val="bg1"/>
                </a:solidFill>
                <a:effectLst/>
                <a:uLnTx/>
                <a:uFillTx/>
                <a:latin typeface="Roboto Condensed" panose="02000000000000000000" pitchFamily="2" charset="0"/>
                <a:ea typeface="Roboto Condensed" panose="02000000000000000000" pitchFamily="2" charset="0"/>
              </a:rPr>
              <a:t>Giá trị sản xuất công nghiệp của vùng năm 2021 đạt 4</a:t>
            </a:r>
            <a:r>
              <a:rPr kumimoji="0" lang="en-US" sz="2400" b="0" i="0" u="none" strike="noStrike" kern="1200" cap="none" spc="0" normalizeH="0" baseline="0" noProof="0" dirty="0">
                <a:ln>
                  <a:noFill/>
                </a:ln>
                <a:solidFill>
                  <a:schemeClr val="bg1"/>
                </a:solidFill>
                <a:effectLst/>
                <a:uLnTx/>
                <a:uFillTx/>
                <a:latin typeface="Roboto Condensed" panose="02000000000000000000" pitchFamily="2" charset="0"/>
                <a:ea typeface="Roboto Condensed" panose="02000000000000000000" pitchFamily="2" charset="0"/>
              </a:rPr>
              <a:t>506,0</a:t>
            </a:r>
            <a:r>
              <a:rPr kumimoji="0" lang="vi-VN" sz="2400" b="0" i="0" u="none" strike="noStrike" kern="1200" cap="none" spc="0" normalizeH="0" baseline="0" noProof="0" dirty="0">
                <a:ln>
                  <a:noFill/>
                </a:ln>
                <a:solidFill>
                  <a:schemeClr val="bg1"/>
                </a:solidFill>
                <a:effectLst/>
                <a:uLnTx/>
                <a:uFillTx/>
                <a:latin typeface="Roboto Condensed" panose="02000000000000000000" pitchFamily="2" charset="0"/>
                <a:ea typeface="Roboto Condensed" panose="02000000000000000000" pitchFamily="2" charset="0"/>
              </a:rPr>
              <a:t> nghìn tỉ đồng, chiếm 3</a:t>
            </a:r>
            <a:r>
              <a:rPr kumimoji="0" lang="en-US" sz="2400" b="0" i="0" u="none" strike="noStrike" kern="1200" cap="none" spc="0" normalizeH="0" baseline="0" noProof="0" dirty="0">
                <a:ln>
                  <a:noFill/>
                </a:ln>
                <a:solidFill>
                  <a:schemeClr val="bg1"/>
                </a:solidFill>
                <a:effectLst/>
                <a:uLnTx/>
                <a:uFillTx/>
                <a:latin typeface="Roboto Condensed" panose="02000000000000000000" pitchFamily="2" charset="0"/>
                <a:ea typeface="Roboto Condensed" panose="02000000000000000000" pitchFamily="2" charset="0"/>
              </a:rPr>
              <a:t>3,5</a:t>
            </a:r>
            <a:r>
              <a:rPr kumimoji="0" lang="vi-VN" sz="2400" b="0" i="0" u="none" strike="noStrike" kern="1200" cap="none" spc="0" normalizeH="0" baseline="0" noProof="0" dirty="0">
                <a:ln>
                  <a:noFill/>
                </a:ln>
                <a:solidFill>
                  <a:schemeClr val="bg1"/>
                </a:solidFill>
                <a:effectLst/>
                <a:uLnTx/>
                <a:uFillTx/>
                <a:latin typeface="Roboto Condensed" panose="02000000000000000000" pitchFamily="2" charset="0"/>
                <a:ea typeface="Roboto Condensed" panose="02000000000000000000" pitchFamily="2" charset="0"/>
              </a:rPr>
              <a:t>% giá trị sản xuất công nghiệp của cả nước. </a:t>
            </a:r>
            <a:endParaRPr kumimoji="0" lang="en-US" sz="2400" b="0" i="0" u="none" strike="noStrike" kern="1200" cap="none" spc="0" normalizeH="0" baseline="0" noProof="0" dirty="0">
              <a:ln>
                <a:noFill/>
              </a:ln>
              <a:solidFill>
                <a:schemeClr val="bg1"/>
              </a:solidFill>
              <a:effectLst/>
              <a:uLnTx/>
              <a:uFillTx/>
              <a:latin typeface="Roboto Condensed" panose="02000000000000000000" pitchFamily="2" charset="0"/>
              <a:ea typeface="Roboto Condensed" panose="02000000000000000000" pitchFamily="2" charset="0"/>
            </a:endParaRPr>
          </a:p>
          <a:p>
            <a:pPr marL="0" marR="0" lvl="0" indent="0" algn="just" defTabSz="914400" rtl="0" eaLnBrk="1" fontAlgn="auto" latinLnBrk="0" hangingPunct="1">
              <a:lnSpc>
                <a:spcPts val="32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Roboto Condensed" panose="02000000000000000000" pitchFamily="2" charset="0"/>
                <a:ea typeface="Roboto Condensed" panose="02000000000000000000" pitchFamily="2" charset="0"/>
              </a:rPr>
              <a:t>- </a:t>
            </a:r>
            <a:r>
              <a:rPr kumimoji="0" lang="vi-VN" sz="2400" b="0" i="0" u="none" strike="noStrike" kern="1200" cap="none" spc="0" normalizeH="0" baseline="0" noProof="0" dirty="0">
                <a:ln>
                  <a:noFill/>
                </a:ln>
                <a:solidFill>
                  <a:schemeClr val="bg1"/>
                </a:solidFill>
                <a:effectLst/>
                <a:uLnTx/>
                <a:uFillTx/>
                <a:latin typeface="Roboto Condensed" panose="02000000000000000000" pitchFamily="2" charset="0"/>
                <a:ea typeface="Roboto Condensed" panose="02000000000000000000" pitchFamily="2" charset="0"/>
              </a:rPr>
              <a:t>Trị giá xuất khẩu của vùng năm 2021 đạt </a:t>
            </a:r>
            <a:r>
              <a:rPr kumimoji="0" lang="en-US" sz="2400" b="0" i="0" u="none" strike="noStrike" kern="1200" cap="none" spc="0" normalizeH="0" baseline="0" noProof="0" dirty="0">
                <a:ln>
                  <a:noFill/>
                </a:ln>
                <a:solidFill>
                  <a:schemeClr val="bg1"/>
                </a:solidFill>
                <a:effectLst/>
                <a:uLnTx/>
                <a:uFillTx/>
                <a:latin typeface="Roboto Condensed" panose="02000000000000000000" pitchFamily="2" charset="0"/>
                <a:ea typeface="Roboto Condensed" panose="02000000000000000000" pitchFamily="2" charset="0"/>
              </a:rPr>
              <a:t>134</a:t>
            </a:r>
            <a:r>
              <a:rPr kumimoji="0" lang="vi-VN" sz="2400" b="0" i="0" u="none" strike="noStrike" kern="1200" cap="none" spc="0" normalizeH="0" baseline="0" noProof="0" dirty="0">
                <a:ln>
                  <a:noFill/>
                </a:ln>
                <a:solidFill>
                  <a:schemeClr val="bg1"/>
                </a:solidFill>
                <a:effectLst/>
                <a:uLnTx/>
                <a:uFillTx/>
                <a:latin typeface="Roboto Condensed" panose="02000000000000000000" pitchFamily="2" charset="0"/>
                <a:ea typeface="Roboto Condensed" panose="02000000000000000000" pitchFamily="2" charset="0"/>
              </a:rPr>
              <a:t> tỉ USD, chiếm 3</a:t>
            </a:r>
            <a:r>
              <a:rPr lang="en-US" sz="2400" dirty="0">
                <a:solidFill>
                  <a:schemeClr val="bg1"/>
                </a:solidFill>
                <a:latin typeface="Roboto Condensed" panose="02000000000000000000" pitchFamily="2" charset="0"/>
                <a:ea typeface="Roboto Condensed" panose="02000000000000000000" pitchFamily="2" charset="0"/>
              </a:rPr>
              <a:t>9,9</a:t>
            </a:r>
            <a:r>
              <a:rPr kumimoji="0" lang="vi-VN" sz="2400" b="0" i="0" u="none" strike="noStrike" kern="1200" cap="none" spc="0" normalizeH="0" baseline="0" noProof="0" dirty="0">
                <a:ln>
                  <a:noFill/>
                </a:ln>
                <a:solidFill>
                  <a:schemeClr val="bg1"/>
                </a:solidFill>
                <a:effectLst/>
                <a:uLnTx/>
                <a:uFillTx/>
                <a:latin typeface="Roboto Condensed" panose="02000000000000000000" pitchFamily="2" charset="0"/>
                <a:ea typeface="Roboto Condensed" panose="02000000000000000000" pitchFamily="2" charset="0"/>
              </a:rPr>
              <a:t>% trị giá xuất khẩu của cả nước.</a:t>
            </a:r>
          </a:p>
        </p:txBody>
      </p:sp>
      <p:pic>
        <p:nvPicPr>
          <p:cNvPr id="3" name="Hình ảnh 2">
            <a:extLst>
              <a:ext uri="{FF2B5EF4-FFF2-40B4-BE49-F238E27FC236}">
                <a16:creationId xmlns:a16="http://schemas.microsoft.com/office/drawing/2014/main" xmlns="" id="{D532817C-9623-7350-8535-B0602F9E7170}"/>
              </a:ext>
            </a:extLst>
          </p:cNvPr>
          <p:cNvPicPr>
            <a:picLocks noChangeAspect="1"/>
          </p:cNvPicPr>
          <p:nvPr/>
        </p:nvPicPr>
        <p:blipFill>
          <a:blip r:embed="rId2"/>
          <a:stretch>
            <a:fillRect/>
          </a:stretch>
        </p:blipFill>
        <p:spPr>
          <a:xfrm>
            <a:off x="3719636" y="356419"/>
            <a:ext cx="8188290" cy="3383331"/>
          </a:xfrm>
          <a:prstGeom prst="rect">
            <a:avLst/>
          </a:prstGeom>
        </p:spPr>
      </p:pic>
      <p:sp>
        <p:nvSpPr>
          <p:cNvPr id="4" name="TextBox 5">
            <a:extLst>
              <a:ext uri="{FF2B5EF4-FFF2-40B4-BE49-F238E27FC236}">
                <a16:creationId xmlns:a16="http://schemas.microsoft.com/office/drawing/2014/main" xmlns="" id="{E268DBF3-E4D3-CC07-4724-220369848343}"/>
              </a:ext>
            </a:extLst>
          </p:cNvPr>
          <p:cNvSpPr txBox="1"/>
          <p:nvPr/>
        </p:nvSpPr>
        <p:spPr>
          <a:xfrm>
            <a:off x="779822" y="2349714"/>
            <a:ext cx="2643978" cy="646331"/>
          </a:xfrm>
          <a:prstGeom prst="rect">
            <a:avLst/>
          </a:prstGeom>
          <a:noFill/>
        </p:spPr>
        <p:txBody>
          <a:bodyPr wrap="square">
            <a:spAutoFit/>
          </a:bodyPr>
          <a:lstStyle/>
          <a:p>
            <a:pPr marL="0" marR="0" lvl="0" indent="0" algn="just"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50" normalizeH="0" baseline="0" noProof="0" dirty="0" err="1">
                <a:ln>
                  <a:noFill/>
                </a:ln>
                <a:solidFill>
                  <a:srgbClr val="00B050"/>
                </a:solidFill>
                <a:effectLst/>
                <a:uLnTx/>
                <a:uFillTx/>
                <a:latin typeface="#9Slide03 SFU Futura_05" panose="00000800000000000000" pitchFamily="2" charset="0"/>
                <a:ea typeface="+mn-ea"/>
                <a:cs typeface="+mn-cs"/>
              </a:rPr>
              <a:t>Kinh</a:t>
            </a:r>
            <a:r>
              <a:rPr kumimoji="0" lang="en-US" sz="4000" b="1" i="0" u="none" strike="noStrike" kern="1200" cap="none" spc="-50" normalizeH="0" baseline="0" noProof="0" dirty="0">
                <a:ln>
                  <a:noFill/>
                </a:ln>
                <a:solidFill>
                  <a:srgbClr val="00B050"/>
                </a:solidFill>
                <a:effectLst/>
                <a:uLnTx/>
                <a:uFillTx/>
                <a:latin typeface="#9Slide03 SFU Futura_05" panose="00000800000000000000" pitchFamily="2" charset="0"/>
                <a:ea typeface="+mn-ea"/>
                <a:cs typeface="+mn-cs"/>
              </a:rPr>
              <a:t> </a:t>
            </a:r>
            <a:r>
              <a:rPr kumimoji="0" lang="en-US" sz="4000" b="1" i="0" u="none" strike="noStrike" kern="1200" cap="none" spc="-50" normalizeH="0" baseline="0" noProof="0" dirty="0" err="1">
                <a:ln>
                  <a:noFill/>
                </a:ln>
                <a:solidFill>
                  <a:srgbClr val="00B050"/>
                </a:solidFill>
                <a:effectLst/>
                <a:uLnTx/>
                <a:uFillTx/>
                <a:latin typeface="#9Slide03 SFU Futura_05" panose="00000800000000000000" pitchFamily="2" charset="0"/>
                <a:ea typeface="+mn-ea"/>
                <a:cs typeface="+mn-cs"/>
              </a:rPr>
              <a:t>Tế</a:t>
            </a:r>
            <a:endParaRPr kumimoji="0" lang="en-US" sz="4000" b="1" i="0" u="none" strike="noStrike" kern="1200" cap="none" spc="-50" normalizeH="0" baseline="0" noProof="0" dirty="0">
              <a:ln>
                <a:noFill/>
              </a:ln>
              <a:solidFill>
                <a:srgbClr val="00B050"/>
              </a:solidFill>
              <a:effectLst/>
              <a:uLnTx/>
              <a:uFillTx/>
              <a:latin typeface="#9Slide03 SFU Futura_05" panose="00000800000000000000" pitchFamily="2" charset="0"/>
              <a:ea typeface="+mn-ea"/>
              <a:cs typeface="+mn-cs"/>
            </a:endParaRPr>
          </a:p>
        </p:txBody>
      </p:sp>
      <p:sp>
        <p:nvSpPr>
          <p:cNvPr id="2" name="Hộp Văn bản 1">
            <a:extLst>
              <a:ext uri="{FF2B5EF4-FFF2-40B4-BE49-F238E27FC236}">
                <a16:creationId xmlns:a16="http://schemas.microsoft.com/office/drawing/2014/main" xmlns="" id="{FC804441-50DA-3633-D64A-C87372A4952B}"/>
              </a:ext>
            </a:extLst>
          </p:cNvPr>
          <p:cNvSpPr txBox="1"/>
          <p:nvPr/>
        </p:nvSpPr>
        <p:spPr>
          <a:xfrm>
            <a:off x="121347" y="551650"/>
            <a:ext cx="3454853" cy="1416413"/>
          </a:xfrm>
          <a:prstGeom prst="rect">
            <a:avLst/>
          </a:prstGeom>
          <a:noFill/>
        </p:spPr>
        <p:txBody>
          <a:bodyPr wrap="square">
            <a:spAutoFit/>
          </a:bodyPr>
          <a:lstStyle/>
          <a:p>
            <a:pPr algn="just">
              <a:lnSpc>
                <a:spcPts val="3500"/>
              </a:lnSpc>
            </a:pPr>
            <a:r>
              <a:rPr lang="en-US" sz="2800" b="1" dirty="0">
                <a:solidFill>
                  <a:srgbClr val="FF0000"/>
                </a:solidFill>
                <a:latin typeface="Roboto Condensed" panose="02000000000000000000" pitchFamily="2" charset="0"/>
                <a:ea typeface="Roboto Condensed" panose="02000000000000000000" pitchFamily="2" charset="0"/>
              </a:rPr>
              <a:t>3. </a:t>
            </a:r>
            <a:r>
              <a:rPr lang="en-US" sz="2800" b="1" dirty="0" err="1">
                <a:solidFill>
                  <a:srgbClr val="FF0000"/>
                </a:solidFill>
                <a:latin typeface="Roboto Condensed" panose="02000000000000000000" pitchFamily="2" charset="0"/>
                <a:ea typeface="Roboto Condensed" panose="02000000000000000000" pitchFamily="2" charset="0"/>
              </a:rPr>
              <a:t>Sự</a:t>
            </a:r>
            <a:r>
              <a:rPr lang="en-US" sz="2800" b="1" dirty="0">
                <a:solidFill>
                  <a:srgbClr val="FF0000"/>
                </a:solidFill>
                <a:latin typeface="Roboto Condensed" panose="02000000000000000000" pitchFamily="2" charset="0"/>
                <a:ea typeface="Roboto Condensed" panose="02000000000000000000" pitchFamily="2" charset="0"/>
              </a:rPr>
              <a:t> </a:t>
            </a:r>
            <a:r>
              <a:rPr lang="en-US" sz="2800" b="1" dirty="0" err="1">
                <a:solidFill>
                  <a:srgbClr val="FF0000"/>
                </a:solidFill>
                <a:latin typeface="Roboto Condensed" panose="02000000000000000000" pitchFamily="2" charset="0"/>
                <a:ea typeface="Roboto Condensed" panose="02000000000000000000" pitchFamily="2" charset="0"/>
              </a:rPr>
              <a:t>phát</a:t>
            </a:r>
            <a:r>
              <a:rPr lang="en-US" sz="2800" b="1" dirty="0">
                <a:solidFill>
                  <a:srgbClr val="FF0000"/>
                </a:solidFill>
                <a:latin typeface="Roboto Condensed" panose="02000000000000000000" pitchFamily="2" charset="0"/>
                <a:ea typeface="Roboto Condensed" panose="02000000000000000000" pitchFamily="2" charset="0"/>
              </a:rPr>
              <a:t> </a:t>
            </a:r>
            <a:r>
              <a:rPr lang="en-US" sz="2800" b="1" dirty="0" err="1">
                <a:solidFill>
                  <a:srgbClr val="FF0000"/>
                </a:solidFill>
                <a:latin typeface="Roboto Condensed" panose="02000000000000000000" pitchFamily="2" charset="0"/>
                <a:ea typeface="Roboto Condensed" panose="02000000000000000000" pitchFamily="2" charset="0"/>
              </a:rPr>
              <a:t>triển</a:t>
            </a:r>
            <a:r>
              <a:rPr lang="en-US" sz="2800" b="1" dirty="0">
                <a:solidFill>
                  <a:srgbClr val="FF0000"/>
                </a:solidFill>
                <a:latin typeface="Roboto Condensed" panose="02000000000000000000" pitchFamily="2" charset="0"/>
                <a:ea typeface="Roboto Condensed" panose="02000000000000000000" pitchFamily="2" charset="0"/>
              </a:rPr>
              <a:t> </a:t>
            </a:r>
            <a:r>
              <a:rPr lang="en-US" sz="2800" b="1" dirty="0" err="1">
                <a:solidFill>
                  <a:srgbClr val="FF0000"/>
                </a:solidFill>
                <a:latin typeface="Roboto Condensed" panose="02000000000000000000" pitchFamily="2" charset="0"/>
                <a:ea typeface="Roboto Condensed" panose="02000000000000000000" pitchFamily="2" charset="0"/>
              </a:rPr>
              <a:t>của</a:t>
            </a:r>
            <a:r>
              <a:rPr lang="en-US" sz="2800" b="1" dirty="0">
                <a:solidFill>
                  <a:srgbClr val="FF0000"/>
                </a:solidFill>
                <a:latin typeface="Roboto Condensed" panose="02000000000000000000" pitchFamily="2" charset="0"/>
                <a:ea typeface="Roboto Condensed" panose="02000000000000000000" pitchFamily="2" charset="0"/>
              </a:rPr>
              <a:t> </a:t>
            </a:r>
            <a:r>
              <a:rPr lang="en-US" sz="2800" b="1" dirty="0" err="1">
                <a:solidFill>
                  <a:srgbClr val="FF0000"/>
                </a:solidFill>
                <a:latin typeface="Roboto Condensed" panose="02000000000000000000" pitchFamily="2" charset="0"/>
                <a:ea typeface="Roboto Condensed" panose="02000000000000000000" pitchFamily="2" charset="0"/>
              </a:rPr>
              <a:t>vùng</a:t>
            </a:r>
            <a:r>
              <a:rPr lang="en-US" sz="2800" b="1" dirty="0">
                <a:solidFill>
                  <a:srgbClr val="FF0000"/>
                </a:solidFill>
                <a:latin typeface="Roboto Condensed" panose="02000000000000000000" pitchFamily="2" charset="0"/>
                <a:ea typeface="Roboto Condensed" panose="02000000000000000000" pitchFamily="2" charset="0"/>
              </a:rPr>
              <a:t> </a:t>
            </a:r>
            <a:r>
              <a:rPr lang="en-US" sz="2800" b="1" dirty="0" err="1">
                <a:solidFill>
                  <a:srgbClr val="FF0000"/>
                </a:solidFill>
                <a:latin typeface="Roboto Condensed" panose="02000000000000000000" pitchFamily="2" charset="0"/>
                <a:ea typeface="Roboto Condensed" panose="02000000000000000000" pitchFamily="2" charset="0"/>
              </a:rPr>
              <a:t>kinh</a:t>
            </a:r>
            <a:r>
              <a:rPr lang="en-US" sz="2800" b="1" dirty="0">
                <a:solidFill>
                  <a:srgbClr val="FF0000"/>
                </a:solidFill>
                <a:latin typeface="Roboto Condensed" panose="02000000000000000000" pitchFamily="2" charset="0"/>
                <a:ea typeface="Roboto Condensed" panose="02000000000000000000" pitchFamily="2" charset="0"/>
              </a:rPr>
              <a:t> </a:t>
            </a:r>
            <a:r>
              <a:rPr lang="en-US" sz="2800" b="1" dirty="0" err="1">
                <a:solidFill>
                  <a:srgbClr val="FF0000"/>
                </a:solidFill>
                <a:latin typeface="Roboto Condensed" panose="02000000000000000000" pitchFamily="2" charset="0"/>
                <a:ea typeface="Roboto Condensed" panose="02000000000000000000" pitchFamily="2" charset="0"/>
              </a:rPr>
              <a:t>tế</a:t>
            </a:r>
            <a:r>
              <a:rPr lang="en-US" sz="2800" b="1" dirty="0">
                <a:solidFill>
                  <a:srgbClr val="FF0000"/>
                </a:solidFill>
                <a:latin typeface="Roboto Condensed" panose="02000000000000000000" pitchFamily="2" charset="0"/>
                <a:ea typeface="Roboto Condensed" panose="02000000000000000000" pitchFamily="2" charset="0"/>
              </a:rPr>
              <a:t> </a:t>
            </a:r>
            <a:r>
              <a:rPr lang="en-US" sz="2800" b="1" dirty="0" err="1">
                <a:solidFill>
                  <a:srgbClr val="FF0000"/>
                </a:solidFill>
                <a:latin typeface="Roboto Condensed" panose="02000000000000000000" pitchFamily="2" charset="0"/>
                <a:ea typeface="Roboto Condensed" panose="02000000000000000000" pitchFamily="2" charset="0"/>
              </a:rPr>
              <a:t>trọng</a:t>
            </a:r>
            <a:r>
              <a:rPr lang="en-US" sz="2800" b="1" dirty="0">
                <a:solidFill>
                  <a:srgbClr val="FF0000"/>
                </a:solidFill>
                <a:latin typeface="Roboto Condensed" panose="02000000000000000000" pitchFamily="2" charset="0"/>
                <a:ea typeface="Roboto Condensed" panose="02000000000000000000" pitchFamily="2" charset="0"/>
              </a:rPr>
              <a:t> </a:t>
            </a:r>
            <a:r>
              <a:rPr lang="en-US" sz="2800" b="1" dirty="0" err="1">
                <a:solidFill>
                  <a:srgbClr val="FF0000"/>
                </a:solidFill>
                <a:latin typeface="Roboto Condensed" panose="02000000000000000000" pitchFamily="2" charset="0"/>
                <a:ea typeface="Roboto Condensed" panose="02000000000000000000" pitchFamily="2" charset="0"/>
              </a:rPr>
              <a:t>điểm</a:t>
            </a:r>
            <a:r>
              <a:rPr lang="en-US" sz="2800" b="1" dirty="0">
                <a:solidFill>
                  <a:srgbClr val="FF0000"/>
                </a:solidFill>
                <a:latin typeface="Roboto Condensed" panose="02000000000000000000" pitchFamily="2" charset="0"/>
                <a:ea typeface="Roboto Condensed" panose="02000000000000000000" pitchFamily="2" charset="0"/>
              </a:rPr>
              <a:t> </a:t>
            </a:r>
            <a:r>
              <a:rPr lang="en-US" sz="2800" b="1" dirty="0" err="1">
                <a:solidFill>
                  <a:srgbClr val="FF0000"/>
                </a:solidFill>
                <a:latin typeface="Roboto Condensed" panose="02000000000000000000" pitchFamily="2" charset="0"/>
                <a:ea typeface="Roboto Condensed" panose="02000000000000000000" pitchFamily="2" charset="0"/>
              </a:rPr>
              <a:t>phía</a:t>
            </a:r>
            <a:r>
              <a:rPr lang="en-US" sz="2800" b="1" dirty="0">
                <a:solidFill>
                  <a:srgbClr val="FF0000"/>
                </a:solidFill>
                <a:latin typeface="Roboto Condensed" panose="02000000000000000000" pitchFamily="2" charset="0"/>
                <a:ea typeface="Roboto Condensed" panose="02000000000000000000" pitchFamily="2" charset="0"/>
              </a:rPr>
              <a:t> Nam</a:t>
            </a:r>
            <a:endParaRPr lang="en-US" sz="2800" b="1" i="0" dirty="0">
              <a:solidFill>
                <a:srgbClr val="FF0000"/>
              </a:solidFill>
              <a:effectLst/>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7442527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xmlns="" id="{A58BA9DF-734E-7C6F-9EAA-DB2DDEC4076A}"/>
              </a:ext>
            </a:extLst>
          </p:cNvPr>
          <p:cNvSpPr/>
          <p:nvPr/>
        </p:nvSpPr>
        <p:spPr>
          <a:xfrm>
            <a:off x="352819" y="374904"/>
            <a:ext cx="2923032" cy="2582481"/>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Hình ảnh 4">
            <a:extLst>
              <a:ext uri="{FF2B5EF4-FFF2-40B4-BE49-F238E27FC236}">
                <a16:creationId xmlns:a16="http://schemas.microsoft.com/office/drawing/2014/main" xmlns="" id="{550DE405-D3BA-0FA6-512E-D86F80203465}"/>
              </a:ext>
            </a:extLst>
          </p:cNvPr>
          <p:cNvPicPr>
            <a:picLocks noChangeAspect="1"/>
          </p:cNvPicPr>
          <p:nvPr/>
        </p:nvPicPr>
        <p:blipFill>
          <a:blip r:embed="rId2"/>
          <a:stretch>
            <a:fillRect/>
          </a:stretch>
        </p:blipFill>
        <p:spPr>
          <a:xfrm>
            <a:off x="3538728" y="284578"/>
            <a:ext cx="8300453" cy="5868219"/>
          </a:xfrm>
          <a:prstGeom prst="rect">
            <a:avLst/>
          </a:prstGeom>
          <a:ln>
            <a:noFill/>
          </a:ln>
          <a:effectLst>
            <a:outerShdw blurRad="292100" dist="139700" dir="2700000" algn="tl" rotWithShape="0">
              <a:srgbClr val="333333">
                <a:alpha val="65000"/>
              </a:srgbClr>
            </a:outerShdw>
          </a:effectLst>
        </p:spPr>
      </p:pic>
      <p:sp>
        <p:nvSpPr>
          <p:cNvPr id="7" name="Hộp Văn bản 6">
            <a:extLst>
              <a:ext uri="{FF2B5EF4-FFF2-40B4-BE49-F238E27FC236}">
                <a16:creationId xmlns:a16="http://schemas.microsoft.com/office/drawing/2014/main" xmlns="" id="{2F398AFB-0C99-18E2-C91C-4C6C4466CADC}"/>
              </a:ext>
            </a:extLst>
          </p:cNvPr>
          <p:cNvSpPr txBox="1"/>
          <p:nvPr/>
        </p:nvSpPr>
        <p:spPr>
          <a:xfrm>
            <a:off x="476276" y="649061"/>
            <a:ext cx="2577820" cy="2308324"/>
          </a:xfrm>
          <a:prstGeom prst="rect">
            <a:avLst/>
          </a:prstGeom>
          <a:noFill/>
        </p:spPr>
        <p:txBody>
          <a:bodyPr wrap="square">
            <a:spAutoFit/>
          </a:bodyPr>
          <a:lstStyle/>
          <a:p>
            <a:pPr algn="just"/>
            <a:r>
              <a:rPr lang="en-US" sz="2400" dirty="0">
                <a:solidFill>
                  <a:schemeClr val="bg1"/>
                </a:solidFill>
                <a:latin typeface="Roboto Condensed" panose="02000000000000000000" pitchFamily="2" charset="0"/>
                <a:ea typeface="Roboto Condensed" panose="02000000000000000000" pitchFamily="2" charset="0"/>
              </a:rPr>
              <a:t>      </a:t>
            </a:r>
            <a:r>
              <a:rPr lang="en-US" sz="2400" dirty="0" err="1">
                <a:solidFill>
                  <a:schemeClr val="bg1"/>
                </a:solidFill>
                <a:latin typeface="Roboto Condensed" panose="02000000000000000000" pitchFamily="2" charset="0"/>
                <a:ea typeface="Roboto Condensed" panose="02000000000000000000" pitchFamily="2" charset="0"/>
              </a:rPr>
              <a:t>Các</a:t>
            </a:r>
            <a:r>
              <a:rPr lang="en-US" sz="2400" dirty="0">
                <a:solidFill>
                  <a:schemeClr val="bg1"/>
                </a:solidFill>
                <a:latin typeface="Roboto Condensed" panose="02000000000000000000" pitchFamily="2" charset="0"/>
                <a:ea typeface="Roboto Condensed" panose="02000000000000000000" pitchFamily="2" charset="0"/>
              </a:rPr>
              <a:t> tỉnh </a:t>
            </a:r>
            <a:r>
              <a:rPr lang="en-US" sz="2400" dirty="0" err="1">
                <a:solidFill>
                  <a:schemeClr val="bg1"/>
                </a:solidFill>
                <a:latin typeface="Roboto Condensed" panose="02000000000000000000" pitchFamily="2" charset="0"/>
                <a:ea typeface="Roboto Condensed" panose="02000000000000000000" pitchFamily="2" charset="0"/>
              </a:rPr>
              <a:t>thuộc</a:t>
            </a:r>
            <a:r>
              <a:rPr lang="en-US" sz="2400" dirty="0">
                <a:solidFill>
                  <a:schemeClr val="bg1"/>
                </a:solidFill>
                <a:latin typeface="Roboto Condensed" panose="02000000000000000000" pitchFamily="2" charset="0"/>
                <a:ea typeface="Roboto Condensed" panose="02000000000000000000" pitchFamily="2" charset="0"/>
              </a:rPr>
              <a:t> </a:t>
            </a:r>
            <a:r>
              <a:rPr lang="vi-VN" sz="2400" dirty="0">
                <a:solidFill>
                  <a:schemeClr val="bg1"/>
                </a:solidFill>
                <a:latin typeface="Roboto Condensed" panose="02000000000000000000" pitchFamily="2" charset="0"/>
                <a:ea typeface="Roboto Condensed" panose="02000000000000000000" pitchFamily="2" charset="0"/>
              </a:rPr>
              <a:t>Vùng </a:t>
            </a:r>
            <a:r>
              <a:rPr lang="en-US" sz="2400" dirty="0">
                <a:solidFill>
                  <a:schemeClr val="bg1"/>
                </a:solidFill>
                <a:latin typeface="Roboto Condensed" panose="02000000000000000000" pitchFamily="2" charset="0"/>
                <a:ea typeface="Roboto Condensed" panose="02000000000000000000" pitchFamily="2" charset="0"/>
              </a:rPr>
              <a:t>KTTĐ </a:t>
            </a:r>
            <a:r>
              <a:rPr lang="en-US" sz="2400" dirty="0" err="1">
                <a:solidFill>
                  <a:schemeClr val="bg1"/>
                </a:solidFill>
                <a:latin typeface="Roboto Condensed" panose="02000000000000000000" pitchFamily="2" charset="0"/>
                <a:ea typeface="Roboto Condensed" panose="02000000000000000000" pitchFamily="2" charset="0"/>
              </a:rPr>
              <a:t>phía</a:t>
            </a:r>
            <a:r>
              <a:rPr lang="en-US" sz="2400" dirty="0">
                <a:solidFill>
                  <a:schemeClr val="bg1"/>
                </a:solidFill>
                <a:latin typeface="Roboto Condensed" panose="02000000000000000000" pitchFamily="2" charset="0"/>
                <a:ea typeface="Roboto Condensed" panose="02000000000000000000" pitchFamily="2" charset="0"/>
              </a:rPr>
              <a:t> Nam </a:t>
            </a:r>
            <a:r>
              <a:rPr lang="vi-VN" sz="2400" dirty="0">
                <a:solidFill>
                  <a:schemeClr val="bg1"/>
                </a:solidFill>
                <a:latin typeface="Roboto Condensed" panose="02000000000000000000" pitchFamily="2" charset="0"/>
                <a:ea typeface="Roboto Condensed" panose="02000000000000000000" pitchFamily="2" charset="0"/>
              </a:rPr>
              <a:t>có </a:t>
            </a:r>
            <a:r>
              <a:rPr lang="en-US" sz="2400" dirty="0" err="1">
                <a:solidFill>
                  <a:schemeClr val="bg1"/>
                </a:solidFill>
                <a:latin typeface="Roboto Condensed" panose="02000000000000000000" pitchFamily="2" charset="0"/>
                <a:ea typeface="Roboto Condensed" panose="02000000000000000000" pitchFamily="2" charset="0"/>
              </a:rPr>
              <a:t>mức</a:t>
            </a:r>
            <a:r>
              <a:rPr lang="en-US" sz="2400" dirty="0">
                <a:solidFill>
                  <a:schemeClr val="bg1"/>
                </a:solidFill>
                <a:latin typeface="Roboto Condensed" panose="02000000000000000000" pitchFamily="2" charset="0"/>
                <a:ea typeface="Roboto Condensed" panose="02000000000000000000" pitchFamily="2" charset="0"/>
              </a:rPr>
              <a:t> </a:t>
            </a:r>
            <a:r>
              <a:rPr lang="en-US" sz="2400" dirty="0" err="1">
                <a:solidFill>
                  <a:schemeClr val="bg1"/>
                </a:solidFill>
                <a:latin typeface="Roboto Condensed" panose="02000000000000000000" pitchFamily="2" charset="0"/>
                <a:ea typeface="Roboto Condensed" panose="02000000000000000000" pitchFamily="2" charset="0"/>
              </a:rPr>
              <a:t>tăng</a:t>
            </a:r>
            <a:r>
              <a:rPr lang="en-US" sz="2400" dirty="0">
                <a:solidFill>
                  <a:schemeClr val="bg1"/>
                </a:solidFill>
                <a:latin typeface="Roboto Condensed" panose="02000000000000000000" pitchFamily="2" charset="0"/>
                <a:ea typeface="Roboto Condensed" panose="02000000000000000000" pitchFamily="2" charset="0"/>
              </a:rPr>
              <a:t> </a:t>
            </a:r>
            <a:r>
              <a:rPr lang="en-US" sz="2400" dirty="0" err="1">
                <a:solidFill>
                  <a:schemeClr val="bg1"/>
                </a:solidFill>
                <a:latin typeface="Roboto Condensed" panose="02000000000000000000" pitchFamily="2" charset="0"/>
                <a:ea typeface="Roboto Condensed" panose="02000000000000000000" pitchFamily="2" charset="0"/>
              </a:rPr>
              <a:t>trưởng</a:t>
            </a:r>
            <a:r>
              <a:rPr lang="en-US" sz="2400" dirty="0">
                <a:solidFill>
                  <a:schemeClr val="bg1"/>
                </a:solidFill>
                <a:latin typeface="Roboto Condensed" panose="02000000000000000000" pitchFamily="2" charset="0"/>
                <a:ea typeface="Roboto Condensed" panose="02000000000000000000" pitchFamily="2" charset="0"/>
              </a:rPr>
              <a:t> </a:t>
            </a:r>
            <a:r>
              <a:rPr lang="vi-VN" sz="2400" dirty="0">
                <a:solidFill>
                  <a:schemeClr val="bg1"/>
                </a:solidFill>
                <a:latin typeface="Roboto Condensed" panose="02000000000000000000" pitchFamily="2" charset="0"/>
                <a:ea typeface="Roboto Condensed" panose="02000000000000000000" pitchFamily="2" charset="0"/>
              </a:rPr>
              <a:t>GRDP </a:t>
            </a:r>
            <a:r>
              <a:rPr lang="en-US" sz="2400" dirty="0" err="1">
                <a:solidFill>
                  <a:schemeClr val="bg1"/>
                </a:solidFill>
                <a:latin typeface="Roboto Condensed" panose="02000000000000000000" pitchFamily="2" charset="0"/>
                <a:ea typeface="Roboto Condensed" panose="02000000000000000000" pitchFamily="2" charset="0"/>
              </a:rPr>
              <a:t>tương</a:t>
            </a:r>
            <a:r>
              <a:rPr lang="en-US" sz="2400" dirty="0">
                <a:solidFill>
                  <a:schemeClr val="bg1"/>
                </a:solidFill>
                <a:latin typeface="Roboto Condensed" panose="02000000000000000000" pitchFamily="2" charset="0"/>
                <a:ea typeface="Roboto Condensed" panose="02000000000000000000" pitchFamily="2" charset="0"/>
              </a:rPr>
              <a:t> </a:t>
            </a:r>
            <a:r>
              <a:rPr lang="en-US" sz="2400" dirty="0" err="1">
                <a:solidFill>
                  <a:schemeClr val="bg1"/>
                </a:solidFill>
                <a:latin typeface="Roboto Condensed" panose="02000000000000000000" pitchFamily="2" charset="0"/>
                <a:ea typeface="Roboto Condensed" panose="02000000000000000000" pitchFamily="2" charset="0"/>
              </a:rPr>
              <a:t>đối</a:t>
            </a:r>
            <a:r>
              <a:rPr lang="en-US" sz="2400" dirty="0">
                <a:solidFill>
                  <a:schemeClr val="bg1"/>
                </a:solidFill>
                <a:latin typeface="Roboto Condensed" panose="02000000000000000000" pitchFamily="2" charset="0"/>
                <a:ea typeface="Roboto Condensed" panose="02000000000000000000" pitchFamily="2" charset="0"/>
              </a:rPr>
              <a:t> </a:t>
            </a:r>
            <a:r>
              <a:rPr lang="en-US" sz="2400" dirty="0" err="1">
                <a:solidFill>
                  <a:schemeClr val="bg1"/>
                </a:solidFill>
                <a:latin typeface="Roboto Condensed" panose="02000000000000000000" pitchFamily="2" charset="0"/>
                <a:ea typeface="Roboto Condensed" panose="02000000000000000000" pitchFamily="2" charset="0"/>
              </a:rPr>
              <a:t>đồng</a:t>
            </a:r>
            <a:r>
              <a:rPr lang="en-US" sz="2400" dirty="0">
                <a:solidFill>
                  <a:schemeClr val="bg1"/>
                </a:solidFill>
                <a:latin typeface="Roboto Condensed" panose="02000000000000000000" pitchFamily="2" charset="0"/>
                <a:ea typeface="Roboto Condensed" panose="02000000000000000000" pitchFamily="2" charset="0"/>
              </a:rPr>
              <a:t> </a:t>
            </a:r>
            <a:r>
              <a:rPr lang="en-US" sz="2400" dirty="0" err="1">
                <a:solidFill>
                  <a:schemeClr val="bg1"/>
                </a:solidFill>
                <a:latin typeface="Roboto Condensed" panose="02000000000000000000" pitchFamily="2" charset="0"/>
                <a:ea typeface="Roboto Condensed" panose="02000000000000000000" pitchFamily="2" charset="0"/>
              </a:rPr>
              <a:t>đều</a:t>
            </a:r>
            <a:endParaRPr lang="en-US" sz="2400" dirty="0">
              <a:solidFill>
                <a:schemeClr val="bg1"/>
              </a:solidFill>
              <a:latin typeface="Roboto Condensed" panose="02000000000000000000" pitchFamily="2" charset="0"/>
              <a:ea typeface="Roboto Condensed" panose="02000000000000000000" pitchFamily="2" charset="0"/>
            </a:endParaRPr>
          </a:p>
          <a:p>
            <a:pPr algn="just"/>
            <a:endParaRPr lang="en-US" sz="2400" dirty="0">
              <a:solidFill>
                <a:schemeClr val="bg1"/>
              </a:solidFill>
              <a:latin typeface="Roboto Condensed" panose="02000000000000000000" pitchFamily="2" charset="0"/>
              <a:ea typeface="Roboto Condensed" panose="02000000000000000000" pitchFamily="2" charset="0"/>
            </a:endParaRPr>
          </a:p>
        </p:txBody>
      </p:sp>
      <p:pic>
        <p:nvPicPr>
          <p:cNvPr id="8" name="Hình ảnh 7">
            <a:extLst>
              <a:ext uri="{FF2B5EF4-FFF2-40B4-BE49-F238E27FC236}">
                <a16:creationId xmlns:a16="http://schemas.microsoft.com/office/drawing/2014/main" xmlns="" id="{7DF14829-B895-90A6-26A9-C03B6993389A}"/>
              </a:ext>
            </a:extLst>
          </p:cNvPr>
          <p:cNvPicPr>
            <a:picLocks noChangeAspect="1"/>
          </p:cNvPicPr>
          <p:nvPr/>
        </p:nvPicPr>
        <p:blipFill>
          <a:blip r:embed="rId3"/>
          <a:srcRect l="3814" t="8089" r="59657" b="47135"/>
          <a:stretch/>
        </p:blipFill>
        <p:spPr>
          <a:xfrm>
            <a:off x="303670" y="3844473"/>
            <a:ext cx="2923031" cy="2308324"/>
          </a:xfrm>
          <a:prstGeom prst="rect">
            <a:avLst/>
          </a:prstGeom>
        </p:spPr>
      </p:pic>
    </p:spTree>
    <p:extLst>
      <p:ext uri="{BB962C8B-B14F-4D97-AF65-F5344CB8AC3E}">
        <p14:creationId xmlns:p14="http://schemas.microsoft.com/office/powerpoint/2010/main" val="774114816"/>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437CA2F-8D94-38BD-C2E9-B7640ED73ACB}"/>
            </a:ext>
          </a:extLst>
        </p:cNvPr>
        <p:cNvGrpSpPr/>
        <p:nvPr/>
      </p:nvGrpSpPr>
      <p:grpSpPr>
        <a:xfrm>
          <a:off x="0" y="0"/>
          <a:ext cx="0" cy="0"/>
          <a:chOff x="0" y="0"/>
          <a:chExt cx="0" cy="0"/>
        </a:xfrm>
      </p:grpSpPr>
      <p:sp>
        <p:nvSpPr>
          <p:cNvPr id="11" name="Rectangle 6">
            <a:extLst>
              <a:ext uri="{FF2B5EF4-FFF2-40B4-BE49-F238E27FC236}">
                <a16:creationId xmlns:a16="http://schemas.microsoft.com/office/drawing/2014/main" xmlns="" id="{08C83975-8759-4FDE-29D0-0EB7A0A81C31}"/>
              </a:ext>
            </a:extLst>
          </p:cNvPr>
          <p:cNvSpPr/>
          <p:nvPr/>
        </p:nvSpPr>
        <p:spPr>
          <a:xfrm>
            <a:off x="-242956" y="3429000"/>
            <a:ext cx="12481560" cy="4041648"/>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Hình ảnh 7">
            <a:extLst>
              <a:ext uri="{FF2B5EF4-FFF2-40B4-BE49-F238E27FC236}">
                <a16:creationId xmlns:a16="http://schemas.microsoft.com/office/drawing/2014/main" xmlns="" id="{77D4066A-6E19-76AD-2894-ADB3078DF052}"/>
              </a:ext>
            </a:extLst>
          </p:cNvPr>
          <p:cNvPicPr>
            <a:picLocks noChangeAspect="1"/>
          </p:cNvPicPr>
          <p:nvPr/>
        </p:nvPicPr>
        <p:blipFill>
          <a:blip r:embed="rId3"/>
          <a:srcRect b="6824"/>
          <a:stretch/>
        </p:blipFill>
        <p:spPr>
          <a:xfrm>
            <a:off x="472787" y="788634"/>
            <a:ext cx="5665492" cy="3621024"/>
          </a:xfrm>
          <a:prstGeom prst="rect">
            <a:avLst/>
          </a:prstGeom>
          <a:ln>
            <a:noFill/>
          </a:ln>
          <a:effectLst>
            <a:outerShdw blurRad="292100" dist="139700" dir="2700000" algn="tl" rotWithShape="0">
              <a:srgbClr val="333333">
                <a:alpha val="65000"/>
              </a:srgbClr>
            </a:outerShdw>
          </a:effectLst>
        </p:spPr>
      </p:pic>
      <p:sp>
        <p:nvSpPr>
          <p:cNvPr id="9" name="Hộp Văn bản 8">
            <a:extLst>
              <a:ext uri="{FF2B5EF4-FFF2-40B4-BE49-F238E27FC236}">
                <a16:creationId xmlns:a16="http://schemas.microsoft.com/office/drawing/2014/main" xmlns="" id="{7B4DBA50-F1D2-EBC6-1A6E-E4AE626E1BA7}"/>
              </a:ext>
            </a:extLst>
          </p:cNvPr>
          <p:cNvSpPr txBox="1"/>
          <p:nvPr/>
        </p:nvSpPr>
        <p:spPr>
          <a:xfrm>
            <a:off x="613242" y="4368582"/>
            <a:ext cx="5384582" cy="430887"/>
          </a:xfrm>
          <a:prstGeom prst="rect">
            <a:avLst/>
          </a:prstGeom>
          <a:noFill/>
        </p:spPr>
        <p:txBody>
          <a:bodyPr wrap="square">
            <a:spAutoFit/>
          </a:bodyPr>
          <a:lstStyle/>
          <a:p>
            <a:pPr algn="just"/>
            <a:r>
              <a:rPr lang="en-US" sz="2200" dirty="0">
                <a:solidFill>
                  <a:srgbClr val="002060"/>
                </a:solidFill>
                <a:latin typeface="Roboto Condensed" panose="02000000000000000000" pitchFamily="2" charset="0"/>
                <a:ea typeface="Roboto Condensed" panose="02000000000000000000" pitchFamily="2" charset="0"/>
              </a:rPr>
              <a:t>         </a:t>
            </a:r>
          </a:p>
        </p:txBody>
      </p:sp>
      <p:sp>
        <p:nvSpPr>
          <p:cNvPr id="10" name="TextBox 5">
            <a:extLst>
              <a:ext uri="{FF2B5EF4-FFF2-40B4-BE49-F238E27FC236}">
                <a16:creationId xmlns:a16="http://schemas.microsoft.com/office/drawing/2014/main" xmlns="" id="{738CD41B-386B-B395-DB4D-05E009FD6D87}"/>
              </a:ext>
            </a:extLst>
          </p:cNvPr>
          <p:cNvSpPr txBox="1"/>
          <p:nvPr/>
        </p:nvSpPr>
        <p:spPr>
          <a:xfrm>
            <a:off x="472787" y="177121"/>
            <a:ext cx="11715665" cy="480131"/>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50" normalizeH="0" baseline="0" noProof="0" dirty="0">
                <a:ln>
                  <a:noFill/>
                </a:ln>
                <a:solidFill>
                  <a:srgbClr val="00B050"/>
                </a:solidFill>
                <a:effectLst/>
                <a:uLnTx/>
                <a:uFillTx/>
                <a:latin typeface="#9Slide03 SFU Futura_05" panose="00000800000000000000" pitchFamily="2" charset="0"/>
                <a:ea typeface="+mn-ea"/>
                <a:cs typeface="+mn-cs"/>
              </a:rPr>
              <a:t>4. VAI TRÒ CỦA VÙNG KINH TẾ TRỌNG ĐIỂM PHÍA NAM</a:t>
            </a:r>
          </a:p>
        </p:txBody>
      </p:sp>
      <p:sp>
        <p:nvSpPr>
          <p:cNvPr id="14" name="Hộp Văn bản 13">
            <a:extLst>
              <a:ext uri="{FF2B5EF4-FFF2-40B4-BE49-F238E27FC236}">
                <a16:creationId xmlns:a16="http://schemas.microsoft.com/office/drawing/2014/main" xmlns="" id="{49F218DB-B65B-3F1A-32CE-7C54779569BC}"/>
              </a:ext>
            </a:extLst>
          </p:cNvPr>
          <p:cNvSpPr txBox="1"/>
          <p:nvPr/>
        </p:nvSpPr>
        <p:spPr>
          <a:xfrm>
            <a:off x="472787" y="4614346"/>
            <a:ext cx="5619724" cy="2123658"/>
          </a:xfrm>
          <a:prstGeom prst="rect">
            <a:avLst/>
          </a:prstGeom>
          <a:noFill/>
        </p:spPr>
        <p:txBody>
          <a:bodyPr wrap="square">
            <a:spAutoFit/>
          </a:bodyPr>
          <a:lstStyle/>
          <a:p>
            <a:pPr algn="just"/>
            <a:r>
              <a:rPr lang="en-US" sz="2400" dirty="0">
                <a:solidFill>
                  <a:schemeClr val="bg1"/>
                </a:solidFill>
                <a:latin typeface="Roboto Condensed" panose="02000000000000000000" pitchFamily="2" charset="0"/>
                <a:ea typeface="Roboto Condensed" panose="02000000000000000000" pitchFamily="2" charset="0"/>
              </a:rPr>
              <a:t>      </a:t>
            </a:r>
            <a:r>
              <a:rPr lang="vi-VN" sz="2400" dirty="0">
                <a:solidFill>
                  <a:schemeClr val="bg1"/>
                </a:solidFill>
                <a:latin typeface="Roboto Condensed" panose="02000000000000000000" pitchFamily="2" charset="0"/>
                <a:ea typeface="Roboto Condensed" panose="02000000000000000000" pitchFamily="2" charset="0"/>
              </a:rPr>
              <a:t>Vùng </a:t>
            </a:r>
            <a:r>
              <a:rPr lang="en-US" sz="2400" dirty="0">
                <a:solidFill>
                  <a:schemeClr val="bg1"/>
                </a:solidFill>
                <a:latin typeface="Roboto Condensed" panose="02000000000000000000" pitchFamily="2" charset="0"/>
                <a:ea typeface="Roboto Condensed" panose="02000000000000000000" pitchFamily="2" charset="0"/>
              </a:rPr>
              <a:t>KTTĐ </a:t>
            </a:r>
            <a:r>
              <a:rPr lang="en-US" sz="2400" dirty="0" err="1">
                <a:solidFill>
                  <a:schemeClr val="bg1"/>
                </a:solidFill>
                <a:latin typeface="Roboto Condensed" panose="02000000000000000000" pitchFamily="2" charset="0"/>
                <a:ea typeface="Roboto Condensed" panose="02000000000000000000" pitchFamily="2" charset="0"/>
              </a:rPr>
              <a:t>phía</a:t>
            </a:r>
            <a:r>
              <a:rPr lang="en-US" sz="2400" dirty="0">
                <a:solidFill>
                  <a:schemeClr val="bg1"/>
                </a:solidFill>
                <a:latin typeface="Roboto Condensed" panose="02000000000000000000" pitchFamily="2" charset="0"/>
                <a:ea typeface="Roboto Condensed" panose="02000000000000000000" pitchFamily="2" charset="0"/>
              </a:rPr>
              <a:t> Nam </a:t>
            </a:r>
            <a:r>
              <a:rPr lang="vi-VN" sz="2400" dirty="0">
                <a:solidFill>
                  <a:schemeClr val="bg1"/>
                </a:solidFill>
                <a:latin typeface="Roboto Condensed" panose="02000000000000000000" pitchFamily="2" charset="0"/>
                <a:ea typeface="Roboto Condensed" panose="02000000000000000000" pitchFamily="2" charset="0"/>
              </a:rPr>
              <a:t>có GRDP </a:t>
            </a:r>
            <a:r>
              <a:rPr lang="vi-VN" sz="2800" b="1" dirty="0">
                <a:solidFill>
                  <a:srgbClr val="FFFF00"/>
                </a:solidFill>
                <a:latin typeface="Roboto Condensed" panose="02000000000000000000" pitchFamily="2" charset="0"/>
                <a:ea typeface="Roboto Condensed" panose="02000000000000000000" pitchFamily="2" charset="0"/>
              </a:rPr>
              <a:t>đứng đầu </a:t>
            </a:r>
            <a:r>
              <a:rPr lang="vi-VN" sz="2400" dirty="0">
                <a:solidFill>
                  <a:schemeClr val="bg1"/>
                </a:solidFill>
                <a:latin typeface="Roboto Condensed" panose="02000000000000000000" pitchFamily="2" charset="0"/>
                <a:ea typeface="Roboto Condensed" panose="02000000000000000000" pitchFamily="2" charset="0"/>
              </a:rPr>
              <a:t>trong 4 vùng kinh tế trọng điểm, chiếm tỉ trọng trong </a:t>
            </a:r>
            <a:r>
              <a:rPr lang="en-US" sz="2400" dirty="0">
                <a:solidFill>
                  <a:schemeClr val="bg1"/>
                </a:solidFill>
                <a:latin typeface="Roboto Condensed" panose="02000000000000000000" pitchFamily="2" charset="0"/>
                <a:ea typeface="Roboto Condensed" panose="02000000000000000000" pitchFamily="2" charset="0"/>
              </a:rPr>
              <a:t>GRDP</a:t>
            </a:r>
            <a:r>
              <a:rPr lang="vi-VN" sz="2400" dirty="0">
                <a:solidFill>
                  <a:schemeClr val="bg1"/>
                </a:solidFill>
                <a:latin typeface="Roboto Condensed" panose="02000000000000000000" pitchFamily="2" charset="0"/>
                <a:ea typeface="Roboto Condensed" panose="02000000000000000000" pitchFamily="2" charset="0"/>
              </a:rPr>
              <a:t> cả nước </a:t>
            </a:r>
            <a:r>
              <a:rPr lang="vi-VN" sz="2800" b="1" dirty="0">
                <a:solidFill>
                  <a:srgbClr val="FFFF00"/>
                </a:solidFill>
                <a:latin typeface="Roboto Condensed" panose="02000000000000000000" pitchFamily="2" charset="0"/>
                <a:ea typeface="Roboto Condensed" panose="02000000000000000000" pitchFamily="2" charset="0"/>
              </a:rPr>
              <a:t>cao nhất </a:t>
            </a:r>
            <a:r>
              <a:rPr lang="vi-VN" sz="2400" dirty="0">
                <a:solidFill>
                  <a:schemeClr val="bg1"/>
                </a:solidFill>
                <a:latin typeface="Roboto Condensed" panose="02000000000000000000" pitchFamily="2" charset="0"/>
                <a:ea typeface="Roboto Condensed" panose="02000000000000000000" pitchFamily="2" charset="0"/>
              </a:rPr>
              <a:t>với 33,5% năm 2021.</a:t>
            </a:r>
            <a:endParaRPr lang="en-US" sz="2400" dirty="0">
              <a:solidFill>
                <a:schemeClr val="bg1"/>
              </a:solidFill>
              <a:latin typeface="Roboto Condensed" panose="02000000000000000000" pitchFamily="2" charset="0"/>
              <a:ea typeface="Roboto Condensed" panose="02000000000000000000" pitchFamily="2" charset="0"/>
            </a:endParaRPr>
          </a:p>
          <a:p>
            <a:pPr algn="just"/>
            <a:endParaRPr lang="en-US" sz="2400" dirty="0">
              <a:solidFill>
                <a:schemeClr val="bg1"/>
              </a:solidFill>
              <a:latin typeface="Roboto Condensed" panose="02000000000000000000" pitchFamily="2" charset="0"/>
              <a:ea typeface="Roboto Condensed" panose="02000000000000000000" pitchFamily="2" charset="0"/>
            </a:endParaRPr>
          </a:p>
        </p:txBody>
      </p:sp>
      <p:pic>
        <p:nvPicPr>
          <p:cNvPr id="2" name="Hình ảnh 1">
            <a:extLst>
              <a:ext uri="{FF2B5EF4-FFF2-40B4-BE49-F238E27FC236}">
                <a16:creationId xmlns:a16="http://schemas.microsoft.com/office/drawing/2014/main" xmlns="" id="{CA9AD890-F9CC-94DF-A0DF-9F79229BF784}"/>
              </a:ext>
            </a:extLst>
          </p:cNvPr>
          <p:cNvPicPr>
            <a:picLocks noChangeAspect="1"/>
          </p:cNvPicPr>
          <p:nvPr/>
        </p:nvPicPr>
        <p:blipFill>
          <a:blip r:embed="rId4"/>
          <a:stretch>
            <a:fillRect/>
          </a:stretch>
        </p:blipFill>
        <p:spPr>
          <a:xfrm>
            <a:off x="6513528" y="657252"/>
            <a:ext cx="5461472" cy="4047520"/>
          </a:xfrm>
          <a:prstGeom prst="rect">
            <a:avLst/>
          </a:prstGeom>
        </p:spPr>
      </p:pic>
      <p:sp>
        <p:nvSpPr>
          <p:cNvPr id="3" name="Hộp Văn bản 2">
            <a:extLst>
              <a:ext uri="{FF2B5EF4-FFF2-40B4-BE49-F238E27FC236}">
                <a16:creationId xmlns:a16="http://schemas.microsoft.com/office/drawing/2014/main" xmlns="" id="{C915CB94-D3FA-F4E6-AC7C-50088208D5A2}"/>
              </a:ext>
            </a:extLst>
          </p:cNvPr>
          <p:cNvSpPr txBox="1"/>
          <p:nvPr/>
        </p:nvSpPr>
        <p:spPr>
          <a:xfrm>
            <a:off x="6513528" y="4614346"/>
            <a:ext cx="5461473" cy="1754326"/>
          </a:xfrm>
          <a:prstGeom prst="rect">
            <a:avLst/>
          </a:prstGeom>
          <a:noFill/>
        </p:spPr>
        <p:txBody>
          <a:bodyPr wrap="square">
            <a:spAutoFit/>
          </a:bodyPr>
          <a:lstStyle/>
          <a:p>
            <a:pPr algn="just"/>
            <a:r>
              <a:rPr lang="en-US" sz="2400" dirty="0">
                <a:solidFill>
                  <a:schemeClr val="bg1"/>
                </a:solidFill>
                <a:latin typeface="Roboto Condensed" panose="02000000000000000000" pitchFamily="2" charset="0"/>
                <a:ea typeface="Roboto Condensed" panose="02000000000000000000" pitchFamily="2" charset="0"/>
              </a:rPr>
              <a:t>        KTTĐ </a:t>
            </a:r>
            <a:r>
              <a:rPr lang="en-US" sz="2400" dirty="0" err="1">
                <a:solidFill>
                  <a:schemeClr val="bg1"/>
                </a:solidFill>
                <a:latin typeface="Roboto Condensed" panose="02000000000000000000" pitchFamily="2" charset="0"/>
                <a:ea typeface="Roboto Condensed" panose="02000000000000000000" pitchFamily="2" charset="0"/>
              </a:rPr>
              <a:t>phía</a:t>
            </a:r>
            <a:r>
              <a:rPr lang="en-US" sz="2400" dirty="0">
                <a:solidFill>
                  <a:schemeClr val="bg1"/>
                </a:solidFill>
                <a:latin typeface="Roboto Condensed" panose="02000000000000000000" pitchFamily="2" charset="0"/>
                <a:ea typeface="Roboto Condensed" panose="02000000000000000000" pitchFamily="2" charset="0"/>
              </a:rPr>
              <a:t> Nam </a:t>
            </a:r>
            <a:r>
              <a:rPr lang="en-US" sz="2400" dirty="0" err="1">
                <a:solidFill>
                  <a:schemeClr val="bg1"/>
                </a:solidFill>
                <a:latin typeface="Roboto Condensed" panose="02000000000000000000" pitchFamily="2" charset="0"/>
                <a:ea typeface="Roboto Condensed" panose="02000000000000000000" pitchFamily="2" charset="0"/>
              </a:rPr>
              <a:t>có</a:t>
            </a:r>
            <a:r>
              <a:rPr lang="en-US" sz="2400" dirty="0">
                <a:solidFill>
                  <a:schemeClr val="bg1"/>
                </a:solidFill>
                <a:latin typeface="Roboto Condensed" panose="02000000000000000000" pitchFamily="2" charset="0"/>
                <a:ea typeface="Roboto Condensed" panose="02000000000000000000" pitchFamily="2" charset="0"/>
              </a:rPr>
              <a:t> </a:t>
            </a:r>
            <a:r>
              <a:rPr lang="en-US" sz="2800" b="1" dirty="0">
                <a:solidFill>
                  <a:srgbClr val="FFFF00"/>
                </a:solidFill>
                <a:latin typeface="Roboto Condensed" panose="02000000000000000000" pitchFamily="2" charset="0"/>
                <a:ea typeface="Roboto Condensed" panose="02000000000000000000" pitchFamily="2" charset="0"/>
              </a:rPr>
              <a:t>04</a:t>
            </a:r>
            <a:r>
              <a:rPr lang="en-US" sz="2400" dirty="0">
                <a:solidFill>
                  <a:schemeClr val="bg1"/>
                </a:solidFill>
                <a:latin typeface="Roboto Condensed" panose="02000000000000000000" pitchFamily="2" charset="0"/>
                <a:ea typeface="Roboto Condensed" panose="02000000000000000000" pitchFamily="2" charset="0"/>
              </a:rPr>
              <a:t> tỉnh, </a:t>
            </a:r>
            <a:r>
              <a:rPr lang="en-US" sz="2400" dirty="0" err="1">
                <a:solidFill>
                  <a:schemeClr val="bg1"/>
                </a:solidFill>
                <a:latin typeface="Roboto Condensed" panose="02000000000000000000" pitchFamily="2" charset="0"/>
                <a:ea typeface="Roboto Condensed" panose="02000000000000000000" pitchFamily="2" charset="0"/>
              </a:rPr>
              <a:t>thành</a:t>
            </a:r>
            <a:r>
              <a:rPr lang="en-US" sz="2400" dirty="0">
                <a:solidFill>
                  <a:schemeClr val="bg1"/>
                </a:solidFill>
                <a:latin typeface="Roboto Condensed" panose="02000000000000000000" pitchFamily="2" charset="0"/>
                <a:ea typeface="Roboto Condensed" panose="02000000000000000000" pitchFamily="2" charset="0"/>
              </a:rPr>
              <a:t> </a:t>
            </a:r>
            <a:r>
              <a:rPr lang="en-US" sz="2400" dirty="0" err="1">
                <a:solidFill>
                  <a:schemeClr val="bg1"/>
                </a:solidFill>
                <a:latin typeface="Roboto Condensed" panose="02000000000000000000" pitchFamily="2" charset="0"/>
                <a:ea typeface="Roboto Condensed" panose="02000000000000000000" pitchFamily="2" charset="0"/>
              </a:rPr>
              <a:t>phố</a:t>
            </a:r>
            <a:r>
              <a:rPr lang="en-US" sz="2400" dirty="0">
                <a:solidFill>
                  <a:schemeClr val="bg1"/>
                </a:solidFill>
                <a:latin typeface="Roboto Condensed" panose="02000000000000000000" pitchFamily="2" charset="0"/>
                <a:ea typeface="Roboto Condensed" panose="02000000000000000000" pitchFamily="2" charset="0"/>
              </a:rPr>
              <a:t>. Top 10 tỉnh </a:t>
            </a:r>
            <a:r>
              <a:rPr lang="en-US" sz="2400" dirty="0" err="1">
                <a:solidFill>
                  <a:schemeClr val="bg1"/>
                </a:solidFill>
                <a:latin typeface="Roboto Condensed" panose="02000000000000000000" pitchFamily="2" charset="0"/>
                <a:ea typeface="Roboto Condensed" panose="02000000000000000000" pitchFamily="2" charset="0"/>
              </a:rPr>
              <a:t>thành</a:t>
            </a:r>
            <a:r>
              <a:rPr lang="en-US" sz="2400" dirty="0">
                <a:solidFill>
                  <a:schemeClr val="bg1"/>
                </a:solidFill>
                <a:latin typeface="Roboto Condensed" panose="02000000000000000000" pitchFamily="2" charset="0"/>
                <a:ea typeface="Roboto Condensed" panose="02000000000000000000" pitchFamily="2" charset="0"/>
              </a:rPr>
              <a:t> </a:t>
            </a:r>
            <a:r>
              <a:rPr lang="en-US" sz="2400" dirty="0" err="1">
                <a:solidFill>
                  <a:schemeClr val="bg1"/>
                </a:solidFill>
                <a:latin typeface="Roboto Condensed" panose="02000000000000000000" pitchFamily="2" charset="0"/>
                <a:ea typeface="Roboto Condensed" panose="02000000000000000000" pitchFamily="2" charset="0"/>
              </a:rPr>
              <a:t>có</a:t>
            </a:r>
            <a:r>
              <a:rPr lang="en-US" sz="2400" dirty="0">
                <a:solidFill>
                  <a:schemeClr val="bg1"/>
                </a:solidFill>
                <a:latin typeface="Roboto Condensed" panose="02000000000000000000" pitchFamily="2" charset="0"/>
                <a:ea typeface="Roboto Condensed" panose="02000000000000000000" pitchFamily="2" charset="0"/>
              </a:rPr>
              <a:t> GRDP </a:t>
            </a:r>
            <a:r>
              <a:rPr lang="en-US" sz="2400" dirty="0" err="1">
                <a:solidFill>
                  <a:schemeClr val="bg1"/>
                </a:solidFill>
                <a:latin typeface="Roboto Condensed" panose="02000000000000000000" pitchFamily="2" charset="0"/>
                <a:ea typeface="Roboto Condensed" panose="02000000000000000000" pitchFamily="2" charset="0"/>
              </a:rPr>
              <a:t>bình</a:t>
            </a:r>
            <a:r>
              <a:rPr lang="en-US" sz="2400" dirty="0">
                <a:solidFill>
                  <a:schemeClr val="bg1"/>
                </a:solidFill>
                <a:latin typeface="Roboto Condensed" panose="02000000000000000000" pitchFamily="2" charset="0"/>
                <a:ea typeface="Roboto Condensed" panose="02000000000000000000" pitchFamily="2" charset="0"/>
              </a:rPr>
              <a:t> </a:t>
            </a:r>
            <a:r>
              <a:rPr lang="en-US" sz="2400" dirty="0" err="1">
                <a:solidFill>
                  <a:schemeClr val="bg1"/>
                </a:solidFill>
                <a:latin typeface="Roboto Condensed" panose="02000000000000000000" pitchFamily="2" charset="0"/>
                <a:ea typeface="Roboto Condensed" panose="02000000000000000000" pitchFamily="2" charset="0"/>
              </a:rPr>
              <a:t>quân</a:t>
            </a:r>
            <a:r>
              <a:rPr lang="en-US" sz="2400" dirty="0">
                <a:solidFill>
                  <a:schemeClr val="bg1"/>
                </a:solidFill>
                <a:latin typeface="Roboto Condensed" panose="02000000000000000000" pitchFamily="2" charset="0"/>
                <a:ea typeface="Roboto Condensed" panose="02000000000000000000" pitchFamily="2" charset="0"/>
              </a:rPr>
              <a:t> </a:t>
            </a:r>
            <a:r>
              <a:rPr lang="en-US" sz="2400" dirty="0" err="1">
                <a:solidFill>
                  <a:schemeClr val="bg1"/>
                </a:solidFill>
                <a:latin typeface="Roboto Condensed" panose="02000000000000000000" pitchFamily="2" charset="0"/>
                <a:ea typeface="Roboto Condensed" panose="02000000000000000000" pitchFamily="2" charset="0"/>
              </a:rPr>
              <a:t>cao</a:t>
            </a:r>
            <a:r>
              <a:rPr lang="en-US" sz="2400" dirty="0">
                <a:solidFill>
                  <a:schemeClr val="bg1"/>
                </a:solidFill>
                <a:latin typeface="Roboto Condensed" panose="02000000000000000000" pitchFamily="2" charset="0"/>
                <a:ea typeface="Roboto Condensed" panose="02000000000000000000" pitchFamily="2" charset="0"/>
              </a:rPr>
              <a:t> </a:t>
            </a:r>
            <a:r>
              <a:rPr lang="en-US" sz="2400" dirty="0" err="1">
                <a:solidFill>
                  <a:schemeClr val="bg1"/>
                </a:solidFill>
                <a:latin typeface="Roboto Condensed" panose="02000000000000000000" pitchFamily="2" charset="0"/>
                <a:ea typeface="Roboto Condensed" panose="02000000000000000000" pitchFamily="2" charset="0"/>
              </a:rPr>
              <a:t>nhất</a:t>
            </a:r>
            <a:r>
              <a:rPr lang="en-US" sz="2400" dirty="0">
                <a:solidFill>
                  <a:schemeClr val="bg1"/>
                </a:solidFill>
                <a:latin typeface="Roboto Condensed" panose="02000000000000000000" pitchFamily="2" charset="0"/>
                <a:ea typeface="Roboto Condensed" panose="02000000000000000000" pitchFamily="2" charset="0"/>
              </a:rPr>
              <a:t> </a:t>
            </a:r>
            <a:r>
              <a:rPr lang="en-US" sz="2400" dirty="0" err="1">
                <a:solidFill>
                  <a:schemeClr val="bg1"/>
                </a:solidFill>
                <a:latin typeface="Roboto Condensed" panose="02000000000000000000" pitchFamily="2" charset="0"/>
                <a:ea typeface="Roboto Condensed" panose="02000000000000000000" pitchFamily="2" charset="0"/>
              </a:rPr>
              <a:t>Việt</a:t>
            </a:r>
            <a:r>
              <a:rPr lang="en-US" sz="2400" dirty="0">
                <a:solidFill>
                  <a:schemeClr val="bg1"/>
                </a:solidFill>
                <a:latin typeface="Roboto Condensed" panose="02000000000000000000" pitchFamily="2" charset="0"/>
                <a:ea typeface="Roboto Condensed" panose="02000000000000000000" pitchFamily="2" charset="0"/>
              </a:rPr>
              <a:t> Nam </a:t>
            </a:r>
            <a:r>
              <a:rPr lang="en-US" sz="2400" dirty="0" err="1">
                <a:solidFill>
                  <a:schemeClr val="bg1"/>
                </a:solidFill>
                <a:latin typeface="Roboto Condensed" panose="02000000000000000000" pitchFamily="2" charset="0"/>
                <a:ea typeface="Roboto Condensed" panose="02000000000000000000" pitchFamily="2" charset="0"/>
              </a:rPr>
              <a:t>năm</a:t>
            </a:r>
            <a:r>
              <a:rPr lang="en-US" sz="2400" dirty="0">
                <a:solidFill>
                  <a:schemeClr val="bg1"/>
                </a:solidFill>
                <a:latin typeface="Roboto Condensed" panose="02000000000000000000" pitchFamily="2" charset="0"/>
                <a:ea typeface="Roboto Condensed" panose="02000000000000000000" pitchFamily="2" charset="0"/>
              </a:rPr>
              <a:t> 2022. Trong </a:t>
            </a:r>
            <a:r>
              <a:rPr lang="en-US" sz="2400" dirty="0" err="1">
                <a:solidFill>
                  <a:schemeClr val="bg1"/>
                </a:solidFill>
                <a:latin typeface="Roboto Condensed" panose="02000000000000000000" pitchFamily="2" charset="0"/>
                <a:ea typeface="Roboto Condensed" panose="02000000000000000000" pitchFamily="2" charset="0"/>
              </a:rPr>
              <a:t>đó</a:t>
            </a:r>
            <a:r>
              <a:rPr lang="en-US" sz="2800" b="1" dirty="0">
                <a:solidFill>
                  <a:schemeClr val="bg1"/>
                </a:solidFill>
                <a:latin typeface="Roboto Condensed" panose="02000000000000000000" pitchFamily="2" charset="0"/>
                <a:ea typeface="Roboto Condensed" panose="02000000000000000000" pitchFamily="2" charset="0"/>
              </a:rPr>
              <a:t> </a:t>
            </a:r>
            <a:r>
              <a:rPr lang="en-US" sz="2800" b="1" dirty="0" err="1">
                <a:solidFill>
                  <a:srgbClr val="FFFF00"/>
                </a:solidFill>
                <a:latin typeface="Roboto Condensed" panose="02000000000000000000" pitchFamily="2" charset="0"/>
                <a:ea typeface="Roboto Condensed" panose="02000000000000000000" pitchFamily="2" charset="0"/>
              </a:rPr>
              <a:t>Bà</a:t>
            </a:r>
            <a:r>
              <a:rPr lang="en-US" sz="2800" b="1" dirty="0">
                <a:solidFill>
                  <a:srgbClr val="FFFF00"/>
                </a:solidFill>
                <a:latin typeface="Roboto Condensed" panose="02000000000000000000" pitchFamily="2" charset="0"/>
                <a:ea typeface="Roboto Condensed" panose="02000000000000000000" pitchFamily="2" charset="0"/>
              </a:rPr>
              <a:t> </a:t>
            </a:r>
            <a:r>
              <a:rPr lang="en-US" sz="2800" b="1" dirty="0" err="1">
                <a:solidFill>
                  <a:srgbClr val="FFFF00"/>
                </a:solidFill>
                <a:latin typeface="Roboto Condensed" panose="02000000000000000000" pitchFamily="2" charset="0"/>
                <a:ea typeface="Roboto Condensed" panose="02000000000000000000" pitchFamily="2" charset="0"/>
              </a:rPr>
              <a:t>Rịa</a:t>
            </a:r>
            <a:r>
              <a:rPr lang="en-US" sz="2800" b="1" dirty="0">
                <a:solidFill>
                  <a:srgbClr val="FFFF00"/>
                </a:solidFill>
                <a:latin typeface="Roboto Condensed" panose="02000000000000000000" pitchFamily="2" charset="0"/>
                <a:ea typeface="Roboto Condensed" panose="02000000000000000000" pitchFamily="2" charset="0"/>
              </a:rPr>
              <a:t> – </a:t>
            </a:r>
            <a:r>
              <a:rPr lang="en-US" sz="2800" b="1" dirty="0" err="1">
                <a:solidFill>
                  <a:srgbClr val="FFFF00"/>
                </a:solidFill>
                <a:latin typeface="Roboto Condensed" panose="02000000000000000000" pitchFamily="2" charset="0"/>
                <a:ea typeface="Roboto Condensed" panose="02000000000000000000" pitchFamily="2" charset="0"/>
              </a:rPr>
              <a:t>Vũng</a:t>
            </a:r>
            <a:r>
              <a:rPr lang="en-US" sz="2800" b="1" dirty="0">
                <a:solidFill>
                  <a:srgbClr val="FFFF00"/>
                </a:solidFill>
                <a:latin typeface="Roboto Condensed" panose="02000000000000000000" pitchFamily="2" charset="0"/>
                <a:ea typeface="Roboto Condensed" panose="02000000000000000000" pitchFamily="2" charset="0"/>
              </a:rPr>
              <a:t> </a:t>
            </a:r>
            <a:r>
              <a:rPr lang="en-US" sz="2800" b="1" dirty="0" err="1">
                <a:solidFill>
                  <a:srgbClr val="FFFF00"/>
                </a:solidFill>
                <a:latin typeface="Roboto Condensed" panose="02000000000000000000" pitchFamily="2" charset="0"/>
                <a:ea typeface="Roboto Condensed" panose="02000000000000000000" pitchFamily="2" charset="0"/>
              </a:rPr>
              <a:t>Tàu</a:t>
            </a:r>
            <a:r>
              <a:rPr lang="en-US" sz="2800" b="1" dirty="0">
                <a:solidFill>
                  <a:schemeClr val="bg1"/>
                </a:solidFill>
                <a:latin typeface="Roboto Condensed" panose="02000000000000000000" pitchFamily="2" charset="0"/>
                <a:ea typeface="Roboto Condensed" panose="02000000000000000000" pitchFamily="2" charset="0"/>
              </a:rPr>
              <a:t> </a:t>
            </a:r>
            <a:r>
              <a:rPr lang="en-US" sz="2400" dirty="0" err="1">
                <a:solidFill>
                  <a:schemeClr val="bg1"/>
                </a:solidFill>
                <a:latin typeface="Roboto Condensed" panose="02000000000000000000" pitchFamily="2" charset="0"/>
                <a:ea typeface="Roboto Condensed" panose="02000000000000000000" pitchFamily="2" charset="0"/>
              </a:rPr>
              <a:t>xếp</a:t>
            </a:r>
            <a:r>
              <a:rPr lang="en-US" sz="2400" dirty="0">
                <a:solidFill>
                  <a:schemeClr val="bg1"/>
                </a:solidFill>
                <a:latin typeface="Roboto Condensed" panose="02000000000000000000" pitchFamily="2" charset="0"/>
                <a:ea typeface="Roboto Condensed" panose="02000000000000000000" pitchFamily="2" charset="0"/>
              </a:rPr>
              <a:t> </a:t>
            </a:r>
            <a:r>
              <a:rPr lang="en-US" sz="2400" dirty="0" err="1">
                <a:solidFill>
                  <a:schemeClr val="bg1"/>
                </a:solidFill>
                <a:latin typeface="Roboto Condensed" panose="02000000000000000000" pitchFamily="2" charset="0"/>
                <a:ea typeface="Roboto Condensed" panose="02000000000000000000" pitchFamily="2" charset="0"/>
              </a:rPr>
              <a:t>hạng</a:t>
            </a:r>
            <a:r>
              <a:rPr lang="en-US" sz="2400" dirty="0">
                <a:solidFill>
                  <a:schemeClr val="bg1"/>
                </a:solidFill>
                <a:latin typeface="Roboto Condensed" panose="02000000000000000000" pitchFamily="2" charset="0"/>
                <a:ea typeface="Roboto Condensed" panose="02000000000000000000" pitchFamily="2" charset="0"/>
              </a:rPr>
              <a:t> </a:t>
            </a:r>
            <a:r>
              <a:rPr lang="en-US" sz="2400" dirty="0" err="1">
                <a:solidFill>
                  <a:schemeClr val="bg1"/>
                </a:solidFill>
                <a:latin typeface="Roboto Condensed" panose="02000000000000000000" pitchFamily="2" charset="0"/>
                <a:ea typeface="Roboto Condensed" panose="02000000000000000000" pitchFamily="2" charset="0"/>
              </a:rPr>
              <a:t>cao</a:t>
            </a:r>
            <a:r>
              <a:rPr lang="en-US" sz="2400" dirty="0">
                <a:solidFill>
                  <a:schemeClr val="bg1"/>
                </a:solidFill>
                <a:latin typeface="Roboto Condensed" panose="02000000000000000000" pitchFamily="2" charset="0"/>
                <a:ea typeface="Roboto Condensed" panose="02000000000000000000" pitchFamily="2" charset="0"/>
              </a:rPr>
              <a:t> </a:t>
            </a:r>
            <a:r>
              <a:rPr lang="en-US" sz="2400" dirty="0" err="1">
                <a:solidFill>
                  <a:schemeClr val="bg1"/>
                </a:solidFill>
                <a:latin typeface="Roboto Condensed" panose="02000000000000000000" pitchFamily="2" charset="0"/>
                <a:ea typeface="Roboto Condensed" panose="02000000000000000000" pitchFamily="2" charset="0"/>
              </a:rPr>
              <a:t>nhất</a:t>
            </a:r>
            <a:r>
              <a:rPr lang="en-US" sz="2400" dirty="0">
                <a:solidFill>
                  <a:schemeClr val="bg1"/>
                </a:solidFill>
                <a:latin typeface="Roboto Condensed" panose="02000000000000000000" pitchFamily="2" charset="0"/>
                <a:ea typeface="Roboto Condensed" panose="02000000000000000000" pitchFamily="2" charset="0"/>
              </a:rPr>
              <a:t> </a:t>
            </a:r>
            <a:r>
              <a:rPr lang="en-US" sz="2400" dirty="0" err="1">
                <a:solidFill>
                  <a:schemeClr val="bg1"/>
                </a:solidFill>
                <a:latin typeface="Roboto Condensed" panose="02000000000000000000" pitchFamily="2" charset="0"/>
                <a:ea typeface="Roboto Condensed" panose="02000000000000000000" pitchFamily="2" charset="0"/>
              </a:rPr>
              <a:t>cả</a:t>
            </a:r>
            <a:r>
              <a:rPr lang="en-US" sz="2400" dirty="0">
                <a:solidFill>
                  <a:schemeClr val="bg1"/>
                </a:solidFill>
                <a:latin typeface="Roboto Condensed" panose="02000000000000000000" pitchFamily="2" charset="0"/>
                <a:ea typeface="Roboto Condensed" panose="02000000000000000000" pitchFamily="2" charset="0"/>
              </a:rPr>
              <a:t> </a:t>
            </a:r>
            <a:r>
              <a:rPr lang="en-US" sz="2400" dirty="0" err="1">
                <a:solidFill>
                  <a:schemeClr val="bg1"/>
                </a:solidFill>
                <a:latin typeface="Roboto Condensed" panose="02000000000000000000" pitchFamily="2" charset="0"/>
                <a:ea typeface="Roboto Condensed" panose="02000000000000000000" pitchFamily="2" charset="0"/>
              </a:rPr>
              <a:t>nước</a:t>
            </a:r>
            <a:r>
              <a:rPr lang="en-US" sz="2400" dirty="0">
                <a:solidFill>
                  <a:schemeClr val="bg1"/>
                </a:solidFill>
                <a:latin typeface="Roboto Condensed" panose="02000000000000000000" pitchFamily="2" charset="0"/>
                <a:ea typeface="Roboto Condensed" panose="02000000000000000000" pitchFamily="2" charset="0"/>
              </a:rPr>
              <a:t>.</a:t>
            </a:r>
          </a:p>
        </p:txBody>
      </p:sp>
    </p:spTree>
    <p:extLst>
      <p:ext uri="{BB962C8B-B14F-4D97-AF65-F5344CB8AC3E}">
        <p14:creationId xmlns:p14="http://schemas.microsoft.com/office/powerpoint/2010/main" val="2319256434"/>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a:extLst>
              <a:ext uri="{FF2B5EF4-FFF2-40B4-BE49-F238E27FC236}">
                <a16:creationId xmlns:a16="http://schemas.microsoft.com/office/drawing/2014/main" xmlns="" id="{BCEABB48-D21C-E94A-864A-43A4CEE3194B}"/>
              </a:ext>
            </a:extLst>
          </p:cNvPr>
          <p:cNvSpPr/>
          <p:nvPr/>
        </p:nvSpPr>
        <p:spPr>
          <a:xfrm>
            <a:off x="6788501" y="3957744"/>
            <a:ext cx="5007429" cy="2462213"/>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5">
            <a:extLst>
              <a:ext uri="{FF2B5EF4-FFF2-40B4-BE49-F238E27FC236}">
                <a16:creationId xmlns:a16="http://schemas.microsoft.com/office/drawing/2014/main" xmlns="" id="{205A1DA0-B93C-43B8-5517-82D8F1E3D083}"/>
              </a:ext>
            </a:extLst>
          </p:cNvPr>
          <p:cNvSpPr txBox="1"/>
          <p:nvPr/>
        </p:nvSpPr>
        <p:spPr>
          <a:xfrm>
            <a:off x="930668" y="239373"/>
            <a:ext cx="11715665" cy="480131"/>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50" normalizeH="0" baseline="0" noProof="0" dirty="0">
                <a:ln>
                  <a:noFill/>
                </a:ln>
                <a:solidFill>
                  <a:srgbClr val="00B050"/>
                </a:solidFill>
                <a:effectLst/>
                <a:uLnTx/>
                <a:uFillTx/>
                <a:latin typeface="#9Slide03 SFU Futura_05" panose="00000800000000000000" pitchFamily="2" charset="0"/>
                <a:ea typeface="+mn-ea"/>
                <a:cs typeface="+mn-cs"/>
              </a:rPr>
              <a:t>VAI TRÒ CỦA VÙNG KINH TẾ TRỌNG ĐIỂM PHÍA NAM</a:t>
            </a:r>
          </a:p>
        </p:txBody>
      </p:sp>
      <p:sp>
        <p:nvSpPr>
          <p:cNvPr id="6" name="Hộp Văn bản 5">
            <a:extLst>
              <a:ext uri="{FF2B5EF4-FFF2-40B4-BE49-F238E27FC236}">
                <a16:creationId xmlns:a16="http://schemas.microsoft.com/office/drawing/2014/main" xmlns="" id="{2EFFC85F-3648-9DB4-9D7F-E5DA42F7EB80}"/>
              </a:ext>
            </a:extLst>
          </p:cNvPr>
          <p:cNvSpPr txBox="1"/>
          <p:nvPr/>
        </p:nvSpPr>
        <p:spPr>
          <a:xfrm>
            <a:off x="6788501" y="4008880"/>
            <a:ext cx="4863823" cy="2462213"/>
          </a:xfrm>
          <a:prstGeom prst="rect">
            <a:avLst/>
          </a:prstGeom>
          <a:noFill/>
        </p:spPr>
        <p:txBody>
          <a:bodyPr wrap="square">
            <a:spAutoFit/>
          </a:bodyPr>
          <a:lstStyle/>
          <a:p>
            <a:pPr algn="just"/>
            <a:r>
              <a:rPr lang="en-US" sz="2200" dirty="0">
                <a:solidFill>
                  <a:schemeClr val="bg1"/>
                </a:solidFill>
                <a:latin typeface="Roboto Condensed" panose="02000000000000000000" pitchFamily="2" charset="0"/>
                <a:ea typeface="Roboto Condensed" panose="02000000000000000000" pitchFamily="2" charset="0"/>
              </a:rPr>
              <a:t>        </a:t>
            </a:r>
            <a:r>
              <a:rPr lang="vi-VN" sz="2200" dirty="0">
                <a:solidFill>
                  <a:schemeClr val="bg1"/>
                </a:solidFill>
                <a:latin typeface="Roboto Condensed" panose="02000000000000000000" pitchFamily="2" charset="0"/>
                <a:ea typeface="Roboto Condensed" panose="02000000000000000000" pitchFamily="2" charset="0"/>
              </a:rPr>
              <a:t>Vùng KTTĐ phía Nam là vùng có lũy kế tổng vốn FDI nhiều nhất tính đến 20/5/2023. Cụ thể, lũy kế tổng vốn FDI đổ vào vùng KTTĐ phía Nam đạt khoảng 193,07 tỷ USD. Vùng KTĐT phía Nam là vùng KTTĐ duy nhất hút vốn ngoại trên 190 tỷ USD. </a:t>
            </a:r>
            <a:endParaRPr lang="en-US" sz="2200" dirty="0">
              <a:solidFill>
                <a:schemeClr val="bg1"/>
              </a:solidFill>
              <a:latin typeface="Roboto Condensed" panose="02000000000000000000" pitchFamily="2" charset="0"/>
              <a:ea typeface="Roboto Condensed" panose="02000000000000000000" pitchFamily="2" charset="0"/>
            </a:endParaRPr>
          </a:p>
        </p:txBody>
      </p:sp>
      <p:pic>
        <p:nvPicPr>
          <p:cNvPr id="7" name="Hình ảnh 6">
            <a:extLst>
              <a:ext uri="{FF2B5EF4-FFF2-40B4-BE49-F238E27FC236}">
                <a16:creationId xmlns:a16="http://schemas.microsoft.com/office/drawing/2014/main" xmlns="" id="{D4D2B8A9-3DB5-E749-E1F4-96C7ADCD1797}"/>
              </a:ext>
            </a:extLst>
          </p:cNvPr>
          <p:cNvPicPr>
            <a:picLocks noChangeAspect="1"/>
          </p:cNvPicPr>
          <p:nvPr/>
        </p:nvPicPr>
        <p:blipFill>
          <a:blip r:embed="rId3"/>
          <a:stretch>
            <a:fillRect/>
          </a:stretch>
        </p:blipFill>
        <p:spPr>
          <a:xfrm>
            <a:off x="592398" y="770641"/>
            <a:ext cx="5980694" cy="6092227"/>
          </a:xfrm>
          <a:prstGeom prst="rect">
            <a:avLst/>
          </a:prstGeom>
        </p:spPr>
      </p:pic>
      <p:pic>
        <p:nvPicPr>
          <p:cNvPr id="8" name="Hình ảnh 7">
            <a:extLst>
              <a:ext uri="{FF2B5EF4-FFF2-40B4-BE49-F238E27FC236}">
                <a16:creationId xmlns:a16="http://schemas.microsoft.com/office/drawing/2014/main" xmlns="" id="{444A46EA-337A-0C2B-CC7E-C34113DAD448}"/>
              </a:ext>
            </a:extLst>
          </p:cNvPr>
          <p:cNvPicPr>
            <a:picLocks noChangeAspect="1"/>
          </p:cNvPicPr>
          <p:nvPr/>
        </p:nvPicPr>
        <p:blipFill>
          <a:blip r:embed="rId4"/>
          <a:stretch>
            <a:fillRect/>
          </a:stretch>
        </p:blipFill>
        <p:spPr>
          <a:xfrm>
            <a:off x="6716698" y="1093004"/>
            <a:ext cx="5007428" cy="2864739"/>
          </a:xfrm>
          <a:prstGeom prst="rect">
            <a:avLst/>
          </a:prstGeom>
        </p:spPr>
      </p:pic>
    </p:spTree>
    <p:extLst>
      <p:ext uri="{BB962C8B-B14F-4D97-AF65-F5344CB8AC3E}">
        <p14:creationId xmlns:p14="http://schemas.microsoft.com/office/powerpoint/2010/main" val="37520998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xmlns="" id="{344214FC-20D5-A463-CA07-FB0F4047338B}"/>
              </a:ext>
            </a:extLst>
          </p:cNvPr>
          <p:cNvPicPr>
            <a:picLocks noChangeAspect="1"/>
          </p:cNvPicPr>
          <p:nvPr/>
        </p:nvPicPr>
        <p:blipFill>
          <a:blip r:embed="rId2"/>
          <a:stretch>
            <a:fillRect/>
          </a:stretch>
        </p:blipFill>
        <p:spPr>
          <a:xfrm>
            <a:off x="244428" y="238540"/>
            <a:ext cx="11761644" cy="6153116"/>
          </a:xfrm>
          <a:prstGeom prst="rect">
            <a:avLst/>
          </a:prstGeom>
        </p:spPr>
      </p:pic>
    </p:spTree>
    <p:extLst>
      <p:ext uri="{BB962C8B-B14F-4D97-AF65-F5344CB8AC3E}">
        <p14:creationId xmlns:p14="http://schemas.microsoft.com/office/powerpoint/2010/main" val="302530420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xmlns="" id="{6097F3FC-E519-9F39-7F06-DA88AB53163B}"/>
              </a:ext>
            </a:extLst>
          </p:cNvPr>
          <p:cNvPicPr>
            <a:picLocks noChangeAspect="1"/>
          </p:cNvPicPr>
          <p:nvPr/>
        </p:nvPicPr>
        <p:blipFill>
          <a:blip r:embed="rId3"/>
          <a:stretch>
            <a:fillRect/>
          </a:stretch>
        </p:blipFill>
        <p:spPr>
          <a:xfrm>
            <a:off x="625248" y="3363723"/>
            <a:ext cx="5399994" cy="3056494"/>
          </a:xfrm>
          <a:prstGeom prst="rect">
            <a:avLst/>
          </a:prstGeom>
        </p:spPr>
      </p:pic>
      <p:pic>
        <p:nvPicPr>
          <p:cNvPr id="6" name="Hình ảnh 5">
            <a:extLst>
              <a:ext uri="{FF2B5EF4-FFF2-40B4-BE49-F238E27FC236}">
                <a16:creationId xmlns:a16="http://schemas.microsoft.com/office/drawing/2014/main" xmlns="" id="{092CF1C0-200F-D4AE-F6E2-953AF700FB6E}"/>
              </a:ext>
            </a:extLst>
          </p:cNvPr>
          <p:cNvPicPr>
            <a:picLocks noChangeAspect="1"/>
          </p:cNvPicPr>
          <p:nvPr/>
        </p:nvPicPr>
        <p:blipFill>
          <a:blip r:embed="rId4"/>
          <a:srcRect t="15448"/>
          <a:stretch/>
        </p:blipFill>
        <p:spPr>
          <a:xfrm>
            <a:off x="6389915" y="201920"/>
            <a:ext cx="5095192" cy="3056494"/>
          </a:xfrm>
          <a:prstGeom prst="rect">
            <a:avLst/>
          </a:prstGeom>
        </p:spPr>
      </p:pic>
      <p:pic>
        <p:nvPicPr>
          <p:cNvPr id="8" name="Hình ảnh 7">
            <a:extLst>
              <a:ext uri="{FF2B5EF4-FFF2-40B4-BE49-F238E27FC236}">
                <a16:creationId xmlns:a16="http://schemas.microsoft.com/office/drawing/2014/main" xmlns="" id="{BD65C6B7-6A1D-7674-CB10-0FF2E1593889}"/>
              </a:ext>
            </a:extLst>
          </p:cNvPr>
          <p:cNvPicPr>
            <a:picLocks noChangeAspect="1"/>
          </p:cNvPicPr>
          <p:nvPr/>
        </p:nvPicPr>
        <p:blipFill>
          <a:blip r:embed="rId5"/>
          <a:stretch>
            <a:fillRect/>
          </a:stretch>
        </p:blipFill>
        <p:spPr>
          <a:xfrm>
            <a:off x="6389913" y="3429000"/>
            <a:ext cx="5176839" cy="3180466"/>
          </a:xfrm>
          <a:prstGeom prst="rect">
            <a:avLst/>
          </a:prstGeom>
        </p:spPr>
      </p:pic>
      <p:pic>
        <p:nvPicPr>
          <p:cNvPr id="10" name="Hình ảnh 9">
            <a:extLst>
              <a:ext uri="{FF2B5EF4-FFF2-40B4-BE49-F238E27FC236}">
                <a16:creationId xmlns:a16="http://schemas.microsoft.com/office/drawing/2014/main" xmlns="" id="{500EEE54-3FA6-5BED-3EFB-29F918F96177}"/>
              </a:ext>
            </a:extLst>
          </p:cNvPr>
          <p:cNvPicPr>
            <a:picLocks noChangeAspect="1"/>
          </p:cNvPicPr>
          <p:nvPr/>
        </p:nvPicPr>
        <p:blipFill>
          <a:blip r:embed="rId6"/>
          <a:stretch>
            <a:fillRect/>
          </a:stretch>
        </p:blipFill>
        <p:spPr>
          <a:xfrm>
            <a:off x="554493" y="136643"/>
            <a:ext cx="5541507" cy="3156874"/>
          </a:xfrm>
          <a:prstGeom prst="rect">
            <a:avLst/>
          </a:prstGeom>
        </p:spPr>
      </p:pic>
    </p:spTree>
    <p:extLst>
      <p:ext uri="{BB962C8B-B14F-4D97-AF65-F5344CB8AC3E}">
        <p14:creationId xmlns:p14="http://schemas.microsoft.com/office/powerpoint/2010/main" val="316123791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5D6871F-BBDA-2A6A-2D09-853B326AEF88}"/>
            </a:ext>
          </a:extLst>
        </p:cNvPr>
        <p:cNvGrpSpPr/>
        <p:nvPr/>
      </p:nvGrpSpPr>
      <p:grpSpPr>
        <a:xfrm>
          <a:off x="0" y="0"/>
          <a:ext cx="0" cy="0"/>
          <a:chOff x="0" y="0"/>
          <a:chExt cx="0" cy="0"/>
        </a:xfrm>
      </p:grpSpPr>
      <p:sp>
        <p:nvSpPr>
          <p:cNvPr id="3" name="Rectangle 6">
            <a:extLst>
              <a:ext uri="{FF2B5EF4-FFF2-40B4-BE49-F238E27FC236}">
                <a16:creationId xmlns:a16="http://schemas.microsoft.com/office/drawing/2014/main" xmlns="" id="{DFC47DC1-8B16-29E8-085F-AD5D2C034A44}"/>
              </a:ext>
            </a:extLst>
          </p:cNvPr>
          <p:cNvSpPr/>
          <p:nvPr/>
        </p:nvSpPr>
        <p:spPr>
          <a:xfrm>
            <a:off x="460853" y="969263"/>
            <a:ext cx="4303171" cy="5623631"/>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5">
            <a:extLst>
              <a:ext uri="{FF2B5EF4-FFF2-40B4-BE49-F238E27FC236}">
                <a16:creationId xmlns:a16="http://schemas.microsoft.com/office/drawing/2014/main" xmlns="" id="{4098D6C7-8F2A-DEA9-228B-693EE1F17E17}"/>
              </a:ext>
            </a:extLst>
          </p:cNvPr>
          <p:cNvSpPr txBox="1"/>
          <p:nvPr/>
        </p:nvSpPr>
        <p:spPr>
          <a:xfrm>
            <a:off x="930668" y="239373"/>
            <a:ext cx="11715665" cy="480131"/>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50" normalizeH="0" baseline="0" noProof="0" dirty="0">
                <a:ln>
                  <a:noFill/>
                </a:ln>
                <a:solidFill>
                  <a:srgbClr val="00B050"/>
                </a:solidFill>
                <a:effectLst/>
                <a:uLnTx/>
                <a:uFillTx/>
                <a:latin typeface="#9Slide03 SFU Futura_05" panose="00000800000000000000" pitchFamily="2" charset="0"/>
                <a:ea typeface="+mn-ea"/>
                <a:cs typeface="+mn-cs"/>
              </a:rPr>
              <a:t>VAI TRÒ CỦA VÙNG KINH TẾ TRỌNG ĐIỂM PHÍA NAM</a:t>
            </a:r>
          </a:p>
        </p:txBody>
      </p:sp>
      <p:sp>
        <p:nvSpPr>
          <p:cNvPr id="6" name="Hộp Văn bản 5">
            <a:extLst>
              <a:ext uri="{FF2B5EF4-FFF2-40B4-BE49-F238E27FC236}">
                <a16:creationId xmlns:a16="http://schemas.microsoft.com/office/drawing/2014/main" xmlns="" id="{889F595A-50BD-F914-58D0-462382DAD2F8}"/>
              </a:ext>
            </a:extLst>
          </p:cNvPr>
          <p:cNvSpPr txBox="1"/>
          <p:nvPr/>
        </p:nvSpPr>
        <p:spPr>
          <a:xfrm>
            <a:off x="631752" y="1104281"/>
            <a:ext cx="3961372" cy="5170646"/>
          </a:xfrm>
          <a:prstGeom prst="rect">
            <a:avLst/>
          </a:prstGeom>
          <a:noFill/>
        </p:spPr>
        <p:txBody>
          <a:bodyPr wrap="square">
            <a:spAutoFit/>
          </a:bodyPr>
          <a:lstStyle/>
          <a:p>
            <a:pPr algn="just"/>
            <a:r>
              <a:rPr lang="en-US" sz="2200" dirty="0">
                <a:solidFill>
                  <a:schemeClr val="bg1"/>
                </a:solidFill>
                <a:latin typeface="Roboto Condensed" panose="02000000000000000000" pitchFamily="2" charset="0"/>
                <a:ea typeface="Roboto Condensed" panose="02000000000000000000" pitchFamily="2" charset="0"/>
              </a:rPr>
              <a:t>       </a:t>
            </a:r>
            <a:r>
              <a:rPr lang="vi-VN" sz="2200" dirty="0">
                <a:solidFill>
                  <a:schemeClr val="bg1"/>
                </a:solidFill>
                <a:latin typeface="Roboto Condensed" panose="02000000000000000000" pitchFamily="2" charset="0"/>
                <a:ea typeface="Roboto Condensed" panose="02000000000000000000" pitchFamily="2" charset="0"/>
              </a:rPr>
              <a:t>Là vùng kinh tế phát triển năng động, có tốc độ tăng trưởng kinh tế cao, bền vững, đi đầu trong sự nghiệp công nghiệp hóa, hiện đại hóa đất nước, đi đầu phát triển một số ngành sản xuất và dịch vụ tiên tiến, nhất là các ngành sản xuất linh kiện điện tử, sản xuất phần mềm, các dịch vụ thương mại, </a:t>
            </a:r>
            <a:r>
              <a:rPr lang="vi-VN" sz="2200" dirty="0" err="1">
                <a:solidFill>
                  <a:schemeClr val="bg1"/>
                </a:solidFill>
                <a:latin typeface="Roboto Condensed" panose="02000000000000000000" pitchFamily="2" charset="0"/>
                <a:ea typeface="Roboto Condensed" panose="02000000000000000000" pitchFamily="2" charset="0"/>
              </a:rPr>
              <a:t>logistics</a:t>
            </a:r>
            <a:r>
              <a:rPr lang="vi-VN" sz="2200" dirty="0">
                <a:solidFill>
                  <a:schemeClr val="bg1"/>
                </a:solidFill>
                <a:latin typeface="Roboto Condensed" panose="02000000000000000000" pitchFamily="2" charset="0"/>
                <a:ea typeface="Roboto Condensed" panose="02000000000000000000" pitchFamily="2" charset="0"/>
              </a:rPr>
              <a:t>, tài chính, viễn thông, du lịch, góp phần nâng cao chất lượng, hiệu quả và sức cạnh tranh quốc tế, tạo động lực cho quá trình phát triển kinh tế - xã hội của cả nước.</a:t>
            </a:r>
            <a:endParaRPr lang="en-US" sz="2200" dirty="0">
              <a:solidFill>
                <a:schemeClr val="bg1"/>
              </a:solidFill>
              <a:latin typeface="Roboto Condensed" panose="02000000000000000000" pitchFamily="2" charset="0"/>
              <a:ea typeface="Roboto Condensed" panose="02000000000000000000" pitchFamily="2" charset="0"/>
            </a:endParaRPr>
          </a:p>
        </p:txBody>
      </p:sp>
      <p:pic>
        <p:nvPicPr>
          <p:cNvPr id="2" name="Hình ảnh 1">
            <a:extLst>
              <a:ext uri="{FF2B5EF4-FFF2-40B4-BE49-F238E27FC236}">
                <a16:creationId xmlns:a16="http://schemas.microsoft.com/office/drawing/2014/main" xmlns="" id="{48EE0DBF-22F0-9E3D-5A5A-089B440BA9CE}"/>
              </a:ext>
            </a:extLst>
          </p:cNvPr>
          <p:cNvPicPr>
            <a:picLocks noChangeAspect="1"/>
          </p:cNvPicPr>
          <p:nvPr/>
        </p:nvPicPr>
        <p:blipFill>
          <a:blip r:embed="rId3"/>
          <a:stretch>
            <a:fillRect/>
          </a:stretch>
        </p:blipFill>
        <p:spPr>
          <a:xfrm>
            <a:off x="5749586" y="3689604"/>
            <a:ext cx="5810662" cy="2903291"/>
          </a:xfrm>
          <a:prstGeom prst="rect">
            <a:avLst/>
          </a:prstGeom>
        </p:spPr>
      </p:pic>
      <p:pic>
        <p:nvPicPr>
          <p:cNvPr id="9" name="Hình ảnh 8">
            <a:extLst>
              <a:ext uri="{FF2B5EF4-FFF2-40B4-BE49-F238E27FC236}">
                <a16:creationId xmlns:a16="http://schemas.microsoft.com/office/drawing/2014/main" xmlns="" id="{8F1D2E08-6E57-8CE6-4FF5-D47FC8D23DDC}"/>
              </a:ext>
            </a:extLst>
          </p:cNvPr>
          <p:cNvPicPr>
            <a:picLocks noChangeAspect="1"/>
          </p:cNvPicPr>
          <p:nvPr/>
        </p:nvPicPr>
        <p:blipFill>
          <a:blip r:embed="rId4"/>
          <a:stretch>
            <a:fillRect/>
          </a:stretch>
        </p:blipFill>
        <p:spPr>
          <a:xfrm>
            <a:off x="5701755" y="900684"/>
            <a:ext cx="5906324" cy="2788920"/>
          </a:xfrm>
          <a:prstGeom prst="rect">
            <a:avLst/>
          </a:prstGeom>
        </p:spPr>
      </p:pic>
    </p:spTree>
    <p:extLst>
      <p:ext uri="{BB962C8B-B14F-4D97-AF65-F5344CB8AC3E}">
        <p14:creationId xmlns:p14="http://schemas.microsoft.com/office/powerpoint/2010/main" val="3206951222"/>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Hình ảnh 3">
            <a:extLst>
              <a:ext uri="{FF2B5EF4-FFF2-40B4-BE49-F238E27FC236}">
                <a16:creationId xmlns:a16="http://schemas.microsoft.com/office/drawing/2014/main" xmlns="" id="{D9B43D06-09DC-BEBC-AC5F-202DEA7518CF}"/>
              </a:ext>
            </a:extLst>
          </p:cNvPr>
          <p:cNvPicPr>
            <a:picLocks noChangeAspect="1"/>
          </p:cNvPicPr>
          <p:nvPr/>
        </p:nvPicPr>
        <p:blipFill>
          <a:blip r:embed="rId3"/>
          <a:srcRect r="6649"/>
          <a:stretch/>
        </p:blipFill>
        <p:spPr>
          <a:xfrm>
            <a:off x="20" y="1282"/>
            <a:ext cx="12191980" cy="6856718"/>
          </a:xfrm>
          <a:prstGeom prst="rect">
            <a:avLst/>
          </a:prstGeom>
        </p:spPr>
      </p:pic>
      <p:sp>
        <p:nvSpPr>
          <p:cNvPr id="5" name="TextBox 36">
            <a:extLst>
              <a:ext uri="{FF2B5EF4-FFF2-40B4-BE49-F238E27FC236}">
                <a16:creationId xmlns:a16="http://schemas.microsoft.com/office/drawing/2014/main" xmlns="" id="{887670F4-E05C-D018-45CE-44BBB0D721A4}"/>
              </a:ext>
            </a:extLst>
          </p:cNvPr>
          <p:cNvSpPr txBox="1"/>
          <p:nvPr/>
        </p:nvSpPr>
        <p:spPr>
          <a:xfrm>
            <a:off x="718458" y="231745"/>
            <a:ext cx="10254343" cy="1502142"/>
          </a:xfrm>
          <a:prstGeom prst="rect">
            <a:avLst/>
          </a:prstGeom>
          <a:solidFill>
            <a:schemeClr val="bg1"/>
          </a:solidFill>
        </p:spPr>
        <p:txBody>
          <a:bodyPr wrap="square" lIns="0" tIns="0" rIns="0" bIns="0" rtlCol="0" anchor="t">
            <a:spAutoFit/>
          </a:bodyPr>
          <a:lstStyle/>
          <a:p>
            <a:pPr marL="182880" marR="0" lvl="0" indent="0" algn="ctr" defTabSz="609630" rtl="0" eaLnBrk="1" fontAlgn="auto" latinLnBrk="0" hangingPunct="1">
              <a:lnSpc>
                <a:spcPts val="5400"/>
              </a:lnSpc>
              <a:spcBef>
                <a:spcPts val="600"/>
              </a:spcBef>
              <a:spcAft>
                <a:spcPts val="0"/>
              </a:spcAft>
              <a:buClrTx/>
              <a:buSzTx/>
              <a:buFontTx/>
              <a:buNone/>
              <a:tabLst/>
              <a:defRPr/>
            </a:pPr>
            <a:endParaRPr kumimoji="0" lang="en-US" sz="7200" b="0" i="0" u="none" strike="noStrike" kern="1200" cap="none" spc="0" normalizeH="0" baseline="0" noProof="0" dirty="0">
              <a:ln>
                <a:noFill/>
              </a:ln>
              <a:solidFill>
                <a:srgbClr val="AB2E32"/>
              </a:solidFill>
              <a:effectLst/>
              <a:uLnTx/>
              <a:uFillTx/>
              <a:latin typeface="#9Slide07 IcielCadena" panose="02000503000000020004" pitchFamily="2" charset="0"/>
              <a:ea typeface="+mn-ea"/>
              <a:cs typeface="+mn-cs"/>
            </a:endParaRPr>
          </a:p>
          <a:p>
            <a:pPr marL="182880" marR="0" lvl="0" indent="0" algn="ctr" defTabSz="609630" rtl="0" eaLnBrk="1" fontAlgn="auto" latinLnBrk="0" hangingPunct="1">
              <a:lnSpc>
                <a:spcPts val="5400"/>
              </a:lnSpc>
              <a:spcBef>
                <a:spcPts val="600"/>
              </a:spcBef>
              <a:spcAft>
                <a:spcPts val="0"/>
              </a:spcAft>
              <a:buClrTx/>
              <a:buSzTx/>
              <a:buFontTx/>
              <a:buNone/>
              <a:tabLst/>
              <a:defRPr/>
            </a:pPr>
            <a:r>
              <a:rPr kumimoji="0" lang="en-US" sz="7200" b="0" i="0" u="none" strike="noStrike" kern="1200" cap="none" spc="0" normalizeH="0" baseline="0" noProof="0" dirty="0">
                <a:ln>
                  <a:noFill/>
                </a:ln>
                <a:solidFill>
                  <a:srgbClr val="AB2E32"/>
                </a:solidFill>
                <a:effectLst/>
                <a:uLnTx/>
                <a:uFillTx/>
                <a:latin typeface="#9Slide07 IcielCadena" panose="02000503000000020004" pitchFamily="2" charset="0"/>
                <a:ea typeface="+mn-ea"/>
                <a:cs typeface="+mn-cs"/>
              </a:rPr>
              <a:t>LUYỆN TẬP</a:t>
            </a:r>
          </a:p>
        </p:txBody>
      </p:sp>
    </p:spTree>
    <p:extLst>
      <p:ext uri="{BB962C8B-B14F-4D97-AF65-F5344CB8AC3E}">
        <p14:creationId xmlns:p14="http://schemas.microsoft.com/office/powerpoint/2010/main" val="31743174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64FD517-8CE5-BAB8-03CB-9DD235AC8D5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E31BAC54-733F-31EE-55FD-1C84D33B5A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1DF86A-5B25-4DFB-AA94-3BD57DA1950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xmlns="" id="{0078CDC5-CCB8-F34A-030E-C55B5AF3CFD0}"/>
              </a:ext>
            </a:extLst>
          </p:cNvPr>
          <p:cNvSpPr/>
          <p:nvPr/>
        </p:nvSpPr>
        <p:spPr>
          <a:xfrm>
            <a:off x="11770918" y="5778395"/>
            <a:ext cx="167253" cy="5094"/>
          </a:xfrm>
          <a:custGeom>
            <a:avLst/>
            <a:gdLst>
              <a:gd name="connsiteX0" fmla="*/ 0 w 82772"/>
              <a:gd name="connsiteY0" fmla="*/ 0 h 2381"/>
              <a:gd name="connsiteX1" fmla="*/ 82772 w 82772"/>
              <a:gd name="connsiteY1" fmla="*/ 0 h 2381"/>
              <a:gd name="connsiteX2" fmla="*/ 82772 w 82772"/>
              <a:gd name="connsiteY2" fmla="*/ 2381 h 2381"/>
              <a:gd name="connsiteX3" fmla="*/ 0 w 82772"/>
              <a:gd name="connsiteY3" fmla="*/ 2381 h 2381"/>
            </a:gdLst>
            <a:ahLst/>
            <a:cxnLst>
              <a:cxn ang="0">
                <a:pos x="connsiteX0" y="connsiteY0"/>
              </a:cxn>
              <a:cxn ang="0">
                <a:pos x="connsiteX1" y="connsiteY1"/>
              </a:cxn>
              <a:cxn ang="0">
                <a:pos x="connsiteX2" y="connsiteY2"/>
              </a:cxn>
              <a:cxn ang="0">
                <a:pos x="connsiteX3" y="connsiteY3"/>
              </a:cxn>
            </a:cxnLst>
            <a:rect l="l" t="t" r="r" b="b"/>
            <a:pathLst>
              <a:path w="82772" h="2381">
                <a:moveTo>
                  <a:pt x="0" y="0"/>
                </a:moveTo>
                <a:lnTo>
                  <a:pt x="82772" y="0"/>
                </a:lnTo>
                <a:lnTo>
                  <a:pt x="82772" y="2381"/>
                </a:lnTo>
                <a:lnTo>
                  <a:pt x="0" y="2381"/>
                </a:lnTo>
                <a:close/>
              </a:path>
            </a:pathLst>
          </a:custGeom>
          <a:solidFill>
            <a:schemeClr val="tx1">
              <a:alpha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xmlns="" id="{AFDA70E5-070A-17A6-1D68-233EBB1B13A8}"/>
              </a:ext>
            </a:extLst>
          </p:cNvPr>
          <p:cNvSpPr/>
          <p:nvPr/>
        </p:nvSpPr>
        <p:spPr>
          <a:xfrm>
            <a:off x="6572959" y="5568089"/>
            <a:ext cx="831262" cy="5094"/>
          </a:xfrm>
          <a:custGeom>
            <a:avLst/>
            <a:gdLst>
              <a:gd name="connsiteX0" fmla="*/ 0 w 411384"/>
              <a:gd name="connsiteY0" fmla="*/ 0 h 2381"/>
              <a:gd name="connsiteX1" fmla="*/ 411385 w 411384"/>
              <a:gd name="connsiteY1" fmla="*/ 0 h 2381"/>
              <a:gd name="connsiteX2" fmla="*/ 411385 w 411384"/>
              <a:gd name="connsiteY2" fmla="*/ 2381 h 2381"/>
              <a:gd name="connsiteX3" fmla="*/ 0 w 411384"/>
              <a:gd name="connsiteY3" fmla="*/ 2381 h 2381"/>
            </a:gdLst>
            <a:ahLst/>
            <a:cxnLst>
              <a:cxn ang="0">
                <a:pos x="connsiteX0" y="connsiteY0"/>
              </a:cxn>
              <a:cxn ang="0">
                <a:pos x="connsiteX1" y="connsiteY1"/>
              </a:cxn>
              <a:cxn ang="0">
                <a:pos x="connsiteX2" y="connsiteY2"/>
              </a:cxn>
              <a:cxn ang="0">
                <a:pos x="connsiteX3" y="connsiteY3"/>
              </a:cxn>
            </a:cxnLst>
            <a:rect l="l" t="t" r="r" b="b"/>
            <a:pathLst>
              <a:path w="411384" h="2381">
                <a:moveTo>
                  <a:pt x="0" y="0"/>
                </a:moveTo>
                <a:lnTo>
                  <a:pt x="411385" y="0"/>
                </a:lnTo>
                <a:lnTo>
                  <a:pt x="411385" y="2381"/>
                </a:lnTo>
                <a:lnTo>
                  <a:pt x="0" y="2381"/>
                </a:lnTo>
                <a:close/>
              </a:path>
            </a:pathLst>
          </a:custGeom>
          <a:solidFill>
            <a:schemeClr val="tx1">
              <a:alpha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xmlns="" id="{A73051A2-AAE8-2ED0-FC64-3609FC9EE5B1}"/>
              </a:ext>
            </a:extLst>
          </p:cNvPr>
          <p:cNvSpPr/>
          <p:nvPr/>
        </p:nvSpPr>
        <p:spPr>
          <a:xfrm>
            <a:off x="7575715" y="5568089"/>
            <a:ext cx="121831" cy="5094"/>
          </a:xfrm>
          <a:custGeom>
            <a:avLst/>
            <a:gdLst>
              <a:gd name="connsiteX0" fmla="*/ 0 w 60293"/>
              <a:gd name="connsiteY0" fmla="*/ 0 h 2381"/>
              <a:gd name="connsiteX1" fmla="*/ 60293 w 60293"/>
              <a:gd name="connsiteY1" fmla="*/ 0 h 2381"/>
              <a:gd name="connsiteX2" fmla="*/ 60293 w 60293"/>
              <a:gd name="connsiteY2" fmla="*/ 2381 h 2381"/>
              <a:gd name="connsiteX3" fmla="*/ 0 w 60293"/>
              <a:gd name="connsiteY3" fmla="*/ 2381 h 2381"/>
            </a:gdLst>
            <a:ahLst/>
            <a:cxnLst>
              <a:cxn ang="0">
                <a:pos x="connsiteX0" y="connsiteY0"/>
              </a:cxn>
              <a:cxn ang="0">
                <a:pos x="connsiteX1" y="connsiteY1"/>
              </a:cxn>
              <a:cxn ang="0">
                <a:pos x="connsiteX2" y="connsiteY2"/>
              </a:cxn>
              <a:cxn ang="0">
                <a:pos x="connsiteX3" y="connsiteY3"/>
              </a:cxn>
            </a:cxnLst>
            <a:rect l="l" t="t" r="r" b="b"/>
            <a:pathLst>
              <a:path w="60293" h="2381">
                <a:moveTo>
                  <a:pt x="0" y="0"/>
                </a:moveTo>
                <a:lnTo>
                  <a:pt x="60293" y="0"/>
                </a:lnTo>
                <a:lnTo>
                  <a:pt x="60293" y="2381"/>
                </a:lnTo>
                <a:lnTo>
                  <a:pt x="0" y="2381"/>
                </a:lnTo>
                <a:close/>
              </a:path>
            </a:pathLst>
          </a:custGeom>
          <a:solidFill>
            <a:schemeClr val="tx1">
              <a:alpha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xmlns="" id="{8F3F66E5-93C7-B3F4-BA89-0F7A96B02B59}"/>
              </a:ext>
            </a:extLst>
          </p:cNvPr>
          <p:cNvSpPr/>
          <p:nvPr/>
        </p:nvSpPr>
        <p:spPr>
          <a:xfrm>
            <a:off x="8093641" y="5654084"/>
            <a:ext cx="1803031" cy="5094"/>
          </a:xfrm>
          <a:custGeom>
            <a:avLst/>
            <a:gdLst>
              <a:gd name="connsiteX0" fmla="*/ 0 w 892302"/>
              <a:gd name="connsiteY0" fmla="*/ 0 h 2381"/>
              <a:gd name="connsiteX1" fmla="*/ 892302 w 892302"/>
              <a:gd name="connsiteY1" fmla="*/ 0 h 2381"/>
              <a:gd name="connsiteX2" fmla="*/ 892302 w 892302"/>
              <a:gd name="connsiteY2" fmla="*/ 2381 h 2381"/>
              <a:gd name="connsiteX3" fmla="*/ 0 w 892302"/>
              <a:gd name="connsiteY3" fmla="*/ 2381 h 2381"/>
            </a:gdLst>
            <a:ahLst/>
            <a:cxnLst>
              <a:cxn ang="0">
                <a:pos x="connsiteX0" y="connsiteY0"/>
              </a:cxn>
              <a:cxn ang="0">
                <a:pos x="connsiteX1" y="connsiteY1"/>
              </a:cxn>
              <a:cxn ang="0">
                <a:pos x="connsiteX2" y="connsiteY2"/>
              </a:cxn>
              <a:cxn ang="0">
                <a:pos x="connsiteX3" y="connsiteY3"/>
              </a:cxn>
            </a:cxnLst>
            <a:rect l="l" t="t" r="r" b="b"/>
            <a:pathLst>
              <a:path w="892302" h="2381">
                <a:moveTo>
                  <a:pt x="0" y="0"/>
                </a:moveTo>
                <a:lnTo>
                  <a:pt x="892302" y="0"/>
                </a:lnTo>
                <a:lnTo>
                  <a:pt x="892302" y="2381"/>
                </a:lnTo>
                <a:lnTo>
                  <a:pt x="0" y="2381"/>
                </a:lnTo>
                <a:close/>
              </a:path>
            </a:pathLst>
          </a:custGeom>
          <a:solidFill>
            <a:schemeClr val="tx1">
              <a:alpha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xmlns="" id="{C975714B-4096-A003-14F1-0A8D4F97E59C}"/>
              </a:ext>
            </a:extLst>
          </p:cNvPr>
          <p:cNvSpPr/>
          <p:nvPr/>
        </p:nvSpPr>
        <p:spPr>
          <a:xfrm>
            <a:off x="9712370" y="859685"/>
            <a:ext cx="1362626" cy="847904"/>
          </a:xfrm>
          <a:custGeom>
            <a:avLst/>
            <a:gdLst>
              <a:gd name="connsiteX0" fmla="*/ 548696 w 674350"/>
              <a:gd name="connsiteY0" fmla="*/ 396125 h 396315"/>
              <a:gd name="connsiteX1" fmla="*/ 74541 w 674350"/>
              <a:gd name="connsiteY1" fmla="*/ 396125 h 396315"/>
              <a:gd name="connsiteX2" fmla="*/ 8 w 674350"/>
              <a:gd name="connsiteY2" fmla="*/ 319401 h 396315"/>
              <a:gd name="connsiteX3" fmla="*/ 76732 w 674350"/>
              <a:gd name="connsiteY3" fmla="*/ 244868 h 396315"/>
              <a:gd name="connsiteX4" fmla="*/ 98449 w 674350"/>
              <a:gd name="connsiteY4" fmla="*/ 248011 h 396315"/>
              <a:gd name="connsiteX5" fmla="*/ 96735 w 674350"/>
              <a:gd name="connsiteY5" fmla="*/ 224770 h 396315"/>
              <a:gd name="connsiteX6" fmla="*/ 257040 w 674350"/>
              <a:gd name="connsiteY6" fmla="*/ 64465 h 396315"/>
              <a:gd name="connsiteX7" fmla="*/ 286568 w 674350"/>
              <a:gd name="connsiteY7" fmla="*/ 67227 h 396315"/>
              <a:gd name="connsiteX8" fmla="*/ 479125 w 674350"/>
              <a:gd name="connsiteY8" fmla="*/ 20488 h 396315"/>
              <a:gd name="connsiteX9" fmla="*/ 546315 w 674350"/>
              <a:gd name="connsiteY9" fmla="*/ 138093 h 396315"/>
              <a:gd name="connsiteX10" fmla="*/ 548696 w 674350"/>
              <a:gd name="connsiteY10" fmla="*/ 138093 h 396315"/>
              <a:gd name="connsiteX11" fmla="*/ 674302 w 674350"/>
              <a:gd name="connsiteY11" fmla="*/ 270709 h 396315"/>
              <a:gd name="connsiteX12" fmla="*/ 548696 w 674350"/>
              <a:gd name="connsiteY12" fmla="*/ 396315 h 39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4350" h="396315">
                <a:moveTo>
                  <a:pt x="548696" y="396125"/>
                </a:moveTo>
                <a:lnTo>
                  <a:pt x="74541" y="396125"/>
                </a:lnTo>
                <a:cubicBezTo>
                  <a:pt x="32774" y="395515"/>
                  <a:pt x="-601" y="361168"/>
                  <a:pt x="8" y="319401"/>
                </a:cubicBezTo>
                <a:cubicBezTo>
                  <a:pt x="618" y="277634"/>
                  <a:pt x="34965" y="244258"/>
                  <a:pt x="76732" y="244868"/>
                </a:cubicBezTo>
                <a:cubicBezTo>
                  <a:pt x="84085" y="244887"/>
                  <a:pt x="91391" y="245944"/>
                  <a:pt x="98449" y="248011"/>
                </a:cubicBezTo>
                <a:cubicBezTo>
                  <a:pt x="97297" y="240315"/>
                  <a:pt x="96725" y="232552"/>
                  <a:pt x="96735" y="224770"/>
                </a:cubicBezTo>
                <a:cubicBezTo>
                  <a:pt x="96735" y="136235"/>
                  <a:pt x="168505" y="64465"/>
                  <a:pt x="257040" y="64465"/>
                </a:cubicBezTo>
                <a:cubicBezTo>
                  <a:pt x="266946" y="64512"/>
                  <a:pt x="276824" y="65436"/>
                  <a:pt x="286568" y="67227"/>
                </a:cubicBezTo>
                <a:cubicBezTo>
                  <a:pt x="326830" y="1142"/>
                  <a:pt x="413050" y="-19784"/>
                  <a:pt x="479125" y="20488"/>
                </a:cubicBezTo>
                <a:cubicBezTo>
                  <a:pt x="520245" y="45538"/>
                  <a:pt x="545610" y="89953"/>
                  <a:pt x="546315" y="138093"/>
                </a:cubicBezTo>
                <a:lnTo>
                  <a:pt x="548696" y="138093"/>
                </a:lnTo>
                <a:cubicBezTo>
                  <a:pt x="620000" y="140026"/>
                  <a:pt x="676236" y="199405"/>
                  <a:pt x="674302" y="270709"/>
                </a:cubicBezTo>
                <a:cubicBezTo>
                  <a:pt x="672435" y="339299"/>
                  <a:pt x="617276" y="394449"/>
                  <a:pt x="548696" y="396315"/>
                </a:cubicBezTo>
                <a:close/>
              </a:path>
            </a:pathLst>
          </a:custGeom>
          <a:solidFill>
            <a:schemeClr val="tx1">
              <a:alpha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xmlns="" id="{9875800A-57DA-08EB-9023-10AB450C2841}"/>
              </a:ext>
            </a:extLst>
          </p:cNvPr>
          <p:cNvSpPr/>
          <p:nvPr/>
        </p:nvSpPr>
        <p:spPr>
          <a:xfrm>
            <a:off x="7874609" y="1118415"/>
            <a:ext cx="519783" cy="319160"/>
          </a:xfrm>
          <a:custGeom>
            <a:avLst/>
            <a:gdLst>
              <a:gd name="connsiteX0" fmla="*/ 206505 w 257235"/>
              <a:gd name="connsiteY0" fmla="*/ 149178 h 149177"/>
              <a:gd name="connsiteX1" fmla="*/ 28197 w 257235"/>
              <a:gd name="connsiteY1" fmla="*/ 149178 h 149177"/>
              <a:gd name="connsiteX2" fmla="*/ 3 w 257235"/>
              <a:gd name="connsiteY2" fmla="*/ 120222 h 149177"/>
              <a:gd name="connsiteX3" fmla="*/ 28959 w 257235"/>
              <a:gd name="connsiteY3" fmla="*/ 92028 h 149177"/>
              <a:gd name="connsiteX4" fmla="*/ 37150 w 257235"/>
              <a:gd name="connsiteY4" fmla="*/ 93171 h 149177"/>
              <a:gd name="connsiteX5" fmla="*/ 36483 w 257235"/>
              <a:gd name="connsiteY5" fmla="*/ 84503 h 149177"/>
              <a:gd name="connsiteX6" fmla="*/ 96681 w 257235"/>
              <a:gd name="connsiteY6" fmla="*/ 24115 h 149177"/>
              <a:gd name="connsiteX7" fmla="*/ 96777 w 257235"/>
              <a:gd name="connsiteY7" fmla="*/ 24115 h 149177"/>
              <a:gd name="connsiteX8" fmla="*/ 107921 w 257235"/>
              <a:gd name="connsiteY8" fmla="*/ 25162 h 149177"/>
              <a:gd name="connsiteX9" fmla="*/ 180501 w 257235"/>
              <a:gd name="connsiteY9" fmla="*/ 7808 h 149177"/>
              <a:gd name="connsiteX10" fmla="*/ 205647 w 257235"/>
              <a:gd name="connsiteY10" fmla="*/ 51832 h 149177"/>
              <a:gd name="connsiteX11" fmla="*/ 206505 w 257235"/>
              <a:gd name="connsiteY11" fmla="*/ 51832 h 149177"/>
              <a:gd name="connsiteX12" fmla="*/ 257187 w 257235"/>
              <a:gd name="connsiteY12" fmla="*/ 98210 h 149177"/>
              <a:gd name="connsiteX13" fmla="*/ 210810 w 257235"/>
              <a:gd name="connsiteY13" fmla="*/ 148892 h 149177"/>
              <a:gd name="connsiteX14" fmla="*/ 206505 w 257235"/>
              <a:gd name="connsiteY14" fmla="*/ 148892 h 1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7235" h="149177">
                <a:moveTo>
                  <a:pt x="206505" y="149178"/>
                </a:moveTo>
                <a:lnTo>
                  <a:pt x="28197" y="149178"/>
                </a:lnTo>
                <a:cubicBezTo>
                  <a:pt x="12414" y="148968"/>
                  <a:pt x="-207" y="136005"/>
                  <a:pt x="3" y="120222"/>
                </a:cubicBezTo>
                <a:cubicBezTo>
                  <a:pt x="212" y="104439"/>
                  <a:pt x="13176" y="91818"/>
                  <a:pt x="28959" y="92028"/>
                </a:cubicBezTo>
                <a:cubicBezTo>
                  <a:pt x="31730" y="92009"/>
                  <a:pt x="34493" y="92390"/>
                  <a:pt x="37150" y="93171"/>
                </a:cubicBezTo>
                <a:cubicBezTo>
                  <a:pt x="36683" y="90304"/>
                  <a:pt x="36464" y="87408"/>
                  <a:pt x="36483" y="84503"/>
                </a:cubicBezTo>
                <a:cubicBezTo>
                  <a:pt x="36426" y="51204"/>
                  <a:pt x="63382" y="24172"/>
                  <a:pt x="96681" y="24115"/>
                </a:cubicBezTo>
                <a:cubicBezTo>
                  <a:pt x="96710" y="24115"/>
                  <a:pt x="96748" y="24115"/>
                  <a:pt x="96777" y="24115"/>
                </a:cubicBezTo>
                <a:cubicBezTo>
                  <a:pt x="100520" y="24124"/>
                  <a:pt x="104244" y="24477"/>
                  <a:pt x="107921" y="25162"/>
                </a:cubicBezTo>
                <a:cubicBezTo>
                  <a:pt x="123170" y="331"/>
                  <a:pt x="155670" y="-7442"/>
                  <a:pt x="180501" y="7808"/>
                </a:cubicBezTo>
                <a:cubicBezTo>
                  <a:pt x="195846" y="17228"/>
                  <a:pt x="205323" y="33830"/>
                  <a:pt x="205647" y="51832"/>
                </a:cubicBezTo>
                <a:lnTo>
                  <a:pt x="206505" y="51832"/>
                </a:lnTo>
                <a:cubicBezTo>
                  <a:pt x="233308" y="50642"/>
                  <a:pt x="255997" y="71406"/>
                  <a:pt x="257187" y="98210"/>
                </a:cubicBezTo>
                <a:cubicBezTo>
                  <a:pt x="258368" y="125013"/>
                  <a:pt x="237604" y="147701"/>
                  <a:pt x="210810" y="148892"/>
                </a:cubicBezTo>
                <a:cubicBezTo>
                  <a:pt x="209372" y="148959"/>
                  <a:pt x="207933" y="148959"/>
                  <a:pt x="206505" y="148892"/>
                </a:cubicBezTo>
                <a:close/>
              </a:path>
            </a:pathLst>
          </a:custGeom>
          <a:solidFill>
            <a:schemeClr val="tx1">
              <a:alpha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xmlns="" id="{5441EAB8-5ACF-E083-C96C-E0299B5A42CB}"/>
              </a:ext>
            </a:extLst>
          </p:cNvPr>
          <p:cNvSpPr/>
          <p:nvPr/>
        </p:nvSpPr>
        <p:spPr>
          <a:xfrm rot="16996800">
            <a:off x="8818085" y="1818939"/>
            <a:ext cx="726286" cy="685951"/>
          </a:xfrm>
          <a:custGeom>
            <a:avLst/>
            <a:gdLst>
              <a:gd name="connsiteX0" fmla="*/ 339471 w 339470"/>
              <a:gd name="connsiteY0" fmla="*/ 169735 h 339470"/>
              <a:gd name="connsiteX1" fmla="*/ 169735 w 339470"/>
              <a:gd name="connsiteY1" fmla="*/ 339471 h 339470"/>
              <a:gd name="connsiteX2" fmla="*/ 0 w 339470"/>
              <a:gd name="connsiteY2" fmla="*/ 169735 h 339470"/>
              <a:gd name="connsiteX3" fmla="*/ 169735 w 339470"/>
              <a:gd name="connsiteY3" fmla="*/ 0 h 339470"/>
              <a:gd name="connsiteX4" fmla="*/ 339471 w 339470"/>
              <a:gd name="connsiteY4" fmla="*/ 169735 h 339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70" h="339470">
                <a:moveTo>
                  <a:pt x="339471" y="169735"/>
                </a:moveTo>
                <a:cubicBezTo>
                  <a:pt x="339471" y="263478"/>
                  <a:pt x="263478" y="339471"/>
                  <a:pt x="169735" y="339471"/>
                </a:cubicBezTo>
                <a:cubicBezTo>
                  <a:pt x="75993" y="339471"/>
                  <a:pt x="0" y="263478"/>
                  <a:pt x="0" y="169735"/>
                </a:cubicBezTo>
                <a:cubicBezTo>
                  <a:pt x="0" y="75993"/>
                  <a:pt x="75993" y="0"/>
                  <a:pt x="169735" y="0"/>
                </a:cubicBezTo>
                <a:cubicBezTo>
                  <a:pt x="263478" y="0"/>
                  <a:pt x="339471" y="75993"/>
                  <a:pt x="339471" y="169735"/>
                </a:cubicBezTo>
                <a:close/>
              </a:path>
            </a:pathLst>
          </a:custGeom>
          <a:solidFill>
            <a:schemeClr val="tx1">
              <a:alpha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Rectangle: Rounded Corners 267">
            <a:extLst>
              <a:ext uri="{FF2B5EF4-FFF2-40B4-BE49-F238E27FC236}">
                <a16:creationId xmlns:a16="http://schemas.microsoft.com/office/drawing/2014/main" xmlns="" id="{12574D1C-7741-1270-6BE4-A7CFEA20396A}"/>
              </a:ext>
            </a:extLst>
          </p:cNvPr>
          <p:cNvSpPr/>
          <p:nvPr/>
        </p:nvSpPr>
        <p:spPr>
          <a:xfrm>
            <a:off x="535440" y="1008581"/>
            <a:ext cx="10965763" cy="5278448"/>
          </a:xfrm>
          <a:prstGeom prst="roundRect">
            <a:avLst>
              <a:gd name="adj" fmla="val 10492"/>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1" name="Rectangle: Rounded Corners 260">
            <a:extLst>
              <a:ext uri="{FF2B5EF4-FFF2-40B4-BE49-F238E27FC236}">
                <a16:creationId xmlns:a16="http://schemas.microsoft.com/office/drawing/2014/main" xmlns="" id="{4D2FE1AD-DD7F-6BCE-9D3B-368E771ACAA7}"/>
              </a:ext>
            </a:extLst>
          </p:cNvPr>
          <p:cNvSpPr/>
          <p:nvPr/>
        </p:nvSpPr>
        <p:spPr>
          <a:xfrm>
            <a:off x="1117004" y="412658"/>
            <a:ext cx="9894017" cy="1572328"/>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9Slide07 IcielBaliho Script" pitchFamily="2" charset="0"/>
                <a:ea typeface="+mn-ea"/>
                <a:cs typeface="#9Slide03 SFU Futura_12" panose="020B0604020202020204" charset="0"/>
              </a:rPr>
              <a:t>Vùng kinh tế trọng điểm </a:t>
            </a:r>
            <a:r>
              <a:rPr kumimoji="0" lang="en-US" sz="36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SFU Futura_12" panose="020B0604020202020204" charset="0"/>
              </a:rPr>
              <a:t>phía</a:t>
            </a:r>
            <a:r>
              <a:rPr kumimoji="0" lang="en-US" sz="3600" b="0" i="0" u="none" strike="noStrike" kern="1200" cap="none" spc="0" normalizeH="0" baseline="0" noProof="0" dirty="0">
                <a:ln>
                  <a:noFill/>
                </a:ln>
                <a:solidFill>
                  <a:prstClr val="white"/>
                </a:solidFill>
                <a:effectLst/>
                <a:uLnTx/>
                <a:uFillTx/>
                <a:latin typeface="#9Slide07 IcielBaliho Script" pitchFamily="2" charset="0"/>
                <a:ea typeface="+mn-ea"/>
                <a:cs typeface="#9Slide03 SFU Futura_12" panose="020B0604020202020204" charset="0"/>
              </a:rPr>
              <a:t> Nam </a:t>
            </a:r>
            <a:r>
              <a:rPr kumimoji="0" lang="vi-VN" sz="3600" b="0" i="0" u="none" strike="noStrike" kern="1200" cap="none" spc="0" normalizeH="0" baseline="0" noProof="0" dirty="0">
                <a:ln>
                  <a:noFill/>
                </a:ln>
                <a:solidFill>
                  <a:prstClr val="white"/>
                </a:solidFill>
                <a:effectLst/>
                <a:uLnTx/>
                <a:uFillTx/>
                <a:latin typeface="#9Slide07 IcielBaliho Script" pitchFamily="2" charset="0"/>
                <a:ea typeface="+mn-ea"/>
                <a:cs typeface="#9Slide03 SFU Futura_12" panose="020B0604020202020204" charset="0"/>
              </a:rPr>
              <a:t>của Việt Nam gồm bao </a:t>
            </a:r>
            <a:r>
              <a:rPr kumimoji="0" lang="vi-VN" sz="36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SFU Futura_12" panose="020B0604020202020204" charset="0"/>
              </a:rPr>
              <a:t>nhiệu</a:t>
            </a:r>
            <a:r>
              <a:rPr kumimoji="0" lang="vi-VN" sz="3600" b="0" i="0" u="none" strike="noStrike" kern="1200" cap="none" spc="0" normalizeH="0" baseline="0" noProof="0" dirty="0">
                <a:ln>
                  <a:noFill/>
                </a:ln>
                <a:solidFill>
                  <a:prstClr val="white"/>
                </a:solidFill>
                <a:effectLst/>
                <a:uLnTx/>
                <a:uFillTx/>
                <a:latin typeface="#9Slide07 IcielBaliho Script" pitchFamily="2" charset="0"/>
                <a:ea typeface="+mn-ea"/>
                <a:cs typeface="#9Slide03 SFU Futura_12" panose="020B0604020202020204" charset="0"/>
              </a:rPr>
              <a:t> tỉnh và thành phố?</a:t>
            </a:r>
          </a:p>
        </p:txBody>
      </p:sp>
      <p:grpSp>
        <p:nvGrpSpPr>
          <p:cNvPr id="272" name="Group 271">
            <a:extLst>
              <a:ext uri="{FF2B5EF4-FFF2-40B4-BE49-F238E27FC236}">
                <a16:creationId xmlns:a16="http://schemas.microsoft.com/office/drawing/2014/main" xmlns="" id="{9B31F496-DE0F-C963-9D79-FC00AB961D60}"/>
              </a:ext>
            </a:extLst>
          </p:cNvPr>
          <p:cNvGrpSpPr/>
          <p:nvPr/>
        </p:nvGrpSpPr>
        <p:grpSpPr>
          <a:xfrm>
            <a:off x="1464061" y="4379368"/>
            <a:ext cx="4291730" cy="1203952"/>
            <a:chOff x="3026390" y="4473919"/>
            <a:chExt cx="3693256" cy="907638"/>
          </a:xfrm>
        </p:grpSpPr>
        <p:sp>
          <p:nvSpPr>
            <p:cNvPr id="15" name="Rectangle: Rounded Corners 14">
              <a:extLst>
                <a:ext uri="{FF2B5EF4-FFF2-40B4-BE49-F238E27FC236}">
                  <a16:creationId xmlns:a16="http://schemas.microsoft.com/office/drawing/2014/main" xmlns="" id="{9A62AC22-7DD1-9D58-3DA7-C3B6A1CEA02A}"/>
                </a:ext>
              </a:extLst>
            </p:cNvPr>
            <p:cNvSpPr/>
            <p:nvPr/>
          </p:nvSpPr>
          <p:spPr>
            <a:xfrm>
              <a:off x="3026390" y="4633664"/>
              <a:ext cx="3693256" cy="588146"/>
            </a:xfrm>
            <a:prstGeom prst="roundRect">
              <a:avLst>
                <a:gd name="adj" fmla="val 50000"/>
              </a:avLst>
            </a:prstGeom>
            <a:solidFill>
              <a:srgbClr val="FFC000"/>
            </a:solidFill>
            <a:ln>
              <a:noFill/>
            </a:ln>
          </p:spPr>
          <p:txBody>
            <a:bodyPr vert="horz" wrap="square" lIns="1080000" tIns="45720" rIns="91440" bIns="45720" numCol="1" rtlCol="0" anchor="t"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9Slide07 IcielCadena" panose="02000503000000020004" pitchFamily="2" charset="0"/>
                  <a:ea typeface="+mn-ea"/>
                  <a:cs typeface="+mn-cs"/>
                </a:rPr>
                <a:t>6</a:t>
              </a:r>
            </a:p>
          </p:txBody>
        </p:sp>
        <p:sp>
          <p:nvSpPr>
            <p:cNvPr id="16" name="Oval 15">
              <a:extLst>
                <a:ext uri="{FF2B5EF4-FFF2-40B4-BE49-F238E27FC236}">
                  <a16:creationId xmlns:a16="http://schemas.microsoft.com/office/drawing/2014/main" xmlns="" id="{7A74D399-7FA7-960D-2916-EB7CFDE55FD9}"/>
                </a:ext>
              </a:extLst>
            </p:cNvPr>
            <p:cNvSpPr>
              <a:spLocks noChangeAspect="1"/>
            </p:cNvSpPr>
            <p:nvPr/>
          </p:nvSpPr>
          <p:spPr>
            <a:xfrm>
              <a:off x="3026390" y="4473919"/>
              <a:ext cx="907638" cy="907638"/>
            </a:xfrm>
            <a:prstGeom prst="ellipse">
              <a:avLst/>
            </a:prstGeom>
            <a:solidFill>
              <a:srgbClr val="FFC000"/>
            </a:solidFill>
            <a:ln w="50800">
              <a:solidFill>
                <a:schemeClr val="bg1"/>
              </a:solidFill>
            </a:ln>
            <a:effectLst>
              <a:outerShdw blurRad="63500" sx="102000" sy="102000" algn="ctr" rotWithShape="0">
                <a:schemeClr val="bg1">
                  <a:lumMod val="65000"/>
                  <a:alpha val="40000"/>
                </a:schemeClr>
              </a:outerShdw>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9Slide07 IcielCadena" panose="02000503000000020004" pitchFamily="2" charset="0"/>
                  <a:ea typeface="+mn-ea"/>
                  <a:cs typeface="+mn-cs"/>
                </a:rPr>
                <a:t>C</a:t>
              </a:r>
            </a:p>
          </p:txBody>
        </p:sp>
      </p:grpSp>
      <p:grpSp>
        <p:nvGrpSpPr>
          <p:cNvPr id="271" name="Group 270">
            <a:extLst>
              <a:ext uri="{FF2B5EF4-FFF2-40B4-BE49-F238E27FC236}">
                <a16:creationId xmlns:a16="http://schemas.microsoft.com/office/drawing/2014/main" xmlns="" id="{DBE327B0-1D08-4E81-1A54-CB53172D7CC1}"/>
              </a:ext>
            </a:extLst>
          </p:cNvPr>
          <p:cNvGrpSpPr/>
          <p:nvPr/>
        </p:nvGrpSpPr>
        <p:grpSpPr>
          <a:xfrm>
            <a:off x="1464061" y="2704346"/>
            <a:ext cx="4291730" cy="1203952"/>
            <a:chOff x="3026390" y="3429000"/>
            <a:chExt cx="3693256" cy="907638"/>
          </a:xfrm>
        </p:grpSpPr>
        <p:sp>
          <p:nvSpPr>
            <p:cNvPr id="18" name="Rectangle: Rounded Corners 17">
              <a:extLst>
                <a:ext uri="{FF2B5EF4-FFF2-40B4-BE49-F238E27FC236}">
                  <a16:creationId xmlns:a16="http://schemas.microsoft.com/office/drawing/2014/main" xmlns="" id="{C30B4AFC-BD18-75A1-31F4-E7AE2391AF98}"/>
                </a:ext>
              </a:extLst>
            </p:cNvPr>
            <p:cNvSpPr/>
            <p:nvPr/>
          </p:nvSpPr>
          <p:spPr>
            <a:xfrm>
              <a:off x="3026390" y="3588745"/>
              <a:ext cx="3693256" cy="588146"/>
            </a:xfrm>
            <a:prstGeom prst="roundRect">
              <a:avLst>
                <a:gd name="adj" fmla="val 50000"/>
              </a:avLst>
            </a:prstGeom>
            <a:solidFill>
              <a:srgbClr val="FFC000"/>
            </a:solidFill>
            <a:ln w="38100">
              <a:solidFill>
                <a:srgbClr val="FFC000"/>
              </a:solidFill>
            </a:ln>
          </p:spPr>
          <p:txBody>
            <a:bodyPr vert="horz" wrap="square" lIns="1080000" tIns="45720" rIns="91440" bIns="45720" numCol="1" rtlCol="0" anchor="t"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9Slide07 IcielCadena" panose="02000503000000020004" pitchFamily="2" charset="0"/>
                  <a:ea typeface="+mn-ea"/>
                  <a:cs typeface="+mn-cs"/>
                </a:rPr>
                <a:t>4</a:t>
              </a:r>
            </a:p>
          </p:txBody>
        </p:sp>
        <p:sp>
          <p:nvSpPr>
            <p:cNvPr id="19" name="Oval 18">
              <a:extLst>
                <a:ext uri="{FF2B5EF4-FFF2-40B4-BE49-F238E27FC236}">
                  <a16:creationId xmlns:a16="http://schemas.microsoft.com/office/drawing/2014/main" xmlns="" id="{FCFBF090-2B33-ABA2-5708-5E17600CB4ED}"/>
                </a:ext>
              </a:extLst>
            </p:cNvPr>
            <p:cNvSpPr>
              <a:spLocks noChangeAspect="1"/>
            </p:cNvSpPr>
            <p:nvPr/>
          </p:nvSpPr>
          <p:spPr>
            <a:xfrm>
              <a:off x="3026390" y="3429000"/>
              <a:ext cx="907638" cy="907638"/>
            </a:xfrm>
            <a:prstGeom prst="ellipse">
              <a:avLst/>
            </a:prstGeom>
            <a:solidFill>
              <a:srgbClr val="FFC000"/>
            </a:solidFill>
            <a:ln w="50800">
              <a:solidFill>
                <a:schemeClr val="bg1"/>
              </a:solidFill>
            </a:ln>
            <a:effectLst>
              <a:outerShdw blurRad="63500" sx="102000" sy="102000" algn="ctr" rotWithShape="0">
                <a:schemeClr val="bg1">
                  <a:lumMod val="65000"/>
                  <a:alpha val="40000"/>
                </a:schemeClr>
              </a:outerShdw>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9Slide07 IcielCadena" panose="02000503000000020004" pitchFamily="2" charset="0"/>
                  <a:ea typeface="+mn-ea"/>
                  <a:cs typeface="+mn-cs"/>
                </a:rPr>
                <a:t>A</a:t>
              </a:r>
            </a:p>
          </p:txBody>
        </p:sp>
      </p:grpSp>
      <p:grpSp>
        <p:nvGrpSpPr>
          <p:cNvPr id="270" name="Group 269">
            <a:extLst>
              <a:ext uri="{FF2B5EF4-FFF2-40B4-BE49-F238E27FC236}">
                <a16:creationId xmlns:a16="http://schemas.microsoft.com/office/drawing/2014/main" xmlns="" id="{8FB2FDBF-4322-8731-95B3-5C7B533E97D2}"/>
              </a:ext>
            </a:extLst>
          </p:cNvPr>
          <p:cNvGrpSpPr/>
          <p:nvPr/>
        </p:nvGrpSpPr>
        <p:grpSpPr>
          <a:xfrm>
            <a:off x="6252012" y="4379368"/>
            <a:ext cx="4291730" cy="1203952"/>
            <a:chOff x="7786538" y="4473919"/>
            <a:chExt cx="3693256" cy="907638"/>
          </a:xfrm>
        </p:grpSpPr>
        <p:sp>
          <p:nvSpPr>
            <p:cNvPr id="9" name="Rectangle: Rounded Corners 8">
              <a:extLst>
                <a:ext uri="{FF2B5EF4-FFF2-40B4-BE49-F238E27FC236}">
                  <a16:creationId xmlns:a16="http://schemas.microsoft.com/office/drawing/2014/main" xmlns="" id="{A6283339-ECFD-6F87-6DBF-4978E73F8A89}"/>
                </a:ext>
              </a:extLst>
            </p:cNvPr>
            <p:cNvSpPr/>
            <p:nvPr/>
          </p:nvSpPr>
          <p:spPr>
            <a:xfrm>
              <a:off x="7786538" y="4633664"/>
              <a:ext cx="3693256" cy="588146"/>
            </a:xfrm>
            <a:prstGeom prst="roundRect">
              <a:avLst>
                <a:gd name="adj" fmla="val 50000"/>
              </a:avLst>
            </a:prstGeom>
            <a:solidFill>
              <a:srgbClr val="FFC000"/>
            </a:solidFill>
            <a:ln>
              <a:noFill/>
            </a:ln>
          </p:spPr>
          <p:txBody>
            <a:bodyPr vert="horz" wrap="square" lIns="1080000" tIns="45720" rIns="91440" bIns="45720" numCol="1" rtlCol="0" anchor="t"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9Slide07 IcielCadena" panose="02000503000000020004" pitchFamily="2" charset="0"/>
                  <a:ea typeface="+mn-ea"/>
                  <a:cs typeface="+mn-cs"/>
                </a:rPr>
                <a:t>8</a:t>
              </a:r>
            </a:p>
          </p:txBody>
        </p:sp>
        <p:sp>
          <p:nvSpPr>
            <p:cNvPr id="10" name="Oval 9">
              <a:extLst>
                <a:ext uri="{FF2B5EF4-FFF2-40B4-BE49-F238E27FC236}">
                  <a16:creationId xmlns:a16="http://schemas.microsoft.com/office/drawing/2014/main" xmlns="" id="{1E168F2A-41BA-DE22-54DA-B32192E319D8}"/>
                </a:ext>
              </a:extLst>
            </p:cNvPr>
            <p:cNvSpPr>
              <a:spLocks noChangeAspect="1"/>
            </p:cNvSpPr>
            <p:nvPr/>
          </p:nvSpPr>
          <p:spPr>
            <a:xfrm>
              <a:off x="7786538" y="4473919"/>
              <a:ext cx="907638" cy="907638"/>
            </a:xfrm>
            <a:prstGeom prst="ellipse">
              <a:avLst/>
            </a:prstGeom>
            <a:solidFill>
              <a:srgbClr val="FFC000"/>
            </a:solidFill>
            <a:ln w="50800">
              <a:solidFill>
                <a:schemeClr val="bg1"/>
              </a:solidFill>
            </a:ln>
            <a:effectLst>
              <a:outerShdw blurRad="63500" sx="102000" sy="102000" algn="ctr" rotWithShape="0">
                <a:schemeClr val="bg1">
                  <a:lumMod val="65000"/>
                  <a:alpha val="40000"/>
                </a:schemeClr>
              </a:outerShdw>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9Slide07 IcielCadena" panose="02000503000000020004" pitchFamily="2" charset="0"/>
                  <a:ea typeface="+mn-ea"/>
                  <a:cs typeface="+mn-cs"/>
                </a:rPr>
                <a:t>D</a:t>
              </a:r>
            </a:p>
          </p:txBody>
        </p:sp>
      </p:grpSp>
      <p:grpSp>
        <p:nvGrpSpPr>
          <p:cNvPr id="269" name="Group 268">
            <a:extLst>
              <a:ext uri="{FF2B5EF4-FFF2-40B4-BE49-F238E27FC236}">
                <a16:creationId xmlns:a16="http://schemas.microsoft.com/office/drawing/2014/main" xmlns="" id="{5D708918-C77A-1628-CA05-93AC7B42CCF1}"/>
              </a:ext>
            </a:extLst>
          </p:cNvPr>
          <p:cNvGrpSpPr/>
          <p:nvPr/>
        </p:nvGrpSpPr>
        <p:grpSpPr>
          <a:xfrm>
            <a:off x="6018322" y="2704346"/>
            <a:ext cx="4435039" cy="1203951"/>
            <a:chOff x="7585436" y="3429003"/>
            <a:chExt cx="3816581" cy="907638"/>
          </a:xfrm>
        </p:grpSpPr>
        <p:sp>
          <p:nvSpPr>
            <p:cNvPr id="12" name="Rectangle: Rounded Corners 11">
              <a:extLst>
                <a:ext uri="{FF2B5EF4-FFF2-40B4-BE49-F238E27FC236}">
                  <a16:creationId xmlns:a16="http://schemas.microsoft.com/office/drawing/2014/main" xmlns="" id="{86AA96E8-B545-E4AD-2CD2-CA2C4CCF22C7}"/>
                </a:ext>
              </a:extLst>
            </p:cNvPr>
            <p:cNvSpPr/>
            <p:nvPr/>
          </p:nvSpPr>
          <p:spPr>
            <a:xfrm>
              <a:off x="7708761" y="3552114"/>
              <a:ext cx="3693256" cy="588146"/>
            </a:xfrm>
            <a:prstGeom prst="roundRect">
              <a:avLst>
                <a:gd name="adj" fmla="val 50000"/>
              </a:avLst>
            </a:prstGeom>
            <a:solidFill>
              <a:srgbClr val="FFC000"/>
            </a:solidFill>
            <a:ln>
              <a:noFill/>
            </a:ln>
          </p:spPr>
          <p:txBody>
            <a:bodyPr vert="horz" wrap="square" lIns="1080000" tIns="45720" rIns="91440" bIns="45720" numCol="1" rtlCol="0" anchor="t"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9Slide07 IcielCadena" panose="02000503000000020004" pitchFamily="2" charset="0"/>
                  <a:ea typeface="+mn-ea"/>
                  <a:cs typeface="+mn-cs"/>
                </a:rPr>
                <a:t>5</a:t>
              </a:r>
            </a:p>
          </p:txBody>
        </p:sp>
        <p:sp>
          <p:nvSpPr>
            <p:cNvPr id="13" name="Oval 12">
              <a:extLst>
                <a:ext uri="{FF2B5EF4-FFF2-40B4-BE49-F238E27FC236}">
                  <a16:creationId xmlns:a16="http://schemas.microsoft.com/office/drawing/2014/main" xmlns="" id="{FA2AD879-D50E-3525-3241-C1B429BD3135}"/>
                </a:ext>
              </a:extLst>
            </p:cNvPr>
            <p:cNvSpPr>
              <a:spLocks noChangeAspect="1"/>
            </p:cNvSpPr>
            <p:nvPr/>
          </p:nvSpPr>
          <p:spPr>
            <a:xfrm>
              <a:off x="7585436" y="3429003"/>
              <a:ext cx="907638" cy="907638"/>
            </a:xfrm>
            <a:prstGeom prst="ellipse">
              <a:avLst/>
            </a:prstGeom>
            <a:solidFill>
              <a:srgbClr val="FFC000"/>
            </a:solidFill>
            <a:ln w="50800">
              <a:solidFill>
                <a:schemeClr val="bg1"/>
              </a:solidFill>
            </a:ln>
            <a:effectLst>
              <a:outerShdw blurRad="63500" sx="102000" sy="102000" algn="ctr" rotWithShape="0">
                <a:schemeClr val="bg1">
                  <a:lumMod val="65000"/>
                  <a:alpha val="40000"/>
                </a:schemeClr>
              </a:outerShdw>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9Slide07 IcielCadena" panose="02000503000000020004" pitchFamily="2" charset="0"/>
                  <a:ea typeface="+mn-ea"/>
                  <a:cs typeface="+mn-cs"/>
                </a:rPr>
                <a:t>B</a:t>
              </a:r>
            </a:p>
          </p:txBody>
        </p:sp>
      </p:grpSp>
      <p:pic>
        <p:nvPicPr>
          <p:cNvPr id="4" name="Hình ảnh 3">
            <a:extLst>
              <a:ext uri="{FF2B5EF4-FFF2-40B4-BE49-F238E27FC236}">
                <a16:creationId xmlns:a16="http://schemas.microsoft.com/office/drawing/2014/main" xmlns="" id="{5E19732D-2DE0-219C-58C9-D61B9669FF0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111" b="89778" l="9778" r="89778">
                        <a14:foregroundMark x1="52444" y1="7111" x2="65778" y2="14222"/>
                      </a14:backgroundRemoval>
                    </a14:imgEffect>
                  </a14:imgLayer>
                </a14:imgProps>
              </a:ext>
            </a:extLst>
          </a:blip>
          <a:stretch>
            <a:fillRect/>
          </a:stretch>
        </p:blipFill>
        <p:spPr>
          <a:xfrm>
            <a:off x="10228521" y="4739827"/>
            <a:ext cx="2308287" cy="2143125"/>
          </a:xfrm>
          <a:prstGeom prst="rect">
            <a:avLst/>
          </a:prstGeom>
        </p:spPr>
      </p:pic>
    </p:spTree>
    <p:extLst>
      <p:ext uri="{BB962C8B-B14F-4D97-AF65-F5344CB8AC3E}">
        <p14:creationId xmlns:p14="http://schemas.microsoft.com/office/powerpoint/2010/main" val="173770530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69"/>
                                        </p:tgtEl>
                                        <p:attrNameLst>
                                          <p:attrName>ppt_x</p:attrName>
                                        </p:attrNameLst>
                                      </p:cBhvr>
                                      <p:tavLst>
                                        <p:tav tm="0">
                                          <p:val>
                                            <p:strVal val="ppt_x"/>
                                          </p:val>
                                        </p:tav>
                                        <p:tav tm="100000">
                                          <p:val>
                                            <p:strVal val="ppt_x"/>
                                          </p:val>
                                        </p:tav>
                                      </p:tavLst>
                                    </p:anim>
                                    <p:anim calcmode="lin" valueType="num">
                                      <p:cBhvr additive="base">
                                        <p:cTn id="7" dur="500"/>
                                        <p:tgtEl>
                                          <p:spTgt spid="269"/>
                                        </p:tgtEl>
                                        <p:attrNameLst>
                                          <p:attrName>ppt_y</p:attrName>
                                        </p:attrNameLst>
                                      </p:cBhvr>
                                      <p:tavLst>
                                        <p:tav tm="0">
                                          <p:val>
                                            <p:strVal val="ppt_y"/>
                                          </p:val>
                                        </p:tav>
                                        <p:tav tm="100000">
                                          <p:val>
                                            <p:strVal val="1+ppt_h/2"/>
                                          </p:val>
                                        </p:tav>
                                      </p:tavLst>
                                    </p:anim>
                                    <p:set>
                                      <p:cBhvr>
                                        <p:cTn id="8" dur="1" fill="hold">
                                          <p:stCondLst>
                                            <p:cond delay="499"/>
                                          </p:stCondLst>
                                        </p:cTn>
                                        <p:tgtEl>
                                          <p:spTgt spid="269"/>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271"/>
                                        </p:tgtEl>
                                        <p:attrNameLst>
                                          <p:attrName>ppt_x</p:attrName>
                                        </p:attrNameLst>
                                      </p:cBhvr>
                                      <p:tavLst>
                                        <p:tav tm="0">
                                          <p:val>
                                            <p:strVal val="ppt_x"/>
                                          </p:val>
                                        </p:tav>
                                        <p:tav tm="100000">
                                          <p:val>
                                            <p:strVal val="ppt_x"/>
                                          </p:val>
                                        </p:tav>
                                      </p:tavLst>
                                    </p:anim>
                                    <p:anim calcmode="lin" valueType="num">
                                      <p:cBhvr additive="base">
                                        <p:cTn id="11" dur="500"/>
                                        <p:tgtEl>
                                          <p:spTgt spid="271"/>
                                        </p:tgtEl>
                                        <p:attrNameLst>
                                          <p:attrName>ppt_y</p:attrName>
                                        </p:attrNameLst>
                                      </p:cBhvr>
                                      <p:tavLst>
                                        <p:tav tm="0">
                                          <p:val>
                                            <p:strVal val="ppt_y"/>
                                          </p:val>
                                        </p:tav>
                                        <p:tav tm="100000">
                                          <p:val>
                                            <p:strVal val="1+ppt_h/2"/>
                                          </p:val>
                                        </p:tav>
                                      </p:tavLst>
                                    </p:anim>
                                    <p:set>
                                      <p:cBhvr>
                                        <p:cTn id="12" dur="1" fill="hold">
                                          <p:stCondLst>
                                            <p:cond delay="499"/>
                                          </p:stCondLst>
                                        </p:cTn>
                                        <p:tgtEl>
                                          <p:spTgt spid="271"/>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272"/>
                                        </p:tgtEl>
                                        <p:attrNameLst>
                                          <p:attrName>ppt_x</p:attrName>
                                        </p:attrNameLst>
                                      </p:cBhvr>
                                      <p:tavLst>
                                        <p:tav tm="0">
                                          <p:val>
                                            <p:strVal val="ppt_x"/>
                                          </p:val>
                                        </p:tav>
                                        <p:tav tm="100000">
                                          <p:val>
                                            <p:strVal val="ppt_x"/>
                                          </p:val>
                                        </p:tav>
                                      </p:tavLst>
                                    </p:anim>
                                    <p:anim calcmode="lin" valueType="num">
                                      <p:cBhvr additive="base">
                                        <p:cTn id="15" dur="500"/>
                                        <p:tgtEl>
                                          <p:spTgt spid="272"/>
                                        </p:tgtEl>
                                        <p:attrNameLst>
                                          <p:attrName>ppt_y</p:attrName>
                                        </p:attrNameLst>
                                      </p:cBhvr>
                                      <p:tavLst>
                                        <p:tav tm="0">
                                          <p:val>
                                            <p:strVal val="ppt_y"/>
                                          </p:val>
                                        </p:tav>
                                        <p:tav tm="100000">
                                          <p:val>
                                            <p:strVal val="1+ppt_h/2"/>
                                          </p:val>
                                        </p:tav>
                                      </p:tavLst>
                                    </p:anim>
                                    <p:set>
                                      <p:cBhvr>
                                        <p:cTn id="16" dur="1" fill="hold">
                                          <p:stCondLst>
                                            <p:cond delay="499"/>
                                          </p:stCondLst>
                                        </p:cTn>
                                        <p:tgtEl>
                                          <p:spTgt spid="2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2B1C8AD-364F-685C-A7B0-DB2B93B9A06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40DBA7C6-5EB5-9943-9056-8034BC7A90E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1DF86A-5B25-4DFB-AA94-3BD57DA1950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xmlns="" id="{B6D5050C-FE23-0AA1-31FA-B128A27055C5}"/>
              </a:ext>
            </a:extLst>
          </p:cNvPr>
          <p:cNvSpPr/>
          <p:nvPr/>
        </p:nvSpPr>
        <p:spPr>
          <a:xfrm>
            <a:off x="11770918" y="5778395"/>
            <a:ext cx="167253" cy="5094"/>
          </a:xfrm>
          <a:custGeom>
            <a:avLst/>
            <a:gdLst>
              <a:gd name="connsiteX0" fmla="*/ 0 w 82772"/>
              <a:gd name="connsiteY0" fmla="*/ 0 h 2381"/>
              <a:gd name="connsiteX1" fmla="*/ 82772 w 82772"/>
              <a:gd name="connsiteY1" fmla="*/ 0 h 2381"/>
              <a:gd name="connsiteX2" fmla="*/ 82772 w 82772"/>
              <a:gd name="connsiteY2" fmla="*/ 2381 h 2381"/>
              <a:gd name="connsiteX3" fmla="*/ 0 w 82772"/>
              <a:gd name="connsiteY3" fmla="*/ 2381 h 2381"/>
            </a:gdLst>
            <a:ahLst/>
            <a:cxnLst>
              <a:cxn ang="0">
                <a:pos x="connsiteX0" y="connsiteY0"/>
              </a:cxn>
              <a:cxn ang="0">
                <a:pos x="connsiteX1" y="connsiteY1"/>
              </a:cxn>
              <a:cxn ang="0">
                <a:pos x="connsiteX2" y="connsiteY2"/>
              </a:cxn>
              <a:cxn ang="0">
                <a:pos x="connsiteX3" y="connsiteY3"/>
              </a:cxn>
            </a:cxnLst>
            <a:rect l="l" t="t" r="r" b="b"/>
            <a:pathLst>
              <a:path w="82772" h="2381">
                <a:moveTo>
                  <a:pt x="0" y="0"/>
                </a:moveTo>
                <a:lnTo>
                  <a:pt x="82772" y="0"/>
                </a:lnTo>
                <a:lnTo>
                  <a:pt x="82772" y="2381"/>
                </a:lnTo>
                <a:lnTo>
                  <a:pt x="0" y="2381"/>
                </a:lnTo>
                <a:close/>
              </a:path>
            </a:pathLst>
          </a:custGeom>
          <a:solidFill>
            <a:schemeClr val="tx1">
              <a:alpha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xmlns="" id="{646B7F3F-BDDB-A823-BF1E-D5CF5A0AFADF}"/>
              </a:ext>
            </a:extLst>
          </p:cNvPr>
          <p:cNvSpPr/>
          <p:nvPr/>
        </p:nvSpPr>
        <p:spPr>
          <a:xfrm>
            <a:off x="6572959" y="5568089"/>
            <a:ext cx="831262" cy="5094"/>
          </a:xfrm>
          <a:custGeom>
            <a:avLst/>
            <a:gdLst>
              <a:gd name="connsiteX0" fmla="*/ 0 w 411384"/>
              <a:gd name="connsiteY0" fmla="*/ 0 h 2381"/>
              <a:gd name="connsiteX1" fmla="*/ 411385 w 411384"/>
              <a:gd name="connsiteY1" fmla="*/ 0 h 2381"/>
              <a:gd name="connsiteX2" fmla="*/ 411385 w 411384"/>
              <a:gd name="connsiteY2" fmla="*/ 2381 h 2381"/>
              <a:gd name="connsiteX3" fmla="*/ 0 w 411384"/>
              <a:gd name="connsiteY3" fmla="*/ 2381 h 2381"/>
            </a:gdLst>
            <a:ahLst/>
            <a:cxnLst>
              <a:cxn ang="0">
                <a:pos x="connsiteX0" y="connsiteY0"/>
              </a:cxn>
              <a:cxn ang="0">
                <a:pos x="connsiteX1" y="connsiteY1"/>
              </a:cxn>
              <a:cxn ang="0">
                <a:pos x="connsiteX2" y="connsiteY2"/>
              </a:cxn>
              <a:cxn ang="0">
                <a:pos x="connsiteX3" y="connsiteY3"/>
              </a:cxn>
            </a:cxnLst>
            <a:rect l="l" t="t" r="r" b="b"/>
            <a:pathLst>
              <a:path w="411384" h="2381">
                <a:moveTo>
                  <a:pt x="0" y="0"/>
                </a:moveTo>
                <a:lnTo>
                  <a:pt x="411385" y="0"/>
                </a:lnTo>
                <a:lnTo>
                  <a:pt x="411385" y="2381"/>
                </a:lnTo>
                <a:lnTo>
                  <a:pt x="0" y="2381"/>
                </a:lnTo>
                <a:close/>
              </a:path>
            </a:pathLst>
          </a:custGeom>
          <a:solidFill>
            <a:schemeClr val="tx1">
              <a:alpha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xmlns="" id="{31D6145C-FE76-78AC-1FCC-4C56891F72A8}"/>
              </a:ext>
            </a:extLst>
          </p:cNvPr>
          <p:cNvSpPr/>
          <p:nvPr/>
        </p:nvSpPr>
        <p:spPr>
          <a:xfrm>
            <a:off x="7575715" y="5568089"/>
            <a:ext cx="121831" cy="5094"/>
          </a:xfrm>
          <a:custGeom>
            <a:avLst/>
            <a:gdLst>
              <a:gd name="connsiteX0" fmla="*/ 0 w 60293"/>
              <a:gd name="connsiteY0" fmla="*/ 0 h 2381"/>
              <a:gd name="connsiteX1" fmla="*/ 60293 w 60293"/>
              <a:gd name="connsiteY1" fmla="*/ 0 h 2381"/>
              <a:gd name="connsiteX2" fmla="*/ 60293 w 60293"/>
              <a:gd name="connsiteY2" fmla="*/ 2381 h 2381"/>
              <a:gd name="connsiteX3" fmla="*/ 0 w 60293"/>
              <a:gd name="connsiteY3" fmla="*/ 2381 h 2381"/>
            </a:gdLst>
            <a:ahLst/>
            <a:cxnLst>
              <a:cxn ang="0">
                <a:pos x="connsiteX0" y="connsiteY0"/>
              </a:cxn>
              <a:cxn ang="0">
                <a:pos x="connsiteX1" y="connsiteY1"/>
              </a:cxn>
              <a:cxn ang="0">
                <a:pos x="connsiteX2" y="connsiteY2"/>
              </a:cxn>
              <a:cxn ang="0">
                <a:pos x="connsiteX3" y="connsiteY3"/>
              </a:cxn>
            </a:cxnLst>
            <a:rect l="l" t="t" r="r" b="b"/>
            <a:pathLst>
              <a:path w="60293" h="2381">
                <a:moveTo>
                  <a:pt x="0" y="0"/>
                </a:moveTo>
                <a:lnTo>
                  <a:pt x="60293" y="0"/>
                </a:lnTo>
                <a:lnTo>
                  <a:pt x="60293" y="2381"/>
                </a:lnTo>
                <a:lnTo>
                  <a:pt x="0" y="2381"/>
                </a:lnTo>
                <a:close/>
              </a:path>
            </a:pathLst>
          </a:custGeom>
          <a:solidFill>
            <a:schemeClr val="tx1">
              <a:alpha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xmlns="" id="{BC17FED2-AEA1-7E16-BD00-0A1FE917F6BE}"/>
              </a:ext>
            </a:extLst>
          </p:cNvPr>
          <p:cNvSpPr/>
          <p:nvPr/>
        </p:nvSpPr>
        <p:spPr>
          <a:xfrm>
            <a:off x="8093641" y="5654084"/>
            <a:ext cx="1803031" cy="5094"/>
          </a:xfrm>
          <a:custGeom>
            <a:avLst/>
            <a:gdLst>
              <a:gd name="connsiteX0" fmla="*/ 0 w 892302"/>
              <a:gd name="connsiteY0" fmla="*/ 0 h 2381"/>
              <a:gd name="connsiteX1" fmla="*/ 892302 w 892302"/>
              <a:gd name="connsiteY1" fmla="*/ 0 h 2381"/>
              <a:gd name="connsiteX2" fmla="*/ 892302 w 892302"/>
              <a:gd name="connsiteY2" fmla="*/ 2381 h 2381"/>
              <a:gd name="connsiteX3" fmla="*/ 0 w 892302"/>
              <a:gd name="connsiteY3" fmla="*/ 2381 h 2381"/>
            </a:gdLst>
            <a:ahLst/>
            <a:cxnLst>
              <a:cxn ang="0">
                <a:pos x="connsiteX0" y="connsiteY0"/>
              </a:cxn>
              <a:cxn ang="0">
                <a:pos x="connsiteX1" y="connsiteY1"/>
              </a:cxn>
              <a:cxn ang="0">
                <a:pos x="connsiteX2" y="connsiteY2"/>
              </a:cxn>
              <a:cxn ang="0">
                <a:pos x="connsiteX3" y="connsiteY3"/>
              </a:cxn>
            </a:cxnLst>
            <a:rect l="l" t="t" r="r" b="b"/>
            <a:pathLst>
              <a:path w="892302" h="2381">
                <a:moveTo>
                  <a:pt x="0" y="0"/>
                </a:moveTo>
                <a:lnTo>
                  <a:pt x="892302" y="0"/>
                </a:lnTo>
                <a:lnTo>
                  <a:pt x="892302" y="2381"/>
                </a:lnTo>
                <a:lnTo>
                  <a:pt x="0" y="2381"/>
                </a:lnTo>
                <a:close/>
              </a:path>
            </a:pathLst>
          </a:custGeom>
          <a:solidFill>
            <a:schemeClr val="tx1">
              <a:alpha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xmlns="" id="{9C507F36-EFAB-3022-D15D-4739AB673849}"/>
              </a:ext>
            </a:extLst>
          </p:cNvPr>
          <p:cNvSpPr/>
          <p:nvPr/>
        </p:nvSpPr>
        <p:spPr>
          <a:xfrm>
            <a:off x="9712370" y="859685"/>
            <a:ext cx="1362626" cy="847904"/>
          </a:xfrm>
          <a:custGeom>
            <a:avLst/>
            <a:gdLst>
              <a:gd name="connsiteX0" fmla="*/ 548696 w 674350"/>
              <a:gd name="connsiteY0" fmla="*/ 396125 h 396315"/>
              <a:gd name="connsiteX1" fmla="*/ 74541 w 674350"/>
              <a:gd name="connsiteY1" fmla="*/ 396125 h 396315"/>
              <a:gd name="connsiteX2" fmla="*/ 8 w 674350"/>
              <a:gd name="connsiteY2" fmla="*/ 319401 h 396315"/>
              <a:gd name="connsiteX3" fmla="*/ 76732 w 674350"/>
              <a:gd name="connsiteY3" fmla="*/ 244868 h 396315"/>
              <a:gd name="connsiteX4" fmla="*/ 98449 w 674350"/>
              <a:gd name="connsiteY4" fmla="*/ 248011 h 396315"/>
              <a:gd name="connsiteX5" fmla="*/ 96735 w 674350"/>
              <a:gd name="connsiteY5" fmla="*/ 224770 h 396315"/>
              <a:gd name="connsiteX6" fmla="*/ 257040 w 674350"/>
              <a:gd name="connsiteY6" fmla="*/ 64465 h 396315"/>
              <a:gd name="connsiteX7" fmla="*/ 286568 w 674350"/>
              <a:gd name="connsiteY7" fmla="*/ 67227 h 396315"/>
              <a:gd name="connsiteX8" fmla="*/ 479125 w 674350"/>
              <a:gd name="connsiteY8" fmla="*/ 20488 h 396315"/>
              <a:gd name="connsiteX9" fmla="*/ 546315 w 674350"/>
              <a:gd name="connsiteY9" fmla="*/ 138093 h 396315"/>
              <a:gd name="connsiteX10" fmla="*/ 548696 w 674350"/>
              <a:gd name="connsiteY10" fmla="*/ 138093 h 396315"/>
              <a:gd name="connsiteX11" fmla="*/ 674302 w 674350"/>
              <a:gd name="connsiteY11" fmla="*/ 270709 h 396315"/>
              <a:gd name="connsiteX12" fmla="*/ 548696 w 674350"/>
              <a:gd name="connsiteY12" fmla="*/ 396315 h 39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4350" h="396315">
                <a:moveTo>
                  <a:pt x="548696" y="396125"/>
                </a:moveTo>
                <a:lnTo>
                  <a:pt x="74541" y="396125"/>
                </a:lnTo>
                <a:cubicBezTo>
                  <a:pt x="32774" y="395515"/>
                  <a:pt x="-601" y="361168"/>
                  <a:pt x="8" y="319401"/>
                </a:cubicBezTo>
                <a:cubicBezTo>
                  <a:pt x="618" y="277634"/>
                  <a:pt x="34965" y="244258"/>
                  <a:pt x="76732" y="244868"/>
                </a:cubicBezTo>
                <a:cubicBezTo>
                  <a:pt x="84085" y="244887"/>
                  <a:pt x="91391" y="245944"/>
                  <a:pt x="98449" y="248011"/>
                </a:cubicBezTo>
                <a:cubicBezTo>
                  <a:pt x="97297" y="240315"/>
                  <a:pt x="96725" y="232552"/>
                  <a:pt x="96735" y="224770"/>
                </a:cubicBezTo>
                <a:cubicBezTo>
                  <a:pt x="96735" y="136235"/>
                  <a:pt x="168505" y="64465"/>
                  <a:pt x="257040" y="64465"/>
                </a:cubicBezTo>
                <a:cubicBezTo>
                  <a:pt x="266946" y="64512"/>
                  <a:pt x="276824" y="65436"/>
                  <a:pt x="286568" y="67227"/>
                </a:cubicBezTo>
                <a:cubicBezTo>
                  <a:pt x="326830" y="1142"/>
                  <a:pt x="413050" y="-19784"/>
                  <a:pt x="479125" y="20488"/>
                </a:cubicBezTo>
                <a:cubicBezTo>
                  <a:pt x="520245" y="45538"/>
                  <a:pt x="545610" y="89953"/>
                  <a:pt x="546315" y="138093"/>
                </a:cubicBezTo>
                <a:lnTo>
                  <a:pt x="548696" y="138093"/>
                </a:lnTo>
                <a:cubicBezTo>
                  <a:pt x="620000" y="140026"/>
                  <a:pt x="676236" y="199405"/>
                  <a:pt x="674302" y="270709"/>
                </a:cubicBezTo>
                <a:cubicBezTo>
                  <a:pt x="672435" y="339299"/>
                  <a:pt x="617276" y="394449"/>
                  <a:pt x="548696" y="396315"/>
                </a:cubicBezTo>
                <a:close/>
              </a:path>
            </a:pathLst>
          </a:custGeom>
          <a:solidFill>
            <a:schemeClr val="tx1">
              <a:alpha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xmlns="" id="{78324B22-5A36-0A3E-2F3B-72EA50A65222}"/>
              </a:ext>
            </a:extLst>
          </p:cNvPr>
          <p:cNvSpPr/>
          <p:nvPr/>
        </p:nvSpPr>
        <p:spPr>
          <a:xfrm>
            <a:off x="7874609" y="1118415"/>
            <a:ext cx="519783" cy="319160"/>
          </a:xfrm>
          <a:custGeom>
            <a:avLst/>
            <a:gdLst>
              <a:gd name="connsiteX0" fmla="*/ 206505 w 257235"/>
              <a:gd name="connsiteY0" fmla="*/ 149178 h 149177"/>
              <a:gd name="connsiteX1" fmla="*/ 28197 w 257235"/>
              <a:gd name="connsiteY1" fmla="*/ 149178 h 149177"/>
              <a:gd name="connsiteX2" fmla="*/ 3 w 257235"/>
              <a:gd name="connsiteY2" fmla="*/ 120222 h 149177"/>
              <a:gd name="connsiteX3" fmla="*/ 28959 w 257235"/>
              <a:gd name="connsiteY3" fmla="*/ 92028 h 149177"/>
              <a:gd name="connsiteX4" fmla="*/ 37150 w 257235"/>
              <a:gd name="connsiteY4" fmla="*/ 93171 h 149177"/>
              <a:gd name="connsiteX5" fmla="*/ 36483 w 257235"/>
              <a:gd name="connsiteY5" fmla="*/ 84503 h 149177"/>
              <a:gd name="connsiteX6" fmla="*/ 96681 w 257235"/>
              <a:gd name="connsiteY6" fmla="*/ 24115 h 149177"/>
              <a:gd name="connsiteX7" fmla="*/ 96777 w 257235"/>
              <a:gd name="connsiteY7" fmla="*/ 24115 h 149177"/>
              <a:gd name="connsiteX8" fmla="*/ 107921 w 257235"/>
              <a:gd name="connsiteY8" fmla="*/ 25162 h 149177"/>
              <a:gd name="connsiteX9" fmla="*/ 180501 w 257235"/>
              <a:gd name="connsiteY9" fmla="*/ 7808 h 149177"/>
              <a:gd name="connsiteX10" fmla="*/ 205647 w 257235"/>
              <a:gd name="connsiteY10" fmla="*/ 51832 h 149177"/>
              <a:gd name="connsiteX11" fmla="*/ 206505 w 257235"/>
              <a:gd name="connsiteY11" fmla="*/ 51832 h 149177"/>
              <a:gd name="connsiteX12" fmla="*/ 257187 w 257235"/>
              <a:gd name="connsiteY12" fmla="*/ 98210 h 149177"/>
              <a:gd name="connsiteX13" fmla="*/ 210810 w 257235"/>
              <a:gd name="connsiteY13" fmla="*/ 148892 h 149177"/>
              <a:gd name="connsiteX14" fmla="*/ 206505 w 257235"/>
              <a:gd name="connsiteY14" fmla="*/ 148892 h 1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7235" h="149177">
                <a:moveTo>
                  <a:pt x="206505" y="149178"/>
                </a:moveTo>
                <a:lnTo>
                  <a:pt x="28197" y="149178"/>
                </a:lnTo>
                <a:cubicBezTo>
                  <a:pt x="12414" y="148968"/>
                  <a:pt x="-207" y="136005"/>
                  <a:pt x="3" y="120222"/>
                </a:cubicBezTo>
                <a:cubicBezTo>
                  <a:pt x="212" y="104439"/>
                  <a:pt x="13176" y="91818"/>
                  <a:pt x="28959" y="92028"/>
                </a:cubicBezTo>
                <a:cubicBezTo>
                  <a:pt x="31730" y="92009"/>
                  <a:pt x="34493" y="92390"/>
                  <a:pt x="37150" y="93171"/>
                </a:cubicBezTo>
                <a:cubicBezTo>
                  <a:pt x="36683" y="90304"/>
                  <a:pt x="36464" y="87408"/>
                  <a:pt x="36483" y="84503"/>
                </a:cubicBezTo>
                <a:cubicBezTo>
                  <a:pt x="36426" y="51204"/>
                  <a:pt x="63382" y="24172"/>
                  <a:pt x="96681" y="24115"/>
                </a:cubicBezTo>
                <a:cubicBezTo>
                  <a:pt x="96710" y="24115"/>
                  <a:pt x="96748" y="24115"/>
                  <a:pt x="96777" y="24115"/>
                </a:cubicBezTo>
                <a:cubicBezTo>
                  <a:pt x="100520" y="24124"/>
                  <a:pt x="104244" y="24477"/>
                  <a:pt x="107921" y="25162"/>
                </a:cubicBezTo>
                <a:cubicBezTo>
                  <a:pt x="123170" y="331"/>
                  <a:pt x="155670" y="-7442"/>
                  <a:pt x="180501" y="7808"/>
                </a:cubicBezTo>
                <a:cubicBezTo>
                  <a:pt x="195846" y="17228"/>
                  <a:pt x="205323" y="33830"/>
                  <a:pt x="205647" y="51832"/>
                </a:cubicBezTo>
                <a:lnTo>
                  <a:pt x="206505" y="51832"/>
                </a:lnTo>
                <a:cubicBezTo>
                  <a:pt x="233308" y="50642"/>
                  <a:pt x="255997" y="71406"/>
                  <a:pt x="257187" y="98210"/>
                </a:cubicBezTo>
                <a:cubicBezTo>
                  <a:pt x="258368" y="125013"/>
                  <a:pt x="237604" y="147701"/>
                  <a:pt x="210810" y="148892"/>
                </a:cubicBezTo>
                <a:cubicBezTo>
                  <a:pt x="209372" y="148959"/>
                  <a:pt x="207933" y="148959"/>
                  <a:pt x="206505" y="148892"/>
                </a:cubicBezTo>
                <a:close/>
              </a:path>
            </a:pathLst>
          </a:custGeom>
          <a:solidFill>
            <a:schemeClr val="tx1">
              <a:alpha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xmlns="" id="{F82522BC-3D61-0D44-A2B1-2FC097819EAD}"/>
              </a:ext>
            </a:extLst>
          </p:cNvPr>
          <p:cNvSpPr/>
          <p:nvPr/>
        </p:nvSpPr>
        <p:spPr>
          <a:xfrm rot="16996800">
            <a:off x="8818085" y="1818939"/>
            <a:ext cx="726286" cy="685951"/>
          </a:xfrm>
          <a:custGeom>
            <a:avLst/>
            <a:gdLst>
              <a:gd name="connsiteX0" fmla="*/ 339471 w 339470"/>
              <a:gd name="connsiteY0" fmla="*/ 169735 h 339470"/>
              <a:gd name="connsiteX1" fmla="*/ 169735 w 339470"/>
              <a:gd name="connsiteY1" fmla="*/ 339471 h 339470"/>
              <a:gd name="connsiteX2" fmla="*/ 0 w 339470"/>
              <a:gd name="connsiteY2" fmla="*/ 169735 h 339470"/>
              <a:gd name="connsiteX3" fmla="*/ 169735 w 339470"/>
              <a:gd name="connsiteY3" fmla="*/ 0 h 339470"/>
              <a:gd name="connsiteX4" fmla="*/ 339471 w 339470"/>
              <a:gd name="connsiteY4" fmla="*/ 169735 h 339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70" h="339470">
                <a:moveTo>
                  <a:pt x="339471" y="169735"/>
                </a:moveTo>
                <a:cubicBezTo>
                  <a:pt x="339471" y="263478"/>
                  <a:pt x="263478" y="339471"/>
                  <a:pt x="169735" y="339471"/>
                </a:cubicBezTo>
                <a:cubicBezTo>
                  <a:pt x="75993" y="339471"/>
                  <a:pt x="0" y="263478"/>
                  <a:pt x="0" y="169735"/>
                </a:cubicBezTo>
                <a:cubicBezTo>
                  <a:pt x="0" y="75993"/>
                  <a:pt x="75993" y="0"/>
                  <a:pt x="169735" y="0"/>
                </a:cubicBezTo>
                <a:cubicBezTo>
                  <a:pt x="263478" y="0"/>
                  <a:pt x="339471" y="75993"/>
                  <a:pt x="339471" y="169735"/>
                </a:cubicBezTo>
                <a:close/>
              </a:path>
            </a:pathLst>
          </a:custGeom>
          <a:solidFill>
            <a:schemeClr val="tx1">
              <a:alpha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Rectangle: Rounded Corners 267">
            <a:extLst>
              <a:ext uri="{FF2B5EF4-FFF2-40B4-BE49-F238E27FC236}">
                <a16:creationId xmlns:a16="http://schemas.microsoft.com/office/drawing/2014/main" xmlns="" id="{D93B02EB-49A3-2470-2894-DC46364BFCCB}"/>
              </a:ext>
            </a:extLst>
          </p:cNvPr>
          <p:cNvSpPr/>
          <p:nvPr/>
        </p:nvSpPr>
        <p:spPr>
          <a:xfrm>
            <a:off x="535440" y="1008581"/>
            <a:ext cx="10965763" cy="5278448"/>
          </a:xfrm>
          <a:prstGeom prst="roundRect">
            <a:avLst>
              <a:gd name="adj" fmla="val 10492"/>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Roboto Condensed" panose="02000000000000000000" pitchFamily="2" charset="0"/>
              <a:ea typeface="Roboto Condensed" panose="02000000000000000000" pitchFamily="2" charset="0"/>
              <a:cs typeface="+mn-cs"/>
            </a:endParaRPr>
          </a:p>
        </p:txBody>
      </p:sp>
      <p:sp>
        <p:nvSpPr>
          <p:cNvPr id="261" name="Rectangle: Rounded Corners 260">
            <a:extLst>
              <a:ext uri="{FF2B5EF4-FFF2-40B4-BE49-F238E27FC236}">
                <a16:creationId xmlns:a16="http://schemas.microsoft.com/office/drawing/2014/main" xmlns="" id="{8CA34E5B-D6CD-FDC4-D7B7-7F7D8BBE4E75}"/>
              </a:ext>
            </a:extLst>
          </p:cNvPr>
          <p:cNvSpPr/>
          <p:nvPr/>
        </p:nvSpPr>
        <p:spPr>
          <a:xfrm>
            <a:off x="1071312" y="371632"/>
            <a:ext cx="9894017" cy="1572328"/>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9Slide07 IcielBaliho Script" pitchFamily="2" charset="0"/>
                <a:ea typeface="+mn-ea"/>
                <a:cs typeface="#9Slide03 SFU Futura_12" panose="020B0604020202020204" charset="0"/>
              </a:rPr>
              <a:t>Tài nguyên thiên nhiên nổi </a:t>
            </a:r>
            <a:r>
              <a:rPr kumimoji="0" lang="en-US" sz="36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SFU Futura_12" panose="020B0604020202020204" charset="0"/>
              </a:rPr>
              <a:t>bật</a:t>
            </a:r>
            <a:r>
              <a:rPr kumimoji="0" lang="vi-VN" sz="3600" b="0" i="0" u="none" strike="noStrike" kern="1200" cap="none" spc="0" normalizeH="0" baseline="0" noProof="0" dirty="0">
                <a:ln>
                  <a:noFill/>
                </a:ln>
                <a:solidFill>
                  <a:prstClr val="white"/>
                </a:solidFill>
                <a:effectLst/>
                <a:uLnTx/>
                <a:uFillTx/>
                <a:latin typeface="#9Slide07 IcielBaliho Script" pitchFamily="2" charset="0"/>
                <a:ea typeface="+mn-ea"/>
                <a:cs typeface="#9Slide03 SFU Futura_12" panose="020B0604020202020204" charset="0"/>
              </a:rPr>
              <a:t> hàng đầu của vùng kinh tế trọng điểm phía Nam là gì??</a:t>
            </a:r>
          </a:p>
        </p:txBody>
      </p:sp>
      <p:grpSp>
        <p:nvGrpSpPr>
          <p:cNvPr id="272" name="Group 271">
            <a:extLst>
              <a:ext uri="{FF2B5EF4-FFF2-40B4-BE49-F238E27FC236}">
                <a16:creationId xmlns:a16="http://schemas.microsoft.com/office/drawing/2014/main" xmlns="" id="{E4E9CB3C-3692-67F2-F7B0-CE67A4ED8673}"/>
              </a:ext>
            </a:extLst>
          </p:cNvPr>
          <p:cNvGrpSpPr/>
          <p:nvPr/>
        </p:nvGrpSpPr>
        <p:grpSpPr>
          <a:xfrm>
            <a:off x="1505765" y="4362776"/>
            <a:ext cx="4291730" cy="1203952"/>
            <a:chOff x="3026390" y="4473919"/>
            <a:chExt cx="3693256" cy="907638"/>
          </a:xfrm>
        </p:grpSpPr>
        <p:sp>
          <p:nvSpPr>
            <p:cNvPr id="15" name="Rectangle: Rounded Corners 14">
              <a:extLst>
                <a:ext uri="{FF2B5EF4-FFF2-40B4-BE49-F238E27FC236}">
                  <a16:creationId xmlns:a16="http://schemas.microsoft.com/office/drawing/2014/main" xmlns="" id="{14E5B31B-3D0B-F068-153C-3CD417B69109}"/>
                </a:ext>
              </a:extLst>
            </p:cNvPr>
            <p:cNvSpPr/>
            <p:nvPr/>
          </p:nvSpPr>
          <p:spPr>
            <a:xfrm>
              <a:off x="3026390" y="4568043"/>
              <a:ext cx="3693256" cy="784526"/>
            </a:xfrm>
            <a:prstGeom prst="roundRect">
              <a:avLst>
                <a:gd name="adj" fmla="val 50000"/>
              </a:avLst>
            </a:prstGeom>
            <a:solidFill>
              <a:srgbClr val="FFC000"/>
            </a:solidFill>
            <a:ln>
              <a:noFill/>
            </a:ln>
          </p:spPr>
          <p:txBody>
            <a:bodyPr vert="horz" wrap="square" lIns="1080000" tIns="45720" rIns="91440" bIns="45720" numCol="1" rtlCol="0" anchor="t"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Roboto Condensed" panose="02000000000000000000" pitchFamily="2" charset="0"/>
                  <a:ea typeface="Roboto Condensed" panose="02000000000000000000" pitchFamily="2" charset="0"/>
                  <a:cs typeface="+mn-cs"/>
                </a:rPr>
                <a:t>Có</a:t>
              </a:r>
              <a:r>
                <a:rPr kumimoji="0" lang="en-US" sz="20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 </a:t>
              </a:r>
              <a:r>
                <a:rPr kumimoji="0" lang="en-US" sz="2000" b="0" i="0" u="none" strike="noStrike" kern="1200" cap="none" spc="0" normalizeH="0" baseline="0" noProof="0" dirty="0" err="1">
                  <a:ln>
                    <a:noFill/>
                  </a:ln>
                  <a:solidFill>
                    <a:srgbClr val="002060"/>
                  </a:solidFill>
                  <a:effectLst/>
                  <a:uLnTx/>
                  <a:uFillTx/>
                  <a:latin typeface="Roboto Condensed" panose="02000000000000000000" pitchFamily="2" charset="0"/>
                  <a:ea typeface="Roboto Condensed" panose="02000000000000000000" pitchFamily="2" charset="0"/>
                  <a:cs typeface="+mn-cs"/>
                </a:rPr>
                <a:t>diện</a:t>
              </a:r>
              <a:r>
                <a:rPr kumimoji="0" lang="en-US" sz="20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 </a:t>
              </a:r>
              <a:r>
                <a:rPr kumimoji="0" lang="en-US" sz="2000" b="0" i="0" u="none" strike="noStrike" kern="1200" cap="none" spc="0" normalizeH="0" baseline="0" noProof="0" dirty="0" err="1">
                  <a:ln>
                    <a:noFill/>
                  </a:ln>
                  <a:solidFill>
                    <a:srgbClr val="002060"/>
                  </a:solidFill>
                  <a:effectLst/>
                  <a:uLnTx/>
                  <a:uFillTx/>
                  <a:latin typeface="Roboto Condensed" panose="02000000000000000000" pitchFamily="2" charset="0"/>
                  <a:ea typeface="Roboto Condensed" panose="02000000000000000000" pitchFamily="2" charset="0"/>
                  <a:cs typeface="+mn-cs"/>
                </a:rPr>
                <a:t>tích</a:t>
              </a:r>
              <a:r>
                <a:rPr kumimoji="0" lang="en-US" sz="20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 </a:t>
              </a:r>
              <a:r>
                <a:rPr kumimoji="0" lang="en-US" sz="2000" b="0" i="0" u="none" strike="noStrike" kern="1200" cap="none" spc="0" normalizeH="0" baseline="0" noProof="0" dirty="0" err="1">
                  <a:ln>
                    <a:noFill/>
                  </a:ln>
                  <a:solidFill>
                    <a:srgbClr val="002060"/>
                  </a:solidFill>
                  <a:effectLst/>
                  <a:uLnTx/>
                  <a:uFillTx/>
                  <a:latin typeface="Roboto Condensed" panose="02000000000000000000" pitchFamily="2" charset="0"/>
                  <a:ea typeface="Roboto Condensed" panose="02000000000000000000" pitchFamily="2" charset="0"/>
                  <a:cs typeface="+mn-cs"/>
                </a:rPr>
                <a:t>rừng</a:t>
              </a:r>
              <a:r>
                <a:rPr kumimoji="0" lang="en-US" sz="20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 </a:t>
              </a:r>
              <a:r>
                <a:rPr kumimoji="0" lang="en-US" sz="2000" b="0" i="0" u="none" strike="noStrike" kern="1200" cap="none" spc="0" normalizeH="0" baseline="0" noProof="0" dirty="0" err="1">
                  <a:ln>
                    <a:noFill/>
                  </a:ln>
                  <a:solidFill>
                    <a:srgbClr val="002060"/>
                  </a:solidFill>
                  <a:effectLst/>
                  <a:uLnTx/>
                  <a:uFillTx/>
                  <a:latin typeface="Roboto Condensed" panose="02000000000000000000" pitchFamily="2" charset="0"/>
                  <a:ea typeface="Roboto Condensed" panose="02000000000000000000" pitchFamily="2" charset="0"/>
                  <a:cs typeface="+mn-cs"/>
                </a:rPr>
                <a:t>tự</a:t>
              </a:r>
              <a:r>
                <a:rPr kumimoji="0" lang="en-US" sz="20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Roboto Condensed" panose="02000000000000000000" pitchFamily="2" charset="0"/>
                  <a:ea typeface="Roboto Condensed" panose="02000000000000000000" pitchFamily="2" charset="0"/>
                  <a:cs typeface="+mn-cs"/>
                </a:rPr>
                <a:t>nhiên</a:t>
              </a:r>
              <a:r>
                <a:rPr kumimoji="0" lang="en-US" sz="20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 </a:t>
              </a:r>
              <a:r>
                <a:rPr kumimoji="0" lang="en-US" sz="2000" b="0" i="0" u="none" strike="noStrike" kern="1200" cap="none" spc="0" normalizeH="0" baseline="0" noProof="0" dirty="0" err="1">
                  <a:ln>
                    <a:noFill/>
                  </a:ln>
                  <a:solidFill>
                    <a:srgbClr val="002060"/>
                  </a:solidFill>
                  <a:effectLst/>
                  <a:uLnTx/>
                  <a:uFillTx/>
                  <a:latin typeface="Roboto Condensed" panose="02000000000000000000" pitchFamily="2" charset="0"/>
                  <a:ea typeface="Roboto Condensed" panose="02000000000000000000" pitchFamily="2" charset="0"/>
                  <a:cs typeface="+mn-cs"/>
                </a:rPr>
                <a:t>lớn</a:t>
              </a:r>
              <a:endParaRPr kumimoji="0" lang="en-US" sz="20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endParaRP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endParaRPr>
            </a:p>
          </p:txBody>
        </p:sp>
        <p:sp>
          <p:nvSpPr>
            <p:cNvPr id="16" name="Oval 15">
              <a:extLst>
                <a:ext uri="{FF2B5EF4-FFF2-40B4-BE49-F238E27FC236}">
                  <a16:creationId xmlns:a16="http://schemas.microsoft.com/office/drawing/2014/main" xmlns="" id="{D27EC564-8DAF-3DE9-A43D-1D5DC9A29BED}"/>
                </a:ext>
              </a:extLst>
            </p:cNvPr>
            <p:cNvSpPr>
              <a:spLocks noChangeAspect="1"/>
            </p:cNvSpPr>
            <p:nvPr/>
          </p:nvSpPr>
          <p:spPr>
            <a:xfrm>
              <a:off x="3026390" y="4473919"/>
              <a:ext cx="907638" cy="907638"/>
            </a:xfrm>
            <a:prstGeom prst="ellipse">
              <a:avLst/>
            </a:prstGeom>
            <a:solidFill>
              <a:srgbClr val="FFC000"/>
            </a:solidFill>
            <a:ln w="50800">
              <a:solidFill>
                <a:schemeClr val="bg1"/>
              </a:solidFill>
            </a:ln>
            <a:effectLst>
              <a:outerShdw blurRad="63500" sx="102000" sy="102000" algn="ctr" rotWithShape="0">
                <a:schemeClr val="bg1">
                  <a:lumMod val="65000"/>
                  <a:alpha val="40000"/>
                </a:schemeClr>
              </a:outerShdw>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C</a:t>
              </a:r>
            </a:p>
          </p:txBody>
        </p:sp>
      </p:grpSp>
      <p:grpSp>
        <p:nvGrpSpPr>
          <p:cNvPr id="271" name="Group 270">
            <a:extLst>
              <a:ext uri="{FF2B5EF4-FFF2-40B4-BE49-F238E27FC236}">
                <a16:creationId xmlns:a16="http://schemas.microsoft.com/office/drawing/2014/main" xmlns="" id="{BDE57F3B-2D81-BF45-1C5D-4EDE257C7A34}"/>
              </a:ext>
            </a:extLst>
          </p:cNvPr>
          <p:cNvGrpSpPr/>
          <p:nvPr/>
        </p:nvGrpSpPr>
        <p:grpSpPr>
          <a:xfrm>
            <a:off x="1378984" y="2551392"/>
            <a:ext cx="4291730" cy="1203952"/>
            <a:chOff x="3026390" y="3429000"/>
            <a:chExt cx="3693256" cy="907638"/>
          </a:xfrm>
        </p:grpSpPr>
        <p:sp>
          <p:nvSpPr>
            <p:cNvPr id="18" name="Rectangle: Rounded Corners 17">
              <a:extLst>
                <a:ext uri="{FF2B5EF4-FFF2-40B4-BE49-F238E27FC236}">
                  <a16:creationId xmlns:a16="http://schemas.microsoft.com/office/drawing/2014/main" xmlns="" id="{EF3CE62A-F45D-C399-9669-EED0762786BC}"/>
                </a:ext>
              </a:extLst>
            </p:cNvPr>
            <p:cNvSpPr/>
            <p:nvPr/>
          </p:nvSpPr>
          <p:spPr>
            <a:xfrm>
              <a:off x="3026390" y="3552111"/>
              <a:ext cx="3693256" cy="784526"/>
            </a:xfrm>
            <a:prstGeom prst="roundRect">
              <a:avLst>
                <a:gd name="adj" fmla="val 50000"/>
              </a:avLst>
            </a:prstGeom>
            <a:solidFill>
              <a:srgbClr val="FFC000"/>
            </a:solidFill>
            <a:ln w="38100">
              <a:solidFill>
                <a:srgbClr val="FFC000"/>
              </a:solidFill>
            </a:ln>
          </p:spPr>
          <p:txBody>
            <a:bodyPr vert="horz" wrap="square" lIns="1080000" tIns="45720" rIns="91440" bIns="45720" numCol="1" rtlCol="0" anchor="t"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Roboto Condensed" panose="02000000000000000000" pitchFamily="2" charset="0"/>
                  <a:ea typeface="Roboto Condensed" panose="02000000000000000000" pitchFamily="2" charset="0"/>
                  <a:cs typeface="+mn-cs"/>
                </a:rPr>
                <a:t>Có</a:t>
              </a:r>
              <a:r>
                <a:rPr kumimoji="0" lang="en-US" sz="20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 </a:t>
              </a:r>
              <a:r>
                <a:rPr kumimoji="0" lang="en-US" sz="2000" b="0" i="0" u="none" strike="noStrike" kern="1200" cap="none" spc="0" normalizeH="0" baseline="0" noProof="0" dirty="0" err="1">
                  <a:ln>
                    <a:noFill/>
                  </a:ln>
                  <a:solidFill>
                    <a:srgbClr val="002060"/>
                  </a:solidFill>
                  <a:effectLst/>
                  <a:uLnTx/>
                  <a:uFillTx/>
                  <a:latin typeface="Roboto Condensed" panose="02000000000000000000" pitchFamily="2" charset="0"/>
                  <a:ea typeface="Roboto Condensed" panose="02000000000000000000" pitchFamily="2" charset="0"/>
                  <a:cs typeface="+mn-cs"/>
                </a:rPr>
                <a:t>nhiều</a:t>
              </a:r>
              <a:r>
                <a:rPr kumimoji="0" lang="en-US" sz="20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 </a:t>
              </a:r>
              <a:r>
                <a:rPr kumimoji="0" lang="en-US" sz="2000" b="0" i="0" u="none" strike="noStrike" kern="1200" cap="none" spc="0" normalizeH="0" baseline="0" noProof="0" dirty="0" err="1">
                  <a:ln>
                    <a:noFill/>
                  </a:ln>
                  <a:solidFill>
                    <a:srgbClr val="002060"/>
                  </a:solidFill>
                  <a:effectLst/>
                  <a:uLnTx/>
                  <a:uFillTx/>
                  <a:latin typeface="Roboto Condensed" panose="02000000000000000000" pitchFamily="2" charset="0"/>
                  <a:ea typeface="Roboto Condensed" panose="02000000000000000000" pitchFamily="2" charset="0"/>
                  <a:cs typeface="+mn-cs"/>
                </a:rPr>
                <a:t>mỏ</a:t>
              </a:r>
              <a:r>
                <a:rPr kumimoji="0" lang="en-US" sz="20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 </a:t>
              </a:r>
              <a:r>
                <a:rPr kumimoji="0" lang="en-US" sz="2000" b="0" i="0" u="none" strike="noStrike" kern="1200" cap="none" spc="0" normalizeH="0" baseline="0" noProof="0" dirty="0" err="1">
                  <a:ln>
                    <a:noFill/>
                  </a:ln>
                  <a:solidFill>
                    <a:srgbClr val="002060"/>
                  </a:solidFill>
                  <a:effectLst/>
                  <a:uLnTx/>
                  <a:uFillTx/>
                  <a:latin typeface="Roboto Condensed" panose="02000000000000000000" pitchFamily="2" charset="0"/>
                  <a:ea typeface="Roboto Condensed" panose="02000000000000000000" pitchFamily="2" charset="0"/>
                  <a:cs typeface="+mn-cs"/>
                </a:rPr>
                <a:t>dầu</a:t>
              </a:r>
              <a:r>
                <a:rPr kumimoji="0" lang="en-US" sz="20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 </a:t>
              </a:r>
              <a:r>
                <a:rPr kumimoji="0" lang="en-US" sz="2000" b="0" i="0" u="none" strike="noStrike" kern="1200" cap="none" spc="0" normalizeH="0" baseline="0" noProof="0" dirty="0" err="1">
                  <a:ln>
                    <a:noFill/>
                  </a:ln>
                  <a:solidFill>
                    <a:srgbClr val="002060"/>
                  </a:solidFill>
                  <a:effectLst/>
                  <a:uLnTx/>
                  <a:uFillTx/>
                  <a:latin typeface="Roboto Condensed" panose="02000000000000000000" pitchFamily="2" charset="0"/>
                  <a:ea typeface="Roboto Condensed" panose="02000000000000000000" pitchFamily="2" charset="0"/>
                  <a:cs typeface="+mn-cs"/>
                </a:rPr>
                <a:t>khí</a:t>
              </a:r>
              <a:r>
                <a:rPr kumimoji="0" lang="en-US" sz="20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 ở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Roboto Condensed" panose="02000000000000000000" pitchFamily="2" charset="0"/>
                  <a:ea typeface="Roboto Condensed" panose="02000000000000000000" pitchFamily="2" charset="0"/>
                  <a:cs typeface="+mn-cs"/>
                </a:rPr>
                <a:t>thềm</a:t>
              </a:r>
              <a:r>
                <a:rPr kumimoji="0" lang="en-US" sz="20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 </a:t>
              </a:r>
              <a:r>
                <a:rPr kumimoji="0" lang="en-US" sz="2000" b="0" i="0" u="none" strike="noStrike" kern="1200" cap="none" spc="0" normalizeH="0" baseline="0" noProof="0" dirty="0" err="1">
                  <a:ln>
                    <a:noFill/>
                  </a:ln>
                  <a:solidFill>
                    <a:srgbClr val="002060"/>
                  </a:solidFill>
                  <a:effectLst/>
                  <a:uLnTx/>
                  <a:uFillTx/>
                  <a:latin typeface="Roboto Condensed" panose="02000000000000000000" pitchFamily="2" charset="0"/>
                  <a:ea typeface="Roboto Condensed" panose="02000000000000000000" pitchFamily="2" charset="0"/>
                  <a:cs typeface="+mn-cs"/>
                </a:rPr>
                <a:t>lục</a:t>
              </a:r>
              <a:r>
                <a:rPr kumimoji="0" lang="en-US" sz="20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 </a:t>
              </a:r>
              <a:r>
                <a:rPr kumimoji="0" lang="en-US" sz="2000" b="0" i="0" u="none" strike="noStrike" kern="1200" cap="none" spc="0" normalizeH="0" baseline="0" noProof="0" dirty="0" err="1">
                  <a:ln>
                    <a:noFill/>
                  </a:ln>
                  <a:solidFill>
                    <a:srgbClr val="002060"/>
                  </a:solidFill>
                  <a:effectLst/>
                  <a:uLnTx/>
                  <a:uFillTx/>
                  <a:latin typeface="Roboto Condensed" panose="02000000000000000000" pitchFamily="2" charset="0"/>
                  <a:ea typeface="Roboto Condensed" panose="02000000000000000000" pitchFamily="2" charset="0"/>
                  <a:cs typeface="+mn-cs"/>
                </a:rPr>
                <a:t>địa</a:t>
              </a:r>
              <a:r>
                <a:rPr kumimoji="0" lang="en-US" sz="20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a:t>
              </a:r>
            </a:p>
          </p:txBody>
        </p:sp>
        <p:sp>
          <p:nvSpPr>
            <p:cNvPr id="19" name="Oval 18">
              <a:extLst>
                <a:ext uri="{FF2B5EF4-FFF2-40B4-BE49-F238E27FC236}">
                  <a16:creationId xmlns:a16="http://schemas.microsoft.com/office/drawing/2014/main" xmlns="" id="{D1E3CF9A-EEB2-318C-D797-3B124FFE7990}"/>
                </a:ext>
              </a:extLst>
            </p:cNvPr>
            <p:cNvSpPr>
              <a:spLocks noChangeAspect="1"/>
            </p:cNvSpPr>
            <p:nvPr/>
          </p:nvSpPr>
          <p:spPr>
            <a:xfrm>
              <a:off x="3026390" y="3429000"/>
              <a:ext cx="907638" cy="907638"/>
            </a:xfrm>
            <a:prstGeom prst="ellipse">
              <a:avLst/>
            </a:prstGeom>
            <a:solidFill>
              <a:srgbClr val="FFC000"/>
            </a:solidFill>
            <a:ln w="50800">
              <a:solidFill>
                <a:schemeClr val="bg1"/>
              </a:solidFill>
            </a:ln>
            <a:effectLst>
              <a:outerShdw blurRad="63500" sx="102000" sy="102000" algn="ctr" rotWithShape="0">
                <a:schemeClr val="bg1">
                  <a:lumMod val="65000"/>
                  <a:alpha val="40000"/>
                </a:schemeClr>
              </a:outerShdw>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A</a:t>
              </a:r>
            </a:p>
          </p:txBody>
        </p:sp>
      </p:grpSp>
      <p:grpSp>
        <p:nvGrpSpPr>
          <p:cNvPr id="270" name="Group 269">
            <a:extLst>
              <a:ext uri="{FF2B5EF4-FFF2-40B4-BE49-F238E27FC236}">
                <a16:creationId xmlns:a16="http://schemas.microsoft.com/office/drawing/2014/main" xmlns="" id="{BE8935C0-7AF3-681F-C360-C90BCE7CE120}"/>
              </a:ext>
            </a:extLst>
          </p:cNvPr>
          <p:cNvGrpSpPr/>
          <p:nvPr/>
        </p:nvGrpSpPr>
        <p:grpSpPr>
          <a:xfrm>
            <a:off x="6016700" y="4592170"/>
            <a:ext cx="4291730" cy="1105573"/>
            <a:chOff x="7785144" y="4473919"/>
            <a:chExt cx="3693256" cy="833472"/>
          </a:xfrm>
        </p:grpSpPr>
        <p:sp>
          <p:nvSpPr>
            <p:cNvPr id="9" name="Rectangle: Rounded Corners 8">
              <a:extLst>
                <a:ext uri="{FF2B5EF4-FFF2-40B4-BE49-F238E27FC236}">
                  <a16:creationId xmlns:a16="http://schemas.microsoft.com/office/drawing/2014/main" xmlns="" id="{1868C583-FF55-B6B6-1932-167924353E86}"/>
                </a:ext>
              </a:extLst>
            </p:cNvPr>
            <p:cNvSpPr/>
            <p:nvPr/>
          </p:nvSpPr>
          <p:spPr>
            <a:xfrm>
              <a:off x="7785144" y="4522865"/>
              <a:ext cx="3693256" cy="784526"/>
            </a:xfrm>
            <a:prstGeom prst="roundRect">
              <a:avLst>
                <a:gd name="adj" fmla="val 50000"/>
              </a:avLst>
            </a:prstGeom>
            <a:solidFill>
              <a:srgbClr val="FFC000"/>
            </a:solidFill>
            <a:ln>
              <a:noFill/>
            </a:ln>
          </p:spPr>
          <p:txBody>
            <a:bodyPr vert="horz" wrap="square" lIns="1080000" tIns="45720" rIns="91440" bIns="45720" numCol="1" rtlCol="0" anchor="t"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Roboto Condensed" panose="02000000000000000000" pitchFamily="2" charset="0"/>
                  <a:ea typeface="Roboto Condensed" panose="02000000000000000000" pitchFamily="2" charset="0"/>
                  <a:cs typeface="+mn-cs"/>
                </a:rPr>
                <a:t>Trên</a:t>
              </a:r>
              <a:r>
                <a:rPr kumimoji="0" lang="en-US" sz="20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 </a:t>
              </a:r>
              <a:r>
                <a:rPr kumimoji="0" lang="en-US" sz="2000" b="0" i="0" u="none" strike="noStrike" kern="1200" cap="none" spc="0" normalizeH="0" baseline="0" noProof="0" dirty="0" err="1">
                  <a:ln>
                    <a:noFill/>
                  </a:ln>
                  <a:solidFill>
                    <a:srgbClr val="002060"/>
                  </a:solidFill>
                  <a:effectLst/>
                  <a:uLnTx/>
                  <a:uFillTx/>
                  <a:latin typeface="Roboto Condensed" panose="02000000000000000000" pitchFamily="2" charset="0"/>
                  <a:ea typeface="Roboto Condensed" panose="02000000000000000000" pitchFamily="2" charset="0"/>
                  <a:cs typeface="+mn-cs"/>
                </a:rPr>
                <a:t>đất</a:t>
              </a:r>
              <a:r>
                <a:rPr kumimoji="0" lang="en-US" sz="20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 </a:t>
              </a:r>
              <a:r>
                <a:rPr kumimoji="0" lang="en-US" sz="2000" b="0" i="0" u="none" strike="noStrike" kern="1200" cap="none" spc="0" normalizeH="0" baseline="0" noProof="0" dirty="0" err="1">
                  <a:ln>
                    <a:noFill/>
                  </a:ln>
                  <a:solidFill>
                    <a:srgbClr val="002060"/>
                  </a:solidFill>
                  <a:effectLst/>
                  <a:uLnTx/>
                  <a:uFillTx/>
                  <a:latin typeface="Roboto Condensed" panose="02000000000000000000" pitchFamily="2" charset="0"/>
                  <a:ea typeface="Roboto Condensed" panose="02000000000000000000" pitchFamily="2" charset="0"/>
                  <a:cs typeface="+mn-cs"/>
                </a:rPr>
                <a:t>liền</a:t>
              </a:r>
              <a:r>
                <a:rPr kumimoji="0" lang="en-US" sz="20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 </a:t>
              </a:r>
              <a:r>
                <a:rPr kumimoji="0" lang="en-US" sz="2000" b="0" i="0" u="none" strike="noStrike" kern="1200" cap="none" spc="0" normalizeH="0" baseline="0" noProof="0" dirty="0" err="1">
                  <a:ln>
                    <a:noFill/>
                  </a:ln>
                  <a:solidFill>
                    <a:srgbClr val="002060"/>
                  </a:solidFill>
                  <a:effectLst/>
                  <a:uLnTx/>
                  <a:uFillTx/>
                  <a:latin typeface="Roboto Condensed" panose="02000000000000000000" pitchFamily="2" charset="0"/>
                  <a:ea typeface="Roboto Condensed" panose="02000000000000000000" pitchFamily="2" charset="0"/>
                  <a:cs typeface="+mn-cs"/>
                </a:rPr>
                <a:t>giàu</a:t>
              </a:r>
              <a:r>
                <a:rPr kumimoji="0" lang="en-US" sz="20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Roboto Condensed" panose="02000000000000000000" pitchFamily="2" charset="0"/>
                  <a:ea typeface="Roboto Condensed" panose="02000000000000000000" pitchFamily="2" charset="0"/>
                  <a:cs typeface="+mn-cs"/>
                </a:rPr>
                <a:t>khoáng</a:t>
              </a:r>
              <a:r>
                <a:rPr kumimoji="0" lang="en-US" sz="20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 </a:t>
              </a:r>
              <a:r>
                <a:rPr kumimoji="0" lang="en-US" sz="2000" b="0" i="0" u="none" strike="noStrike" kern="1200" cap="none" spc="0" normalizeH="0" baseline="0" noProof="0" dirty="0" err="1">
                  <a:ln>
                    <a:noFill/>
                  </a:ln>
                  <a:solidFill>
                    <a:srgbClr val="002060"/>
                  </a:solidFill>
                  <a:effectLst/>
                  <a:uLnTx/>
                  <a:uFillTx/>
                  <a:latin typeface="Roboto Condensed" panose="02000000000000000000" pitchFamily="2" charset="0"/>
                  <a:ea typeface="Roboto Condensed" panose="02000000000000000000" pitchFamily="2" charset="0"/>
                  <a:cs typeface="+mn-cs"/>
                </a:rPr>
                <a:t>sản</a:t>
              </a:r>
              <a:endParaRPr kumimoji="0" lang="en-US" sz="20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endParaRPr>
            </a:p>
          </p:txBody>
        </p:sp>
        <p:sp>
          <p:nvSpPr>
            <p:cNvPr id="10" name="Oval 9">
              <a:extLst>
                <a:ext uri="{FF2B5EF4-FFF2-40B4-BE49-F238E27FC236}">
                  <a16:creationId xmlns:a16="http://schemas.microsoft.com/office/drawing/2014/main" xmlns="" id="{74F6F62D-5120-F96C-7015-69B206A662FC}"/>
                </a:ext>
              </a:extLst>
            </p:cNvPr>
            <p:cNvSpPr>
              <a:spLocks noChangeAspect="1"/>
            </p:cNvSpPr>
            <p:nvPr/>
          </p:nvSpPr>
          <p:spPr>
            <a:xfrm>
              <a:off x="7786538" y="4473919"/>
              <a:ext cx="907638" cy="833472"/>
            </a:xfrm>
            <a:prstGeom prst="ellipse">
              <a:avLst/>
            </a:prstGeom>
            <a:solidFill>
              <a:srgbClr val="FFC000"/>
            </a:solidFill>
            <a:ln w="50800">
              <a:solidFill>
                <a:schemeClr val="bg1"/>
              </a:solidFill>
            </a:ln>
            <a:effectLst>
              <a:outerShdw blurRad="63500" sx="102000" sy="102000" algn="ctr" rotWithShape="0">
                <a:schemeClr val="bg1">
                  <a:lumMod val="65000"/>
                  <a:alpha val="40000"/>
                </a:schemeClr>
              </a:outerShdw>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D</a:t>
              </a:r>
            </a:p>
          </p:txBody>
        </p:sp>
      </p:grpSp>
      <p:grpSp>
        <p:nvGrpSpPr>
          <p:cNvPr id="269" name="Group 268">
            <a:extLst>
              <a:ext uri="{FF2B5EF4-FFF2-40B4-BE49-F238E27FC236}">
                <a16:creationId xmlns:a16="http://schemas.microsoft.com/office/drawing/2014/main" xmlns="" id="{BAB09A86-D35D-7546-FCBB-9821C1BA25B8}"/>
              </a:ext>
            </a:extLst>
          </p:cNvPr>
          <p:cNvGrpSpPr/>
          <p:nvPr/>
        </p:nvGrpSpPr>
        <p:grpSpPr>
          <a:xfrm>
            <a:off x="6016700" y="2727450"/>
            <a:ext cx="4631938" cy="1203951"/>
            <a:chOff x="7585436" y="3429003"/>
            <a:chExt cx="3986023" cy="907638"/>
          </a:xfrm>
        </p:grpSpPr>
        <p:sp>
          <p:nvSpPr>
            <p:cNvPr id="12" name="Rectangle: Rounded Corners 11">
              <a:extLst>
                <a:ext uri="{FF2B5EF4-FFF2-40B4-BE49-F238E27FC236}">
                  <a16:creationId xmlns:a16="http://schemas.microsoft.com/office/drawing/2014/main" xmlns="" id="{9B6F0E11-0F54-B03C-F237-B2A7975CFA60}"/>
                </a:ext>
              </a:extLst>
            </p:cNvPr>
            <p:cNvSpPr/>
            <p:nvPr/>
          </p:nvSpPr>
          <p:spPr>
            <a:xfrm>
              <a:off x="7878203" y="3495964"/>
              <a:ext cx="3693256" cy="784527"/>
            </a:xfrm>
            <a:prstGeom prst="roundRect">
              <a:avLst>
                <a:gd name="adj" fmla="val 50000"/>
              </a:avLst>
            </a:prstGeom>
            <a:solidFill>
              <a:srgbClr val="FFC000"/>
            </a:solidFill>
            <a:ln>
              <a:noFill/>
            </a:ln>
          </p:spPr>
          <p:txBody>
            <a:bodyPr vert="horz" wrap="square" lIns="1080000" tIns="45720" rIns="91440" bIns="45720" numCol="1" rtlCol="0" anchor="t"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Roboto Condensed" panose="02000000000000000000" pitchFamily="2" charset="0"/>
                  <a:ea typeface="Roboto Condensed" panose="02000000000000000000" pitchFamily="2" charset="0"/>
                  <a:cs typeface="+mn-cs"/>
                </a:rPr>
                <a:t>Có</a:t>
              </a:r>
              <a:r>
                <a:rPr kumimoji="0" lang="en-US" sz="20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 </a:t>
              </a:r>
              <a:r>
                <a:rPr kumimoji="0" lang="en-US" sz="2000" b="0" i="0" u="none" strike="noStrike" kern="1200" cap="none" spc="0" normalizeH="0" baseline="0" noProof="0" dirty="0" err="1">
                  <a:ln>
                    <a:noFill/>
                  </a:ln>
                  <a:solidFill>
                    <a:srgbClr val="002060"/>
                  </a:solidFill>
                  <a:effectLst/>
                  <a:uLnTx/>
                  <a:uFillTx/>
                  <a:latin typeface="Roboto Condensed" panose="02000000000000000000" pitchFamily="2" charset="0"/>
                  <a:ea typeface="Roboto Condensed" panose="02000000000000000000" pitchFamily="2" charset="0"/>
                  <a:cs typeface="+mn-cs"/>
                </a:rPr>
                <a:t>diện</a:t>
              </a:r>
              <a:r>
                <a:rPr kumimoji="0" lang="en-US" sz="20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 </a:t>
              </a:r>
              <a:r>
                <a:rPr kumimoji="0" lang="en-US" sz="2000" b="0" i="0" u="none" strike="noStrike" kern="1200" cap="none" spc="0" normalizeH="0" baseline="0" noProof="0" dirty="0" err="1">
                  <a:ln>
                    <a:noFill/>
                  </a:ln>
                  <a:solidFill>
                    <a:srgbClr val="002060"/>
                  </a:solidFill>
                  <a:effectLst/>
                  <a:uLnTx/>
                  <a:uFillTx/>
                  <a:latin typeface="Roboto Condensed" panose="02000000000000000000" pitchFamily="2" charset="0"/>
                  <a:ea typeface="Roboto Condensed" panose="02000000000000000000" pitchFamily="2" charset="0"/>
                  <a:cs typeface="+mn-cs"/>
                </a:rPr>
                <a:t>tích</a:t>
              </a:r>
              <a:r>
                <a:rPr kumimoji="0" lang="en-US" sz="20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 </a:t>
              </a:r>
              <a:r>
                <a:rPr kumimoji="0" lang="en-US" sz="2000" b="0" i="0" u="none" strike="noStrike" kern="1200" cap="none" spc="0" normalizeH="0" baseline="0" noProof="0" dirty="0" err="1">
                  <a:ln>
                    <a:noFill/>
                  </a:ln>
                  <a:solidFill>
                    <a:srgbClr val="002060"/>
                  </a:solidFill>
                  <a:effectLst/>
                  <a:uLnTx/>
                  <a:uFillTx/>
                  <a:latin typeface="Roboto Condensed" panose="02000000000000000000" pitchFamily="2" charset="0"/>
                  <a:ea typeface="Roboto Condensed" panose="02000000000000000000" pitchFamily="2" charset="0"/>
                  <a:cs typeface="+mn-cs"/>
                </a:rPr>
                <a:t>đất</a:t>
              </a:r>
              <a:r>
                <a:rPr kumimoji="0" lang="en-US" sz="20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 </a:t>
              </a:r>
              <a:r>
                <a:rPr kumimoji="0" lang="en-US" sz="2000" b="0" i="0" u="none" strike="noStrike" kern="1200" cap="none" spc="0" normalizeH="0" baseline="0" noProof="0" dirty="0" err="1">
                  <a:ln>
                    <a:noFill/>
                  </a:ln>
                  <a:solidFill>
                    <a:srgbClr val="002060"/>
                  </a:solidFill>
                  <a:effectLst/>
                  <a:uLnTx/>
                  <a:uFillTx/>
                  <a:latin typeface="Roboto Condensed" panose="02000000000000000000" pitchFamily="2" charset="0"/>
                  <a:ea typeface="Roboto Condensed" panose="02000000000000000000" pitchFamily="2" charset="0"/>
                  <a:cs typeface="+mn-cs"/>
                </a:rPr>
                <a:t>phù</a:t>
              </a:r>
              <a:r>
                <a:rPr kumimoji="0" lang="en-US" sz="20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 </a:t>
              </a:r>
              <a:r>
                <a:rPr kumimoji="0" lang="en-US" sz="2000" b="0" i="0" u="none" strike="noStrike" kern="1200" cap="none" spc="0" normalizeH="0" baseline="0" noProof="0" dirty="0" err="1">
                  <a:ln>
                    <a:noFill/>
                  </a:ln>
                  <a:solidFill>
                    <a:srgbClr val="002060"/>
                  </a:solidFill>
                  <a:effectLst/>
                  <a:uLnTx/>
                  <a:uFillTx/>
                  <a:latin typeface="Roboto Condensed" panose="02000000000000000000" pitchFamily="2" charset="0"/>
                  <a:ea typeface="Roboto Condensed" panose="02000000000000000000" pitchFamily="2" charset="0"/>
                  <a:cs typeface="+mn-cs"/>
                </a:rPr>
                <a:t>sa</a:t>
              </a:r>
              <a:r>
                <a:rPr kumimoji="0" lang="en-US" sz="20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 </a:t>
              </a:r>
              <a:r>
                <a:rPr kumimoji="0" lang="en-US" sz="2000" b="0" i="0" u="none" strike="noStrike" kern="1200" cap="none" spc="0" normalizeH="0" baseline="0" noProof="0" dirty="0" err="1">
                  <a:ln>
                    <a:noFill/>
                  </a:ln>
                  <a:solidFill>
                    <a:srgbClr val="002060"/>
                  </a:solidFill>
                  <a:effectLst/>
                  <a:uLnTx/>
                  <a:uFillTx/>
                  <a:latin typeface="Roboto Condensed" panose="02000000000000000000" pitchFamily="2" charset="0"/>
                  <a:ea typeface="Roboto Condensed" panose="02000000000000000000" pitchFamily="2" charset="0"/>
                  <a:cs typeface="+mn-cs"/>
                </a:rPr>
                <a:t>lớn</a:t>
              </a:r>
              <a:endParaRPr kumimoji="0" lang="en-US" sz="20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endParaRPr>
            </a:p>
          </p:txBody>
        </p:sp>
        <p:sp>
          <p:nvSpPr>
            <p:cNvPr id="13" name="Oval 12">
              <a:extLst>
                <a:ext uri="{FF2B5EF4-FFF2-40B4-BE49-F238E27FC236}">
                  <a16:creationId xmlns:a16="http://schemas.microsoft.com/office/drawing/2014/main" xmlns="" id="{339768CE-9A2F-A1D4-0804-4D87E920C791}"/>
                </a:ext>
              </a:extLst>
            </p:cNvPr>
            <p:cNvSpPr>
              <a:spLocks noChangeAspect="1"/>
            </p:cNvSpPr>
            <p:nvPr/>
          </p:nvSpPr>
          <p:spPr>
            <a:xfrm>
              <a:off x="7585436" y="3429003"/>
              <a:ext cx="907638" cy="907638"/>
            </a:xfrm>
            <a:prstGeom prst="ellipse">
              <a:avLst/>
            </a:prstGeom>
            <a:solidFill>
              <a:srgbClr val="FFC000"/>
            </a:solidFill>
            <a:ln w="50800">
              <a:solidFill>
                <a:schemeClr val="bg1"/>
              </a:solidFill>
            </a:ln>
            <a:effectLst>
              <a:outerShdw blurRad="63500" sx="102000" sy="102000" algn="ctr" rotWithShape="0">
                <a:schemeClr val="bg1">
                  <a:lumMod val="65000"/>
                  <a:alpha val="40000"/>
                </a:schemeClr>
              </a:outerShdw>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B</a:t>
              </a:r>
            </a:p>
          </p:txBody>
        </p:sp>
      </p:grpSp>
      <p:pic>
        <p:nvPicPr>
          <p:cNvPr id="4" name="Hình ảnh 3">
            <a:extLst>
              <a:ext uri="{FF2B5EF4-FFF2-40B4-BE49-F238E27FC236}">
                <a16:creationId xmlns:a16="http://schemas.microsoft.com/office/drawing/2014/main" xmlns="" id="{4AE94C26-5698-346B-4F4B-4AB5F662177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111" b="89778" l="9778" r="89778">
                        <a14:foregroundMark x1="52444" y1="7111" x2="65778" y2="14222"/>
                      </a14:backgroundRemoval>
                    </a14:imgEffect>
                  </a14:imgLayer>
                </a14:imgProps>
              </a:ext>
            </a:extLst>
          </a:blip>
          <a:stretch>
            <a:fillRect/>
          </a:stretch>
        </p:blipFill>
        <p:spPr>
          <a:xfrm>
            <a:off x="10228521" y="4739827"/>
            <a:ext cx="2308287" cy="2143125"/>
          </a:xfrm>
          <a:prstGeom prst="rect">
            <a:avLst/>
          </a:prstGeom>
        </p:spPr>
      </p:pic>
    </p:spTree>
    <p:extLst>
      <p:ext uri="{BB962C8B-B14F-4D97-AF65-F5344CB8AC3E}">
        <p14:creationId xmlns:p14="http://schemas.microsoft.com/office/powerpoint/2010/main" val="243777455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72"/>
                                        </p:tgtEl>
                                        <p:attrNameLst>
                                          <p:attrName>ppt_x</p:attrName>
                                        </p:attrNameLst>
                                      </p:cBhvr>
                                      <p:tavLst>
                                        <p:tav tm="0">
                                          <p:val>
                                            <p:strVal val="ppt_x"/>
                                          </p:val>
                                        </p:tav>
                                        <p:tav tm="100000">
                                          <p:val>
                                            <p:strVal val="ppt_x"/>
                                          </p:val>
                                        </p:tav>
                                      </p:tavLst>
                                    </p:anim>
                                    <p:anim calcmode="lin" valueType="num">
                                      <p:cBhvr additive="base">
                                        <p:cTn id="7" dur="500"/>
                                        <p:tgtEl>
                                          <p:spTgt spid="272"/>
                                        </p:tgtEl>
                                        <p:attrNameLst>
                                          <p:attrName>ppt_y</p:attrName>
                                        </p:attrNameLst>
                                      </p:cBhvr>
                                      <p:tavLst>
                                        <p:tav tm="0">
                                          <p:val>
                                            <p:strVal val="ppt_y"/>
                                          </p:val>
                                        </p:tav>
                                        <p:tav tm="100000">
                                          <p:val>
                                            <p:strVal val="1+ppt_h/2"/>
                                          </p:val>
                                        </p:tav>
                                      </p:tavLst>
                                    </p:anim>
                                    <p:set>
                                      <p:cBhvr>
                                        <p:cTn id="8" dur="1" fill="hold">
                                          <p:stCondLst>
                                            <p:cond delay="499"/>
                                          </p:stCondLst>
                                        </p:cTn>
                                        <p:tgtEl>
                                          <p:spTgt spid="272"/>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269"/>
                                        </p:tgtEl>
                                        <p:attrNameLst>
                                          <p:attrName>ppt_x</p:attrName>
                                        </p:attrNameLst>
                                      </p:cBhvr>
                                      <p:tavLst>
                                        <p:tav tm="0">
                                          <p:val>
                                            <p:strVal val="ppt_x"/>
                                          </p:val>
                                        </p:tav>
                                        <p:tav tm="100000">
                                          <p:val>
                                            <p:strVal val="ppt_x"/>
                                          </p:val>
                                        </p:tav>
                                      </p:tavLst>
                                    </p:anim>
                                    <p:anim calcmode="lin" valueType="num">
                                      <p:cBhvr additive="base">
                                        <p:cTn id="11" dur="500"/>
                                        <p:tgtEl>
                                          <p:spTgt spid="269"/>
                                        </p:tgtEl>
                                        <p:attrNameLst>
                                          <p:attrName>ppt_y</p:attrName>
                                        </p:attrNameLst>
                                      </p:cBhvr>
                                      <p:tavLst>
                                        <p:tav tm="0">
                                          <p:val>
                                            <p:strVal val="ppt_y"/>
                                          </p:val>
                                        </p:tav>
                                        <p:tav tm="100000">
                                          <p:val>
                                            <p:strVal val="1+ppt_h/2"/>
                                          </p:val>
                                        </p:tav>
                                      </p:tavLst>
                                    </p:anim>
                                    <p:set>
                                      <p:cBhvr>
                                        <p:cTn id="12" dur="1" fill="hold">
                                          <p:stCondLst>
                                            <p:cond delay="499"/>
                                          </p:stCondLst>
                                        </p:cTn>
                                        <p:tgtEl>
                                          <p:spTgt spid="269"/>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270"/>
                                        </p:tgtEl>
                                        <p:attrNameLst>
                                          <p:attrName>ppt_x</p:attrName>
                                        </p:attrNameLst>
                                      </p:cBhvr>
                                      <p:tavLst>
                                        <p:tav tm="0">
                                          <p:val>
                                            <p:strVal val="ppt_x"/>
                                          </p:val>
                                        </p:tav>
                                        <p:tav tm="100000">
                                          <p:val>
                                            <p:strVal val="ppt_x"/>
                                          </p:val>
                                        </p:tav>
                                      </p:tavLst>
                                    </p:anim>
                                    <p:anim calcmode="lin" valueType="num">
                                      <p:cBhvr additive="base">
                                        <p:cTn id="15" dur="500"/>
                                        <p:tgtEl>
                                          <p:spTgt spid="270"/>
                                        </p:tgtEl>
                                        <p:attrNameLst>
                                          <p:attrName>ppt_y</p:attrName>
                                        </p:attrNameLst>
                                      </p:cBhvr>
                                      <p:tavLst>
                                        <p:tav tm="0">
                                          <p:val>
                                            <p:strVal val="ppt_y"/>
                                          </p:val>
                                        </p:tav>
                                        <p:tav tm="100000">
                                          <p:val>
                                            <p:strVal val="1+ppt_h/2"/>
                                          </p:val>
                                        </p:tav>
                                      </p:tavLst>
                                    </p:anim>
                                    <p:set>
                                      <p:cBhvr>
                                        <p:cTn id="16" dur="1" fill="hold">
                                          <p:stCondLst>
                                            <p:cond delay="499"/>
                                          </p:stCondLst>
                                        </p:cTn>
                                        <p:tgtEl>
                                          <p:spTgt spid="2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 name="Table 81">
            <a:extLst>
              <a:ext uri="{FF2B5EF4-FFF2-40B4-BE49-F238E27FC236}">
                <a16:creationId xmlns:a16="http://schemas.microsoft.com/office/drawing/2014/main" xmlns="" id="{6D25A626-6AAB-AE5C-58B5-AF700127BC36}"/>
              </a:ext>
            </a:extLst>
          </p:cNvPr>
          <p:cNvGraphicFramePr>
            <a:graphicFrameLocks noGrp="1"/>
          </p:cNvGraphicFramePr>
          <p:nvPr>
            <p:extLst>
              <p:ext uri="{D42A27DB-BD31-4B8C-83A1-F6EECF244321}">
                <p14:modId xmlns:p14="http://schemas.microsoft.com/office/powerpoint/2010/main" val="3319722089"/>
              </p:ext>
            </p:extLst>
          </p:nvPr>
        </p:nvGraphicFramePr>
        <p:xfrm>
          <a:off x="7356510" y="1775268"/>
          <a:ext cx="3669880" cy="3977292"/>
        </p:xfrm>
        <a:graphic>
          <a:graphicData uri="http://schemas.openxmlformats.org/drawingml/2006/table">
            <a:tbl>
              <a:tblPr firstRow="1" bandRow="1">
                <a:tableStyleId>{912C8C85-51F0-491E-9774-3900AFEF0FD7}</a:tableStyleId>
              </a:tblPr>
              <a:tblGrid>
                <a:gridCol w="937312">
                  <a:extLst>
                    <a:ext uri="{9D8B030D-6E8A-4147-A177-3AD203B41FA5}">
                      <a16:colId xmlns:a16="http://schemas.microsoft.com/office/drawing/2014/main" xmlns="" val="3928736291"/>
                    </a:ext>
                  </a:extLst>
                </a:gridCol>
                <a:gridCol w="2732568">
                  <a:extLst>
                    <a:ext uri="{9D8B030D-6E8A-4147-A177-3AD203B41FA5}">
                      <a16:colId xmlns:a16="http://schemas.microsoft.com/office/drawing/2014/main" xmlns="" val="964015073"/>
                    </a:ext>
                  </a:extLst>
                </a:gridCol>
              </a:tblGrid>
              <a:tr h="510840">
                <a:tc>
                  <a:txBody>
                    <a:bodyPr/>
                    <a:lstStyle/>
                    <a:p>
                      <a:pPr algn="ctr"/>
                      <a:r>
                        <a:rPr lang="vi-VN" sz="2000" b="1">
                          <a:solidFill>
                            <a:srgbClr val="FF0000"/>
                          </a:solidFill>
                        </a:rPr>
                        <a:t>1</a:t>
                      </a:r>
                      <a:endParaRPr lang="en-US" sz="2000" b="1">
                        <a:solidFill>
                          <a:srgbClr val="FF0000"/>
                        </a:solidFill>
                      </a:endParaRPr>
                    </a:p>
                  </a:txBody>
                  <a:tcPr marL="96613" marR="96613" marT="48306" marB="48306" anchor="ctr">
                    <a:lnR w="12700" cap="flat" cmpd="sng" algn="ctr">
                      <a:solidFill>
                        <a:srgbClr val="00B050"/>
                      </a:solidFill>
                      <a:prstDash val="solid"/>
                      <a:round/>
                      <a:headEnd type="none" w="med" len="med"/>
                      <a:tailEnd type="none" w="med" len="med"/>
                    </a:lnR>
                    <a:solidFill>
                      <a:schemeClr val="bg1"/>
                    </a:solidFill>
                  </a:tcPr>
                </a:tc>
                <a:tc>
                  <a:txBody>
                    <a:bodyPr/>
                    <a:lstStyle/>
                    <a:p>
                      <a:pPr algn="ctr"/>
                      <a:endParaRPr lang="en-US" sz="2000">
                        <a:solidFill>
                          <a:srgbClr val="0070C0"/>
                        </a:solidFill>
                      </a:endParaRPr>
                    </a:p>
                  </a:txBody>
                  <a:tcPr marL="96613" marR="96613" marT="48306" marB="48306" anchor="ctr">
                    <a:lnL w="12700" cap="flat" cmpd="sng" algn="ctr">
                      <a:solidFill>
                        <a:srgbClr val="00B050"/>
                      </a:solidFill>
                      <a:prstDash val="solid"/>
                      <a:round/>
                      <a:headEnd type="none" w="med" len="med"/>
                      <a:tailEnd type="none" w="med" len="med"/>
                    </a:lnL>
                    <a:solidFill>
                      <a:schemeClr val="bg1"/>
                    </a:solidFill>
                  </a:tcPr>
                </a:tc>
                <a:extLst>
                  <a:ext uri="{0D108BD9-81ED-4DB2-BD59-A6C34878D82A}">
                    <a16:rowId xmlns:a16="http://schemas.microsoft.com/office/drawing/2014/main" xmlns="" val="4022671751"/>
                  </a:ext>
                </a:extLst>
              </a:tr>
              <a:tr h="510840">
                <a:tc>
                  <a:txBody>
                    <a:bodyPr/>
                    <a:lstStyle/>
                    <a:p>
                      <a:pPr algn="ctr"/>
                      <a:r>
                        <a:rPr lang="vi-VN" sz="2000" b="1">
                          <a:solidFill>
                            <a:srgbClr val="FF0000"/>
                          </a:solidFill>
                        </a:rPr>
                        <a:t>2</a:t>
                      </a:r>
                      <a:endParaRPr lang="en-US" sz="2000" b="1">
                        <a:solidFill>
                          <a:srgbClr val="FF0000"/>
                        </a:solidFill>
                      </a:endParaRPr>
                    </a:p>
                  </a:txBody>
                  <a:tcPr marL="96613" marR="96613" marT="48306" marB="48306" anchor="ctr">
                    <a:lnR w="12700" cap="flat" cmpd="sng" algn="ctr">
                      <a:solidFill>
                        <a:srgbClr val="00B050"/>
                      </a:solidFill>
                      <a:prstDash val="solid"/>
                      <a:round/>
                      <a:headEnd type="none" w="med" len="med"/>
                      <a:tailEnd type="none" w="med" len="med"/>
                    </a:lnR>
                  </a:tcPr>
                </a:tc>
                <a:tc>
                  <a:txBody>
                    <a:bodyPr/>
                    <a:lstStyle/>
                    <a:p>
                      <a:endParaRPr lang="en-US" sz="2000"/>
                    </a:p>
                  </a:txBody>
                  <a:tcPr marL="96613" marR="96613" marT="48306" marB="48306">
                    <a:lnL w="12700" cap="flat" cmpd="sng" algn="ctr">
                      <a:solidFill>
                        <a:srgbClr val="00B050"/>
                      </a:solidFill>
                      <a:prstDash val="solid"/>
                      <a:round/>
                      <a:headEnd type="none" w="med" len="med"/>
                      <a:tailEnd type="none" w="med" len="med"/>
                    </a:lnL>
                  </a:tcPr>
                </a:tc>
                <a:extLst>
                  <a:ext uri="{0D108BD9-81ED-4DB2-BD59-A6C34878D82A}">
                    <a16:rowId xmlns:a16="http://schemas.microsoft.com/office/drawing/2014/main" xmlns="" val="2442666220"/>
                  </a:ext>
                </a:extLst>
              </a:tr>
              <a:tr h="510840">
                <a:tc>
                  <a:txBody>
                    <a:bodyPr/>
                    <a:lstStyle/>
                    <a:p>
                      <a:pPr algn="ctr"/>
                      <a:r>
                        <a:rPr lang="vi-VN" sz="2000" b="1">
                          <a:solidFill>
                            <a:srgbClr val="FF0000"/>
                          </a:solidFill>
                        </a:rPr>
                        <a:t>3</a:t>
                      </a:r>
                      <a:endParaRPr lang="en-US" sz="2000" b="1">
                        <a:solidFill>
                          <a:srgbClr val="FF0000"/>
                        </a:solidFill>
                      </a:endParaRPr>
                    </a:p>
                  </a:txBody>
                  <a:tcPr marL="96613" marR="96613" marT="48306" marB="48306" anchor="ctr">
                    <a:lnR w="12700" cap="flat" cmpd="sng" algn="ctr">
                      <a:solidFill>
                        <a:srgbClr val="00B050"/>
                      </a:solidFill>
                      <a:prstDash val="solid"/>
                      <a:round/>
                      <a:headEnd type="none" w="med" len="med"/>
                      <a:tailEnd type="none" w="med" len="med"/>
                    </a:lnR>
                  </a:tcPr>
                </a:tc>
                <a:tc>
                  <a:txBody>
                    <a:bodyPr/>
                    <a:lstStyle/>
                    <a:p>
                      <a:endParaRPr lang="en-US" sz="2000" dirty="0"/>
                    </a:p>
                  </a:txBody>
                  <a:tcPr marL="96613" marR="96613" marT="48306" marB="48306">
                    <a:lnL w="12700" cap="flat" cmpd="sng" algn="ctr">
                      <a:solidFill>
                        <a:srgbClr val="00B050"/>
                      </a:solidFill>
                      <a:prstDash val="solid"/>
                      <a:round/>
                      <a:headEnd type="none" w="med" len="med"/>
                      <a:tailEnd type="none" w="med" len="med"/>
                    </a:lnL>
                  </a:tcPr>
                </a:tc>
                <a:extLst>
                  <a:ext uri="{0D108BD9-81ED-4DB2-BD59-A6C34878D82A}">
                    <a16:rowId xmlns:a16="http://schemas.microsoft.com/office/drawing/2014/main" xmlns="" val="1253257764"/>
                  </a:ext>
                </a:extLst>
              </a:tr>
              <a:tr h="510840">
                <a:tc>
                  <a:txBody>
                    <a:bodyPr/>
                    <a:lstStyle/>
                    <a:p>
                      <a:pPr algn="ctr"/>
                      <a:r>
                        <a:rPr lang="vi-VN" sz="2000" b="1">
                          <a:solidFill>
                            <a:srgbClr val="FF0000"/>
                          </a:solidFill>
                        </a:rPr>
                        <a:t>4</a:t>
                      </a:r>
                      <a:endParaRPr lang="en-US" sz="2000" b="1">
                        <a:solidFill>
                          <a:srgbClr val="FF0000"/>
                        </a:solidFill>
                      </a:endParaRPr>
                    </a:p>
                  </a:txBody>
                  <a:tcPr marL="96613" marR="96613" marT="48306" marB="48306" anchor="ctr">
                    <a:lnR w="12700" cap="flat" cmpd="sng" algn="ctr">
                      <a:solidFill>
                        <a:srgbClr val="00B050"/>
                      </a:solidFill>
                      <a:prstDash val="solid"/>
                      <a:round/>
                      <a:headEnd type="none" w="med" len="med"/>
                      <a:tailEnd type="none" w="med" len="med"/>
                    </a:lnR>
                  </a:tcPr>
                </a:tc>
                <a:tc>
                  <a:txBody>
                    <a:bodyPr/>
                    <a:lstStyle/>
                    <a:p>
                      <a:endParaRPr lang="en-US" sz="2000"/>
                    </a:p>
                  </a:txBody>
                  <a:tcPr marL="96613" marR="96613" marT="48306" marB="48306">
                    <a:lnL w="12700" cap="flat" cmpd="sng" algn="ctr">
                      <a:solidFill>
                        <a:srgbClr val="00B050"/>
                      </a:solidFill>
                      <a:prstDash val="solid"/>
                      <a:round/>
                      <a:headEnd type="none" w="med" len="med"/>
                      <a:tailEnd type="none" w="med" len="med"/>
                    </a:lnL>
                  </a:tcPr>
                </a:tc>
                <a:extLst>
                  <a:ext uri="{0D108BD9-81ED-4DB2-BD59-A6C34878D82A}">
                    <a16:rowId xmlns:a16="http://schemas.microsoft.com/office/drawing/2014/main" xmlns="" val="796746290"/>
                  </a:ext>
                </a:extLst>
              </a:tr>
              <a:tr h="510840">
                <a:tc>
                  <a:txBody>
                    <a:bodyPr/>
                    <a:lstStyle/>
                    <a:p>
                      <a:pPr algn="ctr"/>
                      <a:r>
                        <a:rPr lang="vi-VN" sz="2000" b="1">
                          <a:solidFill>
                            <a:srgbClr val="FF0000"/>
                          </a:solidFill>
                        </a:rPr>
                        <a:t>5</a:t>
                      </a:r>
                      <a:endParaRPr lang="en-US" sz="2000" b="1">
                        <a:solidFill>
                          <a:srgbClr val="FF0000"/>
                        </a:solidFill>
                      </a:endParaRPr>
                    </a:p>
                  </a:txBody>
                  <a:tcPr marL="96613" marR="96613" marT="48306" marB="48306" anchor="ctr">
                    <a:lnR w="12700" cap="flat" cmpd="sng" algn="ctr">
                      <a:solidFill>
                        <a:srgbClr val="00B050"/>
                      </a:solidFill>
                      <a:prstDash val="solid"/>
                      <a:round/>
                      <a:headEnd type="none" w="med" len="med"/>
                      <a:tailEnd type="none" w="med" len="med"/>
                    </a:lnR>
                  </a:tcPr>
                </a:tc>
                <a:tc>
                  <a:txBody>
                    <a:bodyPr/>
                    <a:lstStyle/>
                    <a:p>
                      <a:endParaRPr lang="en-US" sz="2000"/>
                    </a:p>
                  </a:txBody>
                  <a:tcPr marL="96613" marR="96613" marT="48306" marB="48306">
                    <a:lnL w="12700" cap="flat" cmpd="sng" algn="ctr">
                      <a:solidFill>
                        <a:srgbClr val="00B050"/>
                      </a:solidFill>
                      <a:prstDash val="solid"/>
                      <a:round/>
                      <a:headEnd type="none" w="med" len="med"/>
                      <a:tailEnd type="none" w="med" len="med"/>
                    </a:lnL>
                  </a:tcPr>
                </a:tc>
                <a:extLst>
                  <a:ext uri="{0D108BD9-81ED-4DB2-BD59-A6C34878D82A}">
                    <a16:rowId xmlns:a16="http://schemas.microsoft.com/office/drawing/2014/main" xmlns="" val="1896017088"/>
                  </a:ext>
                </a:extLst>
              </a:tr>
              <a:tr h="510840">
                <a:tc>
                  <a:txBody>
                    <a:bodyPr/>
                    <a:lstStyle/>
                    <a:p>
                      <a:pPr algn="ctr"/>
                      <a:r>
                        <a:rPr lang="vi-VN" sz="2000" b="1">
                          <a:solidFill>
                            <a:srgbClr val="FF0000"/>
                          </a:solidFill>
                        </a:rPr>
                        <a:t>6</a:t>
                      </a:r>
                      <a:endParaRPr lang="en-US" sz="2000" b="1">
                        <a:solidFill>
                          <a:srgbClr val="FF0000"/>
                        </a:solidFill>
                      </a:endParaRPr>
                    </a:p>
                  </a:txBody>
                  <a:tcPr marL="96613" marR="96613" marT="48306" marB="48306" anchor="ctr">
                    <a:lnR w="12700" cap="flat" cmpd="sng" algn="ctr">
                      <a:solidFill>
                        <a:srgbClr val="00B050"/>
                      </a:solidFill>
                      <a:prstDash val="solid"/>
                      <a:round/>
                      <a:headEnd type="none" w="med" len="med"/>
                      <a:tailEnd type="none" w="med" len="med"/>
                    </a:lnR>
                  </a:tcPr>
                </a:tc>
                <a:tc>
                  <a:txBody>
                    <a:bodyPr/>
                    <a:lstStyle/>
                    <a:p>
                      <a:endParaRPr lang="en-US" sz="2000"/>
                    </a:p>
                  </a:txBody>
                  <a:tcPr marL="96613" marR="96613" marT="48306" marB="48306">
                    <a:lnL w="12700" cap="flat" cmpd="sng" algn="ctr">
                      <a:solidFill>
                        <a:srgbClr val="00B050"/>
                      </a:solidFill>
                      <a:prstDash val="solid"/>
                      <a:round/>
                      <a:headEnd type="none" w="med" len="med"/>
                      <a:tailEnd type="none" w="med" len="med"/>
                    </a:lnL>
                  </a:tcPr>
                </a:tc>
                <a:extLst>
                  <a:ext uri="{0D108BD9-81ED-4DB2-BD59-A6C34878D82A}">
                    <a16:rowId xmlns:a16="http://schemas.microsoft.com/office/drawing/2014/main" xmlns="" val="1756012851"/>
                  </a:ext>
                </a:extLst>
              </a:tr>
              <a:tr h="510840">
                <a:tc>
                  <a:txBody>
                    <a:bodyPr/>
                    <a:lstStyle/>
                    <a:p>
                      <a:pPr algn="ctr"/>
                      <a:r>
                        <a:rPr lang="vi-VN" sz="2000" b="1">
                          <a:solidFill>
                            <a:srgbClr val="FF0000"/>
                          </a:solidFill>
                        </a:rPr>
                        <a:t>7</a:t>
                      </a:r>
                      <a:endParaRPr lang="en-US" sz="2000" b="1">
                        <a:solidFill>
                          <a:srgbClr val="FF0000"/>
                        </a:solidFill>
                      </a:endParaRPr>
                    </a:p>
                  </a:txBody>
                  <a:tcPr marL="96613" marR="96613" marT="48306" marB="48306" anchor="ctr">
                    <a:lnR w="12700" cap="flat" cmpd="sng" algn="ctr">
                      <a:solidFill>
                        <a:srgbClr val="00B050"/>
                      </a:solidFill>
                      <a:prstDash val="solid"/>
                      <a:round/>
                      <a:headEnd type="none" w="med" len="med"/>
                      <a:tailEnd type="none" w="med" len="med"/>
                    </a:lnR>
                  </a:tcPr>
                </a:tc>
                <a:tc>
                  <a:txBody>
                    <a:bodyPr/>
                    <a:lstStyle/>
                    <a:p>
                      <a:endParaRPr lang="en-US" sz="2000"/>
                    </a:p>
                  </a:txBody>
                  <a:tcPr marL="96613" marR="96613" marT="48306" marB="48306">
                    <a:lnL w="12700" cap="flat" cmpd="sng" algn="ctr">
                      <a:solidFill>
                        <a:srgbClr val="00B050"/>
                      </a:solidFill>
                      <a:prstDash val="solid"/>
                      <a:round/>
                      <a:headEnd type="none" w="med" len="med"/>
                      <a:tailEnd type="none" w="med" len="med"/>
                    </a:lnL>
                  </a:tcPr>
                </a:tc>
                <a:extLst>
                  <a:ext uri="{0D108BD9-81ED-4DB2-BD59-A6C34878D82A}">
                    <a16:rowId xmlns:a16="http://schemas.microsoft.com/office/drawing/2014/main" xmlns="" val="1212194034"/>
                  </a:ext>
                </a:extLst>
              </a:tr>
              <a:tr h="399063">
                <a:tc>
                  <a:txBody>
                    <a:bodyPr/>
                    <a:lstStyle/>
                    <a:p>
                      <a:pPr algn="ctr"/>
                      <a:r>
                        <a:rPr lang="vi-VN" sz="2000" b="1">
                          <a:solidFill>
                            <a:srgbClr val="FF0000"/>
                          </a:solidFill>
                        </a:rPr>
                        <a:t>8</a:t>
                      </a:r>
                      <a:endParaRPr lang="en-US" sz="2000" b="1">
                        <a:solidFill>
                          <a:srgbClr val="FF0000"/>
                        </a:solidFill>
                      </a:endParaRPr>
                    </a:p>
                  </a:txBody>
                  <a:tcPr marL="96613" marR="96613" marT="48306" marB="48306" anchor="ctr">
                    <a:lnR w="12700" cap="flat" cmpd="sng" algn="ctr">
                      <a:solidFill>
                        <a:srgbClr val="00B050"/>
                      </a:solidFill>
                      <a:prstDash val="solid"/>
                      <a:round/>
                      <a:headEnd type="none" w="med" len="med"/>
                      <a:tailEnd type="none" w="med" len="med"/>
                    </a:lnR>
                  </a:tcPr>
                </a:tc>
                <a:tc>
                  <a:txBody>
                    <a:bodyPr/>
                    <a:lstStyle/>
                    <a:p>
                      <a:endParaRPr lang="en-US" sz="2000" dirty="0"/>
                    </a:p>
                  </a:txBody>
                  <a:tcPr marL="96613" marR="96613" marT="48306" marB="48306">
                    <a:lnL w="12700" cap="flat" cmpd="sng" algn="ctr">
                      <a:solidFill>
                        <a:srgbClr val="00B050"/>
                      </a:solidFill>
                      <a:prstDash val="solid"/>
                      <a:round/>
                      <a:headEnd type="none" w="med" len="med"/>
                      <a:tailEnd type="none" w="med" len="med"/>
                    </a:lnL>
                  </a:tcPr>
                </a:tc>
                <a:extLst>
                  <a:ext uri="{0D108BD9-81ED-4DB2-BD59-A6C34878D82A}">
                    <a16:rowId xmlns:a16="http://schemas.microsoft.com/office/drawing/2014/main" xmlns="" val="2163275444"/>
                  </a:ext>
                </a:extLst>
              </a:tr>
            </a:tbl>
          </a:graphicData>
        </a:graphic>
      </p:graphicFrame>
      <p:sp>
        <p:nvSpPr>
          <p:cNvPr id="9" name="TextBox 8">
            <a:extLst>
              <a:ext uri="{FF2B5EF4-FFF2-40B4-BE49-F238E27FC236}">
                <a16:creationId xmlns:a16="http://schemas.microsoft.com/office/drawing/2014/main" xmlns="" id="{49B9996C-15E1-E5F8-FA45-9DF852F8A5C5}"/>
              </a:ext>
            </a:extLst>
          </p:cNvPr>
          <p:cNvSpPr txBox="1"/>
          <p:nvPr/>
        </p:nvSpPr>
        <p:spPr>
          <a:xfrm>
            <a:off x="6975372" y="5974634"/>
            <a:ext cx="4261797" cy="830997"/>
          </a:xfrm>
          <a:prstGeom prst="rect">
            <a:avLst/>
          </a:prstGeom>
          <a:noFill/>
        </p:spPr>
        <p:txBody>
          <a:bodyPr wrap="square" rtlCol="0">
            <a:spAutoFit/>
          </a:bodyPr>
          <a:lstStyle/>
          <a:p>
            <a:pPr algn="ctr"/>
            <a:r>
              <a:rPr lang="vi-VN" sz="2400" b="1" dirty="0">
                <a:solidFill>
                  <a:srgbClr val="00B050"/>
                </a:solidFill>
              </a:rPr>
              <a:t>CHỦ ĐỀ</a:t>
            </a:r>
            <a:r>
              <a:rPr lang="vi-VN" sz="2400" dirty="0">
                <a:solidFill>
                  <a:srgbClr val="0070C0"/>
                </a:solidFill>
              </a:rPr>
              <a:t>:............................</a:t>
            </a:r>
          </a:p>
          <a:p>
            <a:pPr algn="ctr"/>
            <a:r>
              <a:rPr lang="vi-VN" sz="2400" dirty="0">
                <a:solidFill>
                  <a:srgbClr val="0070C0"/>
                </a:solidFill>
              </a:rPr>
              <a:t>..........................................</a:t>
            </a:r>
            <a:endParaRPr lang="en-US" sz="2400" dirty="0">
              <a:solidFill>
                <a:srgbClr val="0070C0"/>
              </a:solidFill>
            </a:endParaRPr>
          </a:p>
        </p:txBody>
      </p:sp>
      <p:sp>
        <p:nvSpPr>
          <p:cNvPr id="12" name="TextBox 11">
            <a:extLst>
              <a:ext uri="{FF2B5EF4-FFF2-40B4-BE49-F238E27FC236}">
                <a16:creationId xmlns:a16="http://schemas.microsoft.com/office/drawing/2014/main" xmlns="" id="{CCCA673B-74C0-01ED-A5CA-3238E7B3D0BA}"/>
              </a:ext>
            </a:extLst>
          </p:cNvPr>
          <p:cNvSpPr txBox="1"/>
          <p:nvPr/>
        </p:nvSpPr>
        <p:spPr>
          <a:xfrm>
            <a:off x="8442401" y="1870691"/>
            <a:ext cx="2385403" cy="430887"/>
          </a:xfrm>
          <a:prstGeom prst="rect">
            <a:avLst/>
          </a:prstGeom>
          <a:noFill/>
        </p:spPr>
        <p:txBody>
          <a:bodyPr wrap="square" rtlCol="0">
            <a:spAutoFit/>
          </a:bodyPr>
          <a:lstStyle/>
          <a:p>
            <a:r>
              <a:rPr lang="en-US" sz="2200" dirty="0" err="1">
                <a:solidFill>
                  <a:srgbClr val="0000CC"/>
                </a:solidFill>
                <a:latin typeface="#9Slide03 SFU Futura_12" panose="00000400000000000000" pitchFamily="2" charset="0"/>
                <a:cs typeface="#9Slide03 Cousine Bold" panose="02070709020205020404" pitchFamily="49" charset="0"/>
              </a:rPr>
              <a:t>Hồ</a:t>
            </a:r>
            <a:r>
              <a:rPr lang="en-US" sz="2200" dirty="0">
                <a:solidFill>
                  <a:srgbClr val="0000CC"/>
                </a:solidFill>
                <a:latin typeface="#9Slide03 SFU Futura_12" panose="00000400000000000000" pitchFamily="2" charset="0"/>
                <a:cs typeface="#9Slide03 Cousine Bold" panose="02070709020205020404" pitchFamily="49" charset="0"/>
              </a:rPr>
              <a:t> Chí Minh</a:t>
            </a:r>
          </a:p>
        </p:txBody>
      </p:sp>
      <p:sp>
        <p:nvSpPr>
          <p:cNvPr id="14" name="TextBox 13">
            <a:extLst>
              <a:ext uri="{FF2B5EF4-FFF2-40B4-BE49-F238E27FC236}">
                <a16:creationId xmlns:a16="http://schemas.microsoft.com/office/drawing/2014/main" xmlns="" id="{73F35B3F-ADDD-CFFB-7D56-7BD6CE6BEF84}"/>
              </a:ext>
            </a:extLst>
          </p:cNvPr>
          <p:cNvSpPr txBox="1"/>
          <p:nvPr/>
        </p:nvSpPr>
        <p:spPr>
          <a:xfrm>
            <a:off x="8517866" y="3213061"/>
            <a:ext cx="1662713" cy="430887"/>
          </a:xfrm>
          <a:prstGeom prst="rect">
            <a:avLst/>
          </a:prstGeom>
          <a:noFill/>
        </p:spPr>
        <p:txBody>
          <a:bodyPr wrap="square" rtlCol="0">
            <a:spAutoFit/>
          </a:bodyPr>
          <a:lstStyle/>
          <a:p>
            <a:r>
              <a:rPr lang="en-US" sz="2200" dirty="0" err="1">
                <a:solidFill>
                  <a:srgbClr val="0000CC"/>
                </a:solidFill>
                <a:latin typeface="#9Slide03 SFU Futura_12" panose="00000400000000000000" pitchFamily="2" charset="0"/>
                <a:cs typeface="#9Slide03 Cousine Bold" panose="02070709020205020404" pitchFamily="49" charset="0"/>
              </a:rPr>
              <a:t>Đồng</a:t>
            </a:r>
            <a:r>
              <a:rPr lang="en-US" sz="2200" dirty="0">
                <a:solidFill>
                  <a:srgbClr val="0000CC"/>
                </a:solidFill>
                <a:latin typeface="#9Slide03 SFU Futura_12" panose="00000400000000000000" pitchFamily="2" charset="0"/>
                <a:cs typeface="#9Slide03 Cousine Bold" panose="02070709020205020404" pitchFamily="49" charset="0"/>
              </a:rPr>
              <a:t> Nai</a:t>
            </a:r>
          </a:p>
        </p:txBody>
      </p:sp>
      <p:sp>
        <p:nvSpPr>
          <p:cNvPr id="15" name="TextBox 14">
            <a:extLst>
              <a:ext uri="{FF2B5EF4-FFF2-40B4-BE49-F238E27FC236}">
                <a16:creationId xmlns:a16="http://schemas.microsoft.com/office/drawing/2014/main" xmlns="" id="{C01C55A3-22AF-3E84-D235-C5C59E49CB32}"/>
              </a:ext>
            </a:extLst>
          </p:cNvPr>
          <p:cNvSpPr txBox="1"/>
          <p:nvPr/>
        </p:nvSpPr>
        <p:spPr>
          <a:xfrm>
            <a:off x="8490335" y="4395572"/>
            <a:ext cx="1662713" cy="430887"/>
          </a:xfrm>
          <a:prstGeom prst="rect">
            <a:avLst/>
          </a:prstGeom>
          <a:noFill/>
        </p:spPr>
        <p:txBody>
          <a:bodyPr wrap="square" rtlCol="0">
            <a:spAutoFit/>
          </a:bodyPr>
          <a:lstStyle/>
          <a:p>
            <a:r>
              <a:rPr lang="en-US" sz="2200" dirty="0">
                <a:solidFill>
                  <a:srgbClr val="0000CC"/>
                </a:solidFill>
                <a:latin typeface="#9Slide03 SFU Futura_12" panose="00000400000000000000" pitchFamily="2" charset="0"/>
                <a:cs typeface="#9Slide03 Cousine Bold" panose="02070709020205020404" pitchFamily="49" charset="0"/>
              </a:rPr>
              <a:t>Long An</a:t>
            </a:r>
          </a:p>
        </p:txBody>
      </p:sp>
      <p:sp>
        <p:nvSpPr>
          <p:cNvPr id="17" name="TextBox 16">
            <a:extLst>
              <a:ext uri="{FF2B5EF4-FFF2-40B4-BE49-F238E27FC236}">
                <a16:creationId xmlns:a16="http://schemas.microsoft.com/office/drawing/2014/main" xmlns="" id="{2647E93C-3D66-87A1-AC55-93565AE65A4F}"/>
              </a:ext>
            </a:extLst>
          </p:cNvPr>
          <p:cNvSpPr txBox="1"/>
          <p:nvPr/>
        </p:nvSpPr>
        <p:spPr>
          <a:xfrm>
            <a:off x="8517866" y="3832459"/>
            <a:ext cx="2385403" cy="430887"/>
          </a:xfrm>
          <a:prstGeom prst="rect">
            <a:avLst/>
          </a:prstGeom>
          <a:noFill/>
        </p:spPr>
        <p:txBody>
          <a:bodyPr wrap="square" rtlCol="0">
            <a:spAutoFit/>
          </a:bodyPr>
          <a:lstStyle/>
          <a:p>
            <a:r>
              <a:rPr lang="en-US" sz="2200" dirty="0" err="1">
                <a:solidFill>
                  <a:srgbClr val="0000CC"/>
                </a:solidFill>
                <a:latin typeface="#9Slide03 SFU Futura_12" panose="00000400000000000000" pitchFamily="2" charset="0"/>
                <a:cs typeface="#9Slide03 Cousine Bold" panose="02070709020205020404" pitchFamily="49" charset="0"/>
              </a:rPr>
              <a:t>Tây</a:t>
            </a:r>
            <a:r>
              <a:rPr lang="en-US" sz="2200" dirty="0">
                <a:solidFill>
                  <a:srgbClr val="0000CC"/>
                </a:solidFill>
                <a:latin typeface="#9Slide03 SFU Futura_12" panose="00000400000000000000" pitchFamily="2" charset="0"/>
                <a:cs typeface="#9Slide03 Cousine Bold" panose="02070709020205020404" pitchFamily="49" charset="0"/>
              </a:rPr>
              <a:t> Ninh</a:t>
            </a:r>
          </a:p>
        </p:txBody>
      </p:sp>
      <p:sp>
        <p:nvSpPr>
          <p:cNvPr id="18" name="TextBox 17">
            <a:extLst>
              <a:ext uri="{FF2B5EF4-FFF2-40B4-BE49-F238E27FC236}">
                <a16:creationId xmlns:a16="http://schemas.microsoft.com/office/drawing/2014/main" xmlns="" id="{2B8F2577-9178-64A4-A5D4-BCEB77BCE2CA}"/>
              </a:ext>
            </a:extLst>
          </p:cNvPr>
          <p:cNvSpPr txBox="1"/>
          <p:nvPr/>
        </p:nvSpPr>
        <p:spPr>
          <a:xfrm>
            <a:off x="8453042" y="5383882"/>
            <a:ext cx="2385403" cy="430887"/>
          </a:xfrm>
          <a:prstGeom prst="rect">
            <a:avLst/>
          </a:prstGeom>
          <a:noFill/>
        </p:spPr>
        <p:txBody>
          <a:bodyPr wrap="square" rtlCol="0">
            <a:spAutoFit/>
          </a:bodyPr>
          <a:lstStyle/>
          <a:p>
            <a:r>
              <a:rPr lang="en-US" sz="2200" dirty="0" err="1">
                <a:solidFill>
                  <a:srgbClr val="0000CC"/>
                </a:solidFill>
                <a:latin typeface="#9Slide03 SFU Futura_12" panose="00000400000000000000" pitchFamily="2" charset="0"/>
                <a:cs typeface="#9Slide03 Cousine Bold" panose="02070709020205020404" pitchFamily="49" charset="0"/>
              </a:rPr>
              <a:t>Tiền</a:t>
            </a:r>
            <a:r>
              <a:rPr lang="en-US" sz="2200" dirty="0">
                <a:solidFill>
                  <a:srgbClr val="0000CC"/>
                </a:solidFill>
                <a:latin typeface="#9Slide03 SFU Futura_12" panose="00000400000000000000" pitchFamily="2" charset="0"/>
                <a:cs typeface="#9Slide03 Cousine Bold" panose="02070709020205020404" pitchFamily="49" charset="0"/>
              </a:rPr>
              <a:t> Giang</a:t>
            </a:r>
          </a:p>
        </p:txBody>
      </p:sp>
      <p:sp>
        <p:nvSpPr>
          <p:cNvPr id="20" name="TextBox 19">
            <a:extLst>
              <a:ext uri="{FF2B5EF4-FFF2-40B4-BE49-F238E27FC236}">
                <a16:creationId xmlns:a16="http://schemas.microsoft.com/office/drawing/2014/main" xmlns="" id="{54714A81-6D4D-E9E2-CB8D-726543D42E67}"/>
              </a:ext>
            </a:extLst>
          </p:cNvPr>
          <p:cNvSpPr txBox="1"/>
          <p:nvPr/>
        </p:nvSpPr>
        <p:spPr>
          <a:xfrm>
            <a:off x="8505666" y="2782395"/>
            <a:ext cx="1632053" cy="430887"/>
          </a:xfrm>
          <a:prstGeom prst="rect">
            <a:avLst/>
          </a:prstGeom>
          <a:noFill/>
        </p:spPr>
        <p:txBody>
          <a:bodyPr wrap="square" rtlCol="0">
            <a:spAutoFit/>
          </a:bodyPr>
          <a:lstStyle/>
          <a:p>
            <a:r>
              <a:rPr lang="en-US" sz="2200" dirty="0">
                <a:solidFill>
                  <a:srgbClr val="0000CC"/>
                </a:solidFill>
                <a:latin typeface="#9Slide03 SFU Futura_12" panose="00000400000000000000" pitchFamily="2" charset="0"/>
                <a:cs typeface="#9Slide03 Cousine Bold" panose="02070709020205020404" pitchFamily="49" charset="0"/>
              </a:rPr>
              <a:t>Bình </a:t>
            </a:r>
            <a:r>
              <a:rPr lang="en-US" sz="2200" dirty="0" err="1">
                <a:solidFill>
                  <a:srgbClr val="0000CC"/>
                </a:solidFill>
                <a:latin typeface="#9Slide03 SFU Futura_12" panose="00000400000000000000" pitchFamily="2" charset="0"/>
                <a:cs typeface="#9Slide03 Cousine Bold" panose="02070709020205020404" pitchFamily="49" charset="0"/>
              </a:rPr>
              <a:t>Phước</a:t>
            </a:r>
            <a:endParaRPr lang="en-US" sz="2200" dirty="0">
              <a:solidFill>
                <a:srgbClr val="0000CC"/>
              </a:solidFill>
              <a:latin typeface="#9Slide03 SFU Futura_12" panose="00000400000000000000" pitchFamily="2" charset="0"/>
              <a:cs typeface="#9Slide03 Cousine Bold" panose="02070709020205020404" pitchFamily="49" charset="0"/>
            </a:endParaRPr>
          </a:p>
        </p:txBody>
      </p:sp>
      <p:sp>
        <p:nvSpPr>
          <p:cNvPr id="21" name="TextBox 20">
            <a:extLst>
              <a:ext uri="{FF2B5EF4-FFF2-40B4-BE49-F238E27FC236}">
                <a16:creationId xmlns:a16="http://schemas.microsoft.com/office/drawing/2014/main" xmlns="" id="{71411372-0584-3BB7-6A0E-6E0028BA3E53}"/>
              </a:ext>
            </a:extLst>
          </p:cNvPr>
          <p:cNvSpPr txBox="1"/>
          <p:nvPr/>
        </p:nvSpPr>
        <p:spPr>
          <a:xfrm>
            <a:off x="8505666" y="2281036"/>
            <a:ext cx="2385403" cy="430887"/>
          </a:xfrm>
          <a:prstGeom prst="rect">
            <a:avLst/>
          </a:prstGeom>
          <a:noFill/>
        </p:spPr>
        <p:txBody>
          <a:bodyPr wrap="square" rtlCol="0">
            <a:spAutoFit/>
          </a:bodyPr>
          <a:lstStyle/>
          <a:p>
            <a:r>
              <a:rPr lang="en-US" sz="2200" dirty="0">
                <a:solidFill>
                  <a:srgbClr val="0000CC"/>
                </a:solidFill>
                <a:latin typeface="#9Slide03 SFU Futura_12" panose="00000400000000000000" pitchFamily="2" charset="0"/>
                <a:cs typeface="#9Slide03 Cousine Bold" panose="02070709020205020404" pitchFamily="49" charset="0"/>
              </a:rPr>
              <a:t>Bình </a:t>
            </a:r>
            <a:r>
              <a:rPr lang="en-US" sz="2200" dirty="0" err="1">
                <a:solidFill>
                  <a:srgbClr val="0000CC"/>
                </a:solidFill>
                <a:latin typeface="#9Slide03 SFU Futura_12" panose="00000400000000000000" pitchFamily="2" charset="0"/>
                <a:cs typeface="#9Slide03 Cousine Bold" panose="02070709020205020404" pitchFamily="49" charset="0"/>
              </a:rPr>
              <a:t>Dương</a:t>
            </a:r>
            <a:endParaRPr lang="en-US" sz="2200" dirty="0">
              <a:solidFill>
                <a:srgbClr val="0000CC"/>
              </a:solidFill>
              <a:latin typeface="#9Slide03 SFU Futura_12" panose="00000400000000000000" pitchFamily="2" charset="0"/>
              <a:cs typeface="#9Slide03 Cousine Bold" panose="02070709020205020404" pitchFamily="49" charset="0"/>
            </a:endParaRPr>
          </a:p>
        </p:txBody>
      </p:sp>
      <p:sp>
        <p:nvSpPr>
          <p:cNvPr id="23" name="TextBox 22">
            <a:extLst>
              <a:ext uri="{FF2B5EF4-FFF2-40B4-BE49-F238E27FC236}">
                <a16:creationId xmlns:a16="http://schemas.microsoft.com/office/drawing/2014/main" xmlns="" id="{05C94266-6972-3148-092E-18B1ACC2A287}"/>
              </a:ext>
            </a:extLst>
          </p:cNvPr>
          <p:cNvSpPr txBox="1"/>
          <p:nvPr/>
        </p:nvSpPr>
        <p:spPr>
          <a:xfrm>
            <a:off x="8505666" y="4873062"/>
            <a:ext cx="2595150" cy="430887"/>
          </a:xfrm>
          <a:prstGeom prst="rect">
            <a:avLst/>
          </a:prstGeom>
          <a:noFill/>
        </p:spPr>
        <p:txBody>
          <a:bodyPr wrap="square" rtlCol="0">
            <a:spAutoFit/>
          </a:bodyPr>
          <a:lstStyle/>
          <a:p>
            <a:r>
              <a:rPr lang="en-US" sz="2200" dirty="0" err="1">
                <a:solidFill>
                  <a:srgbClr val="0000CC"/>
                </a:solidFill>
                <a:latin typeface="#9Slide03 SFU Futura_12" panose="00000400000000000000" pitchFamily="2" charset="0"/>
                <a:cs typeface="#9Slide03 Cousine Bold" panose="02070709020205020404" pitchFamily="49" charset="0"/>
              </a:rPr>
              <a:t>Bà</a:t>
            </a:r>
            <a:r>
              <a:rPr lang="en-US" sz="2200" dirty="0">
                <a:solidFill>
                  <a:srgbClr val="0000CC"/>
                </a:solidFill>
                <a:latin typeface="#9Slide03 SFU Futura_12" panose="00000400000000000000" pitchFamily="2" charset="0"/>
                <a:cs typeface="#9Slide03 Cousine Bold" panose="02070709020205020404" pitchFamily="49" charset="0"/>
              </a:rPr>
              <a:t> </a:t>
            </a:r>
            <a:r>
              <a:rPr lang="en-US" sz="2200" dirty="0" err="1">
                <a:solidFill>
                  <a:srgbClr val="0000CC"/>
                </a:solidFill>
                <a:latin typeface="#9Slide03 SFU Futura_12" panose="00000400000000000000" pitchFamily="2" charset="0"/>
                <a:cs typeface="#9Slide03 Cousine Bold" panose="02070709020205020404" pitchFamily="49" charset="0"/>
              </a:rPr>
              <a:t>Rịa</a:t>
            </a:r>
            <a:r>
              <a:rPr lang="en-US" sz="2200" dirty="0">
                <a:solidFill>
                  <a:srgbClr val="0000CC"/>
                </a:solidFill>
                <a:latin typeface="#9Slide03 SFU Futura_12" panose="00000400000000000000" pitchFamily="2" charset="0"/>
                <a:cs typeface="#9Slide03 Cousine Bold" panose="02070709020205020404" pitchFamily="49" charset="0"/>
              </a:rPr>
              <a:t> – </a:t>
            </a:r>
            <a:r>
              <a:rPr lang="en-US" sz="2200" dirty="0" err="1">
                <a:solidFill>
                  <a:srgbClr val="0000CC"/>
                </a:solidFill>
                <a:latin typeface="#9Slide03 SFU Futura_12" panose="00000400000000000000" pitchFamily="2" charset="0"/>
                <a:cs typeface="#9Slide03 Cousine Bold" panose="02070709020205020404" pitchFamily="49" charset="0"/>
              </a:rPr>
              <a:t>Vũng</a:t>
            </a:r>
            <a:r>
              <a:rPr lang="en-US" sz="2200" dirty="0">
                <a:solidFill>
                  <a:srgbClr val="0000CC"/>
                </a:solidFill>
                <a:latin typeface="#9Slide03 SFU Futura_12" panose="00000400000000000000" pitchFamily="2" charset="0"/>
                <a:cs typeface="#9Slide03 Cousine Bold" panose="02070709020205020404" pitchFamily="49" charset="0"/>
              </a:rPr>
              <a:t> </a:t>
            </a:r>
            <a:r>
              <a:rPr lang="en-US" sz="2200" dirty="0" err="1">
                <a:solidFill>
                  <a:srgbClr val="0000CC"/>
                </a:solidFill>
                <a:latin typeface="#9Slide03 SFU Futura_12" panose="00000400000000000000" pitchFamily="2" charset="0"/>
                <a:cs typeface="#9Slide03 Cousine Bold" panose="02070709020205020404" pitchFamily="49" charset="0"/>
              </a:rPr>
              <a:t>Tàu</a:t>
            </a:r>
            <a:endParaRPr lang="en-US" sz="2200" dirty="0">
              <a:solidFill>
                <a:srgbClr val="0000CC"/>
              </a:solidFill>
              <a:latin typeface="#9Slide03 SFU Futura_12" panose="00000400000000000000" pitchFamily="2" charset="0"/>
              <a:cs typeface="#9Slide03 Cousine Bold" panose="02070709020205020404" pitchFamily="49" charset="0"/>
            </a:endParaRPr>
          </a:p>
        </p:txBody>
      </p:sp>
      <p:sp>
        <p:nvSpPr>
          <p:cNvPr id="97" name="TextBox 96">
            <a:extLst>
              <a:ext uri="{FF2B5EF4-FFF2-40B4-BE49-F238E27FC236}">
                <a16:creationId xmlns:a16="http://schemas.microsoft.com/office/drawing/2014/main" xmlns="" id="{4579E3E0-C36B-4B5B-9CC0-B42D8867D11D}"/>
              </a:ext>
            </a:extLst>
          </p:cNvPr>
          <p:cNvSpPr txBox="1"/>
          <p:nvPr/>
        </p:nvSpPr>
        <p:spPr>
          <a:xfrm>
            <a:off x="8802476" y="5832493"/>
            <a:ext cx="2982461" cy="954107"/>
          </a:xfrm>
          <a:prstGeom prst="rect">
            <a:avLst/>
          </a:prstGeom>
          <a:solidFill>
            <a:schemeClr val="bg1"/>
          </a:solidFill>
        </p:spPr>
        <p:txBody>
          <a:bodyPr wrap="square" rtlCol="0">
            <a:spAutoFit/>
          </a:bodyPr>
          <a:lstStyle/>
          <a:p>
            <a:pPr algn="ctr"/>
            <a:r>
              <a:rPr lang="en-US" sz="2800" b="1" dirty="0">
                <a:solidFill>
                  <a:srgbClr val="7030A0"/>
                </a:solidFill>
                <a:latin typeface="Roboto" panose="02000000000000000000" pitchFamily="2" charset="0"/>
                <a:ea typeface="Roboto" panose="02000000000000000000" pitchFamily="2" charset="0"/>
              </a:rPr>
              <a:t>VÙNG KTTĐ PHÍA NAM </a:t>
            </a:r>
          </a:p>
        </p:txBody>
      </p:sp>
      <p:grpSp>
        <p:nvGrpSpPr>
          <p:cNvPr id="26" name="Group 95">
            <a:extLst>
              <a:ext uri="{FF2B5EF4-FFF2-40B4-BE49-F238E27FC236}">
                <a16:creationId xmlns:a16="http://schemas.microsoft.com/office/drawing/2014/main" xmlns="" id="{831B5128-3693-1F9C-0A78-A5D5B209EEE6}"/>
              </a:ext>
            </a:extLst>
          </p:cNvPr>
          <p:cNvGrpSpPr/>
          <p:nvPr/>
        </p:nvGrpSpPr>
        <p:grpSpPr>
          <a:xfrm>
            <a:off x="362178" y="420624"/>
            <a:ext cx="6250481" cy="6079297"/>
            <a:chOff x="-9822" y="25785"/>
            <a:chExt cx="6804324" cy="6843567"/>
          </a:xfrm>
        </p:grpSpPr>
        <p:sp>
          <p:nvSpPr>
            <p:cNvPr id="27" name="TextBox 57">
              <a:extLst>
                <a:ext uri="{FF2B5EF4-FFF2-40B4-BE49-F238E27FC236}">
                  <a16:creationId xmlns:a16="http://schemas.microsoft.com/office/drawing/2014/main" xmlns="" id="{F1584F6F-88F6-1DBA-BF6F-5437524DA281}"/>
                </a:ext>
              </a:extLst>
            </p:cNvPr>
            <p:cNvSpPr txBox="1"/>
            <p:nvPr/>
          </p:nvSpPr>
          <p:spPr>
            <a:xfrm rot="11245760">
              <a:off x="2715195" y="6349648"/>
              <a:ext cx="465545" cy="519704"/>
            </a:xfrm>
            <a:prstGeom prst="rect">
              <a:avLst/>
            </a:prstGeom>
            <a:noFill/>
          </p:spPr>
          <p:txBody>
            <a:bodyPr wrap="square" rtlCol="0">
              <a:spAutoFit/>
            </a:bodyPr>
            <a:lstStyle/>
            <a:p>
              <a:r>
                <a:rPr lang="vi-VN" sz="2400" b="1" dirty="0">
                  <a:solidFill>
                    <a:srgbClr val="002060"/>
                  </a:solidFill>
                  <a:latin typeface="#9Slide03 Cousine Bold" panose="02070709020205020404" pitchFamily="49" charset="0"/>
                  <a:cs typeface="#9Slide03 Cousine Bold" panose="02070709020205020404" pitchFamily="49" charset="0"/>
                </a:rPr>
                <a:t>N</a:t>
              </a:r>
              <a:endParaRPr lang="en-US" sz="2400" b="1" dirty="0">
                <a:solidFill>
                  <a:srgbClr val="002060"/>
                </a:solidFill>
                <a:latin typeface="#9Slide03 Cousine Bold" panose="02070709020205020404" pitchFamily="49" charset="0"/>
                <a:cs typeface="#9Slide03 Cousine Bold" panose="02070709020205020404" pitchFamily="49" charset="0"/>
              </a:endParaRPr>
            </a:p>
          </p:txBody>
        </p:sp>
        <p:grpSp>
          <p:nvGrpSpPr>
            <p:cNvPr id="28" name="Group 76">
              <a:extLst>
                <a:ext uri="{FF2B5EF4-FFF2-40B4-BE49-F238E27FC236}">
                  <a16:creationId xmlns:a16="http://schemas.microsoft.com/office/drawing/2014/main" xmlns="" id="{5D4F3265-FA2A-C890-7BC3-D2DFB2B12A41}"/>
                </a:ext>
              </a:extLst>
            </p:cNvPr>
            <p:cNvGrpSpPr/>
            <p:nvPr/>
          </p:nvGrpSpPr>
          <p:grpSpPr>
            <a:xfrm>
              <a:off x="-9822" y="25785"/>
              <a:ext cx="6804324" cy="6779346"/>
              <a:chOff x="-9822" y="25785"/>
              <a:chExt cx="6804324" cy="6779346"/>
            </a:xfrm>
          </p:grpSpPr>
          <p:sp>
            <p:nvSpPr>
              <p:cNvPr id="30" name="Flowchart: Connector 5">
                <a:extLst>
                  <a:ext uri="{FF2B5EF4-FFF2-40B4-BE49-F238E27FC236}">
                    <a16:creationId xmlns:a16="http://schemas.microsoft.com/office/drawing/2014/main" xmlns="" id="{2F404F4D-58DD-B467-59D4-0157EFC6CDDC}"/>
                  </a:ext>
                </a:extLst>
              </p:cNvPr>
              <p:cNvSpPr>
                <a:spLocks/>
              </p:cNvSpPr>
              <p:nvPr/>
            </p:nvSpPr>
            <p:spPr>
              <a:xfrm>
                <a:off x="53160" y="63789"/>
                <a:ext cx="6741342" cy="6741342"/>
              </a:xfrm>
              <a:prstGeom prst="flowChartConnector">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2060"/>
                  </a:solidFill>
                </a:endParaRPr>
              </a:p>
            </p:txBody>
          </p:sp>
          <p:cxnSp>
            <p:nvCxnSpPr>
              <p:cNvPr id="31" name="Straight Connector 9">
                <a:extLst>
                  <a:ext uri="{FF2B5EF4-FFF2-40B4-BE49-F238E27FC236}">
                    <a16:creationId xmlns:a16="http://schemas.microsoft.com/office/drawing/2014/main" xmlns="" id="{D6C056AA-CB28-F653-63BF-C651064DD847}"/>
                  </a:ext>
                </a:extLst>
              </p:cNvPr>
              <p:cNvCxnSpPr>
                <a:cxnSpLocks/>
                <a:endCxn id="44" idx="0"/>
              </p:cNvCxnSpPr>
              <p:nvPr/>
            </p:nvCxnSpPr>
            <p:spPr>
              <a:xfrm>
                <a:off x="3235831" y="25785"/>
                <a:ext cx="99693" cy="2296918"/>
              </a:xfrm>
              <a:prstGeom prst="line">
                <a:avLst/>
              </a:prstGeom>
              <a:ln w="22225"/>
            </p:spPr>
            <p:style>
              <a:lnRef idx="2">
                <a:schemeClr val="accent1"/>
              </a:lnRef>
              <a:fillRef idx="0">
                <a:schemeClr val="accent1"/>
              </a:fillRef>
              <a:effectRef idx="1">
                <a:schemeClr val="accent1"/>
              </a:effectRef>
              <a:fontRef idx="minor">
                <a:schemeClr val="tx1"/>
              </a:fontRef>
            </p:style>
          </p:cxnSp>
          <p:sp>
            <p:nvSpPr>
              <p:cNvPr id="33" name="TextBox 84">
                <a:extLst>
                  <a:ext uri="{FF2B5EF4-FFF2-40B4-BE49-F238E27FC236}">
                    <a16:creationId xmlns:a16="http://schemas.microsoft.com/office/drawing/2014/main" xmlns="" id="{B8BBE389-472D-617A-EA04-E4B7401B8265}"/>
                  </a:ext>
                </a:extLst>
              </p:cNvPr>
              <p:cNvSpPr txBox="1"/>
              <p:nvPr/>
            </p:nvSpPr>
            <p:spPr>
              <a:xfrm rot="20530515">
                <a:off x="2291260" y="145059"/>
                <a:ext cx="465545" cy="519704"/>
              </a:xfrm>
              <a:prstGeom prst="rect">
                <a:avLst/>
              </a:prstGeom>
              <a:noFill/>
            </p:spPr>
            <p:txBody>
              <a:bodyPr wrap="square" rtlCol="0">
                <a:spAutoFit/>
              </a:bodyPr>
              <a:lstStyle/>
              <a:p>
                <a:r>
                  <a:rPr lang="en-US" sz="2400" b="1" dirty="0">
                    <a:solidFill>
                      <a:srgbClr val="FF6600"/>
                    </a:solidFill>
                    <a:latin typeface="#9Slide03 Cousine Bold" panose="02070709020205020404" pitchFamily="49" charset="0"/>
                    <a:cs typeface="#9Slide03 Cousine Bold" panose="02070709020205020404" pitchFamily="49" charset="0"/>
                  </a:rPr>
                  <a:t>A</a:t>
                </a:r>
              </a:p>
            </p:txBody>
          </p:sp>
          <p:sp>
            <p:nvSpPr>
              <p:cNvPr id="35" name="TextBox 85">
                <a:extLst>
                  <a:ext uri="{FF2B5EF4-FFF2-40B4-BE49-F238E27FC236}">
                    <a16:creationId xmlns:a16="http://schemas.microsoft.com/office/drawing/2014/main" xmlns="" id="{F3B0A5C1-D0D2-A2A4-1CDB-7D96BADE41B8}"/>
                  </a:ext>
                </a:extLst>
              </p:cNvPr>
              <p:cNvSpPr txBox="1"/>
              <p:nvPr/>
            </p:nvSpPr>
            <p:spPr>
              <a:xfrm rot="681318">
                <a:off x="3433502" y="48160"/>
                <a:ext cx="465545" cy="519704"/>
              </a:xfrm>
              <a:prstGeom prst="rect">
                <a:avLst/>
              </a:prstGeom>
              <a:noFill/>
            </p:spPr>
            <p:txBody>
              <a:bodyPr wrap="square" rtlCol="0">
                <a:spAutoFit/>
              </a:bodyPr>
              <a:lstStyle/>
              <a:p>
                <a:r>
                  <a:rPr lang="en-US" sz="2400" b="1" dirty="0">
                    <a:solidFill>
                      <a:srgbClr val="FF6600"/>
                    </a:solidFill>
                    <a:latin typeface="#9Slide03 Cousine Bold" panose="02070709020205020404" pitchFamily="49" charset="0"/>
                    <a:cs typeface="#9Slide03 Cousine Bold" panose="02070709020205020404" pitchFamily="49" charset="0"/>
                  </a:rPr>
                  <a:t>V</a:t>
                </a:r>
              </a:p>
            </p:txBody>
          </p:sp>
          <p:sp>
            <p:nvSpPr>
              <p:cNvPr id="37" name="Flowchart: Connector 1">
                <a:extLst>
                  <a:ext uri="{FF2B5EF4-FFF2-40B4-BE49-F238E27FC236}">
                    <a16:creationId xmlns:a16="http://schemas.microsoft.com/office/drawing/2014/main" xmlns="" id="{4C7B4300-6A17-3341-7E3E-2D7B9F221DC5}"/>
                  </a:ext>
                </a:extLst>
              </p:cNvPr>
              <p:cNvSpPr>
                <a:spLocks/>
              </p:cNvSpPr>
              <p:nvPr/>
            </p:nvSpPr>
            <p:spPr>
              <a:xfrm>
                <a:off x="1839429" y="1881955"/>
                <a:ext cx="2913321" cy="2913321"/>
              </a:xfrm>
              <a:prstGeom prst="flowChartConnector">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2060"/>
                  </a:solidFill>
                </a:endParaRPr>
              </a:p>
            </p:txBody>
          </p:sp>
          <p:sp>
            <p:nvSpPr>
              <p:cNvPr id="38" name="Flowchart: Connector 2">
                <a:extLst>
                  <a:ext uri="{FF2B5EF4-FFF2-40B4-BE49-F238E27FC236}">
                    <a16:creationId xmlns:a16="http://schemas.microsoft.com/office/drawing/2014/main" xmlns="" id="{5D7EBEBC-E11D-66F1-D4CF-DDB470C7CCC1}"/>
                  </a:ext>
                </a:extLst>
              </p:cNvPr>
              <p:cNvSpPr>
                <a:spLocks/>
              </p:cNvSpPr>
              <p:nvPr/>
            </p:nvSpPr>
            <p:spPr>
              <a:xfrm>
                <a:off x="1414835" y="1502093"/>
                <a:ext cx="3812834" cy="3768099"/>
              </a:xfrm>
              <a:prstGeom prst="flowChartConnector">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2060"/>
                  </a:solidFill>
                </a:endParaRPr>
              </a:p>
            </p:txBody>
          </p:sp>
          <p:sp>
            <p:nvSpPr>
              <p:cNvPr id="39" name="Flowchart: Connector 3">
                <a:extLst>
                  <a:ext uri="{FF2B5EF4-FFF2-40B4-BE49-F238E27FC236}">
                    <a16:creationId xmlns:a16="http://schemas.microsoft.com/office/drawing/2014/main" xmlns="" id="{46AFE1E6-55E8-0A32-6829-0C3CA5F9F8E6}"/>
                  </a:ext>
                </a:extLst>
              </p:cNvPr>
              <p:cNvSpPr>
                <a:spLocks/>
              </p:cNvSpPr>
              <p:nvPr/>
            </p:nvSpPr>
            <p:spPr>
              <a:xfrm>
                <a:off x="1040804" y="1141440"/>
                <a:ext cx="4583817" cy="4536338"/>
              </a:xfrm>
              <a:prstGeom prst="flowChartConnector">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2060"/>
                  </a:solidFill>
                </a:endParaRPr>
              </a:p>
            </p:txBody>
          </p:sp>
          <p:sp>
            <p:nvSpPr>
              <p:cNvPr id="40" name="Flowchart: Connector 4">
                <a:extLst>
                  <a:ext uri="{FF2B5EF4-FFF2-40B4-BE49-F238E27FC236}">
                    <a16:creationId xmlns:a16="http://schemas.microsoft.com/office/drawing/2014/main" xmlns="" id="{EAFF92D3-9B80-EBC2-E31B-D6ADAD53D7FC}"/>
                  </a:ext>
                </a:extLst>
              </p:cNvPr>
              <p:cNvSpPr>
                <a:spLocks/>
              </p:cNvSpPr>
              <p:nvPr/>
            </p:nvSpPr>
            <p:spPr>
              <a:xfrm>
                <a:off x="687147" y="740306"/>
                <a:ext cx="5394671" cy="5394671"/>
              </a:xfrm>
              <a:prstGeom prst="flowChartConnector">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2060"/>
                  </a:solidFill>
                </a:endParaRPr>
              </a:p>
            </p:txBody>
          </p:sp>
          <p:sp>
            <p:nvSpPr>
              <p:cNvPr id="42" name="TextBox 6">
                <a:extLst>
                  <a:ext uri="{FF2B5EF4-FFF2-40B4-BE49-F238E27FC236}">
                    <a16:creationId xmlns:a16="http://schemas.microsoft.com/office/drawing/2014/main" xmlns="" id="{734ED18D-9473-D680-0D4E-7A665AB5AAC1}"/>
                  </a:ext>
                </a:extLst>
              </p:cNvPr>
              <p:cNvSpPr txBox="1">
                <a:spLocks/>
              </p:cNvSpPr>
              <p:nvPr/>
            </p:nvSpPr>
            <p:spPr>
              <a:xfrm>
                <a:off x="2324770" y="2770620"/>
                <a:ext cx="2099927" cy="1074054"/>
              </a:xfrm>
              <a:prstGeom prst="rect">
                <a:avLst/>
              </a:prstGeom>
              <a:noFill/>
            </p:spPr>
            <p:txBody>
              <a:bodyPr wrap="square" rtlCol="0">
                <a:spAutoFit/>
              </a:bodyPr>
              <a:lstStyle/>
              <a:p>
                <a:pPr algn="ctr"/>
                <a:r>
                  <a:rPr lang="en-US" sz="2800" dirty="0">
                    <a:solidFill>
                      <a:srgbClr val="FF0000"/>
                    </a:solidFill>
                    <a:latin typeface="#9Slide03 Bebas Neue ZSmall" panose="020B0606020202050201" pitchFamily="34" charset="0"/>
                  </a:rPr>
                  <a:t>VÒNG XOAY</a:t>
                </a:r>
              </a:p>
              <a:p>
                <a:pPr algn="ctr"/>
                <a:r>
                  <a:rPr lang="en-US" sz="2800" dirty="0">
                    <a:solidFill>
                      <a:srgbClr val="FF0000"/>
                    </a:solidFill>
                    <a:latin typeface="#9Slide03 Bebas Neue ZSmall" panose="020B0606020202050201" pitchFamily="34" charset="0"/>
                  </a:rPr>
                  <a:t> ĐỊA LÍ</a:t>
                </a:r>
              </a:p>
            </p:txBody>
          </p:sp>
          <p:sp>
            <p:nvSpPr>
              <p:cNvPr id="44" name="Flowchart: Connector 7">
                <a:extLst>
                  <a:ext uri="{FF2B5EF4-FFF2-40B4-BE49-F238E27FC236}">
                    <a16:creationId xmlns:a16="http://schemas.microsoft.com/office/drawing/2014/main" xmlns="" id="{E485312D-4411-9925-4A50-33652F9A539D}"/>
                  </a:ext>
                </a:extLst>
              </p:cNvPr>
              <p:cNvSpPr>
                <a:spLocks/>
              </p:cNvSpPr>
              <p:nvPr/>
            </p:nvSpPr>
            <p:spPr>
              <a:xfrm>
                <a:off x="2339608" y="2322703"/>
                <a:ext cx="1991832" cy="1991832"/>
              </a:xfrm>
              <a:prstGeom prst="flowChartConnector">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2060"/>
                  </a:solidFill>
                </a:endParaRPr>
              </a:p>
            </p:txBody>
          </p:sp>
          <p:cxnSp>
            <p:nvCxnSpPr>
              <p:cNvPr id="45" name="Straight Connector 10">
                <a:extLst>
                  <a:ext uri="{FF2B5EF4-FFF2-40B4-BE49-F238E27FC236}">
                    <a16:creationId xmlns:a16="http://schemas.microsoft.com/office/drawing/2014/main" xmlns="" id="{66A4B9D9-B132-62B1-1CA7-9E1E6C017DC4}"/>
                  </a:ext>
                </a:extLst>
              </p:cNvPr>
              <p:cNvCxnSpPr>
                <a:cxnSpLocks/>
              </p:cNvCxnSpPr>
              <p:nvPr/>
            </p:nvCxnSpPr>
            <p:spPr>
              <a:xfrm flipH="1">
                <a:off x="3634837" y="245053"/>
                <a:ext cx="812448" cy="2146417"/>
              </a:xfrm>
              <a:prstGeom prst="line">
                <a:avLst/>
              </a:prstGeom>
              <a:ln w="22225"/>
            </p:spPr>
            <p:style>
              <a:lnRef idx="2">
                <a:schemeClr val="accent1"/>
              </a:lnRef>
              <a:fillRef idx="0">
                <a:schemeClr val="accent1"/>
              </a:fillRef>
              <a:effectRef idx="1">
                <a:schemeClr val="accent1"/>
              </a:effectRef>
              <a:fontRef idx="minor">
                <a:schemeClr val="tx1"/>
              </a:fontRef>
            </p:style>
          </p:cxnSp>
          <p:cxnSp>
            <p:nvCxnSpPr>
              <p:cNvPr id="46" name="Straight Connector 12">
                <a:extLst>
                  <a:ext uri="{FF2B5EF4-FFF2-40B4-BE49-F238E27FC236}">
                    <a16:creationId xmlns:a16="http://schemas.microsoft.com/office/drawing/2014/main" xmlns="" id="{2CF9CAF8-B907-2548-C33E-AF1A64909941}"/>
                  </a:ext>
                </a:extLst>
              </p:cNvPr>
              <p:cNvCxnSpPr>
                <a:cxnSpLocks/>
                <a:endCxn id="44" idx="7"/>
              </p:cNvCxnSpPr>
              <p:nvPr/>
            </p:nvCxnSpPr>
            <p:spPr>
              <a:xfrm flipH="1">
                <a:off x="4039743" y="917424"/>
                <a:ext cx="1708699" cy="1696976"/>
              </a:xfrm>
              <a:prstGeom prst="line">
                <a:avLst/>
              </a:prstGeom>
              <a:ln w="22225"/>
            </p:spPr>
            <p:style>
              <a:lnRef idx="2">
                <a:schemeClr val="accent1"/>
              </a:lnRef>
              <a:fillRef idx="0">
                <a:schemeClr val="accent1"/>
              </a:fillRef>
              <a:effectRef idx="1">
                <a:schemeClr val="accent1"/>
              </a:effectRef>
              <a:fontRef idx="minor">
                <a:schemeClr val="tx1"/>
              </a:fontRef>
            </p:style>
          </p:cxnSp>
          <p:cxnSp>
            <p:nvCxnSpPr>
              <p:cNvPr id="48" name="Straight Connector 15">
                <a:extLst>
                  <a:ext uri="{FF2B5EF4-FFF2-40B4-BE49-F238E27FC236}">
                    <a16:creationId xmlns:a16="http://schemas.microsoft.com/office/drawing/2014/main" xmlns="" id="{9E5FEE23-890F-0E24-D949-62692499F820}"/>
                  </a:ext>
                </a:extLst>
              </p:cNvPr>
              <p:cNvCxnSpPr>
                <a:cxnSpLocks/>
              </p:cNvCxnSpPr>
              <p:nvPr/>
            </p:nvCxnSpPr>
            <p:spPr>
              <a:xfrm flipH="1">
                <a:off x="4204811" y="2021821"/>
                <a:ext cx="2252646" cy="948064"/>
              </a:xfrm>
              <a:prstGeom prst="line">
                <a:avLst/>
              </a:prstGeom>
              <a:ln w="22225"/>
            </p:spPr>
            <p:style>
              <a:lnRef idx="2">
                <a:schemeClr val="accent1"/>
              </a:lnRef>
              <a:fillRef idx="0">
                <a:schemeClr val="accent1"/>
              </a:fillRef>
              <a:effectRef idx="1">
                <a:schemeClr val="accent1"/>
              </a:effectRef>
              <a:fontRef idx="minor">
                <a:schemeClr val="tx1"/>
              </a:fontRef>
            </p:style>
          </p:cxnSp>
          <p:cxnSp>
            <p:nvCxnSpPr>
              <p:cNvPr id="50" name="Straight Connector 18">
                <a:extLst>
                  <a:ext uri="{FF2B5EF4-FFF2-40B4-BE49-F238E27FC236}">
                    <a16:creationId xmlns:a16="http://schemas.microsoft.com/office/drawing/2014/main" xmlns="" id="{AD66790A-EBD7-8204-2181-1C5D56031A9D}"/>
                  </a:ext>
                </a:extLst>
              </p:cNvPr>
              <p:cNvCxnSpPr>
                <a:cxnSpLocks/>
              </p:cNvCxnSpPr>
              <p:nvPr/>
            </p:nvCxnSpPr>
            <p:spPr>
              <a:xfrm flipH="1">
                <a:off x="4243977" y="3213282"/>
                <a:ext cx="2533451" cy="295563"/>
              </a:xfrm>
              <a:prstGeom prst="line">
                <a:avLst/>
              </a:prstGeom>
              <a:ln w="22225"/>
            </p:spPr>
            <p:style>
              <a:lnRef idx="2">
                <a:schemeClr val="accent1"/>
              </a:lnRef>
              <a:fillRef idx="0">
                <a:schemeClr val="accent1"/>
              </a:fillRef>
              <a:effectRef idx="1">
                <a:schemeClr val="accent1"/>
              </a:effectRef>
              <a:fontRef idx="minor">
                <a:schemeClr val="tx1"/>
              </a:fontRef>
            </p:style>
          </p:cxnSp>
          <p:cxnSp>
            <p:nvCxnSpPr>
              <p:cNvPr id="52" name="Straight Connector 23">
                <a:extLst>
                  <a:ext uri="{FF2B5EF4-FFF2-40B4-BE49-F238E27FC236}">
                    <a16:creationId xmlns:a16="http://schemas.microsoft.com/office/drawing/2014/main" xmlns="" id="{F8EC6E41-BBF7-D299-CF2B-569E38FCEF1E}"/>
                  </a:ext>
                </a:extLst>
              </p:cNvPr>
              <p:cNvCxnSpPr>
                <a:cxnSpLocks/>
              </p:cNvCxnSpPr>
              <p:nvPr/>
            </p:nvCxnSpPr>
            <p:spPr>
              <a:xfrm>
                <a:off x="2017126" y="393526"/>
                <a:ext cx="840906" cy="2023553"/>
              </a:xfrm>
              <a:prstGeom prst="line">
                <a:avLst/>
              </a:prstGeom>
              <a:ln w="22225"/>
            </p:spPr>
            <p:style>
              <a:lnRef idx="2">
                <a:schemeClr val="accent1"/>
              </a:lnRef>
              <a:fillRef idx="0">
                <a:schemeClr val="accent1"/>
              </a:fillRef>
              <a:effectRef idx="1">
                <a:schemeClr val="accent1"/>
              </a:effectRef>
              <a:fontRef idx="minor">
                <a:schemeClr val="tx1"/>
              </a:fontRef>
            </p:style>
          </p:cxnSp>
          <p:cxnSp>
            <p:nvCxnSpPr>
              <p:cNvPr id="53" name="Straight Connector 28">
                <a:extLst>
                  <a:ext uri="{FF2B5EF4-FFF2-40B4-BE49-F238E27FC236}">
                    <a16:creationId xmlns:a16="http://schemas.microsoft.com/office/drawing/2014/main" xmlns="" id="{379573ED-A529-DD89-B9B6-F5802ABB46EE}"/>
                  </a:ext>
                </a:extLst>
              </p:cNvPr>
              <p:cNvCxnSpPr>
                <a:cxnSpLocks/>
                <a:stCxn id="30" idx="1"/>
                <a:endCxn id="44" idx="1"/>
              </p:cNvCxnSpPr>
              <p:nvPr/>
            </p:nvCxnSpPr>
            <p:spPr>
              <a:xfrm>
                <a:off x="1040406" y="1051035"/>
                <a:ext cx="1590899" cy="1563365"/>
              </a:xfrm>
              <a:prstGeom prst="line">
                <a:avLst/>
              </a:prstGeom>
              <a:ln w="22225"/>
            </p:spPr>
            <p:style>
              <a:lnRef idx="2">
                <a:schemeClr val="accent1"/>
              </a:lnRef>
              <a:fillRef idx="0">
                <a:schemeClr val="accent1"/>
              </a:fillRef>
              <a:effectRef idx="1">
                <a:schemeClr val="accent1"/>
              </a:effectRef>
              <a:fontRef idx="minor">
                <a:schemeClr val="tx1"/>
              </a:fontRef>
            </p:style>
          </p:cxnSp>
          <p:cxnSp>
            <p:nvCxnSpPr>
              <p:cNvPr id="54" name="Straight Connector 31">
                <a:extLst>
                  <a:ext uri="{FF2B5EF4-FFF2-40B4-BE49-F238E27FC236}">
                    <a16:creationId xmlns:a16="http://schemas.microsoft.com/office/drawing/2014/main" xmlns="" id="{75E25E46-788E-0FE3-42F6-775051637E82}"/>
                  </a:ext>
                </a:extLst>
              </p:cNvPr>
              <p:cNvCxnSpPr>
                <a:cxnSpLocks/>
              </p:cNvCxnSpPr>
              <p:nvPr/>
            </p:nvCxnSpPr>
            <p:spPr>
              <a:xfrm>
                <a:off x="332954" y="2114804"/>
                <a:ext cx="1985348" cy="879237"/>
              </a:xfrm>
              <a:prstGeom prst="line">
                <a:avLst/>
              </a:prstGeom>
              <a:ln w="22225"/>
            </p:spPr>
            <p:style>
              <a:lnRef idx="2">
                <a:schemeClr val="accent1"/>
              </a:lnRef>
              <a:fillRef idx="0">
                <a:schemeClr val="accent1"/>
              </a:fillRef>
              <a:effectRef idx="1">
                <a:schemeClr val="accent1"/>
              </a:effectRef>
              <a:fontRef idx="minor">
                <a:schemeClr val="tx1"/>
              </a:fontRef>
            </p:style>
          </p:cxnSp>
          <p:cxnSp>
            <p:nvCxnSpPr>
              <p:cNvPr id="55" name="Straight Connector 33">
                <a:extLst>
                  <a:ext uri="{FF2B5EF4-FFF2-40B4-BE49-F238E27FC236}">
                    <a16:creationId xmlns:a16="http://schemas.microsoft.com/office/drawing/2014/main" xmlns="" id="{B92FA213-BAB0-5355-1DD7-37C8B1F6633A}"/>
                  </a:ext>
                </a:extLst>
              </p:cNvPr>
              <p:cNvCxnSpPr>
                <a:cxnSpLocks/>
                <a:stCxn id="30" idx="2"/>
                <a:endCxn id="44" idx="2"/>
              </p:cNvCxnSpPr>
              <p:nvPr/>
            </p:nvCxnSpPr>
            <p:spPr>
              <a:xfrm flipV="1">
                <a:off x="53160" y="3318620"/>
                <a:ext cx="2286448" cy="115841"/>
              </a:xfrm>
              <a:prstGeom prst="line">
                <a:avLst/>
              </a:prstGeom>
              <a:ln w="22225"/>
            </p:spPr>
            <p:style>
              <a:lnRef idx="2">
                <a:schemeClr val="accent1"/>
              </a:lnRef>
              <a:fillRef idx="0">
                <a:schemeClr val="accent1"/>
              </a:fillRef>
              <a:effectRef idx="1">
                <a:schemeClr val="accent1"/>
              </a:effectRef>
              <a:fontRef idx="minor">
                <a:schemeClr val="tx1"/>
              </a:fontRef>
            </p:style>
          </p:cxnSp>
          <p:cxnSp>
            <p:nvCxnSpPr>
              <p:cNvPr id="56" name="Straight Connector 35">
                <a:extLst>
                  <a:ext uri="{FF2B5EF4-FFF2-40B4-BE49-F238E27FC236}">
                    <a16:creationId xmlns:a16="http://schemas.microsoft.com/office/drawing/2014/main" xmlns="" id="{55C3BEFB-7332-41B4-8106-94AB1B85BD02}"/>
                  </a:ext>
                </a:extLst>
              </p:cNvPr>
              <p:cNvCxnSpPr>
                <a:cxnSpLocks/>
              </p:cNvCxnSpPr>
              <p:nvPr/>
            </p:nvCxnSpPr>
            <p:spPr>
              <a:xfrm flipV="1">
                <a:off x="288999" y="3626761"/>
                <a:ext cx="2003807" cy="1061731"/>
              </a:xfrm>
              <a:prstGeom prst="line">
                <a:avLst/>
              </a:prstGeom>
              <a:ln w="22225"/>
            </p:spPr>
            <p:style>
              <a:lnRef idx="2">
                <a:schemeClr val="accent1"/>
              </a:lnRef>
              <a:fillRef idx="0">
                <a:schemeClr val="accent1"/>
              </a:fillRef>
              <a:effectRef idx="1">
                <a:schemeClr val="accent1"/>
              </a:effectRef>
              <a:fontRef idx="minor">
                <a:schemeClr val="tx1"/>
              </a:fontRef>
            </p:style>
          </p:cxnSp>
          <p:cxnSp>
            <p:nvCxnSpPr>
              <p:cNvPr id="57" name="Straight Connector 40">
                <a:extLst>
                  <a:ext uri="{FF2B5EF4-FFF2-40B4-BE49-F238E27FC236}">
                    <a16:creationId xmlns:a16="http://schemas.microsoft.com/office/drawing/2014/main" xmlns="" id="{722C6DFF-5843-6A88-D018-3C57CB17175B}"/>
                  </a:ext>
                </a:extLst>
              </p:cNvPr>
              <p:cNvCxnSpPr>
                <a:cxnSpLocks/>
                <a:stCxn id="30" idx="3"/>
              </p:cNvCxnSpPr>
              <p:nvPr/>
            </p:nvCxnSpPr>
            <p:spPr>
              <a:xfrm flipV="1">
                <a:off x="1040407" y="4101748"/>
                <a:ext cx="1570118" cy="1716136"/>
              </a:xfrm>
              <a:prstGeom prst="line">
                <a:avLst/>
              </a:prstGeom>
              <a:ln w="22225"/>
            </p:spPr>
            <p:style>
              <a:lnRef idx="2">
                <a:schemeClr val="accent1"/>
              </a:lnRef>
              <a:fillRef idx="0">
                <a:schemeClr val="accent1"/>
              </a:fillRef>
              <a:effectRef idx="1">
                <a:schemeClr val="accent1"/>
              </a:effectRef>
              <a:fontRef idx="minor">
                <a:schemeClr val="tx1"/>
              </a:fontRef>
            </p:style>
          </p:cxnSp>
          <p:cxnSp>
            <p:nvCxnSpPr>
              <p:cNvPr id="62" name="Straight Connector 42">
                <a:extLst>
                  <a:ext uri="{FF2B5EF4-FFF2-40B4-BE49-F238E27FC236}">
                    <a16:creationId xmlns:a16="http://schemas.microsoft.com/office/drawing/2014/main" xmlns="" id="{DCBAFFF8-2B07-4D35-C690-C98ADE7696A5}"/>
                  </a:ext>
                </a:extLst>
              </p:cNvPr>
              <p:cNvCxnSpPr>
                <a:cxnSpLocks/>
              </p:cNvCxnSpPr>
              <p:nvPr/>
            </p:nvCxnSpPr>
            <p:spPr>
              <a:xfrm flipV="1">
                <a:off x="2188332" y="4261899"/>
                <a:ext cx="765739" cy="2297137"/>
              </a:xfrm>
              <a:prstGeom prst="line">
                <a:avLst/>
              </a:prstGeom>
              <a:ln w="22225"/>
            </p:spPr>
            <p:style>
              <a:lnRef idx="2">
                <a:schemeClr val="accent1"/>
              </a:lnRef>
              <a:fillRef idx="0">
                <a:schemeClr val="accent1"/>
              </a:fillRef>
              <a:effectRef idx="1">
                <a:schemeClr val="accent1"/>
              </a:effectRef>
              <a:fontRef idx="minor">
                <a:schemeClr val="tx1"/>
              </a:fontRef>
            </p:style>
          </p:cxnSp>
          <p:cxnSp>
            <p:nvCxnSpPr>
              <p:cNvPr id="73" name="Straight Connector 46">
                <a:extLst>
                  <a:ext uri="{FF2B5EF4-FFF2-40B4-BE49-F238E27FC236}">
                    <a16:creationId xmlns:a16="http://schemas.microsoft.com/office/drawing/2014/main" xmlns="" id="{50B9B825-3EB3-29D5-1092-46A46C808F68}"/>
                  </a:ext>
                </a:extLst>
              </p:cNvPr>
              <p:cNvCxnSpPr>
                <a:cxnSpLocks/>
              </p:cNvCxnSpPr>
              <p:nvPr/>
            </p:nvCxnSpPr>
            <p:spPr>
              <a:xfrm flipH="1" flipV="1">
                <a:off x="3432546" y="4326418"/>
                <a:ext cx="364184" cy="2429786"/>
              </a:xfrm>
              <a:prstGeom prst="line">
                <a:avLst/>
              </a:prstGeom>
              <a:ln w="22225"/>
            </p:spPr>
            <p:style>
              <a:lnRef idx="2">
                <a:schemeClr val="accent1"/>
              </a:lnRef>
              <a:fillRef idx="0">
                <a:schemeClr val="accent1"/>
              </a:fillRef>
              <a:effectRef idx="1">
                <a:schemeClr val="accent1"/>
              </a:effectRef>
              <a:fontRef idx="minor">
                <a:schemeClr val="tx1"/>
              </a:fontRef>
            </p:style>
          </p:cxnSp>
          <p:cxnSp>
            <p:nvCxnSpPr>
              <p:cNvPr id="75" name="Straight Connector 48">
                <a:extLst>
                  <a:ext uri="{FF2B5EF4-FFF2-40B4-BE49-F238E27FC236}">
                    <a16:creationId xmlns:a16="http://schemas.microsoft.com/office/drawing/2014/main" xmlns="" id="{F284C7B0-9A97-5FA0-CB62-5142B4BB0E14}"/>
                  </a:ext>
                </a:extLst>
              </p:cNvPr>
              <p:cNvCxnSpPr>
                <a:cxnSpLocks/>
              </p:cNvCxnSpPr>
              <p:nvPr/>
            </p:nvCxnSpPr>
            <p:spPr>
              <a:xfrm flipH="1" flipV="1">
                <a:off x="4077957" y="3899916"/>
                <a:ext cx="2472789" cy="830924"/>
              </a:xfrm>
              <a:prstGeom prst="line">
                <a:avLst/>
              </a:prstGeom>
              <a:ln w="22225"/>
            </p:spPr>
            <p:style>
              <a:lnRef idx="2">
                <a:schemeClr val="accent1"/>
              </a:lnRef>
              <a:fillRef idx="0">
                <a:schemeClr val="accent1"/>
              </a:fillRef>
              <a:effectRef idx="1">
                <a:schemeClr val="accent1"/>
              </a:effectRef>
              <a:fontRef idx="minor">
                <a:schemeClr val="tx1"/>
              </a:fontRef>
            </p:style>
          </p:cxnSp>
          <p:cxnSp>
            <p:nvCxnSpPr>
              <p:cNvPr id="76" name="Straight Connector 50">
                <a:extLst>
                  <a:ext uri="{FF2B5EF4-FFF2-40B4-BE49-F238E27FC236}">
                    <a16:creationId xmlns:a16="http://schemas.microsoft.com/office/drawing/2014/main" xmlns="" id="{3292A2E5-6D9F-87E3-6AD4-2C7E3767E289}"/>
                  </a:ext>
                </a:extLst>
              </p:cNvPr>
              <p:cNvCxnSpPr>
                <a:cxnSpLocks/>
              </p:cNvCxnSpPr>
              <p:nvPr/>
            </p:nvCxnSpPr>
            <p:spPr>
              <a:xfrm flipH="1" flipV="1">
                <a:off x="3757241" y="4177181"/>
                <a:ext cx="1632992" cy="1976621"/>
              </a:xfrm>
              <a:prstGeom prst="line">
                <a:avLst/>
              </a:prstGeom>
              <a:ln w="22225"/>
            </p:spPr>
            <p:style>
              <a:lnRef idx="2">
                <a:schemeClr val="accent1"/>
              </a:lnRef>
              <a:fillRef idx="0">
                <a:schemeClr val="accent1"/>
              </a:fillRef>
              <a:effectRef idx="1">
                <a:schemeClr val="accent1"/>
              </a:effectRef>
              <a:fontRef idx="minor">
                <a:schemeClr val="tx1"/>
              </a:fontRef>
            </p:style>
          </p:cxnSp>
          <p:sp>
            <p:nvSpPr>
              <p:cNvPr id="77" name="TextBox 83">
                <a:extLst>
                  <a:ext uri="{FF2B5EF4-FFF2-40B4-BE49-F238E27FC236}">
                    <a16:creationId xmlns:a16="http://schemas.microsoft.com/office/drawing/2014/main" xmlns="" id="{53E44402-B7A6-31F2-DF4E-AB58D8F7A57F}"/>
                  </a:ext>
                </a:extLst>
              </p:cNvPr>
              <p:cNvSpPr txBox="1"/>
              <p:nvPr/>
            </p:nvSpPr>
            <p:spPr>
              <a:xfrm rot="18933198">
                <a:off x="1319126" y="595829"/>
                <a:ext cx="465545" cy="519704"/>
              </a:xfrm>
              <a:prstGeom prst="rect">
                <a:avLst/>
              </a:prstGeom>
              <a:noFill/>
            </p:spPr>
            <p:txBody>
              <a:bodyPr wrap="square" rtlCol="0">
                <a:spAutoFit/>
              </a:bodyPr>
              <a:lstStyle/>
              <a:p>
                <a:r>
                  <a:rPr lang="en-US" sz="2400" b="1" dirty="0">
                    <a:solidFill>
                      <a:srgbClr val="FF6600"/>
                    </a:solidFill>
                    <a:latin typeface="#9Slide03 Cousine Bold" panose="02070709020205020404" pitchFamily="49" charset="0"/>
                    <a:cs typeface="#9Slide03 Cousine Bold" panose="02070709020205020404" pitchFamily="49" charset="0"/>
                  </a:rPr>
                  <a:t>I</a:t>
                </a:r>
              </a:p>
            </p:txBody>
          </p:sp>
          <p:sp>
            <p:nvSpPr>
              <p:cNvPr id="78" name="TextBox 86">
                <a:extLst>
                  <a:ext uri="{FF2B5EF4-FFF2-40B4-BE49-F238E27FC236}">
                    <a16:creationId xmlns:a16="http://schemas.microsoft.com/office/drawing/2014/main" xmlns="" id="{0DC3D8D3-C748-E691-4020-BDF6E10F1116}"/>
                  </a:ext>
                </a:extLst>
              </p:cNvPr>
              <p:cNvSpPr txBox="1"/>
              <p:nvPr/>
            </p:nvSpPr>
            <p:spPr>
              <a:xfrm rot="2240282">
                <a:off x="4845018" y="494771"/>
                <a:ext cx="465545" cy="519704"/>
              </a:xfrm>
              <a:prstGeom prst="rect">
                <a:avLst/>
              </a:prstGeom>
              <a:noFill/>
            </p:spPr>
            <p:txBody>
              <a:bodyPr wrap="square" rtlCol="0">
                <a:spAutoFit/>
              </a:bodyPr>
              <a:lstStyle/>
              <a:p>
                <a:r>
                  <a:rPr lang="en-US" sz="2400" b="1" dirty="0">
                    <a:solidFill>
                      <a:srgbClr val="FF6600"/>
                    </a:solidFill>
                    <a:latin typeface="#9Slide03 Cousine Bold" panose="02070709020205020404" pitchFamily="49" charset="0"/>
                    <a:cs typeface="#9Slide03 Cousine Bold" panose="02070709020205020404" pitchFamily="49" charset="0"/>
                  </a:rPr>
                  <a:t>U</a:t>
                </a:r>
              </a:p>
            </p:txBody>
          </p:sp>
          <p:sp>
            <p:nvSpPr>
              <p:cNvPr id="79" name="TextBox 87">
                <a:extLst>
                  <a:ext uri="{FF2B5EF4-FFF2-40B4-BE49-F238E27FC236}">
                    <a16:creationId xmlns:a16="http://schemas.microsoft.com/office/drawing/2014/main" xmlns="" id="{BBF7ECAB-5DB3-2204-5D65-B266808D269D}"/>
                  </a:ext>
                </a:extLst>
              </p:cNvPr>
              <p:cNvSpPr txBox="1"/>
              <p:nvPr/>
            </p:nvSpPr>
            <p:spPr>
              <a:xfrm rot="3667666">
                <a:off x="5736297" y="1387868"/>
                <a:ext cx="465545" cy="502572"/>
              </a:xfrm>
              <a:prstGeom prst="rect">
                <a:avLst/>
              </a:prstGeom>
              <a:noFill/>
            </p:spPr>
            <p:txBody>
              <a:bodyPr wrap="square" rtlCol="0">
                <a:spAutoFit/>
              </a:bodyPr>
              <a:lstStyle/>
              <a:p>
                <a:endParaRPr lang="en-US" sz="2400" b="1" dirty="0">
                  <a:solidFill>
                    <a:srgbClr val="002060"/>
                  </a:solidFill>
                  <a:latin typeface="#9Slide03 Cousine Bold" panose="02070709020205020404" pitchFamily="49" charset="0"/>
                  <a:cs typeface="#9Slide03 Cousine Bold" panose="02070709020205020404" pitchFamily="49" charset="0"/>
                </a:endParaRPr>
              </a:p>
            </p:txBody>
          </p:sp>
          <p:sp>
            <p:nvSpPr>
              <p:cNvPr id="83" name="TextBox 88">
                <a:extLst>
                  <a:ext uri="{FF2B5EF4-FFF2-40B4-BE49-F238E27FC236}">
                    <a16:creationId xmlns:a16="http://schemas.microsoft.com/office/drawing/2014/main" xmlns="" id="{961A76F3-3E0F-677B-CCB5-1E2BE54B3E92}"/>
                  </a:ext>
                </a:extLst>
              </p:cNvPr>
              <p:cNvSpPr txBox="1"/>
              <p:nvPr/>
            </p:nvSpPr>
            <p:spPr>
              <a:xfrm rot="4277935">
                <a:off x="6172470" y="2288119"/>
                <a:ext cx="465545" cy="502572"/>
              </a:xfrm>
              <a:prstGeom prst="rect">
                <a:avLst/>
              </a:prstGeom>
              <a:noFill/>
            </p:spPr>
            <p:txBody>
              <a:bodyPr wrap="square" rtlCol="0">
                <a:spAutoFit/>
              </a:bodyPr>
              <a:lstStyle/>
              <a:p>
                <a:r>
                  <a:rPr lang="en-US" sz="2400" b="1" dirty="0">
                    <a:solidFill>
                      <a:srgbClr val="FF6600"/>
                    </a:solidFill>
                    <a:latin typeface="#9Slide03 Cousine Bold" panose="02070709020205020404" pitchFamily="49" charset="0"/>
                    <a:cs typeface="#9Slide03 Cousine Bold" panose="02070709020205020404" pitchFamily="49" charset="0"/>
                  </a:rPr>
                  <a:t>G</a:t>
                </a:r>
              </a:p>
            </p:txBody>
          </p:sp>
          <p:sp>
            <p:nvSpPr>
              <p:cNvPr id="96" name="TextBox 89">
                <a:extLst>
                  <a:ext uri="{FF2B5EF4-FFF2-40B4-BE49-F238E27FC236}">
                    <a16:creationId xmlns:a16="http://schemas.microsoft.com/office/drawing/2014/main" xmlns="" id="{8B0EE73B-1E7B-17BE-6A6A-9F255F422A77}"/>
                  </a:ext>
                </a:extLst>
              </p:cNvPr>
              <p:cNvSpPr txBox="1"/>
              <p:nvPr/>
            </p:nvSpPr>
            <p:spPr>
              <a:xfrm rot="5745252">
                <a:off x="6282190" y="3756347"/>
                <a:ext cx="465545" cy="502572"/>
              </a:xfrm>
              <a:prstGeom prst="rect">
                <a:avLst/>
              </a:prstGeom>
              <a:noFill/>
            </p:spPr>
            <p:txBody>
              <a:bodyPr wrap="square" rtlCol="0">
                <a:spAutoFit/>
              </a:bodyPr>
              <a:lstStyle/>
              <a:p>
                <a:r>
                  <a:rPr lang="en-US" sz="2400" b="1" dirty="0">
                    <a:solidFill>
                      <a:srgbClr val="FF6600"/>
                    </a:solidFill>
                    <a:latin typeface="#9Slide03 Cousine Bold" panose="02070709020205020404" pitchFamily="49" charset="0"/>
                    <a:cs typeface="#9Slide03 Cousine Bold" panose="02070709020205020404" pitchFamily="49" charset="0"/>
                  </a:rPr>
                  <a:t>T</a:t>
                </a:r>
              </a:p>
            </p:txBody>
          </p:sp>
          <p:sp>
            <p:nvSpPr>
              <p:cNvPr id="121" name="TextBox 90">
                <a:extLst>
                  <a:ext uri="{FF2B5EF4-FFF2-40B4-BE49-F238E27FC236}">
                    <a16:creationId xmlns:a16="http://schemas.microsoft.com/office/drawing/2014/main" xmlns="" id="{F49B4BFF-E2F0-4AEE-3EEA-5D1E7FEFCB5B}"/>
                  </a:ext>
                </a:extLst>
              </p:cNvPr>
              <p:cNvSpPr txBox="1"/>
              <p:nvPr/>
            </p:nvSpPr>
            <p:spPr>
              <a:xfrm rot="14896207">
                <a:off x="1796181" y="3220453"/>
                <a:ext cx="465545" cy="502572"/>
              </a:xfrm>
              <a:prstGeom prst="rect">
                <a:avLst/>
              </a:prstGeom>
              <a:noFill/>
            </p:spPr>
            <p:txBody>
              <a:bodyPr wrap="square" rtlCol="0">
                <a:spAutoFit/>
              </a:bodyPr>
              <a:lstStyle/>
              <a:p>
                <a:r>
                  <a:rPr lang="en-US" sz="2400" b="1" dirty="0">
                    <a:solidFill>
                      <a:srgbClr val="FF00FF"/>
                    </a:solidFill>
                    <a:latin typeface="#9Slide03 Cousine Bold" panose="02070709020205020404" pitchFamily="49" charset="0"/>
                    <a:cs typeface="#9Slide03 Cousine Bold" panose="02070709020205020404" pitchFamily="49" charset="0"/>
                  </a:rPr>
                  <a:t>G</a:t>
                </a:r>
              </a:p>
            </p:txBody>
          </p:sp>
          <p:sp>
            <p:nvSpPr>
              <p:cNvPr id="122" name="TextBox 91">
                <a:extLst>
                  <a:ext uri="{FF2B5EF4-FFF2-40B4-BE49-F238E27FC236}">
                    <a16:creationId xmlns:a16="http://schemas.microsoft.com/office/drawing/2014/main" xmlns="" id="{061C16C8-D3A3-16A6-82B5-9B40A6B55DA3}"/>
                  </a:ext>
                </a:extLst>
              </p:cNvPr>
              <p:cNvSpPr txBox="1"/>
              <p:nvPr/>
            </p:nvSpPr>
            <p:spPr>
              <a:xfrm rot="15473567">
                <a:off x="1438353" y="3377071"/>
                <a:ext cx="465545" cy="502572"/>
              </a:xfrm>
              <a:prstGeom prst="rect">
                <a:avLst/>
              </a:prstGeom>
              <a:noFill/>
            </p:spPr>
            <p:txBody>
              <a:bodyPr wrap="square" rtlCol="0">
                <a:spAutoFit/>
              </a:bodyPr>
              <a:lstStyle/>
              <a:p>
                <a:r>
                  <a:rPr lang="en-US" sz="2400" b="1" dirty="0">
                    <a:solidFill>
                      <a:srgbClr val="00B050"/>
                    </a:solidFill>
                    <a:latin typeface="#9Slide03 Cousine Bold" panose="02070709020205020404" pitchFamily="49" charset="0"/>
                    <a:cs typeface="#9Slide03 Cousine Bold" panose="02070709020205020404" pitchFamily="49" charset="0"/>
                  </a:rPr>
                  <a:t>H</a:t>
                </a:r>
              </a:p>
            </p:txBody>
          </p:sp>
          <p:sp>
            <p:nvSpPr>
              <p:cNvPr id="123" name="TextBox 92">
                <a:extLst>
                  <a:ext uri="{FF2B5EF4-FFF2-40B4-BE49-F238E27FC236}">
                    <a16:creationId xmlns:a16="http://schemas.microsoft.com/office/drawing/2014/main" xmlns="" id="{79DBA94E-41EA-D9E1-85F7-AD9A854309E0}"/>
                  </a:ext>
                </a:extLst>
              </p:cNvPr>
              <p:cNvSpPr txBox="1"/>
              <p:nvPr/>
            </p:nvSpPr>
            <p:spPr>
              <a:xfrm rot="15665195">
                <a:off x="1018136" y="3490621"/>
                <a:ext cx="465545" cy="502572"/>
              </a:xfrm>
              <a:prstGeom prst="rect">
                <a:avLst/>
              </a:prstGeom>
              <a:noFill/>
            </p:spPr>
            <p:txBody>
              <a:bodyPr wrap="square" rtlCol="0">
                <a:spAutoFit/>
              </a:bodyPr>
              <a:lstStyle/>
              <a:p>
                <a:r>
                  <a:rPr lang="en-US" sz="2400" b="1" dirty="0">
                    <a:solidFill>
                      <a:srgbClr val="0099FF"/>
                    </a:solidFill>
                    <a:latin typeface="#9Slide03 Cousine Bold" panose="02070709020205020404" pitchFamily="49" charset="0"/>
                    <a:cs typeface="#9Slide03 Cousine Bold" panose="02070709020205020404" pitchFamily="49" charset="0"/>
                  </a:rPr>
                  <a:t>I</a:t>
                </a:r>
              </a:p>
            </p:txBody>
          </p:sp>
          <p:sp>
            <p:nvSpPr>
              <p:cNvPr id="151" name="TextBox 93">
                <a:extLst>
                  <a:ext uri="{FF2B5EF4-FFF2-40B4-BE49-F238E27FC236}">
                    <a16:creationId xmlns:a16="http://schemas.microsoft.com/office/drawing/2014/main" xmlns="" id="{4B6F5C7E-4553-AE87-70DC-C74F6DF06BA4}"/>
                  </a:ext>
                </a:extLst>
              </p:cNvPr>
              <p:cNvSpPr txBox="1"/>
              <p:nvPr/>
            </p:nvSpPr>
            <p:spPr>
              <a:xfrm rot="15874196">
                <a:off x="8691" y="3608289"/>
                <a:ext cx="465545" cy="502572"/>
              </a:xfrm>
              <a:prstGeom prst="rect">
                <a:avLst/>
              </a:prstGeom>
              <a:noFill/>
            </p:spPr>
            <p:txBody>
              <a:bodyPr wrap="square" rtlCol="0">
                <a:spAutoFit/>
              </a:bodyPr>
              <a:lstStyle/>
              <a:p>
                <a:r>
                  <a:rPr lang="en-US" sz="2400" b="1" dirty="0">
                    <a:solidFill>
                      <a:srgbClr val="FF6600"/>
                    </a:solidFill>
                    <a:latin typeface="#9Slide03 Cousine Bold" panose="02070709020205020404" pitchFamily="49" charset="0"/>
                    <a:cs typeface="#9Slide03 Cousine Bold" panose="02070709020205020404" pitchFamily="49" charset="0"/>
                  </a:rPr>
                  <a:t>B</a:t>
                </a:r>
              </a:p>
            </p:txBody>
          </p:sp>
          <p:sp>
            <p:nvSpPr>
              <p:cNvPr id="152" name="TextBox 94">
                <a:extLst>
                  <a:ext uri="{FF2B5EF4-FFF2-40B4-BE49-F238E27FC236}">
                    <a16:creationId xmlns:a16="http://schemas.microsoft.com/office/drawing/2014/main" xmlns="" id="{5D4EE479-6B0C-DE95-96E0-C9B71CFFE3A4}"/>
                  </a:ext>
                </a:extLst>
              </p:cNvPr>
              <p:cNvSpPr txBox="1"/>
              <p:nvPr/>
            </p:nvSpPr>
            <p:spPr>
              <a:xfrm rot="16997414">
                <a:off x="81912" y="2447538"/>
                <a:ext cx="465545" cy="502572"/>
              </a:xfrm>
              <a:prstGeom prst="rect">
                <a:avLst/>
              </a:prstGeom>
              <a:noFill/>
            </p:spPr>
            <p:txBody>
              <a:bodyPr wrap="square" rtlCol="0">
                <a:spAutoFit/>
              </a:bodyPr>
              <a:lstStyle/>
              <a:p>
                <a:r>
                  <a:rPr lang="en-US" sz="2400" b="1" dirty="0">
                    <a:solidFill>
                      <a:srgbClr val="FF6600"/>
                    </a:solidFill>
                    <a:latin typeface="#9Slide03 Cousine Bold" panose="02070709020205020404" pitchFamily="49" charset="0"/>
                    <a:cs typeface="#9Slide03 Cousine Bold" panose="02070709020205020404" pitchFamily="49" charset="0"/>
                  </a:rPr>
                  <a:t>A</a:t>
                </a:r>
              </a:p>
            </p:txBody>
          </p:sp>
          <p:sp>
            <p:nvSpPr>
              <p:cNvPr id="153" name="TextBox 97">
                <a:extLst>
                  <a:ext uri="{FF2B5EF4-FFF2-40B4-BE49-F238E27FC236}">
                    <a16:creationId xmlns:a16="http://schemas.microsoft.com/office/drawing/2014/main" xmlns="" id="{0EFE9C9E-1166-D1F4-4197-CDC4E337AE6B}"/>
                  </a:ext>
                </a:extLst>
              </p:cNvPr>
              <p:cNvSpPr txBox="1"/>
              <p:nvPr/>
            </p:nvSpPr>
            <p:spPr>
              <a:xfrm rot="18170085">
                <a:off x="1073590" y="1768844"/>
                <a:ext cx="465545" cy="502572"/>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O</a:t>
                </a:r>
              </a:p>
            </p:txBody>
          </p:sp>
          <p:sp>
            <p:nvSpPr>
              <p:cNvPr id="154" name="TextBox 98">
                <a:extLst>
                  <a:ext uri="{FF2B5EF4-FFF2-40B4-BE49-F238E27FC236}">
                    <a16:creationId xmlns:a16="http://schemas.microsoft.com/office/drawing/2014/main" xmlns="" id="{AEDA4217-8D09-CAA3-8E74-66DA215836C5}"/>
                  </a:ext>
                </a:extLst>
              </p:cNvPr>
              <p:cNvSpPr txBox="1"/>
              <p:nvPr/>
            </p:nvSpPr>
            <p:spPr>
              <a:xfrm rot="17578080">
                <a:off x="675411" y="2592515"/>
                <a:ext cx="465545" cy="502572"/>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H</a:t>
                </a:r>
              </a:p>
            </p:txBody>
          </p:sp>
          <p:sp>
            <p:nvSpPr>
              <p:cNvPr id="155" name="TextBox 99">
                <a:extLst>
                  <a:ext uri="{FF2B5EF4-FFF2-40B4-BE49-F238E27FC236}">
                    <a16:creationId xmlns:a16="http://schemas.microsoft.com/office/drawing/2014/main" xmlns="" id="{FEA61D4D-9DC5-86C1-44EE-43720822D8F5}"/>
                  </a:ext>
                </a:extLst>
              </p:cNvPr>
              <p:cNvSpPr txBox="1"/>
              <p:nvPr/>
            </p:nvSpPr>
            <p:spPr>
              <a:xfrm rot="18983952">
                <a:off x="1658664" y="1156304"/>
                <a:ext cx="465545" cy="519704"/>
              </a:xfrm>
              <a:prstGeom prst="rect">
                <a:avLst/>
              </a:prstGeom>
              <a:noFill/>
            </p:spPr>
            <p:txBody>
              <a:bodyPr wrap="square" rtlCol="0">
                <a:spAutoFit/>
              </a:bodyPr>
              <a:lstStyle/>
              <a:p>
                <a:r>
                  <a:rPr lang="en-US" sz="2400" b="1" dirty="0">
                    <a:solidFill>
                      <a:srgbClr val="C00000"/>
                    </a:solidFill>
                    <a:latin typeface="#9Slide03 Cousine Bold" panose="02070709020205020404" pitchFamily="49" charset="0"/>
                    <a:cs typeface="#9Slide03 Cousine Bold" panose="02070709020205020404" pitchFamily="49" charset="0"/>
                  </a:rPr>
                  <a:t>H</a:t>
                </a:r>
              </a:p>
            </p:txBody>
          </p:sp>
          <p:sp>
            <p:nvSpPr>
              <p:cNvPr id="156" name="TextBox 100">
                <a:extLst>
                  <a:ext uri="{FF2B5EF4-FFF2-40B4-BE49-F238E27FC236}">
                    <a16:creationId xmlns:a16="http://schemas.microsoft.com/office/drawing/2014/main" xmlns="" id="{FE73B01A-1226-0603-682F-FFC2EF577031}"/>
                  </a:ext>
                </a:extLst>
              </p:cNvPr>
              <p:cNvSpPr txBox="1"/>
              <p:nvPr/>
            </p:nvSpPr>
            <p:spPr>
              <a:xfrm rot="20707695">
                <a:off x="2555532" y="744994"/>
                <a:ext cx="465545" cy="519704"/>
              </a:xfrm>
              <a:prstGeom prst="rect">
                <a:avLst/>
              </a:prstGeom>
              <a:noFill/>
            </p:spPr>
            <p:txBody>
              <a:bodyPr wrap="square" rtlCol="0">
                <a:spAutoFit/>
              </a:bodyPr>
              <a:lstStyle/>
              <a:p>
                <a:r>
                  <a:rPr lang="en-US" sz="2400" b="1" dirty="0">
                    <a:solidFill>
                      <a:srgbClr val="C00000"/>
                    </a:solidFill>
                    <a:latin typeface="#9Slide03 Cousine Bold" panose="02070709020205020404" pitchFamily="49" charset="0"/>
                    <a:cs typeface="#9Slide03 Cousine Bold" panose="02070709020205020404" pitchFamily="49" charset="0"/>
                  </a:rPr>
                  <a:t>Ô</a:t>
                </a:r>
              </a:p>
            </p:txBody>
          </p:sp>
          <p:sp>
            <p:nvSpPr>
              <p:cNvPr id="162" name="TextBox 101">
                <a:extLst>
                  <a:ext uri="{FF2B5EF4-FFF2-40B4-BE49-F238E27FC236}">
                    <a16:creationId xmlns:a16="http://schemas.microsoft.com/office/drawing/2014/main" xmlns="" id="{4A7D67BE-1E21-5CD2-EA84-AA024C669628}"/>
                  </a:ext>
                </a:extLst>
              </p:cNvPr>
              <p:cNvSpPr txBox="1"/>
              <p:nvPr/>
            </p:nvSpPr>
            <p:spPr>
              <a:xfrm rot="13154687">
                <a:off x="1625564" y="5162600"/>
                <a:ext cx="465545" cy="519704"/>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Â</a:t>
                </a:r>
              </a:p>
            </p:txBody>
          </p:sp>
          <p:sp>
            <p:nvSpPr>
              <p:cNvPr id="163" name="TextBox 102">
                <a:extLst>
                  <a:ext uri="{FF2B5EF4-FFF2-40B4-BE49-F238E27FC236}">
                    <a16:creationId xmlns:a16="http://schemas.microsoft.com/office/drawing/2014/main" xmlns="" id="{325837D7-8CB6-E439-8CE1-D48BF278442F}"/>
                  </a:ext>
                </a:extLst>
              </p:cNvPr>
              <p:cNvSpPr txBox="1"/>
              <p:nvPr/>
            </p:nvSpPr>
            <p:spPr>
              <a:xfrm rot="8918927">
                <a:off x="3855655" y="5037808"/>
                <a:ext cx="465545" cy="519704"/>
              </a:xfrm>
              <a:prstGeom prst="rect">
                <a:avLst/>
              </a:prstGeom>
              <a:noFill/>
            </p:spPr>
            <p:txBody>
              <a:bodyPr wrap="square" rtlCol="0">
                <a:spAutoFit/>
              </a:bodyPr>
              <a:lstStyle/>
              <a:p>
                <a:r>
                  <a:rPr lang="en-US" sz="2400" b="1" dirty="0">
                    <a:solidFill>
                      <a:srgbClr val="0099FF"/>
                    </a:solidFill>
                    <a:latin typeface="#9Slide03 Cousine Bold" panose="02070709020205020404" pitchFamily="49" charset="0"/>
                    <a:cs typeface="#9Slide03 Cousine Bold" panose="02070709020205020404" pitchFamily="49" charset="0"/>
                  </a:rPr>
                  <a:t>T</a:t>
                </a:r>
              </a:p>
            </p:txBody>
          </p:sp>
          <p:sp>
            <p:nvSpPr>
              <p:cNvPr id="164" name="TextBox 103">
                <a:extLst>
                  <a:ext uri="{FF2B5EF4-FFF2-40B4-BE49-F238E27FC236}">
                    <a16:creationId xmlns:a16="http://schemas.microsoft.com/office/drawing/2014/main" xmlns="" id="{1D45F143-1502-1D7A-11BE-79887355D91A}"/>
                  </a:ext>
                </a:extLst>
              </p:cNvPr>
              <p:cNvSpPr txBox="1"/>
              <p:nvPr/>
            </p:nvSpPr>
            <p:spPr>
              <a:xfrm rot="11269970">
                <a:off x="2815692" y="5189050"/>
                <a:ext cx="465545" cy="519704"/>
              </a:xfrm>
              <a:prstGeom prst="rect">
                <a:avLst/>
              </a:prstGeom>
              <a:noFill/>
            </p:spPr>
            <p:txBody>
              <a:bodyPr wrap="square" rtlCol="0">
                <a:spAutoFit/>
              </a:bodyPr>
              <a:lstStyle/>
              <a:p>
                <a:r>
                  <a:rPr lang="en-US" sz="2400" b="1" dirty="0">
                    <a:solidFill>
                      <a:srgbClr val="0099FF"/>
                    </a:solidFill>
                    <a:latin typeface="#9Slide03 Cousine Bold" panose="02070709020205020404" pitchFamily="49" charset="0"/>
                    <a:cs typeface="#9Slide03 Cousine Bold" panose="02070709020205020404" pitchFamily="49" charset="0"/>
                  </a:rPr>
                  <a:t>Â</a:t>
                </a:r>
              </a:p>
            </p:txBody>
          </p:sp>
          <p:sp>
            <p:nvSpPr>
              <p:cNvPr id="173" name="TextBox 104">
                <a:extLst>
                  <a:ext uri="{FF2B5EF4-FFF2-40B4-BE49-F238E27FC236}">
                    <a16:creationId xmlns:a16="http://schemas.microsoft.com/office/drawing/2014/main" xmlns="" id="{FFE23FCC-3070-9424-9F64-284EEAD08E54}"/>
                  </a:ext>
                </a:extLst>
              </p:cNvPr>
              <p:cNvSpPr txBox="1"/>
              <p:nvPr/>
            </p:nvSpPr>
            <p:spPr>
              <a:xfrm rot="13051251">
                <a:off x="1901952" y="4820296"/>
                <a:ext cx="465545" cy="519704"/>
              </a:xfrm>
              <a:prstGeom prst="rect">
                <a:avLst/>
              </a:prstGeom>
              <a:noFill/>
            </p:spPr>
            <p:txBody>
              <a:bodyPr wrap="square" rtlCol="0">
                <a:spAutoFit/>
              </a:bodyPr>
              <a:lstStyle/>
              <a:p>
                <a:r>
                  <a:rPr lang="en-US" sz="2400" b="1" dirty="0">
                    <a:solidFill>
                      <a:srgbClr val="0099FF"/>
                    </a:solidFill>
                    <a:latin typeface="#9Slide03 Cousine Bold" panose="02070709020205020404" pitchFamily="49" charset="0"/>
                    <a:cs typeface="#9Slide03 Cousine Bold" panose="02070709020205020404" pitchFamily="49" charset="0"/>
                  </a:rPr>
                  <a:t>Y</a:t>
                </a:r>
              </a:p>
            </p:txBody>
          </p:sp>
          <p:sp>
            <p:nvSpPr>
              <p:cNvPr id="174" name="TextBox 105">
                <a:extLst>
                  <a:ext uri="{FF2B5EF4-FFF2-40B4-BE49-F238E27FC236}">
                    <a16:creationId xmlns:a16="http://schemas.microsoft.com/office/drawing/2014/main" xmlns="" id="{58958C65-ADF2-458F-483A-864C1443CBC8}"/>
                  </a:ext>
                </a:extLst>
              </p:cNvPr>
              <p:cNvSpPr txBox="1"/>
              <p:nvPr/>
            </p:nvSpPr>
            <p:spPr>
              <a:xfrm rot="14216862">
                <a:off x="1307584" y="4257854"/>
                <a:ext cx="465545" cy="502572"/>
              </a:xfrm>
              <a:prstGeom prst="rect">
                <a:avLst/>
              </a:prstGeom>
              <a:noFill/>
            </p:spPr>
            <p:txBody>
              <a:bodyPr wrap="square" rtlCol="0">
                <a:spAutoFit/>
              </a:bodyPr>
              <a:lstStyle/>
              <a:p>
                <a:r>
                  <a:rPr lang="en-US" sz="2400" b="1" dirty="0">
                    <a:solidFill>
                      <a:srgbClr val="0099FF"/>
                    </a:solidFill>
                    <a:latin typeface="#9Slide03 Cousine Bold" panose="02070709020205020404" pitchFamily="49" charset="0"/>
                    <a:cs typeface="#9Slide03 Cousine Bold" panose="02070709020205020404" pitchFamily="49" charset="0"/>
                  </a:rPr>
                  <a:t>N</a:t>
                </a:r>
              </a:p>
            </p:txBody>
          </p:sp>
          <p:sp>
            <p:nvSpPr>
              <p:cNvPr id="175" name="TextBox 106">
                <a:extLst>
                  <a:ext uri="{FF2B5EF4-FFF2-40B4-BE49-F238E27FC236}">
                    <a16:creationId xmlns:a16="http://schemas.microsoft.com/office/drawing/2014/main" xmlns="" id="{7B0BCA4A-E310-13FF-80B0-C8E9FF2AA1AC}"/>
                  </a:ext>
                </a:extLst>
              </p:cNvPr>
              <p:cNvSpPr txBox="1"/>
              <p:nvPr/>
            </p:nvSpPr>
            <p:spPr>
              <a:xfrm rot="16937855">
                <a:off x="1044249" y="2697395"/>
                <a:ext cx="465545" cy="502572"/>
              </a:xfrm>
              <a:prstGeom prst="rect">
                <a:avLst/>
              </a:prstGeom>
              <a:noFill/>
            </p:spPr>
            <p:txBody>
              <a:bodyPr wrap="square" rtlCol="0">
                <a:spAutoFit/>
              </a:bodyPr>
              <a:lstStyle/>
              <a:p>
                <a:r>
                  <a:rPr lang="en-US" sz="2400" b="1" dirty="0">
                    <a:solidFill>
                      <a:srgbClr val="0099FF"/>
                    </a:solidFill>
                    <a:latin typeface="#9Slide03 Cousine Bold" panose="02070709020205020404" pitchFamily="49" charset="0"/>
                    <a:cs typeface="#9Slide03 Cousine Bold" panose="02070709020205020404" pitchFamily="49" charset="0"/>
                  </a:rPr>
                  <a:t>N</a:t>
                </a:r>
              </a:p>
            </p:txBody>
          </p:sp>
          <p:sp>
            <p:nvSpPr>
              <p:cNvPr id="176" name="TextBox 107">
                <a:extLst>
                  <a:ext uri="{FF2B5EF4-FFF2-40B4-BE49-F238E27FC236}">
                    <a16:creationId xmlns:a16="http://schemas.microsoft.com/office/drawing/2014/main" xmlns="" id="{EBE6739A-20FF-F117-862F-1854CE79F295}"/>
                  </a:ext>
                </a:extLst>
              </p:cNvPr>
              <p:cNvSpPr txBox="1"/>
              <p:nvPr/>
            </p:nvSpPr>
            <p:spPr>
              <a:xfrm rot="18352201">
                <a:off x="1356105" y="1956545"/>
                <a:ext cx="465545" cy="502572"/>
              </a:xfrm>
              <a:prstGeom prst="rect">
                <a:avLst/>
              </a:prstGeom>
              <a:noFill/>
            </p:spPr>
            <p:txBody>
              <a:bodyPr wrap="square" rtlCol="0">
                <a:spAutoFit/>
              </a:bodyPr>
              <a:lstStyle/>
              <a:p>
                <a:r>
                  <a:rPr lang="en-US" sz="2400" b="1" dirty="0">
                    <a:solidFill>
                      <a:srgbClr val="0099FF"/>
                    </a:solidFill>
                    <a:latin typeface="#9Slide03 Cousine Bold" panose="02070709020205020404" pitchFamily="49" charset="0"/>
                    <a:cs typeface="#9Slide03 Cousine Bold" panose="02070709020205020404" pitchFamily="49" charset="0"/>
                  </a:rPr>
                  <a:t>H</a:t>
                </a:r>
              </a:p>
            </p:txBody>
          </p:sp>
          <p:sp>
            <p:nvSpPr>
              <p:cNvPr id="177" name="TextBox 108">
                <a:extLst>
                  <a:ext uri="{FF2B5EF4-FFF2-40B4-BE49-F238E27FC236}">
                    <a16:creationId xmlns:a16="http://schemas.microsoft.com/office/drawing/2014/main" xmlns="" id="{F751BDEF-5CC4-848F-1FB1-EC935A8D43D4}"/>
                  </a:ext>
                </a:extLst>
              </p:cNvPr>
              <p:cNvSpPr txBox="1"/>
              <p:nvPr/>
            </p:nvSpPr>
            <p:spPr>
              <a:xfrm rot="16713243">
                <a:off x="1809377" y="2766439"/>
                <a:ext cx="465545" cy="502572"/>
              </a:xfrm>
              <a:prstGeom prst="rect">
                <a:avLst/>
              </a:prstGeom>
              <a:noFill/>
            </p:spPr>
            <p:txBody>
              <a:bodyPr wrap="square" rtlCol="0">
                <a:spAutoFit/>
              </a:bodyPr>
              <a:lstStyle/>
              <a:p>
                <a:r>
                  <a:rPr lang="en-US" sz="2400" b="1" dirty="0">
                    <a:solidFill>
                      <a:srgbClr val="FF00FF"/>
                    </a:solidFill>
                    <a:latin typeface="#9Slide03 Cousine Bold" panose="02070709020205020404" pitchFamily="49" charset="0"/>
                    <a:cs typeface="#9Slide03 Cousine Bold" panose="02070709020205020404" pitchFamily="49" charset="0"/>
                  </a:rPr>
                  <a:t>A</a:t>
                </a:r>
              </a:p>
            </p:txBody>
          </p:sp>
          <p:sp>
            <p:nvSpPr>
              <p:cNvPr id="178" name="TextBox 109">
                <a:extLst>
                  <a:ext uri="{FF2B5EF4-FFF2-40B4-BE49-F238E27FC236}">
                    <a16:creationId xmlns:a16="http://schemas.microsoft.com/office/drawing/2014/main" xmlns="" id="{E279C9D9-57DC-5B5B-C224-39E838487C6F}"/>
                  </a:ext>
                </a:extLst>
              </p:cNvPr>
              <p:cNvSpPr txBox="1"/>
              <p:nvPr/>
            </p:nvSpPr>
            <p:spPr>
              <a:xfrm rot="18129629">
                <a:off x="2036942" y="2364866"/>
                <a:ext cx="465545" cy="502572"/>
              </a:xfrm>
              <a:prstGeom prst="rect">
                <a:avLst/>
              </a:prstGeom>
              <a:noFill/>
            </p:spPr>
            <p:txBody>
              <a:bodyPr wrap="square" rtlCol="0">
                <a:spAutoFit/>
              </a:bodyPr>
              <a:lstStyle/>
              <a:p>
                <a:r>
                  <a:rPr lang="en-US" sz="2400" b="1" dirty="0">
                    <a:solidFill>
                      <a:srgbClr val="FF00FF"/>
                    </a:solidFill>
                    <a:latin typeface="#9Slide03 Cousine Bold" panose="02070709020205020404" pitchFamily="49" charset="0"/>
                    <a:cs typeface="#9Slide03 Cousine Bold" panose="02070709020205020404" pitchFamily="49" charset="0"/>
                  </a:rPr>
                  <a:t>N</a:t>
                </a:r>
              </a:p>
            </p:txBody>
          </p:sp>
          <p:sp>
            <p:nvSpPr>
              <p:cNvPr id="179" name="TextBox 110">
                <a:extLst>
                  <a:ext uri="{FF2B5EF4-FFF2-40B4-BE49-F238E27FC236}">
                    <a16:creationId xmlns:a16="http://schemas.microsoft.com/office/drawing/2014/main" xmlns="" id="{0478A6F1-25AB-20F8-4463-ED29BEB18BA0}"/>
                  </a:ext>
                </a:extLst>
              </p:cNvPr>
              <p:cNvSpPr txBox="1"/>
              <p:nvPr/>
            </p:nvSpPr>
            <p:spPr>
              <a:xfrm rot="20649424">
                <a:off x="2817069" y="1867763"/>
                <a:ext cx="465545" cy="519704"/>
              </a:xfrm>
              <a:prstGeom prst="rect">
                <a:avLst/>
              </a:prstGeom>
              <a:noFill/>
            </p:spPr>
            <p:txBody>
              <a:bodyPr wrap="square" rtlCol="0">
                <a:spAutoFit/>
              </a:bodyPr>
              <a:lstStyle/>
              <a:p>
                <a:r>
                  <a:rPr lang="en-US" sz="2400" b="1" dirty="0">
                    <a:solidFill>
                      <a:srgbClr val="FF9933"/>
                    </a:solidFill>
                    <a:latin typeface="#9Slide03 Cousine Bold" panose="02070709020205020404" pitchFamily="49" charset="0"/>
                    <a:cs typeface="#9Slide03 Cousine Bold" panose="02070709020205020404" pitchFamily="49" charset="0"/>
                  </a:rPr>
                  <a:t>I</a:t>
                </a:r>
              </a:p>
            </p:txBody>
          </p:sp>
          <p:sp>
            <p:nvSpPr>
              <p:cNvPr id="180" name="TextBox 111">
                <a:extLst>
                  <a:ext uri="{FF2B5EF4-FFF2-40B4-BE49-F238E27FC236}">
                    <a16:creationId xmlns:a16="http://schemas.microsoft.com/office/drawing/2014/main" xmlns="" id="{B3035405-BCDB-A8E9-59E4-4243CF97DFA6}"/>
                  </a:ext>
                </a:extLst>
              </p:cNvPr>
              <p:cNvSpPr txBox="1"/>
              <p:nvPr/>
            </p:nvSpPr>
            <p:spPr>
              <a:xfrm rot="19153521">
                <a:off x="2405938" y="2079637"/>
                <a:ext cx="465545" cy="519704"/>
              </a:xfrm>
              <a:prstGeom prst="rect">
                <a:avLst/>
              </a:prstGeom>
              <a:noFill/>
            </p:spPr>
            <p:txBody>
              <a:bodyPr wrap="square" rtlCol="0">
                <a:spAutoFit/>
              </a:bodyPr>
              <a:lstStyle/>
              <a:p>
                <a:r>
                  <a:rPr lang="en-US" sz="2400" b="1" dirty="0">
                    <a:solidFill>
                      <a:srgbClr val="FF9933"/>
                    </a:solidFill>
                    <a:latin typeface="#9Slide03 Cousine Bold" panose="02070709020205020404" pitchFamily="49" charset="0"/>
                    <a:cs typeface="#9Slide03 Cousine Bold" panose="02070709020205020404" pitchFamily="49" charset="0"/>
                  </a:rPr>
                  <a:t>T</a:t>
                </a:r>
              </a:p>
            </p:txBody>
          </p:sp>
          <p:sp>
            <p:nvSpPr>
              <p:cNvPr id="181" name="TextBox 112">
                <a:extLst>
                  <a:ext uri="{FF2B5EF4-FFF2-40B4-BE49-F238E27FC236}">
                    <a16:creationId xmlns:a16="http://schemas.microsoft.com/office/drawing/2014/main" xmlns="" id="{CF96D2ED-59FE-42EA-8059-C4D7F2C80307}"/>
                  </a:ext>
                </a:extLst>
              </p:cNvPr>
              <p:cNvSpPr txBox="1"/>
              <p:nvPr/>
            </p:nvSpPr>
            <p:spPr>
              <a:xfrm rot="14747542">
                <a:off x="1001586" y="4493946"/>
                <a:ext cx="465545" cy="502572"/>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N</a:t>
                </a:r>
              </a:p>
            </p:txBody>
          </p:sp>
          <p:sp>
            <p:nvSpPr>
              <p:cNvPr id="182" name="TextBox 113">
                <a:extLst>
                  <a:ext uri="{FF2B5EF4-FFF2-40B4-BE49-F238E27FC236}">
                    <a16:creationId xmlns:a16="http://schemas.microsoft.com/office/drawing/2014/main" xmlns="" id="{3CA8B323-F4C9-84DF-DE12-838067F85263}"/>
                  </a:ext>
                </a:extLst>
              </p:cNvPr>
              <p:cNvSpPr txBox="1"/>
              <p:nvPr/>
            </p:nvSpPr>
            <p:spPr>
              <a:xfrm rot="15379366">
                <a:off x="615131" y="3593692"/>
                <a:ext cx="465545" cy="502572"/>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U</a:t>
                </a:r>
              </a:p>
            </p:txBody>
          </p:sp>
          <p:sp>
            <p:nvSpPr>
              <p:cNvPr id="183" name="TextBox 114">
                <a:extLst>
                  <a:ext uri="{FF2B5EF4-FFF2-40B4-BE49-F238E27FC236}">
                    <a16:creationId xmlns:a16="http://schemas.microsoft.com/office/drawing/2014/main" xmlns="" id="{D1FF9BD5-C040-880D-18D4-BDD99094B0C5}"/>
                  </a:ext>
                </a:extLst>
              </p:cNvPr>
              <p:cNvSpPr txBox="1"/>
              <p:nvPr/>
            </p:nvSpPr>
            <p:spPr>
              <a:xfrm rot="11083759">
                <a:off x="2789457" y="5590789"/>
                <a:ext cx="465545" cy="519704"/>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C</a:t>
                </a:r>
              </a:p>
            </p:txBody>
          </p:sp>
          <p:sp>
            <p:nvSpPr>
              <p:cNvPr id="184" name="TextBox 115">
                <a:extLst>
                  <a:ext uri="{FF2B5EF4-FFF2-40B4-BE49-F238E27FC236}">
                    <a16:creationId xmlns:a16="http://schemas.microsoft.com/office/drawing/2014/main" xmlns="" id="{1ED2A2A3-707B-783B-7132-9E031B928F25}"/>
                  </a:ext>
                </a:extLst>
              </p:cNvPr>
              <p:cNvSpPr txBox="1"/>
              <p:nvPr/>
            </p:nvSpPr>
            <p:spPr>
              <a:xfrm rot="9394304">
                <a:off x="4039975" y="5500390"/>
                <a:ext cx="465545" cy="519704"/>
              </a:xfrm>
              <a:prstGeom prst="rect">
                <a:avLst/>
              </a:prstGeom>
              <a:noFill/>
            </p:spPr>
            <p:txBody>
              <a:bodyPr wrap="square" rtlCol="0">
                <a:spAutoFit/>
              </a:bodyPr>
              <a:lstStyle/>
              <a:p>
                <a:r>
                  <a:rPr lang="en-US" sz="2400" b="1" dirty="0">
                    <a:solidFill>
                      <a:srgbClr val="C00000"/>
                    </a:solidFill>
                    <a:latin typeface="#9Slide03 Cousine Bold" panose="02070709020205020404" pitchFamily="49" charset="0"/>
                    <a:cs typeface="#9Slide03 Cousine Bold" panose="02070709020205020404" pitchFamily="49" charset="0"/>
                  </a:rPr>
                  <a:t>H</a:t>
                </a:r>
              </a:p>
            </p:txBody>
          </p:sp>
          <p:sp>
            <p:nvSpPr>
              <p:cNvPr id="185" name="TextBox 116">
                <a:extLst>
                  <a:ext uri="{FF2B5EF4-FFF2-40B4-BE49-F238E27FC236}">
                    <a16:creationId xmlns:a16="http://schemas.microsoft.com/office/drawing/2014/main" xmlns="" id="{7936ABFC-684A-0703-60F1-7D08F964F2C3}"/>
                  </a:ext>
                </a:extLst>
              </p:cNvPr>
              <p:cNvSpPr txBox="1"/>
              <p:nvPr/>
            </p:nvSpPr>
            <p:spPr>
              <a:xfrm rot="7725575">
                <a:off x="4943870" y="4778544"/>
                <a:ext cx="465545" cy="502572"/>
              </a:xfrm>
              <a:prstGeom prst="rect">
                <a:avLst/>
              </a:prstGeom>
              <a:noFill/>
            </p:spPr>
            <p:txBody>
              <a:bodyPr wrap="square" rtlCol="0">
                <a:spAutoFit/>
              </a:bodyPr>
              <a:lstStyle/>
              <a:p>
                <a:r>
                  <a:rPr lang="en-US" sz="2400" b="1" dirty="0">
                    <a:solidFill>
                      <a:srgbClr val="C00000"/>
                    </a:solidFill>
                    <a:latin typeface="#9Slide03 Cousine Bold" panose="02070709020205020404" pitchFamily="49" charset="0"/>
                    <a:cs typeface="#9Slide03 Cousine Bold" panose="02070709020205020404" pitchFamily="49" charset="0"/>
                  </a:rPr>
                  <a:t>N</a:t>
                </a:r>
              </a:p>
            </p:txBody>
          </p:sp>
          <p:sp>
            <p:nvSpPr>
              <p:cNvPr id="186" name="TextBox 117">
                <a:extLst>
                  <a:ext uri="{FF2B5EF4-FFF2-40B4-BE49-F238E27FC236}">
                    <a16:creationId xmlns:a16="http://schemas.microsoft.com/office/drawing/2014/main" xmlns="" id="{A455E6BD-092B-FCE6-E647-F2F6A1C3F12F}"/>
                  </a:ext>
                </a:extLst>
              </p:cNvPr>
              <p:cNvSpPr txBox="1"/>
              <p:nvPr/>
            </p:nvSpPr>
            <p:spPr>
              <a:xfrm rot="5933826">
                <a:off x="5508588" y="3636438"/>
                <a:ext cx="465545" cy="502572"/>
              </a:xfrm>
              <a:prstGeom prst="rect">
                <a:avLst/>
              </a:prstGeom>
              <a:noFill/>
            </p:spPr>
            <p:txBody>
              <a:bodyPr wrap="square" rtlCol="0">
                <a:spAutoFit/>
              </a:bodyPr>
              <a:lstStyle/>
              <a:p>
                <a:r>
                  <a:rPr lang="en-US" sz="2400" b="1">
                    <a:solidFill>
                      <a:srgbClr val="C00000"/>
                    </a:solidFill>
                    <a:latin typeface="#9Slide03 Cousine Bold" panose="02070709020205020404" pitchFamily="49" charset="0"/>
                    <a:cs typeface="#9Slide03 Cousine Bold" panose="02070709020205020404" pitchFamily="49" charset="0"/>
                  </a:rPr>
                  <a:t>I</a:t>
                </a:r>
              </a:p>
            </p:txBody>
          </p:sp>
          <p:sp>
            <p:nvSpPr>
              <p:cNvPr id="187" name="TextBox 118">
                <a:extLst>
                  <a:ext uri="{FF2B5EF4-FFF2-40B4-BE49-F238E27FC236}">
                    <a16:creationId xmlns:a16="http://schemas.microsoft.com/office/drawing/2014/main" xmlns="" id="{74D2BF21-1586-B619-0C33-96C9E3424087}"/>
                  </a:ext>
                </a:extLst>
              </p:cNvPr>
              <p:cNvSpPr txBox="1"/>
              <p:nvPr/>
            </p:nvSpPr>
            <p:spPr>
              <a:xfrm rot="3423913">
                <a:off x="5129562" y="1706520"/>
                <a:ext cx="465545" cy="502572"/>
              </a:xfrm>
              <a:prstGeom prst="rect">
                <a:avLst/>
              </a:prstGeom>
              <a:noFill/>
            </p:spPr>
            <p:txBody>
              <a:bodyPr wrap="square" rtlCol="0">
                <a:spAutoFit/>
              </a:bodyPr>
              <a:lstStyle/>
              <a:p>
                <a:r>
                  <a:rPr lang="en-US" sz="2400" b="1" dirty="0">
                    <a:solidFill>
                      <a:srgbClr val="C00000"/>
                    </a:solidFill>
                    <a:latin typeface="#9Slide03 Cousine Bold" panose="02070709020205020404" pitchFamily="49" charset="0"/>
                    <a:cs typeface="#9Slide03 Cousine Bold" panose="02070709020205020404" pitchFamily="49" charset="0"/>
                  </a:rPr>
                  <a:t>I</a:t>
                </a:r>
              </a:p>
            </p:txBody>
          </p:sp>
          <p:sp>
            <p:nvSpPr>
              <p:cNvPr id="188" name="TextBox 119">
                <a:extLst>
                  <a:ext uri="{FF2B5EF4-FFF2-40B4-BE49-F238E27FC236}">
                    <a16:creationId xmlns:a16="http://schemas.microsoft.com/office/drawing/2014/main" xmlns="" id="{72BC8A56-1F88-E8F9-191B-6976AB817EFC}"/>
                  </a:ext>
                </a:extLst>
              </p:cNvPr>
              <p:cNvSpPr txBox="1"/>
              <p:nvPr/>
            </p:nvSpPr>
            <p:spPr>
              <a:xfrm rot="2146660">
                <a:off x="4466120" y="1043396"/>
                <a:ext cx="465545" cy="519704"/>
              </a:xfrm>
              <a:prstGeom prst="rect">
                <a:avLst/>
              </a:prstGeom>
              <a:noFill/>
            </p:spPr>
            <p:txBody>
              <a:bodyPr wrap="square" rtlCol="0">
                <a:spAutoFit/>
              </a:bodyPr>
              <a:lstStyle/>
              <a:p>
                <a:r>
                  <a:rPr lang="en-US" sz="2400" b="1" dirty="0">
                    <a:solidFill>
                      <a:srgbClr val="C00000"/>
                    </a:solidFill>
                    <a:latin typeface="#9Slide03 Cousine Bold" panose="02070709020205020404" pitchFamily="49" charset="0"/>
                    <a:cs typeface="#9Slide03 Cousine Bold" panose="02070709020205020404" pitchFamily="49" charset="0"/>
                  </a:rPr>
                  <a:t>H</a:t>
                </a:r>
              </a:p>
            </p:txBody>
          </p:sp>
          <p:sp>
            <p:nvSpPr>
              <p:cNvPr id="189" name="TextBox 123">
                <a:extLst>
                  <a:ext uri="{FF2B5EF4-FFF2-40B4-BE49-F238E27FC236}">
                    <a16:creationId xmlns:a16="http://schemas.microsoft.com/office/drawing/2014/main" xmlns="" id="{DE3DF484-52BA-3953-27AF-EA873ADB5ED2}"/>
                  </a:ext>
                </a:extLst>
              </p:cNvPr>
              <p:cNvSpPr txBox="1"/>
              <p:nvPr/>
            </p:nvSpPr>
            <p:spPr>
              <a:xfrm rot="4444076">
                <a:off x="5514739" y="2495915"/>
                <a:ext cx="465545" cy="502572"/>
              </a:xfrm>
              <a:prstGeom prst="rect">
                <a:avLst/>
              </a:prstGeom>
              <a:noFill/>
            </p:spPr>
            <p:txBody>
              <a:bodyPr wrap="square" rtlCol="0">
                <a:spAutoFit/>
              </a:bodyPr>
              <a:lstStyle/>
              <a:p>
                <a:r>
                  <a:rPr lang="en-US" sz="2400" b="1" dirty="0">
                    <a:solidFill>
                      <a:srgbClr val="C00000"/>
                    </a:solidFill>
                    <a:latin typeface="#9Slide03 Cousine Bold" panose="02070709020205020404" pitchFamily="49" charset="0"/>
                    <a:cs typeface="#9Slide03 Cousine Bold" panose="02070709020205020404" pitchFamily="49" charset="0"/>
                  </a:rPr>
                  <a:t>M</a:t>
                </a:r>
              </a:p>
            </p:txBody>
          </p:sp>
          <p:sp>
            <p:nvSpPr>
              <p:cNvPr id="190" name="TextBox 124">
                <a:extLst>
                  <a:ext uri="{FF2B5EF4-FFF2-40B4-BE49-F238E27FC236}">
                    <a16:creationId xmlns:a16="http://schemas.microsoft.com/office/drawing/2014/main" xmlns="" id="{5C1E1353-7384-FA90-2D25-B3096450579A}"/>
                  </a:ext>
                </a:extLst>
              </p:cNvPr>
              <p:cNvSpPr txBox="1"/>
              <p:nvPr/>
            </p:nvSpPr>
            <p:spPr>
              <a:xfrm rot="14108129">
                <a:off x="2005186" y="3699390"/>
                <a:ext cx="465545" cy="502572"/>
              </a:xfrm>
              <a:prstGeom prst="rect">
                <a:avLst/>
              </a:prstGeom>
              <a:noFill/>
            </p:spPr>
            <p:txBody>
              <a:bodyPr wrap="square" rtlCol="0">
                <a:spAutoFit/>
              </a:bodyPr>
              <a:lstStyle/>
              <a:p>
                <a:r>
                  <a:rPr lang="en-US" sz="2400" b="1" dirty="0">
                    <a:solidFill>
                      <a:srgbClr val="FF00FF"/>
                    </a:solidFill>
                    <a:latin typeface="#9Slide03 Cousine Bold" panose="02070709020205020404" pitchFamily="49" charset="0"/>
                    <a:cs typeface="#9Slide03 Cousine Bold" panose="02070709020205020404" pitchFamily="49" charset="0"/>
                  </a:rPr>
                  <a:t>N</a:t>
                </a:r>
              </a:p>
            </p:txBody>
          </p:sp>
          <p:sp>
            <p:nvSpPr>
              <p:cNvPr id="191" name="TextBox 125">
                <a:extLst>
                  <a:ext uri="{FF2B5EF4-FFF2-40B4-BE49-F238E27FC236}">
                    <a16:creationId xmlns:a16="http://schemas.microsoft.com/office/drawing/2014/main" xmlns="" id="{0184307C-A39B-011E-4226-77F3177001E2}"/>
                  </a:ext>
                </a:extLst>
              </p:cNvPr>
              <p:cNvSpPr txBox="1"/>
              <p:nvPr/>
            </p:nvSpPr>
            <p:spPr>
              <a:xfrm rot="13415023">
                <a:off x="2401909" y="4107188"/>
                <a:ext cx="465545" cy="519704"/>
              </a:xfrm>
              <a:prstGeom prst="rect">
                <a:avLst/>
              </a:prstGeom>
              <a:noFill/>
            </p:spPr>
            <p:txBody>
              <a:bodyPr wrap="square" rtlCol="0">
                <a:spAutoFit/>
              </a:bodyPr>
              <a:lstStyle/>
              <a:p>
                <a:r>
                  <a:rPr lang="en-US" sz="2400" b="1" dirty="0">
                    <a:solidFill>
                      <a:srgbClr val="FF00FF"/>
                    </a:solidFill>
                    <a:latin typeface="#9Slide03 Cousine Bold" panose="02070709020205020404" pitchFamily="49" charset="0"/>
                    <a:cs typeface="#9Slide03 Cousine Bold" panose="02070709020205020404" pitchFamily="49" charset="0"/>
                  </a:rPr>
                  <a:t>O</a:t>
                </a:r>
              </a:p>
            </p:txBody>
          </p:sp>
          <p:sp>
            <p:nvSpPr>
              <p:cNvPr id="192" name="TextBox 126">
                <a:extLst>
                  <a:ext uri="{FF2B5EF4-FFF2-40B4-BE49-F238E27FC236}">
                    <a16:creationId xmlns:a16="http://schemas.microsoft.com/office/drawing/2014/main" xmlns="" id="{04C8EC04-0888-BA00-79E3-7B72E7BC6658}"/>
                  </a:ext>
                </a:extLst>
              </p:cNvPr>
              <p:cNvSpPr txBox="1"/>
              <p:nvPr/>
            </p:nvSpPr>
            <p:spPr>
              <a:xfrm rot="11348296">
                <a:off x="2895190" y="4291211"/>
                <a:ext cx="465545" cy="519704"/>
              </a:xfrm>
              <a:prstGeom prst="rect">
                <a:avLst/>
              </a:prstGeom>
              <a:noFill/>
            </p:spPr>
            <p:txBody>
              <a:bodyPr wrap="square" rtlCol="0">
                <a:spAutoFit/>
              </a:bodyPr>
              <a:lstStyle/>
              <a:p>
                <a:r>
                  <a:rPr lang="en-US" sz="2400" b="1">
                    <a:solidFill>
                      <a:srgbClr val="FF00FF"/>
                    </a:solidFill>
                    <a:latin typeface="#9Slide03 Cousine Bold" panose="02070709020205020404" pitchFamily="49" charset="0"/>
                    <a:cs typeface="#9Slide03 Cousine Bold" panose="02070709020205020404" pitchFamily="49" charset="0"/>
                  </a:rPr>
                  <a:t>L</a:t>
                </a:r>
              </a:p>
            </p:txBody>
          </p:sp>
          <p:sp>
            <p:nvSpPr>
              <p:cNvPr id="193" name="TextBox 127">
                <a:extLst>
                  <a:ext uri="{FF2B5EF4-FFF2-40B4-BE49-F238E27FC236}">
                    <a16:creationId xmlns:a16="http://schemas.microsoft.com/office/drawing/2014/main" xmlns="" id="{50E4BA39-012E-9737-D94F-69C4A5C8D6CA}"/>
                  </a:ext>
                </a:extLst>
              </p:cNvPr>
              <p:cNvSpPr txBox="1"/>
              <p:nvPr/>
            </p:nvSpPr>
            <p:spPr>
              <a:xfrm rot="9479998">
                <a:off x="3472970" y="4250766"/>
                <a:ext cx="465545" cy="519704"/>
              </a:xfrm>
              <a:prstGeom prst="rect">
                <a:avLst/>
              </a:prstGeom>
              <a:noFill/>
            </p:spPr>
            <p:txBody>
              <a:bodyPr wrap="square" rtlCol="0">
                <a:spAutoFit/>
              </a:bodyPr>
              <a:lstStyle/>
              <a:p>
                <a:r>
                  <a:rPr lang="en-US" sz="2400" b="1" dirty="0">
                    <a:solidFill>
                      <a:srgbClr val="FF9933"/>
                    </a:solidFill>
                    <a:latin typeface="#9Slide03 Cousine Bold" panose="02070709020205020404" pitchFamily="49" charset="0"/>
                    <a:cs typeface="#9Slide03 Cousine Bold" panose="02070709020205020404" pitchFamily="49" charset="0"/>
                  </a:rPr>
                  <a:t>G</a:t>
                </a:r>
              </a:p>
            </p:txBody>
          </p:sp>
          <p:sp>
            <p:nvSpPr>
              <p:cNvPr id="194" name="TextBox 128">
                <a:extLst>
                  <a:ext uri="{FF2B5EF4-FFF2-40B4-BE49-F238E27FC236}">
                    <a16:creationId xmlns:a16="http://schemas.microsoft.com/office/drawing/2014/main" xmlns="" id="{60596442-1413-2B95-80A6-FA339601233D}"/>
                  </a:ext>
                </a:extLst>
              </p:cNvPr>
              <p:cNvSpPr txBox="1"/>
              <p:nvPr/>
            </p:nvSpPr>
            <p:spPr>
              <a:xfrm rot="7912690">
                <a:off x="3911117" y="3954080"/>
                <a:ext cx="465545" cy="502572"/>
              </a:xfrm>
              <a:prstGeom prst="rect">
                <a:avLst/>
              </a:prstGeom>
              <a:noFill/>
            </p:spPr>
            <p:txBody>
              <a:bodyPr wrap="square" rtlCol="0">
                <a:spAutoFit/>
              </a:bodyPr>
              <a:lstStyle/>
              <a:p>
                <a:r>
                  <a:rPr lang="en-US" sz="2400" b="1" dirty="0">
                    <a:solidFill>
                      <a:srgbClr val="FF9933"/>
                    </a:solidFill>
                    <a:latin typeface="#9Slide03 Cousine Bold" panose="02070709020205020404" pitchFamily="49" charset="0"/>
                    <a:cs typeface="#9Slide03 Cousine Bold" panose="02070709020205020404" pitchFamily="49" charset="0"/>
                  </a:rPr>
                  <a:t>N</a:t>
                </a:r>
              </a:p>
            </p:txBody>
          </p:sp>
          <p:sp>
            <p:nvSpPr>
              <p:cNvPr id="195" name="TextBox 129">
                <a:extLst>
                  <a:ext uri="{FF2B5EF4-FFF2-40B4-BE49-F238E27FC236}">
                    <a16:creationId xmlns:a16="http://schemas.microsoft.com/office/drawing/2014/main" xmlns="" id="{BD71975F-05B0-BE3F-A08E-ECE6DC0EF241}"/>
                  </a:ext>
                </a:extLst>
              </p:cNvPr>
              <p:cNvSpPr txBox="1"/>
              <p:nvPr/>
            </p:nvSpPr>
            <p:spPr>
              <a:xfrm rot="6201795">
                <a:off x="4231146" y="3553298"/>
                <a:ext cx="465545" cy="502572"/>
              </a:xfrm>
              <a:prstGeom prst="rect">
                <a:avLst/>
              </a:prstGeom>
              <a:noFill/>
            </p:spPr>
            <p:txBody>
              <a:bodyPr wrap="square" rtlCol="0">
                <a:spAutoFit/>
              </a:bodyPr>
              <a:lstStyle/>
              <a:p>
                <a:r>
                  <a:rPr lang="en-US" sz="2400" b="1" dirty="0">
                    <a:solidFill>
                      <a:srgbClr val="FF9933"/>
                    </a:solidFill>
                    <a:latin typeface="#9Slide03 Cousine Bold" panose="02070709020205020404" pitchFamily="49" charset="0"/>
                    <a:cs typeface="#9Slide03 Cousine Bold" panose="02070709020205020404" pitchFamily="49" charset="0"/>
                  </a:rPr>
                  <a:t>A</a:t>
                </a:r>
              </a:p>
            </p:txBody>
          </p:sp>
          <p:sp>
            <p:nvSpPr>
              <p:cNvPr id="196" name="TextBox 130">
                <a:extLst>
                  <a:ext uri="{FF2B5EF4-FFF2-40B4-BE49-F238E27FC236}">
                    <a16:creationId xmlns:a16="http://schemas.microsoft.com/office/drawing/2014/main" xmlns="" id="{80E339D0-5AB3-702B-0FBE-09547AAEC5DD}"/>
                  </a:ext>
                </a:extLst>
              </p:cNvPr>
              <p:cNvSpPr txBox="1"/>
              <p:nvPr/>
            </p:nvSpPr>
            <p:spPr>
              <a:xfrm rot="4440595">
                <a:off x="4263736" y="2941219"/>
                <a:ext cx="465545" cy="502572"/>
              </a:xfrm>
              <a:prstGeom prst="rect">
                <a:avLst/>
              </a:prstGeom>
              <a:noFill/>
            </p:spPr>
            <p:txBody>
              <a:bodyPr wrap="square" rtlCol="0">
                <a:spAutoFit/>
              </a:bodyPr>
              <a:lstStyle/>
              <a:p>
                <a:r>
                  <a:rPr lang="en-US" sz="2400" b="1" dirty="0">
                    <a:solidFill>
                      <a:srgbClr val="FF9933"/>
                    </a:solidFill>
                    <a:latin typeface="#9Slide03 Cousine Bold" panose="02070709020205020404" pitchFamily="49" charset="0"/>
                    <a:cs typeface="#9Slide03 Cousine Bold" panose="02070709020205020404" pitchFamily="49" charset="0"/>
                  </a:rPr>
                  <a:t>I</a:t>
                </a:r>
              </a:p>
            </p:txBody>
          </p:sp>
          <p:sp>
            <p:nvSpPr>
              <p:cNvPr id="197" name="TextBox 131">
                <a:extLst>
                  <a:ext uri="{FF2B5EF4-FFF2-40B4-BE49-F238E27FC236}">
                    <a16:creationId xmlns:a16="http://schemas.microsoft.com/office/drawing/2014/main" xmlns="" id="{93441594-BA3C-474E-E90B-079D5526617B}"/>
                  </a:ext>
                </a:extLst>
              </p:cNvPr>
              <p:cNvSpPr txBox="1"/>
              <p:nvPr/>
            </p:nvSpPr>
            <p:spPr>
              <a:xfrm>
                <a:off x="3288780" y="1852594"/>
                <a:ext cx="465545" cy="519704"/>
              </a:xfrm>
              <a:prstGeom prst="rect">
                <a:avLst/>
              </a:prstGeom>
              <a:noFill/>
            </p:spPr>
            <p:txBody>
              <a:bodyPr wrap="square" rtlCol="0">
                <a:spAutoFit/>
              </a:bodyPr>
              <a:lstStyle/>
              <a:p>
                <a:r>
                  <a:rPr lang="en-US" sz="2400" b="1" dirty="0">
                    <a:solidFill>
                      <a:srgbClr val="FF9933"/>
                    </a:solidFill>
                    <a:latin typeface="#9Slide03 Cousine Bold" panose="02070709020205020404" pitchFamily="49" charset="0"/>
                    <a:cs typeface="#9Slide03 Cousine Bold" panose="02070709020205020404" pitchFamily="49" charset="0"/>
                  </a:rPr>
                  <a:t>Ê</a:t>
                </a:r>
              </a:p>
            </p:txBody>
          </p:sp>
          <p:sp>
            <p:nvSpPr>
              <p:cNvPr id="198" name="TextBox 132">
                <a:extLst>
                  <a:ext uri="{FF2B5EF4-FFF2-40B4-BE49-F238E27FC236}">
                    <a16:creationId xmlns:a16="http://schemas.microsoft.com/office/drawing/2014/main" xmlns="" id="{C59654D2-1F9D-F899-B3FD-9500E7280F6D}"/>
                  </a:ext>
                </a:extLst>
              </p:cNvPr>
              <p:cNvSpPr txBox="1"/>
              <p:nvPr/>
            </p:nvSpPr>
            <p:spPr>
              <a:xfrm rot="1908006">
                <a:off x="3739530" y="2042372"/>
                <a:ext cx="465545" cy="519704"/>
              </a:xfrm>
              <a:prstGeom prst="rect">
                <a:avLst/>
              </a:prstGeom>
              <a:noFill/>
            </p:spPr>
            <p:txBody>
              <a:bodyPr wrap="square" rtlCol="0">
                <a:spAutoFit/>
              </a:bodyPr>
              <a:lstStyle/>
              <a:p>
                <a:r>
                  <a:rPr lang="en-US" sz="2400" b="1" dirty="0">
                    <a:solidFill>
                      <a:srgbClr val="FF9933"/>
                    </a:solidFill>
                    <a:latin typeface="#9Slide03 Cousine Bold" panose="02070709020205020404" pitchFamily="49" charset="0"/>
                    <a:cs typeface="#9Slide03 Cousine Bold" panose="02070709020205020404" pitchFamily="49" charset="0"/>
                  </a:rPr>
                  <a:t>N</a:t>
                </a:r>
              </a:p>
            </p:txBody>
          </p:sp>
          <p:sp>
            <p:nvSpPr>
              <p:cNvPr id="199" name="TextBox 133">
                <a:extLst>
                  <a:ext uri="{FF2B5EF4-FFF2-40B4-BE49-F238E27FC236}">
                    <a16:creationId xmlns:a16="http://schemas.microsoft.com/office/drawing/2014/main" xmlns="" id="{36AE48E8-51E3-1D46-58BE-17D26D08F6DB}"/>
                  </a:ext>
                </a:extLst>
              </p:cNvPr>
              <p:cNvSpPr txBox="1"/>
              <p:nvPr/>
            </p:nvSpPr>
            <p:spPr>
              <a:xfrm rot="2973350">
                <a:off x="4060103" y="2456372"/>
                <a:ext cx="465545" cy="502572"/>
              </a:xfrm>
              <a:prstGeom prst="rect">
                <a:avLst/>
              </a:prstGeom>
              <a:noFill/>
            </p:spPr>
            <p:txBody>
              <a:bodyPr wrap="square" rtlCol="0">
                <a:spAutoFit/>
              </a:bodyPr>
              <a:lstStyle/>
              <a:p>
                <a:r>
                  <a:rPr lang="en-US" sz="2400" b="1" dirty="0">
                    <a:solidFill>
                      <a:srgbClr val="FF9933"/>
                    </a:solidFill>
                    <a:latin typeface="#9Slide03 Cousine Bold" panose="02070709020205020404" pitchFamily="49" charset="0"/>
                    <a:cs typeface="#9Slide03 Cousine Bold" panose="02070709020205020404" pitchFamily="49" charset="0"/>
                  </a:rPr>
                  <a:t>G</a:t>
                </a:r>
              </a:p>
            </p:txBody>
          </p:sp>
          <p:sp>
            <p:nvSpPr>
              <p:cNvPr id="200" name="TextBox 134">
                <a:extLst>
                  <a:ext uri="{FF2B5EF4-FFF2-40B4-BE49-F238E27FC236}">
                    <a16:creationId xmlns:a16="http://schemas.microsoft.com/office/drawing/2014/main" xmlns="" id="{07E7A210-B82E-E2D4-ED05-F85B03C3947A}"/>
                  </a:ext>
                </a:extLst>
              </p:cNvPr>
              <p:cNvSpPr txBox="1"/>
              <p:nvPr/>
            </p:nvSpPr>
            <p:spPr>
              <a:xfrm rot="19103777">
                <a:off x="2175417" y="1737746"/>
                <a:ext cx="465545" cy="519704"/>
              </a:xfrm>
              <a:prstGeom prst="rect">
                <a:avLst/>
              </a:prstGeom>
              <a:noFill/>
            </p:spPr>
            <p:txBody>
              <a:bodyPr wrap="square" rtlCol="0">
                <a:spAutoFit/>
              </a:bodyPr>
              <a:lstStyle/>
              <a:p>
                <a:r>
                  <a:rPr lang="en-US" sz="2400" b="1" dirty="0">
                    <a:solidFill>
                      <a:srgbClr val="00B050"/>
                    </a:solidFill>
                    <a:latin typeface="#9Slide03 Cousine Bold" panose="02070709020205020404" pitchFamily="49" charset="0"/>
                    <a:cs typeface="#9Slide03 Cousine Bold" panose="02070709020205020404" pitchFamily="49" charset="0"/>
                  </a:rPr>
                  <a:t>Ơ</a:t>
                </a:r>
              </a:p>
            </p:txBody>
          </p:sp>
          <p:sp>
            <p:nvSpPr>
              <p:cNvPr id="201" name="TextBox 135">
                <a:extLst>
                  <a:ext uri="{FF2B5EF4-FFF2-40B4-BE49-F238E27FC236}">
                    <a16:creationId xmlns:a16="http://schemas.microsoft.com/office/drawing/2014/main" xmlns="" id="{713A5008-E8C8-D684-C558-6124B880AFD4}"/>
                  </a:ext>
                </a:extLst>
              </p:cNvPr>
              <p:cNvSpPr txBox="1"/>
              <p:nvPr/>
            </p:nvSpPr>
            <p:spPr>
              <a:xfrm rot="18214902">
                <a:off x="1699563" y="2122140"/>
                <a:ext cx="465545" cy="502572"/>
              </a:xfrm>
              <a:prstGeom prst="rect">
                <a:avLst/>
              </a:prstGeom>
              <a:noFill/>
            </p:spPr>
            <p:txBody>
              <a:bodyPr wrap="square" rtlCol="0">
                <a:spAutoFit/>
              </a:bodyPr>
              <a:lstStyle/>
              <a:p>
                <a:r>
                  <a:rPr lang="en-US" sz="2400" b="1" dirty="0">
                    <a:solidFill>
                      <a:srgbClr val="00B050"/>
                    </a:solidFill>
                    <a:latin typeface="#9Slide03 Cousine Bold" panose="02070709020205020404" pitchFamily="49" charset="0"/>
                    <a:cs typeface="#9Slide03 Cousine Bold" panose="02070709020205020404" pitchFamily="49" charset="0"/>
                  </a:rPr>
                  <a:t>Ư</a:t>
                </a:r>
              </a:p>
            </p:txBody>
          </p:sp>
          <p:sp>
            <p:nvSpPr>
              <p:cNvPr id="202" name="TextBox 136">
                <a:extLst>
                  <a:ext uri="{FF2B5EF4-FFF2-40B4-BE49-F238E27FC236}">
                    <a16:creationId xmlns:a16="http://schemas.microsoft.com/office/drawing/2014/main" xmlns="" id="{A6BED30B-7BD7-86B4-F730-DBF685DA7142}"/>
                  </a:ext>
                </a:extLst>
              </p:cNvPr>
              <p:cNvSpPr txBox="1"/>
              <p:nvPr/>
            </p:nvSpPr>
            <p:spPr>
              <a:xfrm rot="18983952">
                <a:off x="1884168" y="1423753"/>
                <a:ext cx="465545" cy="519704"/>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T</a:t>
                </a:r>
              </a:p>
            </p:txBody>
          </p:sp>
          <p:sp>
            <p:nvSpPr>
              <p:cNvPr id="203" name="TextBox 137">
                <a:extLst>
                  <a:ext uri="{FF2B5EF4-FFF2-40B4-BE49-F238E27FC236}">
                    <a16:creationId xmlns:a16="http://schemas.microsoft.com/office/drawing/2014/main" xmlns="" id="{2C116232-9473-CF66-6CAE-94DC9B096305}"/>
                  </a:ext>
                </a:extLst>
              </p:cNvPr>
              <p:cNvSpPr txBox="1"/>
              <p:nvPr/>
            </p:nvSpPr>
            <p:spPr>
              <a:xfrm rot="20707695">
                <a:off x="2591127" y="1109066"/>
                <a:ext cx="465545" cy="519704"/>
              </a:xfrm>
              <a:prstGeom prst="rect">
                <a:avLst/>
              </a:prstGeom>
              <a:noFill/>
            </p:spPr>
            <p:txBody>
              <a:bodyPr wrap="square" rtlCol="0">
                <a:spAutoFit/>
              </a:bodyPr>
              <a:lstStyle/>
              <a:p>
                <a:r>
                  <a:rPr lang="en-US" sz="2400" b="1" dirty="0">
                    <a:solidFill>
                      <a:srgbClr val="9900CC"/>
                    </a:solidFill>
                    <a:latin typeface="#9Slide03 Cousine Bold" panose="02070709020205020404" pitchFamily="49" charset="0"/>
                    <a:cs typeface="#9Slide03 Cousine Bold" panose="02070709020205020404" pitchFamily="49" charset="0"/>
                  </a:rPr>
                  <a:t>Đ</a:t>
                </a:r>
              </a:p>
            </p:txBody>
          </p:sp>
          <p:sp>
            <p:nvSpPr>
              <p:cNvPr id="204" name="TextBox 138">
                <a:extLst>
                  <a:ext uri="{FF2B5EF4-FFF2-40B4-BE49-F238E27FC236}">
                    <a16:creationId xmlns:a16="http://schemas.microsoft.com/office/drawing/2014/main" xmlns="" id="{BD8274DB-4FEB-3552-DE20-ACCB79F816BA}"/>
                  </a:ext>
                </a:extLst>
              </p:cNvPr>
              <p:cNvSpPr txBox="1"/>
              <p:nvPr/>
            </p:nvSpPr>
            <p:spPr>
              <a:xfrm rot="20707695">
                <a:off x="2701276" y="1504493"/>
                <a:ext cx="465545" cy="519704"/>
              </a:xfrm>
              <a:prstGeom prst="rect">
                <a:avLst/>
              </a:prstGeom>
              <a:noFill/>
            </p:spPr>
            <p:txBody>
              <a:bodyPr wrap="square" rtlCol="0">
                <a:spAutoFit/>
              </a:bodyPr>
              <a:lstStyle/>
              <a:p>
                <a:r>
                  <a:rPr lang="en-US" sz="2400" b="1">
                    <a:solidFill>
                      <a:srgbClr val="00B050"/>
                    </a:solidFill>
                    <a:latin typeface="#9Slide03 Cousine Bold" panose="02070709020205020404" pitchFamily="49" charset="0"/>
                    <a:cs typeface="#9Slide03 Cousine Bold" panose="02070709020205020404" pitchFamily="49" charset="0"/>
                  </a:rPr>
                  <a:t>N</a:t>
                </a:r>
              </a:p>
            </p:txBody>
          </p:sp>
          <p:sp>
            <p:nvSpPr>
              <p:cNvPr id="205" name="TextBox 139">
                <a:extLst>
                  <a:ext uri="{FF2B5EF4-FFF2-40B4-BE49-F238E27FC236}">
                    <a16:creationId xmlns:a16="http://schemas.microsoft.com/office/drawing/2014/main" xmlns="" id="{A2E6C2DF-34D7-B5FA-3646-2947BEE2B0E3}"/>
                  </a:ext>
                </a:extLst>
              </p:cNvPr>
              <p:cNvSpPr txBox="1"/>
              <p:nvPr/>
            </p:nvSpPr>
            <p:spPr>
              <a:xfrm rot="431551">
                <a:off x="3405025" y="763254"/>
                <a:ext cx="465545" cy="519704"/>
              </a:xfrm>
              <a:prstGeom prst="rect">
                <a:avLst/>
              </a:prstGeom>
              <a:noFill/>
            </p:spPr>
            <p:txBody>
              <a:bodyPr wrap="square" rtlCol="0">
                <a:spAutoFit/>
              </a:bodyPr>
              <a:lstStyle/>
              <a:p>
                <a:r>
                  <a:rPr lang="en-US" sz="2400" b="1" dirty="0">
                    <a:solidFill>
                      <a:srgbClr val="C00000"/>
                    </a:solidFill>
                    <a:latin typeface="#9Slide03 Cousine Bold" panose="02070709020205020404" pitchFamily="49" charset="0"/>
                    <a:cs typeface="#9Slide03 Cousine Bold" panose="02070709020205020404" pitchFamily="49" charset="0"/>
                  </a:rPr>
                  <a:t>C</a:t>
                </a:r>
              </a:p>
            </p:txBody>
          </p:sp>
          <p:sp>
            <p:nvSpPr>
              <p:cNvPr id="206" name="TextBox 140">
                <a:extLst>
                  <a:ext uri="{FF2B5EF4-FFF2-40B4-BE49-F238E27FC236}">
                    <a16:creationId xmlns:a16="http://schemas.microsoft.com/office/drawing/2014/main" xmlns="" id="{530469A6-C386-3993-06CE-B9135CDAE4A8}"/>
                  </a:ext>
                </a:extLst>
              </p:cNvPr>
              <p:cNvSpPr txBox="1"/>
              <p:nvPr/>
            </p:nvSpPr>
            <p:spPr>
              <a:xfrm rot="681318">
                <a:off x="3354461" y="1075237"/>
                <a:ext cx="465545" cy="519704"/>
              </a:xfrm>
              <a:prstGeom prst="rect">
                <a:avLst/>
              </a:prstGeom>
              <a:noFill/>
            </p:spPr>
            <p:txBody>
              <a:bodyPr wrap="square" rtlCol="0">
                <a:spAutoFit/>
              </a:bodyPr>
              <a:lstStyle/>
              <a:p>
                <a:r>
                  <a:rPr lang="en-US" sz="2400" b="1" dirty="0">
                    <a:solidFill>
                      <a:srgbClr val="9900CC"/>
                    </a:solidFill>
                    <a:latin typeface="#9Slide03 Cousine Bold" panose="02070709020205020404" pitchFamily="49" charset="0"/>
                    <a:cs typeface="#9Slide03 Cousine Bold" panose="02070709020205020404" pitchFamily="49" charset="0"/>
                  </a:rPr>
                  <a:t>Ô</a:t>
                </a:r>
              </a:p>
            </p:txBody>
          </p:sp>
          <p:sp>
            <p:nvSpPr>
              <p:cNvPr id="207" name="TextBox 141">
                <a:extLst>
                  <a:ext uri="{FF2B5EF4-FFF2-40B4-BE49-F238E27FC236}">
                    <a16:creationId xmlns:a16="http://schemas.microsoft.com/office/drawing/2014/main" xmlns="" id="{B7FE55C4-213F-450D-89E8-4F2903F011D4}"/>
                  </a:ext>
                </a:extLst>
              </p:cNvPr>
              <p:cNvSpPr txBox="1"/>
              <p:nvPr/>
            </p:nvSpPr>
            <p:spPr>
              <a:xfrm rot="681318">
                <a:off x="3312489" y="1461264"/>
                <a:ext cx="465545" cy="519704"/>
              </a:xfrm>
              <a:prstGeom prst="rect">
                <a:avLst/>
              </a:prstGeom>
              <a:noFill/>
            </p:spPr>
            <p:txBody>
              <a:bodyPr wrap="square" rtlCol="0">
                <a:spAutoFit/>
              </a:bodyPr>
              <a:lstStyle/>
              <a:p>
                <a:r>
                  <a:rPr lang="en-US" sz="2400" b="1" dirty="0">
                    <a:solidFill>
                      <a:srgbClr val="00B050"/>
                    </a:solidFill>
                    <a:latin typeface="#9Slide03 Cousine Bold" panose="02070709020205020404" pitchFamily="49" charset="0"/>
                    <a:cs typeface="#9Slide03 Cousine Bold" panose="02070709020205020404" pitchFamily="49" charset="0"/>
                  </a:rPr>
                  <a:t>G</a:t>
                </a:r>
              </a:p>
            </p:txBody>
          </p:sp>
          <p:sp>
            <p:nvSpPr>
              <p:cNvPr id="208" name="TextBox 142">
                <a:extLst>
                  <a:ext uri="{FF2B5EF4-FFF2-40B4-BE49-F238E27FC236}">
                    <a16:creationId xmlns:a16="http://schemas.microsoft.com/office/drawing/2014/main" xmlns="" id="{6386E23D-49A4-3935-942F-84A51E13C288}"/>
                  </a:ext>
                </a:extLst>
              </p:cNvPr>
              <p:cNvSpPr txBox="1"/>
              <p:nvPr/>
            </p:nvSpPr>
            <p:spPr>
              <a:xfrm rot="2240282">
                <a:off x="4201281" y="1358761"/>
                <a:ext cx="465545" cy="519704"/>
              </a:xfrm>
              <a:prstGeom prst="rect">
                <a:avLst/>
              </a:prstGeom>
              <a:noFill/>
            </p:spPr>
            <p:txBody>
              <a:bodyPr wrap="square" rtlCol="0">
                <a:spAutoFit/>
              </a:bodyPr>
              <a:lstStyle/>
              <a:p>
                <a:r>
                  <a:rPr lang="en-US" sz="2400" b="1" dirty="0">
                    <a:solidFill>
                      <a:srgbClr val="9900CC"/>
                    </a:solidFill>
                    <a:latin typeface="#9Slide03 Cousine Bold" panose="02070709020205020404" pitchFamily="49" charset="0"/>
                    <a:cs typeface="#9Slide03 Cousine Bold" panose="02070709020205020404" pitchFamily="49" charset="0"/>
                  </a:rPr>
                  <a:t>N</a:t>
                </a:r>
              </a:p>
            </p:txBody>
          </p:sp>
          <p:sp>
            <p:nvSpPr>
              <p:cNvPr id="209" name="TextBox 143">
                <a:extLst>
                  <a:ext uri="{FF2B5EF4-FFF2-40B4-BE49-F238E27FC236}">
                    <a16:creationId xmlns:a16="http://schemas.microsoft.com/office/drawing/2014/main" xmlns="" id="{360C5226-E19A-D55B-A1A1-5205BB877007}"/>
                  </a:ext>
                </a:extLst>
              </p:cNvPr>
              <p:cNvSpPr txBox="1"/>
              <p:nvPr/>
            </p:nvSpPr>
            <p:spPr>
              <a:xfrm rot="2240282">
                <a:off x="3918959" y="1669574"/>
                <a:ext cx="465545" cy="519704"/>
              </a:xfrm>
              <a:prstGeom prst="rect">
                <a:avLst/>
              </a:prstGeom>
              <a:noFill/>
            </p:spPr>
            <p:txBody>
              <a:bodyPr wrap="square" rtlCol="0">
                <a:spAutoFit/>
              </a:bodyPr>
              <a:lstStyle/>
              <a:p>
                <a:r>
                  <a:rPr lang="en-US" sz="2400" b="1">
                    <a:solidFill>
                      <a:srgbClr val="002060"/>
                    </a:solidFill>
                    <a:latin typeface="#9Slide03 Cousine Bold" panose="02070709020205020404" pitchFamily="49" charset="0"/>
                    <a:cs typeface="#9Slide03 Cousine Bold" panose="02070709020205020404" pitchFamily="49" charset="0"/>
                  </a:rPr>
                  <a:t>Ù</a:t>
                </a:r>
              </a:p>
            </p:txBody>
          </p:sp>
          <p:sp>
            <p:nvSpPr>
              <p:cNvPr id="210" name="TextBox 144">
                <a:extLst>
                  <a:ext uri="{FF2B5EF4-FFF2-40B4-BE49-F238E27FC236}">
                    <a16:creationId xmlns:a16="http://schemas.microsoft.com/office/drawing/2014/main" xmlns="" id="{91AEE030-0C23-C1C0-BB5B-C017DBCA40D9}"/>
                  </a:ext>
                </a:extLst>
              </p:cNvPr>
              <p:cNvSpPr txBox="1"/>
              <p:nvPr/>
            </p:nvSpPr>
            <p:spPr>
              <a:xfrm rot="3667666">
                <a:off x="4759588" y="1899872"/>
                <a:ext cx="465545" cy="502572"/>
              </a:xfrm>
              <a:prstGeom prst="rect">
                <a:avLst/>
              </a:prstGeom>
              <a:noFill/>
            </p:spPr>
            <p:txBody>
              <a:bodyPr wrap="square" rtlCol="0">
                <a:spAutoFit/>
              </a:bodyPr>
              <a:lstStyle/>
              <a:p>
                <a:r>
                  <a:rPr lang="en-US" sz="2400" b="1" dirty="0">
                    <a:solidFill>
                      <a:srgbClr val="9900CC"/>
                    </a:solidFill>
                    <a:latin typeface="#9Slide03 Cousine Bold" panose="02070709020205020404" pitchFamily="49" charset="0"/>
                    <a:cs typeface="#9Slide03 Cousine Bold" panose="02070709020205020404" pitchFamily="49" charset="0"/>
                  </a:rPr>
                  <a:t>G</a:t>
                </a:r>
              </a:p>
            </p:txBody>
          </p:sp>
          <p:sp>
            <p:nvSpPr>
              <p:cNvPr id="211" name="TextBox 145">
                <a:extLst>
                  <a:ext uri="{FF2B5EF4-FFF2-40B4-BE49-F238E27FC236}">
                    <a16:creationId xmlns:a16="http://schemas.microsoft.com/office/drawing/2014/main" xmlns="" id="{D1FBF7A2-438E-C9BD-3D59-E1023EFBF689}"/>
                  </a:ext>
                </a:extLst>
              </p:cNvPr>
              <p:cNvSpPr txBox="1"/>
              <p:nvPr/>
            </p:nvSpPr>
            <p:spPr>
              <a:xfrm rot="3667666">
                <a:off x="4443107" y="2115208"/>
                <a:ext cx="465545" cy="502572"/>
              </a:xfrm>
              <a:prstGeom prst="rect">
                <a:avLst/>
              </a:prstGeom>
              <a:noFill/>
            </p:spPr>
            <p:txBody>
              <a:bodyPr wrap="square" rtlCol="0">
                <a:spAutoFit/>
              </a:bodyPr>
              <a:lstStyle/>
              <a:p>
                <a:r>
                  <a:rPr lang="en-US" sz="2400" b="1">
                    <a:solidFill>
                      <a:srgbClr val="002060"/>
                    </a:solidFill>
                    <a:latin typeface="#9Slide03 Cousine Bold" panose="02070709020205020404" pitchFamily="49" charset="0"/>
                    <a:cs typeface="#9Slide03 Cousine Bold" panose="02070709020205020404" pitchFamily="49" charset="0"/>
                  </a:rPr>
                  <a:t>Ã</a:t>
                </a:r>
              </a:p>
            </p:txBody>
          </p:sp>
          <p:sp>
            <p:nvSpPr>
              <p:cNvPr id="212" name="TextBox 146">
                <a:extLst>
                  <a:ext uri="{FF2B5EF4-FFF2-40B4-BE49-F238E27FC236}">
                    <a16:creationId xmlns:a16="http://schemas.microsoft.com/office/drawing/2014/main" xmlns="" id="{D3B3D33F-0AF9-7841-9877-8E42D3910F70}"/>
                  </a:ext>
                </a:extLst>
              </p:cNvPr>
              <p:cNvSpPr txBox="1"/>
              <p:nvPr/>
            </p:nvSpPr>
            <p:spPr>
              <a:xfrm rot="4765619">
                <a:off x="4692371" y="2757475"/>
                <a:ext cx="465545" cy="502572"/>
              </a:xfrm>
              <a:prstGeom prst="rect">
                <a:avLst/>
              </a:prstGeom>
              <a:noFill/>
            </p:spPr>
            <p:txBody>
              <a:bodyPr wrap="square" rtlCol="0">
                <a:spAutoFit/>
              </a:bodyPr>
              <a:lstStyle/>
              <a:p>
                <a:r>
                  <a:rPr lang="vi-VN" sz="2400" b="1">
                    <a:solidFill>
                      <a:srgbClr val="002060"/>
                    </a:solidFill>
                    <a:latin typeface="#9Slide03 Cousine Bold" panose="02070709020205020404" pitchFamily="49" charset="0"/>
                    <a:cs typeface="#9Slide03 Cousine Bold" panose="02070709020205020404" pitchFamily="49" charset="0"/>
                  </a:rPr>
                  <a:t>N</a:t>
                </a:r>
                <a:endParaRPr lang="en-US" sz="2400" b="1">
                  <a:solidFill>
                    <a:srgbClr val="002060"/>
                  </a:solidFill>
                  <a:latin typeface="#9Slide03 Cousine Bold" panose="02070709020205020404" pitchFamily="49" charset="0"/>
                  <a:cs typeface="#9Slide03 Cousine Bold" panose="02070709020205020404" pitchFamily="49" charset="0"/>
                </a:endParaRPr>
              </a:p>
            </p:txBody>
          </p:sp>
          <p:sp>
            <p:nvSpPr>
              <p:cNvPr id="213" name="TextBox 147">
                <a:extLst>
                  <a:ext uri="{FF2B5EF4-FFF2-40B4-BE49-F238E27FC236}">
                    <a16:creationId xmlns:a16="http://schemas.microsoft.com/office/drawing/2014/main" xmlns="" id="{7F1AED33-8EE4-B34E-ADD4-918FF1B372B6}"/>
                  </a:ext>
                </a:extLst>
              </p:cNvPr>
              <p:cNvSpPr txBox="1"/>
              <p:nvPr/>
            </p:nvSpPr>
            <p:spPr>
              <a:xfrm rot="7725575">
                <a:off x="5362900" y="5057024"/>
                <a:ext cx="465545" cy="502572"/>
              </a:xfrm>
              <a:prstGeom prst="rect">
                <a:avLst/>
              </a:prstGeom>
              <a:noFill/>
            </p:spPr>
            <p:txBody>
              <a:bodyPr wrap="square" rtlCol="0">
                <a:spAutoFit/>
              </a:bodyPr>
              <a:lstStyle/>
              <a:p>
                <a:r>
                  <a:rPr lang="en-US" sz="2400" b="1" dirty="0">
                    <a:solidFill>
                      <a:srgbClr val="2A08B8"/>
                    </a:solidFill>
                    <a:latin typeface="#9Slide03 Cousine Bold" panose="02070709020205020404" pitchFamily="49" charset="0"/>
                    <a:cs typeface="#9Slide03 Cousine Bold" panose="02070709020205020404" pitchFamily="49" charset="0"/>
                  </a:rPr>
                  <a:t>Ơ</a:t>
                </a:r>
              </a:p>
            </p:txBody>
          </p:sp>
          <p:sp>
            <p:nvSpPr>
              <p:cNvPr id="214" name="TextBox 148">
                <a:extLst>
                  <a:ext uri="{FF2B5EF4-FFF2-40B4-BE49-F238E27FC236}">
                    <a16:creationId xmlns:a16="http://schemas.microsoft.com/office/drawing/2014/main" xmlns="" id="{A076BC63-069F-CE4B-0B2F-38701BF6E518}"/>
                  </a:ext>
                </a:extLst>
              </p:cNvPr>
              <p:cNvSpPr txBox="1"/>
              <p:nvPr/>
            </p:nvSpPr>
            <p:spPr>
              <a:xfrm rot="7725575">
                <a:off x="4590466" y="4518557"/>
                <a:ext cx="465545" cy="502572"/>
              </a:xfrm>
              <a:prstGeom prst="rect">
                <a:avLst/>
              </a:prstGeom>
              <a:noFill/>
            </p:spPr>
            <p:txBody>
              <a:bodyPr wrap="square" rtlCol="0">
                <a:spAutoFit/>
              </a:bodyPr>
              <a:lstStyle/>
              <a:p>
                <a:r>
                  <a:rPr lang="en-US" sz="2400" b="1" dirty="0">
                    <a:solidFill>
                      <a:srgbClr val="9900CC"/>
                    </a:solidFill>
                    <a:latin typeface="#9Slide03 Cousine Bold" panose="02070709020205020404" pitchFamily="49" charset="0"/>
                    <a:cs typeface="#9Slide03 Cousine Bold" panose="02070709020205020404" pitchFamily="49" charset="0"/>
                  </a:rPr>
                  <a:t>I</a:t>
                </a:r>
              </a:p>
            </p:txBody>
          </p:sp>
          <p:sp>
            <p:nvSpPr>
              <p:cNvPr id="215" name="TextBox 149">
                <a:extLst>
                  <a:ext uri="{FF2B5EF4-FFF2-40B4-BE49-F238E27FC236}">
                    <a16:creationId xmlns:a16="http://schemas.microsoft.com/office/drawing/2014/main" xmlns="" id="{83664B36-E5B5-7FC5-455B-012A84230F02}"/>
                  </a:ext>
                </a:extLst>
              </p:cNvPr>
              <p:cNvSpPr txBox="1"/>
              <p:nvPr/>
            </p:nvSpPr>
            <p:spPr>
              <a:xfrm rot="7725575">
                <a:off x="4254118" y="4299775"/>
                <a:ext cx="465545" cy="502572"/>
              </a:xfrm>
              <a:prstGeom prst="rect">
                <a:avLst/>
              </a:prstGeom>
              <a:noFill/>
            </p:spPr>
            <p:txBody>
              <a:bodyPr wrap="square" rtlCol="0">
                <a:spAutoFit/>
              </a:bodyPr>
              <a:lstStyle/>
              <a:p>
                <a:r>
                  <a:rPr lang="vi-VN" sz="2400" b="1">
                    <a:solidFill>
                      <a:srgbClr val="002060"/>
                    </a:solidFill>
                    <a:latin typeface="#9Slide03 Cousine Bold" panose="02070709020205020404" pitchFamily="49" charset="0"/>
                    <a:cs typeface="#9Slide03 Cousine Bold" panose="02070709020205020404" pitchFamily="49" charset="0"/>
                  </a:rPr>
                  <a:t>N</a:t>
                </a:r>
                <a:endParaRPr lang="en-US" sz="2400" b="1">
                  <a:solidFill>
                    <a:srgbClr val="002060"/>
                  </a:solidFill>
                  <a:latin typeface="#9Slide03 Cousine Bold" panose="02070709020205020404" pitchFamily="49" charset="0"/>
                  <a:cs typeface="#9Slide03 Cousine Bold" panose="02070709020205020404" pitchFamily="49" charset="0"/>
                </a:endParaRPr>
              </a:p>
            </p:txBody>
          </p:sp>
          <p:sp>
            <p:nvSpPr>
              <p:cNvPr id="216" name="TextBox 156">
                <a:extLst>
                  <a:ext uri="{FF2B5EF4-FFF2-40B4-BE49-F238E27FC236}">
                    <a16:creationId xmlns:a16="http://schemas.microsoft.com/office/drawing/2014/main" xmlns="" id="{F934F764-06D4-592E-A3E8-38276125184C}"/>
                  </a:ext>
                </a:extLst>
              </p:cNvPr>
              <p:cNvSpPr txBox="1"/>
              <p:nvPr/>
            </p:nvSpPr>
            <p:spPr>
              <a:xfrm rot="8964410">
                <a:off x="4242752" y="5821786"/>
                <a:ext cx="465545" cy="519704"/>
              </a:xfrm>
              <a:prstGeom prst="rect">
                <a:avLst/>
              </a:prstGeom>
              <a:noFill/>
            </p:spPr>
            <p:txBody>
              <a:bodyPr wrap="square" rtlCol="0">
                <a:spAutoFit/>
              </a:bodyPr>
              <a:lstStyle/>
              <a:p>
                <a:r>
                  <a:rPr lang="en-US" sz="2400" b="1" dirty="0">
                    <a:solidFill>
                      <a:srgbClr val="2A08B8"/>
                    </a:solidFill>
                    <a:latin typeface="#9Slide03 Cousine Bold" panose="02070709020205020404" pitchFamily="49" charset="0"/>
                    <a:cs typeface="#9Slide03 Cousine Bold" panose="02070709020205020404" pitchFamily="49" charset="0"/>
                  </a:rPr>
                  <a:t>C</a:t>
                </a:r>
              </a:p>
            </p:txBody>
          </p:sp>
          <p:sp>
            <p:nvSpPr>
              <p:cNvPr id="217" name="TextBox 157">
                <a:extLst>
                  <a:ext uri="{FF2B5EF4-FFF2-40B4-BE49-F238E27FC236}">
                    <a16:creationId xmlns:a16="http://schemas.microsoft.com/office/drawing/2014/main" xmlns="" id="{9508177F-DD9E-2C53-0E49-5AEA30068FFB}"/>
                  </a:ext>
                </a:extLst>
              </p:cNvPr>
              <p:cNvSpPr txBox="1"/>
              <p:nvPr/>
            </p:nvSpPr>
            <p:spPr>
              <a:xfrm rot="11245760">
                <a:off x="2776761" y="5973305"/>
                <a:ext cx="465545" cy="519704"/>
              </a:xfrm>
              <a:prstGeom prst="rect">
                <a:avLst/>
              </a:prstGeom>
              <a:noFill/>
            </p:spPr>
            <p:txBody>
              <a:bodyPr wrap="square" rtlCol="0">
                <a:spAutoFit/>
              </a:bodyPr>
              <a:lstStyle/>
              <a:p>
                <a:r>
                  <a:rPr lang="vi-VN" sz="2400" b="1" dirty="0">
                    <a:solidFill>
                      <a:srgbClr val="002060"/>
                    </a:solidFill>
                    <a:latin typeface="#9Slide03 Cousine Bold" panose="02070709020205020404" pitchFamily="49" charset="0"/>
                    <a:cs typeface="#9Slide03 Cousine Bold" panose="02070709020205020404" pitchFamily="49" charset="0"/>
                  </a:rPr>
                  <a:t>H</a:t>
                </a:r>
                <a:endParaRPr lang="en-US" sz="2400" b="1" dirty="0">
                  <a:solidFill>
                    <a:srgbClr val="002060"/>
                  </a:solidFill>
                  <a:latin typeface="#9Slide03 Cousine Bold" panose="02070709020205020404" pitchFamily="49" charset="0"/>
                  <a:cs typeface="#9Slide03 Cousine Bold" panose="02070709020205020404" pitchFamily="49" charset="0"/>
                </a:endParaRPr>
              </a:p>
            </p:txBody>
          </p:sp>
          <p:sp>
            <p:nvSpPr>
              <p:cNvPr id="218" name="TextBox 158">
                <a:extLst>
                  <a:ext uri="{FF2B5EF4-FFF2-40B4-BE49-F238E27FC236}">
                    <a16:creationId xmlns:a16="http://schemas.microsoft.com/office/drawing/2014/main" xmlns="" id="{7FD9A9C9-AAA4-2F39-8100-1DA8811715D0}"/>
                  </a:ext>
                </a:extLst>
              </p:cNvPr>
              <p:cNvSpPr txBox="1"/>
              <p:nvPr/>
            </p:nvSpPr>
            <p:spPr>
              <a:xfrm rot="13154687">
                <a:off x="1344439" y="5752338"/>
                <a:ext cx="465545" cy="519704"/>
              </a:xfrm>
              <a:prstGeom prst="rect">
                <a:avLst/>
              </a:prstGeom>
              <a:noFill/>
            </p:spPr>
            <p:txBody>
              <a:bodyPr wrap="square" rtlCol="0">
                <a:spAutoFit/>
              </a:bodyPr>
              <a:lstStyle/>
              <a:p>
                <a:r>
                  <a:rPr lang="vi-VN" sz="2400" b="1">
                    <a:solidFill>
                      <a:srgbClr val="002060"/>
                    </a:solidFill>
                    <a:latin typeface="#9Slide03 Cousine Bold" panose="02070709020205020404" pitchFamily="49" charset="0"/>
                    <a:cs typeface="#9Slide03 Cousine Bold" panose="02070709020205020404" pitchFamily="49" charset="0"/>
                  </a:rPr>
                  <a:t>G</a:t>
                </a:r>
                <a:endParaRPr lang="en-US" sz="2400" b="1">
                  <a:solidFill>
                    <a:srgbClr val="002060"/>
                  </a:solidFill>
                  <a:latin typeface="#9Slide03 Cousine Bold" panose="02070709020205020404" pitchFamily="49" charset="0"/>
                  <a:cs typeface="#9Slide03 Cousine Bold" panose="02070709020205020404" pitchFamily="49" charset="0"/>
                </a:endParaRPr>
              </a:p>
            </p:txBody>
          </p:sp>
          <p:sp>
            <p:nvSpPr>
              <p:cNvPr id="219" name="TextBox 159">
                <a:extLst>
                  <a:ext uri="{FF2B5EF4-FFF2-40B4-BE49-F238E27FC236}">
                    <a16:creationId xmlns:a16="http://schemas.microsoft.com/office/drawing/2014/main" xmlns="" id="{D816BCAC-40C1-09C9-A4F9-9669CFC7C2ED}"/>
                  </a:ext>
                </a:extLst>
              </p:cNvPr>
              <p:cNvSpPr txBox="1"/>
              <p:nvPr/>
            </p:nvSpPr>
            <p:spPr>
              <a:xfrm rot="14190237">
                <a:off x="382493" y="4795332"/>
                <a:ext cx="465545" cy="502572"/>
              </a:xfrm>
              <a:prstGeom prst="rect">
                <a:avLst/>
              </a:prstGeom>
              <a:noFill/>
            </p:spPr>
            <p:txBody>
              <a:bodyPr wrap="square" rtlCol="0">
                <a:spAutoFit/>
              </a:bodyPr>
              <a:lstStyle/>
              <a:p>
                <a:r>
                  <a:rPr lang="vi-VN" sz="2400" b="1">
                    <a:solidFill>
                      <a:srgbClr val="002060"/>
                    </a:solidFill>
                    <a:latin typeface="#9Slide03 Cousine Bold" panose="02070709020205020404" pitchFamily="49" charset="0"/>
                    <a:cs typeface="#9Slide03 Cousine Bold" panose="02070709020205020404" pitchFamily="49" charset="0"/>
                  </a:rPr>
                  <a:t>N</a:t>
                </a:r>
                <a:endParaRPr lang="en-US" sz="2400" b="1">
                  <a:solidFill>
                    <a:srgbClr val="002060"/>
                  </a:solidFill>
                  <a:latin typeface="#9Slide03 Cousine Bold" panose="02070709020205020404" pitchFamily="49" charset="0"/>
                  <a:cs typeface="#9Slide03 Cousine Bold" panose="02070709020205020404" pitchFamily="49" charset="0"/>
                </a:endParaRPr>
              </a:p>
            </p:txBody>
          </p:sp>
          <p:sp>
            <p:nvSpPr>
              <p:cNvPr id="220" name="TextBox 160">
                <a:extLst>
                  <a:ext uri="{FF2B5EF4-FFF2-40B4-BE49-F238E27FC236}">
                    <a16:creationId xmlns:a16="http://schemas.microsoft.com/office/drawing/2014/main" xmlns="" id="{6C50DCA1-33C2-2B9D-BABC-CD55E5CFBFBF}"/>
                  </a:ext>
                </a:extLst>
              </p:cNvPr>
              <p:cNvSpPr txBox="1"/>
              <p:nvPr/>
            </p:nvSpPr>
            <p:spPr>
              <a:xfrm rot="18170085">
                <a:off x="536003" y="1409635"/>
                <a:ext cx="465545" cy="502572"/>
              </a:xfrm>
              <a:prstGeom prst="rect">
                <a:avLst/>
              </a:prstGeom>
              <a:noFill/>
            </p:spPr>
            <p:txBody>
              <a:bodyPr wrap="square" rtlCol="0">
                <a:spAutoFit/>
              </a:bodyPr>
              <a:lstStyle/>
              <a:p>
                <a:r>
                  <a:rPr lang="en-US" sz="2400" b="1" dirty="0">
                    <a:solidFill>
                      <a:srgbClr val="FF6600"/>
                    </a:solidFill>
                    <a:latin typeface="#9Slide03 Cousine Bold" panose="02070709020205020404" pitchFamily="49" charset="0"/>
                    <a:cs typeface="#9Slide03 Cousine Bold" panose="02070709020205020404" pitchFamily="49" charset="0"/>
                  </a:rPr>
                  <a:t>R</a:t>
                </a:r>
              </a:p>
            </p:txBody>
          </p:sp>
          <p:sp>
            <p:nvSpPr>
              <p:cNvPr id="221" name="TextBox 164">
                <a:extLst>
                  <a:ext uri="{FF2B5EF4-FFF2-40B4-BE49-F238E27FC236}">
                    <a16:creationId xmlns:a16="http://schemas.microsoft.com/office/drawing/2014/main" xmlns="" id="{E6983694-CB52-C553-1E67-9BBB604C3736}"/>
                  </a:ext>
                </a:extLst>
              </p:cNvPr>
              <p:cNvSpPr txBox="1"/>
              <p:nvPr/>
            </p:nvSpPr>
            <p:spPr>
              <a:xfrm rot="9479998">
                <a:off x="3710432" y="4616592"/>
                <a:ext cx="465545" cy="519704"/>
              </a:xfrm>
              <a:prstGeom prst="rect">
                <a:avLst/>
              </a:prstGeom>
              <a:noFill/>
            </p:spPr>
            <p:txBody>
              <a:bodyPr wrap="square" rtlCol="0">
                <a:spAutoFit/>
              </a:bodyPr>
              <a:lstStyle/>
              <a:p>
                <a:r>
                  <a:rPr lang="vi-VN" sz="2400" b="1" dirty="0">
                    <a:solidFill>
                      <a:srgbClr val="002060"/>
                    </a:solidFill>
                    <a:latin typeface="#9Slide03 Cousine Bold" panose="02070709020205020404" pitchFamily="49" charset="0"/>
                    <a:cs typeface="#9Slide03 Cousine Bold" panose="02070709020205020404" pitchFamily="49" charset="0"/>
                  </a:rPr>
                  <a:t>G</a:t>
                </a:r>
                <a:endParaRPr lang="en-US" sz="2400" b="1" dirty="0">
                  <a:solidFill>
                    <a:srgbClr val="002060"/>
                  </a:solidFill>
                  <a:latin typeface="#9Slide03 Cousine Bold" panose="02070709020205020404" pitchFamily="49" charset="0"/>
                  <a:cs typeface="#9Slide03 Cousine Bold" panose="02070709020205020404" pitchFamily="49" charset="0"/>
                </a:endParaRPr>
              </a:p>
            </p:txBody>
          </p:sp>
          <p:sp>
            <p:nvSpPr>
              <p:cNvPr id="222" name="TextBox 165">
                <a:extLst>
                  <a:ext uri="{FF2B5EF4-FFF2-40B4-BE49-F238E27FC236}">
                    <a16:creationId xmlns:a16="http://schemas.microsoft.com/office/drawing/2014/main" xmlns="" id="{C488E08F-A830-6219-CB1F-55702F276C31}"/>
                  </a:ext>
                </a:extLst>
              </p:cNvPr>
              <p:cNvSpPr txBox="1"/>
              <p:nvPr/>
            </p:nvSpPr>
            <p:spPr>
              <a:xfrm rot="11348296">
                <a:off x="2919687" y="4730132"/>
                <a:ext cx="465545" cy="519704"/>
              </a:xfrm>
              <a:prstGeom prst="rect">
                <a:avLst/>
              </a:prstGeom>
              <a:noFill/>
            </p:spPr>
            <p:txBody>
              <a:bodyPr wrap="square" rtlCol="0">
                <a:spAutoFit/>
              </a:bodyPr>
              <a:lstStyle/>
              <a:p>
                <a:r>
                  <a:rPr lang="en-US" sz="2400" b="1" dirty="0">
                    <a:solidFill>
                      <a:srgbClr val="00B050"/>
                    </a:solidFill>
                    <a:latin typeface="#9Slide03 Cousine Bold" panose="02070709020205020404" pitchFamily="49" charset="0"/>
                    <a:cs typeface="#9Slide03 Cousine Bold" panose="02070709020205020404" pitchFamily="49" charset="0"/>
                  </a:rPr>
                  <a:t>B</a:t>
                </a:r>
              </a:p>
            </p:txBody>
          </p:sp>
          <p:sp>
            <p:nvSpPr>
              <p:cNvPr id="223" name="TextBox 166">
                <a:extLst>
                  <a:ext uri="{FF2B5EF4-FFF2-40B4-BE49-F238E27FC236}">
                    <a16:creationId xmlns:a16="http://schemas.microsoft.com/office/drawing/2014/main" xmlns="" id="{8B262D71-FFAA-0808-C995-8F50998CA212}"/>
                  </a:ext>
                </a:extLst>
              </p:cNvPr>
              <p:cNvSpPr txBox="1"/>
              <p:nvPr/>
            </p:nvSpPr>
            <p:spPr>
              <a:xfrm rot="13415023">
                <a:off x="2172671" y="4548011"/>
                <a:ext cx="465545" cy="519704"/>
              </a:xfrm>
              <a:prstGeom prst="rect">
                <a:avLst/>
              </a:prstGeom>
              <a:noFill/>
            </p:spPr>
            <p:txBody>
              <a:bodyPr wrap="square" rtlCol="0">
                <a:spAutoFit/>
              </a:bodyPr>
              <a:lstStyle/>
              <a:p>
                <a:r>
                  <a:rPr lang="en-US" sz="2400" b="1" dirty="0">
                    <a:solidFill>
                      <a:srgbClr val="00B050"/>
                    </a:solidFill>
                    <a:latin typeface="#9Slide03 Cousine Bold" panose="02070709020205020404" pitchFamily="49" charset="0"/>
                    <a:cs typeface="#9Slide03 Cousine Bold" panose="02070709020205020404" pitchFamily="49" charset="0"/>
                  </a:rPr>
                  <a:t>I</a:t>
                </a:r>
              </a:p>
            </p:txBody>
          </p:sp>
          <p:sp>
            <p:nvSpPr>
              <p:cNvPr id="224" name="TextBox 167">
                <a:extLst>
                  <a:ext uri="{FF2B5EF4-FFF2-40B4-BE49-F238E27FC236}">
                    <a16:creationId xmlns:a16="http://schemas.microsoft.com/office/drawing/2014/main" xmlns="" id="{799E3445-B25B-7641-CC49-470ECC536E9A}"/>
                  </a:ext>
                </a:extLst>
              </p:cNvPr>
              <p:cNvSpPr txBox="1"/>
              <p:nvPr/>
            </p:nvSpPr>
            <p:spPr>
              <a:xfrm rot="14108129">
                <a:off x="1689889" y="3979099"/>
                <a:ext cx="465545" cy="502572"/>
              </a:xfrm>
              <a:prstGeom prst="rect">
                <a:avLst/>
              </a:prstGeom>
              <a:noFill/>
            </p:spPr>
            <p:txBody>
              <a:bodyPr wrap="square" rtlCol="0">
                <a:spAutoFit/>
              </a:bodyPr>
              <a:lstStyle/>
              <a:p>
                <a:r>
                  <a:rPr lang="en-US" sz="2400" b="1" dirty="0">
                    <a:solidFill>
                      <a:srgbClr val="00B050"/>
                    </a:solidFill>
                    <a:latin typeface="#9Slide03 Cousine Bold" panose="02070709020205020404" pitchFamily="49" charset="0"/>
                    <a:cs typeface="#9Slide03 Cousine Bold" panose="02070709020205020404" pitchFamily="49" charset="0"/>
                  </a:rPr>
                  <a:t>N</a:t>
                </a:r>
              </a:p>
            </p:txBody>
          </p:sp>
          <p:sp>
            <p:nvSpPr>
              <p:cNvPr id="225" name="TextBox 168">
                <a:extLst>
                  <a:ext uri="{FF2B5EF4-FFF2-40B4-BE49-F238E27FC236}">
                    <a16:creationId xmlns:a16="http://schemas.microsoft.com/office/drawing/2014/main" xmlns="" id="{20BBD575-49ED-F334-C4E3-C2527442FC15}"/>
                  </a:ext>
                </a:extLst>
              </p:cNvPr>
              <p:cNvSpPr txBox="1"/>
              <p:nvPr/>
            </p:nvSpPr>
            <p:spPr>
              <a:xfrm rot="5933826">
                <a:off x="5149006" y="3618385"/>
                <a:ext cx="465545" cy="502572"/>
              </a:xfrm>
              <a:prstGeom prst="rect">
                <a:avLst/>
              </a:prstGeom>
              <a:noFill/>
            </p:spPr>
            <p:txBody>
              <a:bodyPr wrap="square" rtlCol="0">
                <a:spAutoFit/>
              </a:bodyPr>
              <a:lstStyle/>
              <a:p>
                <a:r>
                  <a:rPr lang="en-US" sz="2400" b="1" dirty="0">
                    <a:solidFill>
                      <a:srgbClr val="9900CC"/>
                    </a:solidFill>
                    <a:latin typeface="#9Slide03 Cousine Bold" panose="02070709020205020404" pitchFamily="49" charset="0"/>
                    <a:cs typeface="#9Slide03 Cousine Bold" panose="02070709020205020404" pitchFamily="49" charset="0"/>
                  </a:rPr>
                  <a:t>A</a:t>
                </a:r>
              </a:p>
            </p:txBody>
          </p:sp>
          <p:sp>
            <p:nvSpPr>
              <p:cNvPr id="226" name="TextBox 169">
                <a:extLst>
                  <a:ext uri="{FF2B5EF4-FFF2-40B4-BE49-F238E27FC236}">
                    <a16:creationId xmlns:a16="http://schemas.microsoft.com/office/drawing/2014/main" xmlns="" id="{F84B1EBA-E8DE-347D-FE75-90E54A9154CC}"/>
                  </a:ext>
                </a:extLst>
              </p:cNvPr>
              <p:cNvSpPr txBox="1"/>
              <p:nvPr/>
            </p:nvSpPr>
            <p:spPr>
              <a:xfrm rot="5933826">
                <a:off x="4694258" y="3590602"/>
                <a:ext cx="465545" cy="502572"/>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A</a:t>
                </a:r>
              </a:p>
            </p:txBody>
          </p:sp>
          <p:sp>
            <p:nvSpPr>
              <p:cNvPr id="227" name="TextBox 170">
                <a:extLst>
                  <a:ext uri="{FF2B5EF4-FFF2-40B4-BE49-F238E27FC236}">
                    <a16:creationId xmlns:a16="http://schemas.microsoft.com/office/drawing/2014/main" xmlns="" id="{C1EA264D-95B6-8130-A7AE-4CE9E02313E4}"/>
                  </a:ext>
                </a:extLst>
              </p:cNvPr>
              <p:cNvSpPr txBox="1"/>
              <p:nvPr/>
            </p:nvSpPr>
            <p:spPr>
              <a:xfrm rot="4444076">
                <a:off x="5084284" y="2626986"/>
                <a:ext cx="465545" cy="502572"/>
              </a:xfrm>
              <a:prstGeom prst="rect">
                <a:avLst/>
              </a:prstGeom>
              <a:noFill/>
            </p:spPr>
            <p:txBody>
              <a:bodyPr wrap="square" rtlCol="0">
                <a:spAutoFit/>
              </a:bodyPr>
              <a:lstStyle/>
              <a:p>
                <a:r>
                  <a:rPr lang="en-US" sz="2400" b="1" dirty="0">
                    <a:solidFill>
                      <a:srgbClr val="9900CC"/>
                    </a:solidFill>
                    <a:latin typeface="#9Slide03 Cousine Bold" panose="02070709020205020404" pitchFamily="49" charset="0"/>
                    <a:cs typeface="#9Slide03 Cousine Bold" panose="02070709020205020404" pitchFamily="49" charset="0"/>
                  </a:rPr>
                  <a:t>N</a:t>
                </a:r>
              </a:p>
            </p:txBody>
          </p:sp>
          <p:sp>
            <p:nvSpPr>
              <p:cNvPr id="228" name="TextBox 171">
                <a:extLst>
                  <a:ext uri="{FF2B5EF4-FFF2-40B4-BE49-F238E27FC236}">
                    <a16:creationId xmlns:a16="http://schemas.microsoft.com/office/drawing/2014/main" xmlns="" id="{5795D62F-CF49-703F-0559-FEB58A76C173}"/>
                  </a:ext>
                </a:extLst>
              </p:cNvPr>
              <p:cNvSpPr txBox="1"/>
              <p:nvPr/>
            </p:nvSpPr>
            <p:spPr>
              <a:xfrm rot="16937855">
                <a:off x="1451324" y="2721720"/>
                <a:ext cx="465545" cy="502572"/>
              </a:xfrm>
              <a:prstGeom prst="rect">
                <a:avLst/>
              </a:prstGeom>
              <a:noFill/>
            </p:spPr>
            <p:txBody>
              <a:bodyPr wrap="square" rtlCol="0">
                <a:spAutoFit/>
              </a:bodyPr>
              <a:lstStyle/>
              <a:p>
                <a:r>
                  <a:rPr lang="en-US" sz="2400" b="1" dirty="0">
                    <a:solidFill>
                      <a:srgbClr val="00B050"/>
                    </a:solidFill>
                    <a:latin typeface="#9Slide03 Cousine Bold" panose="02070709020205020404" pitchFamily="49" charset="0"/>
                    <a:cs typeface="#9Slide03 Cousine Bold" panose="02070709020205020404" pitchFamily="49" charset="0"/>
                  </a:rPr>
                  <a:t>D</a:t>
                </a:r>
              </a:p>
            </p:txBody>
          </p:sp>
          <p:sp>
            <p:nvSpPr>
              <p:cNvPr id="229" name="Flowchart: Connector 24">
                <a:extLst>
                  <a:ext uri="{FF2B5EF4-FFF2-40B4-BE49-F238E27FC236}">
                    <a16:creationId xmlns:a16="http://schemas.microsoft.com/office/drawing/2014/main" xmlns="" id="{78D0377F-2E30-C1A1-0376-D4425BB38CB2}"/>
                  </a:ext>
                </a:extLst>
              </p:cNvPr>
              <p:cNvSpPr>
                <a:spLocks/>
              </p:cNvSpPr>
              <p:nvPr/>
            </p:nvSpPr>
            <p:spPr>
              <a:xfrm>
                <a:off x="328595" y="392387"/>
                <a:ext cx="6108472" cy="6108472"/>
              </a:xfrm>
              <a:prstGeom prst="flowChartConnector">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2060"/>
                  </a:solidFill>
                </a:endParaRPr>
              </a:p>
            </p:txBody>
          </p:sp>
          <p:sp>
            <p:nvSpPr>
              <p:cNvPr id="230" name="TextBox 58">
                <a:extLst>
                  <a:ext uri="{FF2B5EF4-FFF2-40B4-BE49-F238E27FC236}">
                    <a16:creationId xmlns:a16="http://schemas.microsoft.com/office/drawing/2014/main" xmlns="" id="{46BBC981-345C-29CB-8C29-18588E3A2763}"/>
                  </a:ext>
                </a:extLst>
              </p:cNvPr>
              <p:cNvSpPr txBox="1"/>
              <p:nvPr/>
            </p:nvSpPr>
            <p:spPr>
              <a:xfrm rot="8964410">
                <a:off x="4448319" y="6136058"/>
                <a:ext cx="465545" cy="519704"/>
              </a:xfrm>
              <a:prstGeom prst="rect">
                <a:avLst/>
              </a:prstGeom>
              <a:noFill/>
            </p:spPr>
            <p:txBody>
              <a:bodyPr wrap="square" rtlCol="0">
                <a:spAutoFit/>
              </a:bodyPr>
              <a:lstStyle/>
              <a:p>
                <a:r>
                  <a:rPr lang="en-US" sz="2400" b="1" dirty="0">
                    <a:solidFill>
                      <a:srgbClr val="FF6600"/>
                    </a:solidFill>
                    <a:latin typeface="#9Slide03 Cousine Bold" panose="02070709020205020404" pitchFamily="49" charset="0"/>
                    <a:cs typeface="#9Slide03 Cousine Bold" panose="02070709020205020404" pitchFamily="49" charset="0"/>
                  </a:rPr>
                  <a:t>U</a:t>
                </a:r>
              </a:p>
            </p:txBody>
          </p:sp>
          <p:sp>
            <p:nvSpPr>
              <p:cNvPr id="231" name="TextBox 59">
                <a:extLst>
                  <a:ext uri="{FF2B5EF4-FFF2-40B4-BE49-F238E27FC236}">
                    <a16:creationId xmlns:a16="http://schemas.microsoft.com/office/drawing/2014/main" xmlns="" id="{931ED846-50DB-C18B-F8F6-442E9ED410ED}"/>
                  </a:ext>
                </a:extLst>
              </p:cNvPr>
              <p:cNvSpPr txBox="1"/>
              <p:nvPr/>
            </p:nvSpPr>
            <p:spPr>
              <a:xfrm rot="7725575">
                <a:off x="5600444" y="5295798"/>
                <a:ext cx="465545" cy="502572"/>
              </a:xfrm>
              <a:prstGeom prst="rect">
                <a:avLst/>
              </a:prstGeom>
              <a:noFill/>
            </p:spPr>
            <p:txBody>
              <a:bodyPr wrap="square" rtlCol="0">
                <a:spAutoFit/>
              </a:bodyPr>
              <a:lstStyle/>
              <a:p>
                <a:r>
                  <a:rPr lang="en-US" sz="2400" b="1" dirty="0">
                    <a:solidFill>
                      <a:srgbClr val="FF6600"/>
                    </a:solidFill>
                    <a:latin typeface="#9Slide03 Cousine Bold" panose="02070709020205020404" pitchFamily="49" charset="0"/>
                    <a:cs typeface="#9Slide03 Cousine Bold" panose="02070709020205020404" pitchFamily="49" charset="0"/>
                  </a:rPr>
                  <a:t>A</a:t>
                </a:r>
              </a:p>
            </p:txBody>
          </p:sp>
          <p:sp>
            <p:nvSpPr>
              <p:cNvPr id="232" name="TextBox 60">
                <a:extLst>
                  <a:ext uri="{FF2B5EF4-FFF2-40B4-BE49-F238E27FC236}">
                    <a16:creationId xmlns:a16="http://schemas.microsoft.com/office/drawing/2014/main" xmlns="" id="{9F840E88-439E-7EB7-9B8C-4293D982A2EA}"/>
                  </a:ext>
                </a:extLst>
              </p:cNvPr>
              <p:cNvSpPr txBox="1"/>
              <p:nvPr/>
            </p:nvSpPr>
            <p:spPr>
              <a:xfrm rot="13154687">
                <a:off x="1447086" y="5410520"/>
                <a:ext cx="465545" cy="519704"/>
              </a:xfrm>
              <a:prstGeom prst="rect">
                <a:avLst/>
              </a:prstGeom>
              <a:noFill/>
            </p:spPr>
            <p:txBody>
              <a:bodyPr wrap="square" rtlCol="0">
                <a:spAutoFit/>
              </a:bodyPr>
              <a:lstStyle/>
              <a:p>
                <a:r>
                  <a:rPr lang="vi-VN" sz="2400" b="1" dirty="0">
                    <a:solidFill>
                      <a:srgbClr val="002060"/>
                    </a:solidFill>
                    <a:latin typeface="#9Slide03 Cousine Bold" panose="02070709020205020404" pitchFamily="49" charset="0"/>
                    <a:cs typeface="#9Slide03 Cousine Bold" panose="02070709020205020404" pitchFamily="49" charset="0"/>
                  </a:rPr>
                  <a:t>Ậ</a:t>
                </a:r>
                <a:endParaRPr lang="en-US" sz="2400" b="1" dirty="0">
                  <a:solidFill>
                    <a:srgbClr val="002060"/>
                  </a:solidFill>
                  <a:latin typeface="#9Slide03 Cousine Bold" panose="02070709020205020404" pitchFamily="49" charset="0"/>
                  <a:cs typeface="#9Slide03 Cousine Bold" panose="02070709020205020404" pitchFamily="49" charset="0"/>
                </a:endParaRPr>
              </a:p>
            </p:txBody>
          </p:sp>
          <p:sp>
            <p:nvSpPr>
              <p:cNvPr id="233" name="TextBox 62">
                <a:extLst>
                  <a:ext uri="{FF2B5EF4-FFF2-40B4-BE49-F238E27FC236}">
                    <a16:creationId xmlns:a16="http://schemas.microsoft.com/office/drawing/2014/main" xmlns="" id="{87BBA5FF-4719-7333-7357-FA68411CE9E3}"/>
                  </a:ext>
                </a:extLst>
              </p:cNvPr>
              <p:cNvSpPr txBox="1"/>
              <p:nvPr/>
            </p:nvSpPr>
            <p:spPr>
              <a:xfrm rot="14747542">
                <a:off x="718739" y="4623244"/>
                <a:ext cx="465545" cy="502572"/>
              </a:xfrm>
              <a:prstGeom prst="rect">
                <a:avLst/>
              </a:prstGeom>
              <a:noFill/>
            </p:spPr>
            <p:txBody>
              <a:bodyPr wrap="square" rtlCol="0">
                <a:spAutoFit/>
              </a:bodyPr>
              <a:lstStyle/>
              <a:p>
                <a:r>
                  <a:rPr lang="vi-VN" sz="2400" b="1">
                    <a:solidFill>
                      <a:srgbClr val="002060"/>
                    </a:solidFill>
                    <a:latin typeface="#9Slide03 Cousine Bold" panose="02070709020205020404" pitchFamily="49" charset="0"/>
                    <a:cs typeface="#9Slide03 Cousine Bold" panose="02070709020205020404" pitchFamily="49" charset="0"/>
                  </a:rPr>
                  <a:t>U</a:t>
                </a:r>
                <a:endParaRPr lang="en-US" sz="2400" b="1">
                  <a:solidFill>
                    <a:srgbClr val="002060"/>
                  </a:solidFill>
                  <a:latin typeface="#9Slide03 Cousine Bold" panose="02070709020205020404" pitchFamily="49" charset="0"/>
                  <a:cs typeface="#9Slide03 Cousine Bold" panose="02070709020205020404" pitchFamily="49" charset="0"/>
                </a:endParaRPr>
              </a:p>
            </p:txBody>
          </p:sp>
          <p:sp>
            <p:nvSpPr>
              <p:cNvPr id="234" name="TextBox 63">
                <a:extLst>
                  <a:ext uri="{FF2B5EF4-FFF2-40B4-BE49-F238E27FC236}">
                    <a16:creationId xmlns:a16="http://schemas.microsoft.com/office/drawing/2014/main" xmlns="" id="{8218E512-CD74-3B92-2D9D-48357916BB20}"/>
                  </a:ext>
                </a:extLst>
              </p:cNvPr>
              <p:cNvSpPr txBox="1"/>
              <p:nvPr/>
            </p:nvSpPr>
            <p:spPr>
              <a:xfrm rot="15379366">
                <a:off x="331911" y="3608766"/>
                <a:ext cx="465545" cy="502572"/>
              </a:xfrm>
              <a:prstGeom prst="rect">
                <a:avLst/>
              </a:prstGeom>
              <a:noFill/>
            </p:spPr>
            <p:txBody>
              <a:bodyPr wrap="square" rtlCol="0">
                <a:spAutoFit/>
              </a:bodyPr>
              <a:lstStyle/>
              <a:p>
                <a:r>
                  <a:rPr lang="en-US" sz="2400" b="1" dirty="0">
                    <a:solidFill>
                      <a:srgbClr val="002060"/>
                    </a:solidFill>
                    <a:latin typeface="#9Slide03 Cousine Bold" panose="02070709020205020404" pitchFamily="49" charset="0"/>
                    <a:cs typeface="#9Slide03 Cousine Bold" panose="02070709020205020404" pitchFamily="49" charset="0"/>
                  </a:rPr>
                  <a:t>T</a:t>
                </a:r>
              </a:p>
            </p:txBody>
          </p:sp>
          <p:sp>
            <p:nvSpPr>
              <p:cNvPr id="235" name="TextBox 64">
                <a:extLst>
                  <a:ext uri="{FF2B5EF4-FFF2-40B4-BE49-F238E27FC236}">
                    <a16:creationId xmlns:a16="http://schemas.microsoft.com/office/drawing/2014/main" xmlns="" id="{AA4744B2-0DF5-E11D-F99C-50778696A157}"/>
                  </a:ext>
                </a:extLst>
              </p:cNvPr>
              <p:cNvSpPr txBox="1"/>
              <p:nvPr/>
            </p:nvSpPr>
            <p:spPr>
              <a:xfrm rot="17578080">
                <a:off x="392242" y="2530511"/>
                <a:ext cx="465545" cy="502572"/>
              </a:xfrm>
              <a:prstGeom prst="rect">
                <a:avLst/>
              </a:prstGeom>
              <a:noFill/>
            </p:spPr>
            <p:txBody>
              <a:bodyPr wrap="square" rtlCol="0">
                <a:spAutoFit/>
              </a:bodyPr>
              <a:lstStyle/>
              <a:p>
                <a:r>
                  <a:rPr lang="en-US" sz="2400" b="1">
                    <a:solidFill>
                      <a:srgbClr val="002060"/>
                    </a:solidFill>
                    <a:latin typeface="#9Slide03 Cousine Bold" panose="02070709020205020404" pitchFamily="49" charset="0"/>
                    <a:cs typeface="#9Slide03 Cousine Bold" panose="02070709020205020404" pitchFamily="49" charset="0"/>
                  </a:rPr>
                  <a:t>S</a:t>
                </a:r>
              </a:p>
            </p:txBody>
          </p:sp>
          <p:sp>
            <p:nvSpPr>
              <p:cNvPr id="236" name="TextBox 65">
                <a:extLst>
                  <a:ext uri="{FF2B5EF4-FFF2-40B4-BE49-F238E27FC236}">
                    <a16:creationId xmlns:a16="http://schemas.microsoft.com/office/drawing/2014/main" xmlns="" id="{29AAA566-019B-3872-9B1A-6EB67CD8DE7E}"/>
                  </a:ext>
                </a:extLst>
              </p:cNvPr>
              <p:cNvSpPr txBox="1"/>
              <p:nvPr/>
            </p:nvSpPr>
            <p:spPr>
              <a:xfrm rot="18170085">
                <a:off x="821875" y="1622903"/>
                <a:ext cx="465545" cy="502572"/>
              </a:xfrm>
              <a:prstGeom prst="rect">
                <a:avLst/>
              </a:prstGeom>
              <a:noFill/>
            </p:spPr>
            <p:txBody>
              <a:bodyPr wrap="square" rtlCol="0">
                <a:spAutoFit/>
              </a:bodyPr>
              <a:lstStyle/>
              <a:p>
                <a:r>
                  <a:rPr lang="en-US" sz="2400" b="1">
                    <a:solidFill>
                      <a:srgbClr val="002060"/>
                    </a:solidFill>
                    <a:latin typeface="#9Slide03 Cousine Bold" panose="02070709020205020404" pitchFamily="49" charset="0"/>
                    <a:cs typeface="#9Slide03 Cousine Bold" panose="02070709020205020404" pitchFamily="49" charset="0"/>
                  </a:rPr>
                  <a:t>T</a:t>
                </a:r>
              </a:p>
            </p:txBody>
          </p:sp>
          <p:sp>
            <p:nvSpPr>
              <p:cNvPr id="237" name="TextBox 66">
                <a:extLst>
                  <a:ext uri="{FF2B5EF4-FFF2-40B4-BE49-F238E27FC236}">
                    <a16:creationId xmlns:a16="http://schemas.microsoft.com/office/drawing/2014/main" xmlns="" id="{93647481-C83E-5A58-B8C9-824E96BDD882}"/>
                  </a:ext>
                </a:extLst>
              </p:cNvPr>
              <p:cNvSpPr txBox="1"/>
              <p:nvPr/>
            </p:nvSpPr>
            <p:spPr>
              <a:xfrm rot="18983952">
                <a:off x="1452492" y="875403"/>
                <a:ext cx="465545" cy="519704"/>
              </a:xfrm>
              <a:prstGeom prst="rect">
                <a:avLst/>
              </a:prstGeom>
              <a:noFill/>
            </p:spPr>
            <p:txBody>
              <a:bodyPr wrap="square" rtlCol="0">
                <a:spAutoFit/>
              </a:bodyPr>
              <a:lstStyle/>
              <a:p>
                <a:r>
                  <a:rPr lang="en-US" sz="2400" b="1" dirty="0">
                    <a:solidFill>
                      <a:srgbClr val="2A08B8"/>
                    </a:solidFill>
                    <a:latin typeface="#9Slide03 Cousine Bold" panose="02070709020205020404" pitchFamily="49" charset="0"/>
                    <a:cs typeface="#9Slide03 Cousine Bold" panose="02070709020205020404" pitchFamily="49" charset="0"/>
                  </a:rPr>
                  <a:t>B</a:t>
                </a:r>
              </a:p>
            </p:txBody>
          </p:sp>
          <p:sp>
            <p:nvSpPr>
              <p:cNvPr id="238" name="TextBox 67">
                <a:extLst>
                  <a:ext uri="{FF2B5EF4-FFF2-40B4-BE49-F238E27FC236}">
                    <a16:creationId xmlns:a16="http://schemas.microsoft.com/office/drawing/2014/main" xmlns="" id="{0F68E207-CCBD-01CF-FDAA-E7062C5D5035}"/>
                  </a:ext>
                </a:extLst>
              </p:cNvPr>
              <p:cNvSpPr txBox="1"/>
              <p:nvPr/>
            </p:nvSpPr>
            <p:spPr>
              <a:xfrm rot="20707695">
                <a:off x="2409776" y="419108"/>
                <a:ext cx="465545" cy="519704"/>
              </a:xfrm>
              <a:prstGeom prst="rect">
                <a:avLst/>
              </a:prstGeom>
              <a:noFill/>
            </p:spPr>
            <p:txBody>
              <a:bodyPr wrap="square" rtlCol="0">
                <a:spAutoFit/>
              </a:bodyPr>
              <a:lstStyle/>
              <a:p>
                <a:r>
                  <a:rPr lang="en-US" sz="2400" b="1">
                    <a:solidFill>
                      <a:srgbClr val="2A08B8"/>
                    </a:solidFill>
                    <a:latin typeface="#9Slide03 Cousine Bold" panose="02070709020205020404" pitchFamily="49" charset="0"/>
                    <a:cs typeface="#9Slide03 Cousine Bold" panose="02070709020205020404" pitchFamily="49" charset="0"/>
                  </a:rPr>
                  <a:t>I</a:t>
                </a:r>
              </a:p>
            </p:txBody>
          </p:sp>
          <p:sp>
            <p:nvSpPr>
              <p:cNvPr id="239" name="TextBox 68">
                <a:extLst>
                  <a:ext uri="{FF2B5EF4-FFF2-40B4-BE49-F238E27FC236}">
                    <a16:creationId xmlns:a16="http://schemas.microsoft.com/office/drawing/2014/main" xmlns="" id="{83405202-07E9-8C9D-BC65-3068F6857B71}"/>
                  </a:ext>
                </a:extLst>
              </p:cNvPr>
              <p:cNvSpPr txBox="1"/>
              <p:nvPr/>
            </p:nvSpPr>
            <p:spPr>
              <a:xfrm rot="431551">
                <a:off x="3429187" y="394682"/>
                <a:ext cx="465545" cy="519704"/>
              </a:xfrm>
              <a:prstGeom prst="rect">
                <a:avLst/>
              </a:prstGeom>
              <a:noFill/>
            </p:spPr>
            <p:txBody>
              <a:bodyPr wrap="square" rtlCol="0">
                <a:spAutoFit/>
              </a:bodyPr>
              <a:lstStyle/>
              <a:p>
                <a:r>
                  <a:rPr lang="en-US" sz="2400" b="1" dirty="0">
                    <a:solidFill>
                      <a:srgbClr val="2A08B8"/>
                    </a:solidFill>
                    <a:latin typeface="#9Slide03 Cousine Bold" panose="02070709020205020404" pitchFamily="49" charset="0"/>
                    <a:cs typeface="#9Slide03 Cousine Bold" panose="02070709020205020404" pitchFamily="49" charset="0"/>
                  </a:rPr>
                  <a:t>N</a:t>
                </a:r>
              </a:p>
            </p:txBody>
          </p:sp>
          <p:sp>
            <p:nvSpPr>
              <p:cNvPr id="240" name="TextBox 69">
                <a:extLst>
                  <a:ext uri="{FF2B5EF4-FFF2-40B4-BE49-F238E27FC236}">
                    <a16:creationId xmlns:a16="http://schemas.microsoft.com/office/drawing/2014/main" xmlns="" id="{18D41760-CF40-B9EC-0DF8-85D42B097AD6}"/>
                  </a:ext>
                </a:extLst>
              </p:cNvPr>
              <p:cNvSpPr txBox="1"/>
              <p:nvPr/>
            </p:nvSpPr>
            <p:spPr>
              <a:xfrm rot="2146660">
                <a:off x="4618142" y="749126"/>
                <a:ext cx="465545" cy="519704"/>
              </a:xfrm>
              <a:prstGeom prst="rect">
                <a:avLst/>
              </a:prstGeom>
              <a:noFill/>
            </p:spPr>
            <p:txBody>
              <a:bodyPr wrap="square" rtlCol="0">
                <a:spAutoFit/>
              </a:bodyPr>
              <a:lstStyle/>
              <a:p>
                <a:r>
                  <a:rPr lang="en-US" sz="2400" b="1" dirty="0">
                    <a:solidFill>
                      <a:srgbClr val="2A08B8"/>
                    </a:solidFill>
                    <a:latin typeface="#9Slide03 Cousine Bold" panose="02070709020205020404" pitchFamily="49" charset="0"/>
                    <a:cs typeface="#9Slide03 Cousine Bold" panose="02070709020205020404" pitchFamily="49" charset="0"/>
                  </a:rPr>
                  <a:t>H</a:t>
                </a:r>
              </a:p>
            </p:txBody>
          </p:sp>
          <p:sp>
            <p:nvSpPr>
              <p:cNvPr id="241" name="TextBox 70">
                <a:extLst>
                  <a:ext uri="{FF2B5EF4-FFF2-40B4-BE49-F238E27FC236}">
                    <a16:creationId xmlns:a16="http://schemas.microsoft.com/office/drawing/2014/main" xmlns="" id="{DA5ED474-7826-5C08-166B-3DB92A57AED9}"/>
                  </a:ext>
                </a:extLst>
              </p:cNvPr>
              <p:cNvSpPr txBox="1"/>
              <p:nvPr/>
            </p:nvSpPr>
            <p:spPr>
              <a:xfrm rot="3423913">
                <a:off x="5452276" y="1550043"/>
                <a:ext cx="465545" cy="502572"/>
              </a:xfrm>
              <a:prstGeom prst="rect">
                <a:avLst/>
              </a:prstGeom>
              <a:noFill/>
            </p:spPr>
            <p:txBody>
              <a:bodyPr wrap="square" rtlCol="0">
                <a:spAutoFit/>
              </a:bodyPr>
              <a:lstStyle/>
              <a:p>
                <a:r>
                  <a:rPr lang="en-US" sz="2400" b="1" dirty="0">
                    <a:solidFill>
                      <a:srgbClr val="2A08B8"/>
                    </a:solidFill>
                    <a:latin typeface="#9Slide03 Cousine Bold" panose="02070709020205020404" pitchFamily="49" charset="0"/>
                    <a:cs typeface="#9Slide03 Cousine Bold" panose="02070709020205020404" pitchFamily="49" charset="0"/>
                  </a:rPr>
                  <a:t>P</a:t>
                </a:r>
              </a:p>
            </p:txBody>
          </p:sp>
          <p:sp>
            <p:nvSpPr>
              <p:cNvPr id="242" name="TextBox 71">
                <a:extLst>
                  <a:ext uri="{FF2B5EF4-FFF2-40B4-BE49-F238E27FC236}">
                    <a16:creationId xmlns:a16="http://schemas.microsoft.com/office/drawing/2014/main" xmlns="" id="{EB8D6259-C318-8E4B-7B2F-7F9252F9F418}"/>
                  </a:ext>
                </a:extLst>
              </p:cNvPr>
              <p:cNvSpPr txBox="1"/>
              <p:nvPr/>
            </p:nvSpPr>
            <p:spPr>
              <a:xfrm rot="4444076">
                <a:off x="5858957" y="2371256"/>
                <a:ext cx="465545" cy="502572"/>
              </a:xfrm>
              <a:prstGeom prst="rect">
                <a:avLst/>
              </a:prstGeom>
              <a:noFill/>
            </p:spPr>
            <p:txBody>
              <a:bodyPr wrap="square" rtlCol="0">
                <a:spAutoFit/>
              </a:bodyPr>
              <a:lstStyle/>
              <a:p>
                <a:r>
                  <a:rPr lang="en-US" sz="2400" b="1" dirty="0">
                    <a:solidFill>
                      <a:srgbClr val="2A08B8"/>
                    </a:solidFill>
                    <a:latin typeface="#9Slide03 Cousine Bold" panose="02070709020205020404" pitchFamily="49" charset="0"/>
                    <a:cs typeface="#9Slide03 Cousine Bold" panose="02070709020205020404" pitchFamily="49" charset="0"/>
                  </a:rPr>
                  <a:t>H</a:t>
                </a:r>
              </a:p>
            </p:txBody>
          </p:sp>
          <p:sp>
            <p:nvSpPr>
              <p:cNvPr id="243" name="TextBox 73">
                <a:extLst>
                  <a:ext uri="{FF2B5EF4-FFF2-40B4-BE49-F238E27FC236}">
                    <a16:creationId xmlns:a16="http://schemas.microsoft.com/office/drawing/2014/main" xmlns="" id="{5686E260-30EB-405D-EEE5-DAA06940561C}"/>
                  </a:ext>
                </a:extLst>
              </p:cNvPr>
              <p:cNvSpPr txBox="1"/>
              <p:nvPr/>
            </p:nvSpPr>
            <p:spPr>
              <a:xfrm rot="5933826">
                <a:off x="5938250" y="3695596"/>
                <a:ext cx="465545" cy="502572"/>
              </a:xfrm>
              <a:prstGeom prst="rect">
                <a:avLst/>
              </a:prstGeom>
              <a:noFill/>
            </p:spPr>
            <p:txBody>
              <a:bodyPr wrap="square" rtlCol="0">
                <a:spAutoFit/>
              </a:bodyPr>
              <a:lstStyle/>
              <a:p>
                <a:r>
                  <a:rPr lang="en-US" sz="2400" b="1" dirty="0">
                    <a:solidFill>
                      <a:srgbClr val="2A08B8"/>
                    </a:solidFill>
                    <a:latin typeface="#9Slide03 Cousine Bold" panose="02070709020205020404" pitchFamily="49" charset="0"/>
                    <a:cs typeface="#9Slide03 Cousine Bold" panose="02070709020205020404" pitchFamily="49" charset="0"/>
                  </a:rPr>
                  <a:t>Ư</a:t>
                </a:r>
              </a:p>
            </p:txBody>
          </p:sp>
          <p:sp>
            <p:nvSpPr>
              <p:cNvPr id="244" name="TextBox 86">
                <a:extLst>
                  <a:ext uri="{FF2B5EF4-FFF2-40B4-BE49-F238E27FC236}">
                    <a16:creationId xmlns:a16="http://schemas.microsoft.com/office/drawing/2014/main" xmlns="" id="{E9029B9B-DD53-ED52-E94D-58233EEEC557}"/>
                  </a:ext>
                </a:extLst>
              </p:cNvPr>
              <p:cNvSpPr txBox="1"/>
              <p:nvPr/>
            </p:nvSpPr>
            <p:spPr>
              <a:xfrm rot="3474516">
                <a:off x="5769105" y="1328492"/>
                <a:ext cx="473307" cy="502572"/>
              </a:xfrm>
              <a:prstGeom prst="rect">
                <a:avLst/>
              </a:prstGeom>
              <a:noFill/>
            </p:spPr>
            <p:txBody>
              <a:bodyPr wrap="square" rtlCol="0">
                <a:spAutoFit/>
              </a:bodyPr>
              <a:lstStyle/>
              <a:p>
                <a:r>
                  <a:rPr lang="en-US" sz="2400" b="1" dirty="0">
                    <a:solidFill>
                      <a:srgbClr val="FF6600"/>
                    </a:solidFill>
                    <a:latin typeface="#9Slide03 Cousine Bold" panose="02070709020205020404" pitchFamily="49" charset="0"/>
                    <a:cs typeface="#9Slide03 Cousine Bold" panose="02070709020205020404" pitchFamily="49" charset="0"/>
                  </a:rPr>
                  <a:t>N</a:t>
                </a:r>
              </a:p>
            </p:txBody>
          </p:sp>
        </p:grpSp>
      </p:grpSp>
      <p:sp>
        <p:nvSpPr>
          <p:cNvPr id="245" name="TextBox 80">
            <a:extLst>
              <a:ext uri="{FF2B5EF4-FFF2-40B4-BE49-F238E27FC236}">
                <a16:creationId xmlns:a16="http://schemas.microsoft.com/office/drawing/2014/main" xmlns="" id="{35BF5A29-A191-A8ED-7138-BF341C4FC88A}"/>
              </a:ext>
            </a:extLst>
          </p:cNvPr>
          <p:cNvSpPr txBox="1"/>
          <p:nvPr/>
        </p:nvSpPr>
        <p:spPr>
          <a:xfrm>
            <a:off x="7072245" y="111353"/>
            <a:ext cx="4553954" cy="1569660"/>
          </a:xfrm>
          <a:prstGeom prst="rect">
            <a:avLst/>
          </a:prstGeom>
          <a:noFill/>
        </p:spPr>
        <p:txBody>
          <a:bodyPr wrap="square" rtlCol="0">
            <a:spAutoFit/>
          </a:bodyPr>
          <a:lstStyle/>
          <a:p>
            <a:pPr algn="just"/>
            <a:r>
              <a:rPr lang="en-US" sz="2400" dirty="0">
                <a:solidFill>
                  <a:srgbClr val="2A08B8"/>
                </a:solidFill>
                <a:latin typeface="Roboto Condensed" panose="02000000000000000000" pitchFamily="2" charset="0"/>
                <a:ea typeface="Roboto Condensed" panose="02000000000000000000" pitchFamily="2" charset="0"/>
              </a:rPr>
              <a:t>Em </a:t>
            </a:r>
            <a:r>
              <a:rPr lang="en-US" sz="2400" dirty="0" err="1">
                <a:solidFill>
                  <a:srgbClr val="2A08B8"/>
                </a:solidFill>
                <a:latin typeface="Roboto Condensed" panose="02000000000000000000" pitchFamily="2" charset="0"/>
                <a:ea typeface="Roboto Condensed" panose="02000000000000000000" pitchFamily="2" charset="0"/>
              </a:rPr>
              <a:t>hãy</a:t>
            </a:r>
            <a:r>
              <a:rPr lang="en-US" sz="2400" dirty="0">
                <a:solidFill>
                  <a:srgbClr val="2A08B8"/>
                </a:solidFill>
                <a:latin typeface="Roboto Condensed" panose="02000000000000000000" pitchFamily="2" charset="0"/>
                <a:ea typeface="Roboto Condensed" panose="02000000000000000000" pitchFamily="2" charset="0"/>
              </a:rPr>
              <a:t> </a:t>
            </a:r>
            <a:r>
              <a:rPr lang="en-US" sz="2400" dirty="0" err="1">
                <a:solidFill>
                  <a:srgbClr val="2A08B8"/>
                </a:solidFill>
                <a:latin typeface="Roboto Condensed" panose="02000000000000000000" pitchFamily="2" charset="0"/>
                <a:ea typeface="Roboto Condensed" panose="02000000000000000000" pitchFamily="2" charset="0"/>
              </a:rPr>
              <a:t>tô</a:t>
            </a:r>
            <a:r>
              <a:rPr lang="en-US" sz="2400" dirty="0">
                <a:solidFill>
                  <a:srgbClr val="2A08B8"/>
                </a:solidFill>
                <a:latin typeface="Roboto Condensed" panose="02000000000000000000" pitchFamily="2" charset="0"/>
                <a:ea typeface="Roboto Condensed" panose="02000000000000000000" pitchFamily="2" charset="0"/>
              </a:rPr>
              <a:t> </a:t>
            </a:r>
            <a:r>
              <a:rPr lang="en-US" sz="2400" dirty="0" err="1">
                <a:solidFill>
                  <a:srgbClr val="2A08B8"/>
                </a:solidFill>
                <a:latin typeface="Roboto Condensed" panose="02000000000000000000" pitchFamily="2" charset="0"/>
                <a:ea typeface="Roboto Condensed" panose="02000000000000000000" pitchFamily="2" charset="0"/>
              </a:rPr>
              <a:t>màu</a:t>
            </a:r>
            <a:r>
              <a:rPr lang="en-US" sz="2400" dirty="0">
                <a:solidFill>
                  <a:srgbClr val="2A08B8"/>
                </a:solidFill>
                <a:latin typeface="Roboto Condensed" panose="02000000000000000000" pitchFamily="2" charset="0"/>
                <a:ea typeface="Roboto Condensed" panose="02000000000000000000" pitchFamily="2" charset="0"/>
              </a:rPr>
              <a:t> </a:t>
            </a:r>
            <a:r>
              <a:rPr lang="en-US" sz="2400" dirty="0" err="1">
                <a:solidFill>
                  <a:srgbClr val="2A08B8"/>
                </a:solidFill>
                <a:latin typeface="Roboto Condensed" panose="02000000000000000000" pitchFamily="2" charset="0"/>
                <a:ea typeface="Roboto Condensed" panose="02000000000000000000" pitchFamily="2" charset="0"/>
              </a:rPr>
              <a:t>vào</a:t>
            </a:r>
            <a:r>
              <a:rPr lang="en-US" sz="2400" dirty="0">
                <a:solidFill>
                  <a:srgbClr val="2A08B8"/>
                </a:solidFill>
                <a:latin typeface="Roboto Condensed" panose="02000000000000000000" pitchFamily="2" charset="0"/>
                <a:ea typeface="Roboto Condensed" panose="02000000000000000000" pitchFamily="2" charset="0"/>
              </a:rPr>
              <a:t> </a:t>
            </a:r>
            <a:r>
              <a:rPr lang="en-US" sz="2400" dirty="0" err="1">
                <a:solidFill>
                  <a:srgbClr val="FF0000"/>
                </a:solidFill>
                <a:effectLst/>
                <a:latin typeface="Roboto Condensed" panose="02000000000000000000" pitchFamily="2" charset="0"/>
                <a:ea typeface="Roboto Condensed" panose="02000000000000000000" pitchFamily="2" charset="0"/>
                <a:cs typeface="Times New Roman" panose="02020603050405020304" pitchFamily="18" charset="0"/>
              </a:rPr>
              <a:t>những</a:t>
            </a:r>
            <a:r>
              <a:rPr lang="en-US" sz="2400" dirty="0">
                <a:solidFill>
                  <a:srgbClr val="FF0000"/>
                </a:solidFill>
                <a:effectLst/>
                <a:latin typeface="Roboto Condensed" panose="02000000000000000000" pitchFamily="2" charset="0"/>
                <a:ea typeface="Roboto Condensed" panose="02000000000000000000" pitchFamily="2" charset="0"/>
                <a:cs typeface="Times New Roman" panose="02020603050405020304" pitchFamily="18" charset="0"/>
              </a:rPr>
              <a:t> </a:t>
            </a:r>
            <a:r>
              <a:rPr lang="en-US" sz="2400" dirty="0" err="1">
                <a:solidFill>
                  <a:srgbClr val="FF0000"/>
                </a:solidFill>
                <a:effectLst/>
                <a:latin typeface="Roboto Condensed" panose="02000000000000000000" pitchFamily="2" charset="0"/>
                <a:ea typeface="Roboto Condensed" panose="02000000000000000000" pitchFamily="2" charset="0"/>
                <a:cs typeface="Times New Roman" panose="02020603050405020304" pitchFamily="18" charset="0"/>
              </a:rPr>
              <a:t>từ</a:t>
            </a:r>
            <a:r>
              <a:rPr lang="en-US" sz="2400" dirty="0">
                <a:solidFill>
                  <a:srgbClr val="FF0000"/>
                </a:solidFill>
                <a:effectLst/>
                <a:latin typeface="Roboto Condensed" panose="02000000000000000000" pitchFamily="2" charset="0"/>
                <a:ea typeface="Roboto Condensed" panose="02000000000000000000" pitchFamily="2" charset="0"/>
                <a:cs typeface="Times New Roman" panose="02020603050405020304" pitchFamily="18" charset="0"/>
              </a:rPr>
              <a:t> </a:t>
            </a:r>
            <a:r>
              <a:rPr lang="en-US" sz="2400" dirty="0" err="1">
                <a:solidFill>
                  <a:srgbClr val="FF0000"/>
                </a:solidFill>
                <a:effectLst/>
                <a:latin typeface="Roboto Condensed" panose="02000000000000000000" pitchFamily="2" charset="0"/>
                <a:ea typeface="Roboto Condensed" panose="02000000000000000000" pitchFamily="2" charset="0"/>
                <a:cs typeface="Times New Roman" panose="02020603050405020304" pitchFamily="18" charset="0"/>
              </a:rPr>
              <a:t>khoá</a:t>
            </a:r>
            <a:r>
              <a:rPr lang="en-US" sz="2400" dirty="0">
                <a:solidFill>
                  <a:srgbClr val="FF0000"/>
                </a:solidFill>
                <a:effectLst/>
                <a:latin typeface="Roboto Condensed" panose="02000000000000000000" pitchFamily="2" charset="0"/>
                <a:ea typeface="Roboto Condensed" panose="02000000000000000000" pitchFamily="2" charset="0"/>
                <a:cs typeface="Times New Roman" panose="02020603050405020304" pitchFamily="18" charset="0"/>
              </a:rPr>
              <a:t> </a:t>
            </a:r>
            <a:r>
              <a:rPr lang="en-US" sz="2400" dirty="0" err="1">
                <a:solidFill>
                  <a:srgbClr val="FF0000"/>
                </a:solidFill>
                <a:effectLst/>
                <a:latin typeface="Roboto Condensed" panose="02000000000000000000" pitchFamily="2" charset="0"/>
                <a:ea typeface="Roboto Condensed" panose="02000000000000000000" pitchFamily="2" charset="0"/>
                <a:cs typeface="Times New Roman" panose="02020603050405020304" pitchFamily="18" charset="0"/>
              </a:rPr>
              <a:t>có</a:t>
            </a:r>
            <a:r>
              <a:rPr lang="en-US" sz="2400" dirty="0">
                <a:solidFill>
                  <a:srgbClr val="FF0000"/>
                </a:solidFill>
                <a:effectLst/>
                <a:latin typeface="Roboto Condensed" panose="02000000000000000000" pitchFamily="2" charset="0"/>
                <a:ea typeface="Roboto Condensed" panose="02000000000000000000" pitchFamily="2" charset="0"/>
                <a:cs typeface="Times New Roman" panose="02020603050405020304" pitchFamily="18" charset="0"/>
              </a:rPr>
              <a:t> </a:t>
            </a:r>
            <a:r>
              <a:rPr lang="en-US" sz="2400" dirty="0" err="1">
                <a:solidFill>
                  <a:srgbClr val="FF0000"/>
                </a:solidFill>
                <a:effectLst/>
                <a:latin typeface="Roboto Condensed" panose="02000000000000000000" pitchFamily="2" charset="0"/>
                <a:ea typeface="Roboto Condensed" panose="02000000000000000000" pitchFamily="2" charset="0"/>
                <a:cs typeface="Times New Roman" panose="02020603050405020304" pitchFamily="18" charset="0"/>
              </a:rPr>
              <a:t>nghĩa</a:t>
            </a:r>
            <a:r>
              <a:rPr lang="en-US" sz="2400" dirty="0">
                <a:solidFill>
                  <a:srgbClr val="FF0000"/>
                </a:solidFill>
                <a:effectLst/>
                <a:latin typeface="Roboto Condensed" panose="02000000000000000000" pitchFamily="2" charset="0"/>
                <a:ea typeface="Roboto Condensed" panose="02000000000000000000" pitchFamily="2" charset="0"/>
                <a:cs typeface="Times New Roman" panose="02020603050405020304" pitchFamily="18" charset="0"/>
              </a:rPr>
              <a:t> </a:t>
            </a:r>
            <a:r>
              <a:rPr lang="en-US" sz="2400" dirty="0" err="1">
                <a:solidFill>
                  <a:srgbClr val="2A08B8"/>
                </a:solidFill>
                <a:effectLst/>
                <a:latin typeface="Roboto Condensed" panose="02000000000000000000" pitchFamily="2" charset="0"/>
                <a:ea typeface="Roboto Condensed" panose="02000000000000000000" pitchFamily="2" charset="0"/>
                <a:cs typeface="Times New Roman" panose="02020603050405020304" pitchFamily="18" charset="0"/>
              </a:rPr>
              <a:t>liên</a:t>
            </a:r>
            <a:r>
              <a:rPr lang="en-US" sz="2400" dirty="0">
                <a:solidFill>
                  <a:srgbClr val="2A08B8"/>
                </a:solidFill>
                <a:effectLst/>
                <a:latin typeface="Roboto Condensed" panose="02000000000000000000" pitchFamily="2" charset="0"/>
                <a:ea typeface="Roboto Condensed" panose="02000000000000000000" pitchFamily="2" charset="0"/>
                <a:cs typeface="Times New Roman" panose="02020603050405020304" pitchFamily="18" charset="0"/>
              </a:rPr>
              <a:t> </a:t>
            </a:r>
            <a:r>
              <a:rPr lang="en-US" sz="2400" dirty="0" err="1">
                <a:solidFill>
                  <a:srgbClr val="2A08B8"/>
                </a:solidFill>
                <a:effectLst/>
                <a:latin typeface="Roboto Condensed" panose="02000000000000000000" pitchFamily="2" charset="0"/>
                <a:ea typeface="Roboto Condensed" panose="02000000000000000000" pitchFamily="2" charset="0"/>
                <a:cs typeface="Times New Roman" panose="02020603050405020304" pitchFamily="18" charset="0"/>
              </a:rPr>
              <a:t>quan</a:t>
            </a:r>
            <a:r>
              <a:rPr lang="en-US" sz="2400" dirty="0">
                <a:solidFill>
                  <a:srgbClr val="2A08B8"/>
                </a:solidFill>
                <a:effectLst/>
                <a:latin typeface="Roboto Condensed" panose="02000000000000000000" pitchFamily="2" charset="0"/>
                <a:ea typeface="Roboto Condensed" panose="02000000000000000000" pitchFamily="2" charset="0"/>
                <a:cs typeface="Times New Roman" panose="02020603050405020304" pitchFamily="18" charset="0"/>
              </a:rPr>
              <a:t> </a:t>
            </a:r>
            <a:r>
              <a:rPr lang="en-US" sz="2400" dirty="0" err="1">
                <a:solidFill>
                  <a:srgbClr val="2A08B8"/>
                </a:solidFill>
                <a:effectLst/>
                <a:latin typeface="Roboto Condensed" panose="02000000000000000000" pitchFamily="2" charset="0"/>
                <a:ea typeface="Roboto Condensed" panose="02000000000000000000" pitchFamily="2" charset="0"/>
                <a:cs typeface="Times New Roman" panose="02020603050405020304" pitchFamily="18" charset="0"/>
              </a:rPr>
              <a:t>đến</a:t>
            </a:r>
            <a:r>
              <a:rPr lang="en-US" sz="2400" dirty="0">
                <a:solidFill>
                  <a:srgbClr val="2A08B8"/>
                </a:solidFill>
                <a:effectLst/>
                <a:latin typeface="Roboto Condensed" panose="02000000000000000000" pitchFamily="2" charset="0"/>
                <a:ea typeface="Roboto Condensed" panose="02000000000000000000" pitchFamily="2" charset="0"/>
                <a:cs typeface="Times New Roman" panose="02020603050405020304" pitchFamily="18" charset="0"/>
              </a:rPr>
              <a:t> </a:t>
            </a:r>
            <a:r>
              <a:rPr lang="en-US" sz="2400" dirty="0" err="1">
                <a:solidFill>
                  <a:srgbClr val="2A08B8"/>
                </a:solidFill>
                <a:effectLst/>
                <a:latin typeface="Roboto Condensed" panose="02000000000000000000" pitchFamily="2" charset="0"/>
                <a:ea typeface="Roboto Condensed" panose="02000000000000000000" pitchFamily="2" charset="0"/>
                <a:cs typeface="Times New Roman" panose="02020603050405020304" pitchFamily="18" charset="0"/>
              </a:rPr>
              <a:t>vùng</a:t>
            </a:r>
            <a:r>
              <a:rPr lang="en-US" sz="2400" dirty="0">
                <a:solidFill>
                  <a:srgbClr val="2A08B8"/>
                </a:solidFill>
                <a:effectLst/>
                <a:latin typeface="Roboto Condensed" panose="02000000000000000000" pitchFamily="2" charset="0"/>
                <a:ea typeface="Roboto Condensed" panose="02000000000000000000" pitchFamily="2" charset="0"/>
                <a:cs typeface="Times New Roman" panose="02020603050405020304" pitchFamily="18" charset="0"/>
              </a:rPr>
              <a:t> </a:t>
            </a:r>
            <a:r>
              <a:rPr lang="en-US" sz="2400" dirty="0" err="1">
                <a:solidFill>
                  <a:srgbClr val="FF0000"/>
                </a:solidFill>
                <a:effectLst/>
                <a:latin typeface="Roboto Condensed" panose="02000000000000000000" pitchFamily="2" charset="0"/>
                <a:ea typeface="Roboto Condensed" panose="02000000000000000000" pitchFamily="2" charset="0"/>
                <a:cs typeface="Times New Roman" panose="02020603050405020304" pitchFamily="18" charset="0"/>
              </a:rPr>
              <a:t>Đông</a:t>
            </a:r>
            <a:r>
              <a:rPr lang="en-US" sz="2400" dirty="0">
                <a:solidFill>
                  <a:srgbClr val="FF0000"/>
                </a:solidFill>
                <a:effectLst/>
                <a:latin typeface="Roboto Condensed" panose="02000000000000000000" pitchFamily="2" charset="0"/>
                <a:ea typeface="Roboto Condensed" panose="02000000000000000000" pitchFamily="2" charset="0"/>
                <a:cs typeface="Times New Roman" panose="02020603050405020304" pitchFamily="18" charset="0"/>
              </a:rPr>
              <a:t> Nam </a:t>
            </a:r>
            <a:r>
              <a:rPr lang="en-US" sz="2400" dirty="0" err="1">
                <a:solidFill>
                  <a:srgbClr val="FF0000"/>
                </a:solidFill>
                <a:effectLst/>
                <a:latin typeface="Roboto Condensed" panose="02000000000000000000" pitchFamily="2" charset="0"/>
                <a:ea typeface="Roboto Condensed" panose="02000000000000000000" pitchFamily="2" charset="0"/>
                <a:cs typeface="Times New Roman" panose="02020603050405020304" pitchFamily="18" charset="0"/>
              </a:rPr>
              <a:t>Bộ</a:t>
            </a:r>
            <a:r>
              <a:rPr lang="en-US" sz="2400" dirty="0">
                <a:solidFill>
                  <a:srgbClr val="2A08B8"/>
                </a:solidFill>
                <a:effectLst/>
                <a:latin typeface="Roboto Condensed" panose="02000000000000000000" pitchFamily="2" charset="0"/>
                <a:ea typeface="Roboto Condensed" panose="02000000000000000000" pitchFamily="2" charset="0"/>
                <a:cs typeface="Times New Roman" panose="02020603050405020304" pitchFamily="18" charset="0"/>
              </a:rPr>
              <a:t> </a:t>
            </a:r>
            <a:r>
              <a:rPr lang="en-US" sz="2400" dirty="0" err="1">
                <a:solidFill>
                  <a:srgbClr val="2A08B8"/>
                </a:solidFill>
                <a:latin typeface="Roboto Condensed" panose="02000000000000000000" pitchFamily="2" charset="0"/>
                <a:ea typeface="Roboto Condensed" panose="02000000000000000000" pitchFamily="2" charset="0"/>
              </a:rPr>
              <a:t>xuất</a:t>
            </a:r>
            <a:r>
              <a:rPr lang="en-US" sz="2400" dirty="0">
                <a:solidFill>
                  <a:srgbClr val="2A08B8"/>
                </a:solidFill>
                <a:latin typeface="Roboto Condensed" panose="02000000000000000000" pitchFamily="2" charset="0"/>
                <a:ea typeface="Roboto Condensed" panose="02000000000000000000" pitchFamily="2" charset="0"/>
              </a:rPr>
              <a:t> </a:t>
            </a:r>
            <a:r>
              <a:rPr lang="en-US" sz="2400" dirty="0" err="1">
                <a:solidFill>
                  <a:srgbClr val="2A08B8"/>
                </a:solidFill>
                <a:latin typeface="Roboto Condensed" panose="02000000000000000000" pitchFamily="2" charset="0"/>
                <a:ea typeface="Roboto Condensed" panose="02000000000000000000" pitchFamily="2" charset="0"/>
              </a:rPr>
              <a:t>hiện</a:t>
            </a:r>
            <a:r>
              <a:rPr lang="en-US" sz="2400" dirty="0">
                <a:solidFill>
                  <a:srgbClr val="2A08B8"/>
                </a:solidFill>
                <a:latin typeface="Roboto Condensed" panose="02000000000000000000" pitchFamily="2" charset="0"/>
                <a:ea typeface="Roboto Condensed" panose="02000000000000000000" pitchFamily="2" charset="0"/>
              </a:rPr>
              <a:t> </a:t>
            </a:r>
            <a:r>
              <a:rPr lang="en-US" sz="2400" dirty="0" err="1">
                <a:solidFill>
                  <a:srgbClr val="2A08B8"/>
                </a:solidFill>
                <a:latin typeface="Roboto Condensed" panose="02000000000000000000" pitchFamily="2" charset="0"/>
                <a:ea typeface="Roboto Condensed" panose="02000000000000000000" pitchFamily="2" charset="0"/>
              </a:rPr>
              <a:t>trong</a:t>
            </a:r>
            <a:r>
              <a:rPr lang="en-US" sz="2400" dirty="0">
                <a:solidFill>
                  <a:srgbClr val="2A08B8"/>
                </a:solidFill>
                <a:latin typeface="Roboto Condensed" panose="02000000000000000000" pitchFamily="2" charset="0"/>
                <a:ea typeface="Roboto Condensed" panose="02000000000000000000" pitchFamily="2" charset="0"/>
              </a:rPr>
              <a:t> </a:t>
            </a:r>
            <a:r>
              <a:rPr lang="en-US" sz="2400" dirty="0" err="1">
                <a:solidFill>
                  <a:srgbClr val="2A08B8"/>
                </a:solidFill>
                <a:latin typeface="Roboto Condensed" panose="02000000000000000000" pitchFamily="2" charset="0"/>
                <a:ea typeface="Roboto Condensed" panose="02000000000000000000" pitchFamily="2" charset="0"/>
              </a:rPr>
              <a:t>vòng</a:t>
            </a:r>
            <a:r>
              <a:rPr lang="en-US" sz="2400" dirty="0">
                <a:solidFill>
                  <a:srgbClr val="2A08B8"/>
                </a:solidFill>
                <a:latin typeface="Roboto Condensed" panose="02000000000000000000" pitchFamily="2" charset="0"/>
                <a:ea typeface="Roboto Condensed" panose="02000000000000000000" pitchFamily="2" charset="0"/>
              </a:rPr>
              <a:t> </a:t>
            </a:r>
            <a:r>
              <a:rPr lang="en-US" sz="2400" dirty="0" err="1">
                <a:solidFill>
                  <a:srgbClr val="2A08B8"/>
                </a:solidFill>
                <a:latin typeface="Roboto Condensed" panose="02000000000000000000" pitchFamily="2" charset="0"/>
                <a:ea typeface="Roboto Condensed" panose="02000000000000000000" pitchFamily="2" charset="0"/>
              </a:rPr>
              <a:t>xoay</a:t>
            </a:r>
            <a:r>
              <a:rPr lang="en-US" sz="2400" dirty="0">
                <a:solidFill>
                  <a:srgbClr val="2A08B8"/>
                </a:solidFill>
                <a:latin typeface="Roboto Condensed" panose="02000000000000000000" pitchFamily="2" charset="0"/>
                <a:ea typeface="Roboto Condensed" panose="02000000000000000000" pitchFamily="2" charset="0"/>
              </a:rPr>
              <a:t> </a:t>
            </a:r>
            <a:r>
              <a:rPr lang="en-US" sz="2400" dirty="0" err="1">
                <a:solidFill>
                  <a:srgbClr val="2A08B8"/>
                </a:solidFill>
                <a:latin typeface="Roboto Condensed" panose="02000000000000000000" pitchFamily="2" charset="0"/>
                <a:ea typeface="Roboto Condensed" panose="02000000000000000000" pitchFamily="2" charset="0"/>
              </a:rPr>
              <a:t>Địa</a:t>
            </a:r>
            <a:r>
              <a:rPr lang="en-US" sz="2400" dirty="0">
                <a:solidFill>
                  <a:srgbClr val="2A08B8"/>
                </a:solidFill>
                <a:latin typeface="Roboto Condensed" panose="02000000000000000000" pitchFamily="2" charset="0"/>
                <a:ea typeface="Roboto Condensed" panose="02000000000000000000" pitchFamily="2" charset="0"/>
              </a:rPr>
              <a:t> </a:t>
            </a:r>
            <a:r>
              <a:rPr lang="en-US" sz="2400" dirty="0" err="1">
                <a:solidFill>
                  <a:srgbClr val="2A08B8"/>
                </a:solidFill>
                <a:latin typeface="Roboto Condensed" panose="02000000000000000000" pitchFamily="2" charset="0"/>
                <a:ea typeface="Roboto Condensed" panose="02000000000000000000" pitchFamily="2" charset="0"/>
              </a:rPr>
              <a:t>lí</a:t>
            </a:r>
            <a:r>
              <a:rPr lang="en-US" sz="2400" dirty="0">
                <a:solidFill>
                  <a:srgbClr val="2A08B8"/>
                </a:solidFill>
                <a:latin typeface="Roboto Condensed" panose="02000000000000000000" pitchFamily="2" charset="0"/>
                <a:ea typeface="Roboto Condensed" panose="02000000000000000000" pitchFamily="2" charset="0"/>
              </a:rPr>
              <a:t> ở </a:t>
            </a:r>
            <a:r>
              <a:rPr lang="en-US" sz="2400" dirty="0" err="1">
                <a:solidFill>
                  <a:srgbClr val="2A08B8"/>
                </a:solidFill>
                <a:latin typeface="Roboto Condensed" panose="02000000000000000000" pitchFamily="2" charset="0"/>
                <a:ea typeface="Roboto Condensed" panose="02000000000000000000" pitchFamily="2" charset="0"/>
              </a:rPr>
              <a:t>bên</a:t>
            </a:r>
            <a:r>
              <a:rPr lang="en-US" sz="2400" dirty="0">
                <a:solidFill>
                  <a:srgbClr val="2A08B8"/>
                </a:solidFill>
                <a:latin typeface="Roboto Condensed" panose="02000000000000000000" pitchFamily="2" charset="0"/>
                <a:ea typeface="Roboto Condensed" panose="02000000000000000000" pitchFamily="2" charset="0"/>
              </a:rPr>
              <a:t> </a:t>
            </a:r>
            <a:r>
              <a:rPr lang="en-US" sz="2400" dirty="0" err="1">
                <a:solidFill>
                  <a:srgbClr val="2A08B8"/>
                </a:solidFill>
                <a:latin typeface="Roboto Condensed" panose="02000000000000000000" pitchFamily="2" charset="0"/>
                <a:ea typeface="Roboto Condensed" panose="02000000000000000000" pitchFamily="2" charset="0"/>
              </a:rPr>
              <a:t>và</a:t>
            </a:r>
            <a:r>
              <a:rPr lang="en-US" sz="2400" dirty="0">
                <a:solidFill>
                  <a:srgbClr val="2A08B8"/>
                </a:solidFill>
                <a:latin typeface="Roboto Condensed" panose="02000000000000000000" pitchFamily="2" charset="0"/>
                <a:ea typeface="Roboto Condensed" panose="02000000000000000000" pitchFamily="2" charset="0"/>
              </a:rPr>
              <a:t> </a:t>
            </a:r>
            <a:r>
              <a:rPr lang="en-US" sz="2400" dirty="0" err="1">
                <a:solidFill>
                  <a:srgbClr val="FF0000"/>
                </a:solidFill>
                <a:latin typeface="Roboto Condensed" panose="02000000000000000000" pitchFamily="2" charset="0"/>
                <a:ea typeface="Roboto Condensed" panose="02000000000000000000" pitchFamily="2" charset="0"/>
              </a:rPr>
              <a:t>điền</a:t>
            </a:r>
            <a:r>
              <a:rPr lang="en-US" sz="2400" dirty="0">
                <a:solidFill>
                  <a:srgbClr val="FF0000"/>
                </a:solidFill>
                <a:latin typeface="Roboto Condensed" panose="02000000000000000000" pitchFamily="2" charset="0"/>
                <a:ea typeface="Roboto Condensed" panose="02000000000000000000" pitchFamily="2" charset="0"/>
              </a:rPr>
              <a:t> </a:t>
            </a:r>
            <a:r>
              <a:rPr lang="en-US" sz="2400" dirty="0" err="1">
                <a:solidFill>
                  <a:srgbClr val="FF0000"/>
                </a:solidFill>
                <a:latin typeface="Roboto Condensed" panose="02000000000000000000" pitchFamily="2" charset="0"/>
                <a:ea typeface="Roboto Condensed" panose="02000000000000000000" pitchFamily="2" charset="0"/>
              </a:rPr>
              <a:t>vào</a:t>
            </a:r>
            <a:r>
              <a:rPr lang="en-US" sz="2400" dirty="0">
                <a:solidFill>
                  <a:srgbClr val="FF0000"/>
                </a:solidFill>
                <a:latin typeface="Roboto Condensed" panose="02000000000000000000" pitchFamily="2" charset="0"/>
                <a:ea typeface="Roboto Condensed" panose="02000000000000000000" pitchFamily="2" charset="0"/>
              </a:rPr>
              <a:t> ô </a:t>
            </a:r>
            <a:r>
              <a:rPr lang="en-US" sz="2400" dirty="0" err="1">
                <a:solidFill>
                  <a:srgbClr val="FF0000"/>
                </a:solidFill>
                <a:latin typeface="Roboto Condensed" panose="02000000000000000000" pitchFamily="2" charset="0"/>
                <a:ea typeface="Roboto Condensed" panose="02000000000000000000" pitchFamily="2" charset="0"/>
              </a:rPr>
              <a:t>đáp</a:t>
            </a:r>
            <a:r>
              <a:rPr lang="en-US" sz="2400" dirty="0">
                <a:solidFill>
                  <a:srgbClr val="FF0000"/>
                </a:solidFill>
                <a:latin typeface="Roboto Condensed" panose="02000000000000000000" pitchFamily="2" charset="0"/>
                <a:ea typeface="Roboto Condensed" panose="02000000000000000000" pitchFamily="2" charset="0"/>
              </a:rPr>
              <a:t> </a:t>
            </a:r>
            <a:r>
              <a:rPr lang="en-US" sz="2400" dirty="0" err="1">
                <a:solidFill>
                  <a:srgbClr val="FF0000"/>
                </a:solidFill>
                <a:latin typeface="Roboto Condensed" panose="02000000000000000000" pitchFamily="2" charset="0"/>
                <a:ea typeface="Roboto Condensed" panose="02000000000000000000" pitchFamily="2" charset="0"/>
              </a:rPr>
              <a:t>án</a:t>
            </a:r>
            <a:r>
              <a:rPr lang="en-US" sz="2400" dirty="0">
                <a:solidFill>
                  <a:srgbClr val="2A08B8"/>
                </a:solidFill>
                <a:latin typeface="Roboto Condensed" panose="02000000000000000000" pitchFamily="2" charset="0"/>
                <a:ea typeface="Roboto Condensed" panose="02000000000000000000" pitchFamily="2" charset="0"/>
              </a:rPr>
              <a:t>.</a:t>
            </a:r>
          </a:p>
        </p:txBody>
      </p:sp>
    </p:spTree>
    <p:extLst>
      <p:ext uri="{BB962C8B-B14F-4D97-AF65-F5344CB8AC3E}">
        <p14:creationId xmlns:p14="http://schemas.microsoft.com/office/powerpoint/2010/main" val="9305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1000"/>
                                        <p:tgtEl>
                                          <p:spTgt spid="23"/>
                                        </p:tgtEl>
                                      </p:cBhvr>
                                    </p:animEffect>
                                    <p:anim calcmode="lin" valueType="num">
                                      <p:cBhvr>
                                        <p:cTn id="54" dur="1000" fill="hold"/>
                                        <p:tgtEl>
                                          <p:spTgt spid="23"/>
                                        </p:tgtEl>
                                        <p:attrNameLst>
                                          <p:attrName>ppt_x</p:attrName>
                                        </p:attrNameLst>
                                      </p:cBhvr>
                                      <p:tavLst>
                                        <p:tav tm="0">
                                          <p:val>
                                            <p:strVal val="#ppt_x"/>
                                          </p:val>
                                        </p:tav>
                                        <p:tav tm="100000">
                                          <p:val>
                                            <p:strVal val="#ppt_x"/>
                                          </p:val>
                                        </p:tav>
                                      </p:tavLst>
                                    </p:anim>
                                    <p:anim calcmode="lin" valueType="num">
                                      <p:cBhvr>
                                        <p:cTn id="5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97"/>
                                        </p:tgtEl>
                                        <p:attrNameLst>
                                          <p:attrName>style.visibility</p:attrName>
                                        </p:attrNameLst>
                                      </p:cBhvr>
                                      <p:to>
                                        <p:strVal val="visible"/>
                                      </p:to>
                                    </p:set>
                                    <p:animEffect transition="in" filter="fade">
                                      <p:cBhvr>
                                        <p:cTn id="67" dur="1000"/>
                                        <p:tgtEl>
                                          <p:spTgt spid="97"/>
                                        </p:tgtEl>
                                      </p:cBhvr>
                                    </p:animEffect>
                                    <p:anim calcmode="lin" valueType="num">
                                      <p:cBhvr>
                                        <p:cTn id="68" dur="1000" fill="hold"/>
                                        <p:tgtEl>
                                          <p:spTgt spid="97"/>
                                        </p:tgtEl>
                                        <p:attrNameLst>
                                          <p:attrName>ppt_x</p:attrName>
                                        </p:attrNameLst>
                                      </p:cBhvr>
                                      <p:tavLst>
                                        <p:tav tm="0">
                                          <p:val>
                                            <p:strVal val="#ppt_x"/>
                                          </p:val>
                                        </p:tav>
                                        <p:tav tm="100000">
                                          <p:val>
                                            <p:strVal val="#ppt_x"/>
                                          </p:val>
                                        </p:tav>
                                      </p:tavLst>
                                    </p:anim>
                                    <p:anim calcmode="lin" valueType="num">
                                      <p:cBhvr>
                                        <p:cTn id="69"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7" grpId="0"/>
      <p:bldP spid="18" grpId="0"/>
      <p:bldP spid="20" grpId="0"/>
      <p:bldP spid="21" grpId="0"/>
      <p:bldP spid="23" grpId="0"/>
      <p:bldP spid="9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B490D9E-A732-3A97-F859-ACC6702A570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617213A9-B6DC-B72F-297B-D51A3AB3C9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1DF86A-5B25-4DFB-AA94-3BD57DA1950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xmlns="" id="{F7C32609-E4FD-0919-F4FD-CBDE1C4194CC}"/>
              </a:ext>
            </a:extLst>
          </p:cNvPr>
          <p:cNvSpPr/>
          <p:nvPr/>
        </p:nvSpPr>
        <p:spPr>
          <a:xfrm>
            <a:off x="11770918" y="5778395"/>
            <a:ext cx="167253" cy="5094"/>
          </a:xfrm>
          <a:custGeom>
            <a:avLst/>
            <a:gdLst>
              <a:gd name="connsiteX0" fmla="*/ 0 w 82772"/>
              <a:gd name="connsiteY0" fmla="*/ 0 h 2381"/>
              <a:gd name="connsiteX1" fmla="*/ 82772 w 82772"/>
              <a:gd name="connsiteY1" fmla="*/ 0 h 2381"/>
              <a:gd name="connsiteX2" fmla="*/ 82772 w 82772"/>
              <a:gd name="connsiteY2" fmla="*/ 2381 h 2381"/>
              <a:gd name="connsiteX3" fmla="*/ 0 w 82772"/>
              <a:gd name="connsiteY3" fmla="*/ 2381 h 2381"/>
            </a:gdLst>
            <a:ahLst/>
            <a:cxnLst>
              <a:cxn ang="0">
                <a:pos x="connsiteX0" y="connsiteY0"/>
              </a:cxn>
              <a:cxn ang="0">
                <a:pos x="connsiteX1" y="connsiteY1"/>
              </a:cxn>
              <a:cxn ang="0">
                <a:pos x="connsiteX2" y="connsiteY2"/>
              </a:cxn>
              <a:cxn ang="0">
                <a:pos x="connsiteX3" y="connsiteY3"/>
              </a:cxn>
            </a:cxnLst>
            <a:rect l="l" t="t" r="r" b="b"/>
            <a:pathLst>
              <a:path w="82772" h="2381">
                <a:moveTo>
                  <a:pt x="0" y="0"/>
                </a:moveTo>
                <a:lnTo>
                  <a:pt x="82772" y="0"/>
                </a:lnTo>
                <a:lnTo>
                  <a:pt x="82772" y="2381"/>
                </a:lnTo>
                <a:lnTo>
                  <a:pt x="0" y="2381"/>
                </a:lnTo>
                <a:close/>
              </a:path>
            </a:pathLst>
          </a:custGeom>
          <a:solidFill>
            <a:schemeClr val="tx1">
              <a:alpha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xmlns="" id="{7ADD32A1-A48C-3F47-67F6-B642AD3663EC}"/>
              </a:ext>
            </a:extLst>
          </p:cNvPr>
          <p:cNvSpPr/>
          <p:nvPr/>
        </p:nvSpPr>
        <p:spPr>
          <a:xfrm>
            <a:off x="6572959" y="5568089"/>
            <a:ext cx="831262" cy="5094"/>
          </a:xfrm>
          <a:custGeom>
            <a:avLst/>
            <a:gdLst>
              <a:gd name="connsiteX0" fmla="*/ 0 w 411384"/>
              <a:gd name="connsiteY0" fmla="*/ 0 h 2381"/>
              <a:gd name="connsiteX1" fmla="*/ 411385 w 411384"/>
              <a:gd name="connsiteY1" fmla="*/ 0 h 2381"/>
              <a:gd name="connsiteX2" fmla="*/ 411385 w 411384"/>
              <a:gd name="connsiteY2" fmla="*/ 2381 h 2381"/>
              <a:gd name="connsiteX3" fmla="*/ 0 w 411384"/>
              <a:gd name="connsiteY3" fmla="*/ 2381 h 2381"/>
            </a:gdLst>
            <a:ahLst/>
            <a:cxnLst>
              <a:cxn ang="0">
                <a:pos x="connsiteX0" y="connsiteY0"/>
              </a:cxn>
              <a:cxn ang="0">
                <a:pos x="connsiteX1" y="connsiteY1"/>
              </a:cxn>
              <a:cxn ang="0">
                <a:pos x="connsiteX2" y="connsiteY2"/>
              </a:cxn>
              <a:cxn ang="0">
                <a:pos x="connsiteX3" y="connsiteY3"/>
              </a:cxn>
            </a:cxnLst>
            <a:rect l="l" t="t" r="r" b="b"/>
            <a:pathLst>
              <a:path w="411384" h="2381">
                <a:moveTo>
                  <a:pt x="0" y="0"/>
                </a:moveTo>
                <a:lnTo>
                  <a:pt x="411385" y="0"/>
                </a:lnTo>
                <a:lnTo>
                  <a:pt x="411385" y="2381"/>
                </a:lnTo>
                <a:lnTo>
                  <a:pt x="0" y="2381"/>
                </a:lnTo>
                <a:close/>
              </a:path>
            </a:pathLst>
          </a:custGeom>
          <a:solidFill>
            <a:schemeClr val="tx1">
              <a:alpha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xmlns="" id="{0193F19F-7348-8DFD-3844-CCCF99653771}"/>
              </a:ext>
            </a:extLst>
          </p:cNvPr>
          <p:cNvSpPr/>
          <p:nvPr/>
        </p:nvSpPr>
        <p:spPr>
          <a:xfrm>
            <a:off x="7575715" y="5568089"/>
            <a:ext cx="121831" cy="5094"/>
          </a:xfrm>
          <a:custGeom>
            <a:avLst/>
            <a:gdLst>
              <a:gd name="connsiteX0" fmla="*/ 0 w 60293"/>
              <a:gd name="connsiteY0" fmla="*/ 0 h 2381"/>
              <a:gd name="connsiteX1" fmla="*/ 60293 w 60293"/>
              <a:gd name="connsiteY1" fmla="*/ 0 h 2381"/>
              <a:gd name="connsiteX2" fmla="*/ 60293 w 60293"/>
              <a:gd name="connsiteY2" fmla="*/ 2381 h 2381"/>
              <a:gd name="connsiteX3" fmla="*/ 0 w 60293"/>
              <a:gd name="connsiteY3" fmla="*/ 2381 h 2381"/>
            </a:gdLst>
            <a:ahLst/>
            <a:cxnLst>
              <a:cxn ang="0">
                <a:pos x="connsiteX0" y="connsiteY0"/>
              </a:cxn>
              <a:cxn ang="0">
                <a:pos x="connsiteX1" y="connsiteY1"/>
              </a:cxn>
              <a:cxn ang="0">
                <a:pos x="connsiteX2" y="connsiteY2"/>
              </a:cxn>
              <a:cxn ang="0">
                <a:pos x="connsiteX3" y="connsiteY3"/>
              </a:cxn>
            </a:cxnLst>
            <a:rect l="l" t="t" r="r" b="b"/>
            <a:pathLst>
              <a:path w="60293" h="2381">
                <a:moveTo>
                  <a:pt x="0" y="0"/>
                </a:moveTo>
                <a:lnTo>
                  <a:pt x="60293" y="0"/>
                </a:lnTo>
                <a:lnTo>
                  <a:pt x="60293" y="2381"/>
                </a:lnTo>
                <a:lnTo>
                  <a:pt x="0" y="2381"/>
                </a:lnTo>
                <a:close/>
              </a:path>
            </a:pathLst>
          </a:custGeom>
          <a:solidFill>
            <a:schemeClr val="tx1">
              <a:alpha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xmlns="" id="{FB4CECC0-BF55-4827-C134-8642689DA9A6}"/>
              </a:ext>
            </a:extLst>
          </p:cNvPr>
          <p:cNvSpPr/>
          <p:nvPr/>
        </p:nvSpPr>
        <p:spPr>
          <a:xfrm>
            <a:off x="8093641" y="5654084"/>
            <a:ext cx="1803031" cy="5094"/>
          </a:xfrm>
          <a:custGeom>
            <a:avLst/>
            <a:gdLst>
              <a:gd name="connsiteX0" fmla="*/ 0 w 892302"/>
              <a:gd name="connsiteY0" fmla="*/ 0 h 2381"/>
              <a:gd name="connsiteX1" fmla="*/ 892302 w 892302"/>
              <a:gd name="connsiteY1" fmla="*/ 0 h 2381"/>
              <a:gd name="connsiteX2" fmla="*/ 892302 w 892302"/>
              <a:gd name="connsiteY2" fmla="*/ 2381 h 2381"/>
              <a:gd name="connsiteX3" fmla="*/ 0 w 892302"/>
              <a:gd name="connsiteY3" fmla="*/ 2381 h 2381"/>
            </a:gdLst>
            <a:ahLst/>
            <a:cxnLst>
              <a:cxn ang="0">
                <a:pos x="connsiteX0" y="connsiteY0"/>
              </a:cxn>
              <a:cxn ang="0">
                <a:pos x="connsiteX1" y="connsiteY1"/>
              </a:cxn>
              <a:cxn ang="0">
                <a:pos x="connsiteX2" y="connsiteY2"/>
              </a:cxn>
              <a:cxn ang="0">
                <a:pos x="connsiteX3" y="connsiteY3"/>
              </a:cxn>
            </a:cxnLst>
            <a:rect l="l" t="t" r="r" b="b"/>
            <a:pathLst>
              <a:path w="892302" h="2381">
                <a:moveTo>
                  <a:pt x="0" y="0"/>
                </a:moveTo>
                <a:lnTo>
                  <a:pt x="892302" y="0"/>
                </a:lnTo>
                <a:lnTo>
                  <a:pt x="892302" y="2381"/>
                </a:lnTo>
                <a:lnTo>
                  <a:pt x="0" y="2381"/>
                </a:lnTo>
                <a:close/>
              </a:path>
            </a:pathLst>
          </a:custGeom>
          <a:solidFill>
            <a:schemeClr val="tx1">
              <a:alpha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xmlns="" id="{F1AEEE67-6505-4588-75FA-C800ECF27934}"/>
              </a:ext>
            </a:extLst>
          </p:cNvPr>
          <p:cNvSpPr/>
          <p:nvPr/>
        </p:nvSpPr>
        <p:spPr>
          <a:xfrm>
            <a:off x="9712370" y="859685"/>
            <a:ext cx="1362626" cy="847904"/>
          </a:xfrm>
          <a:custGeom>
            <a:avLst/>
            <a:gdLst>
              <a:gd name="connsiteX0" fmla="*/ 548696 w 674350"/>
              <a:gd name="connsiteY0" fmla="*/ 396125 h 396315"/>
              <a:gd name="connsiteX1" fmla="*/ 74541 w 674350"/>
              <a:gd name="connsiteY1" fmla="*/ 396125 h 396315"/>
              <a:gd name="connsiteX2" fmla="*/ 8 w 674350"/>
              <a:gd name="connsiteY2" fmla="*/ 319401 h 396315"/>
              <a:gd name="connsiteX3" fmla="*/ 76732 w 674350"/>
              <a:gd name="connsiteY3" fmla="*/ 244868 h 396315"/>
              <a:gd name="connsiteX4" fmla="*/ 98449 w 674350"/>
              <a:gd name="connsiteY4" fmla="*/ 248011 h 396315"/>
              <a:gd name="connsiteX5" fmla="*/ 96735 w 674350"/>
              <a:gd name="connsiteY5" fmla="*/ 224770 h 396315"/>
              <a:gd name="connsiteX6" fmla="*/ 257040 w 674350"/>
              <a:gd name="connsiteY6" fmla="*/ 64465 h 396315"/>
              <a:gd name="connsiteX7" fmla="*/ 286568 w 674350"/>
              <a:gd name="connsiteY7" fmla="*/ 67227 h 396315"/>
              <a:gd name="connsiteX8" fmla="*/ 479125 w 674350"/>
              <a:gd name="connsiteY8" fmla="*/ 20488 h 396315"/>
              <a:gd name="connsiteX9" fmla="*/ 546315 w 674350"/>
              <a:gd name="connsiteY9" fmla="*/ 138093 h 396315"/>
              <a:gd name="connsiteX10" fmla="*/ 548696 w 674350"/>
              <a:gd name="connsiteY10" fmla="*/ 138093 h 396315"/>
              <a:gd name="connsiteX11" fmla="*/ 674302 w 674350"/>
              <a:gd name="connsiteY11" fmla="*/ 270709 h 396315"/>
              <a:gd name="connsiteX12" fmla="*/ 548696 w 674350"/>
              <a:gd name="connsiteY12" fmla="*/ 396315 h 39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4350" h="396315">
                <a:moveTo>
                  <a:pt x="548696" y="396125"/>
                </a:moveTo>
                <a:lnTo>
                  <a:pt x="74541" y="396125"/>
                </a:lnTo>
                <a:cubicBezTo>
                  <a:pt x="32774" y="395515"/>
                  <a:pt x="-601" y="361168"/>
                  <a:pt x="8" y="319401"/>
                </a:cubicBezTo>
                <a:cubicBezTo>
                  <a:pt x="618" y="277634"/>
                  <a:pt x="34965" y="244258"/>
                  <a:pt x="76732" y="244868"/>
                </a:cubicBezTo>
                <a:cubicBezTo>
                  <a:pt x="84085" y="244887"/>
                  <a:pt x="91391" y="245944"/>
                  <a:pt x="98449" y="248011"/>
                </a:cubicBezTo>
                <a:cubicBezTo>
                  <a:pt x="97297" y="240315"/>
                  <a:pt x="96725" y="232552"/>
                  <a:pt x="96735" y="224770"/>
                </a:cubicBezTo>
                <a:cubicBezTo>
                  <a:pt x="96735" y="136235"/>
                  <a:pt x="168505" y="64465"/>
                  <a:pt x="257040" y="64465"/>
                </a:cubicBezTo>
                <a:cubicBezTo>
                  <a:pt x="266946" y="64512"/>
                  <a:pt x="276824" y="65436"/>
                  <a:pt x="286568" y="67227"/>
                </a:cubicBezTo>
                <a:cubicBezTo>
                  <a:pt x="326830" y="1142"/>
                  <a:pt x="413050" y="-19784"/>
                  <a:pt x="479125" y="20488"/>
                </a:cubicBezTo>
                <a:cubicBezTo>
                  <a:pt x="520245" y="45538"/>
                  <a:pt x="545610" y="89953"/>
                  <a:pt x="546315" y="138093"/>
                </a:cubicBezTo>
                <a:lnTo>
                  <a:pt x="548696" y="138093"/>
                </a:lnTo>
                <a:cubicBezTo>
                  <a:pt x="620000" y="140026"/>
                  <a:pt x="676236" y="199405"/>
                  <a:pt x="674302" y="270709"/>
                </a:cubicBezTo>
                <a:cubicBezTo>
                  <a:pt x="672435" y="339299"/>
                  <a:pt x="617276" y="394449"/>
                  <a:pt x="548696" y="396315"/>
                </a:cubicBezTo>
                <a:close/>
              </a:path>
            </a:pathLst>
          </a:custGeom>
          <a:solidFill>
            <a:schemeClr val="tx1">
              <a:alpha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xmlns="" id="{BB5C28A5-3AD9-FE88-0351-B90AB72B6460}"/>
              </a:ext>
            </a:extLst>
          </p:cNvPr>
          <p:cNvSpPr/>
          <p:nvPr/>
        </p:nvSpPr>
        <p:spPr>
          <a:xfrm>
            <a:off x="7874609" y="1118415"/>
            <a:ext cx="519783" cy="319160"/>
          </a:xfrm>
          <a:custGeom>
            <a:avLst/>
            <a:gdLst>
              <a:gd name="connsiteX0" fmla="*/ 206505 w 257235"/>
              <a:gd name="connsiteY0" fmla="*/ 149178 h 149177"/>
              <a:gd name="connsiteX1" fmla="*/ 28197 w 257235"/>
              <a:gd name="connsiteY1" fmla="*/ 149178 h 149177"/>
              <a:gd name="connsiteX2" fmla="*/ 3 w 257235"/>
              <a:gd name="connsiteY2" fmla="*/ 120222 h 149177"/>
              <a:gd name="connsiteX3" fmla="*/ 28959 w 257235"/>
              <a:gd name="connsiteY3" fmla="*/ 92028 h 149177"/>
              <a:gd name="connsiteX4" fmla="*/ 37150 w 257235"/>
              <a:gd name="connsiteY4" fmla="*/ 93171 h 149177"/>
              <a:gd name="connsiteX5" fmla="*/ 36483 w 257235"/>
              <a:gd name="connsiteY5" fmla="*/ 84503 h 149177"/>
              <a:gd name="connsiteX6" fmla="*/ 96681 w 257235"/>
              <a:gd name="connsiteY6" fmla="*/ 24115 h 149177"/>
              <a:gd name="connsiteX7" fmla="*/ 96777 w 257235"/>
              <a:gd name="connsiteY7" fmla="*/ 24115 h 149177"/>
              <a:gd name="connsiteX8" fmla="*/ 107921 w 257235"/>
              <a:gd name="connsiteY8" fmla="*/ 25162 h 149177"/>
              <a:gd name="connsiteX9" fmla="*/ 180501 w 257235"/>
              <a:gd name="connsiteY9" fmla="*/ 7808 h 149177"/>
              <a:gd name="connsiteX10" fmla="*/ 205647 w 257235"/>
              <a:gd name="connsiteY10" fmla="*/ 51832 h 149177"/>
              <a:gd name="connsiteX11" fmla="*/ 206505 w 257235"/>
              <a:gd name="connsiteY11" fmla="*/ 51832 h 149177"/>
              <a:gd name="connsiteX12" fmla="*/ 257187 w 257235"/>
              <a:gd name="connsiteY12" fmla="*/ 98210 h 149177"/>
              <a:gd name="connsiteX13" fmla="*/ 210810 w 257235"/>
              <a:gd name="connsiteY13" fmla="*/ 148892 h 149177"/>
              <a:gd name="connsiteX14" fmla="*/ 206505 w 257235"/>
              <a:gd name="connsiteY14" fmla="*/ 148892 h 1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7235" h="149177">
                <a:moveTo>
                  <a:pt x="206505" y="149178"/>
                </a:moveTo>
                <a:lnTo>
                  <a:pt x="28197" y="149178"/>
                </a:lnTo>
                <a:cubicBezTo>
                  <a:pt x="12414" y="148968"/>
                  <a:pt x="-207" y="136005"/>
                  <a:pt x="3" y="120222"/>
                </a:cubicBezTo>
                <a:cubicBezTo>
                  <a:pt x="212" y="104439"/>
                  <a:pt x="13176" y="91818"/>
                  <a:pt x="28959" y="92028"/>
                </a:cubicBezTo>
                <a:cubicBezTo>
                  <a:pt x="31730" y="92009"/>
                  <a:pt x="34493" y="92390"/>
                  <a:pt x="37150" y="93171"/>
                </a:cubicBezTo>
                <a:cubicBezTo>
                  <a:pt x="36683" y="90304"/>
                  <a:pt x="36464" y="87408"/>
                  <a:pt x="36483" y="84503"/>
                </a:cubicBezTo>
                <a:cubicBezTo>
                  <a:pt x="36426" y="51204"/>
                  <a:pt x="63382" y="24172"/>
                  <a:pt x="96681" y="24115"/>
                </a:cubicBezTo>
                <a:cubicBezTo>
                  <a:pt x="96710" y="24115"/>
                  <a:pt x="96748" y="24115"/>
                  <a:pt x="96777" y="24115"/>
                </a:cubicBezTo>
                <a:cubicBezTo>
                  <a:pt x="100520" y="24124"/>
                  <a:pt x="104244" y="24477"/>
                  <a:pt x="107921" y="25162"/>
                </a:cubicBezTo>
                <a:cubicBezTo>
                  <a:pt x="123170" y="331"/>
                  <a:pt x="155670" y="-7442"/>
                  <a:pt x="180501" y="7808"/>
                </a:cubicBezTo>
                <a:cubicBezTo>
                  <a:pt x="195846" y="17228"/>
                  <a:pt x="205323" y="33830"/>
                  <a:pt x="205647" y="51832"/>
                </a:cubicBezTo>
                <a:lnTo>
                  <a:pt x="206505" y="51832"/>
                </a:lnTo>
                <a:cubicBezTo>
                  <a:pt x="233308" y="50642"/>
                  <a:pt x="255997" y="71406"/>
                  <a:pt x="257187" y="98210"/>
                </a:cubicBezTo>
                <a:cubicBezTo>
                  <a:pt x="258368" y="125013"/>
                  <a:pt x="237604" y="147701"/>
                  <a:pt x="210810" y="148892"/>
                </a:cubicBezTo>
                <a:cubicBezTo>
                  <a:pt x="209372" y="148959"/>
                  <a:pt x="207933" y="148959"/>
                  <a:pt x="206505" y="148892"/>
                </a:cubicBezTo>
                <a:close/>
              </a:path>
            </a:pathLst>
          </a:custGeom>
          <a:solidFill>
            <a:schemeClr val="tx1">
              <a:alpha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xmlns="" id="{5F050ECA-BFE9-BB65-A669-5227590AF985}"/>
              </a:ext>
            </a:extLst>
          </p:cNvPr>
          <p:cNvSpPr/>
          <p:nvPr/>
        </p:nvSpPr>
        <p:spPr>
          <a:xfrm rot="16996800">
            <a:off x="8818085" y="1818939"/>
            <a:ext cx="726286" cy="685951"/>
          </a:xfrm>
          <a:custGeom>
            <a:avLst/>
            <a:gdLst>
              <a:gd name="connsiteX0" fmla="*/ 339471 w 339470"/>
              <a:gd name="connsiteY0" fmla="*/ 169735 h 339470"/>
              <a:gd name="connsiteX1" fmla="*/ 169735 w 339470"/>
              <a:gd name="connsiteY1" fmla="*/ 339471 h 339470"/>
              <a:gd name="connsiteX2" fmla="*/ 0 w 339470"/>
              <a:gd name="connsiteY2" fmla="*/ 169735 h 339470"/>
              <a:gd name="connsiteX3" fmla="*/ 169735 w 339470"/>
              <a:gd name="connsiteY3" fmla="*/ 0 h 339470"/>
              <a:gd name="connsiteX4" fmla="*/ 339471 w 339470"/>
              <a:gd name="connsiteY4" fmla="*/ 169735 h 339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70" h="339470">
                <a:moveTo>
                  <a:pt x="339471" y="169735"/>
                </a:moveTo>
                <a:cubicBezTo>
                  <a:pt x="339471" y="263478"/>
                  <a:pt x="263478" y="339471"/>
                  <a:pt x="169735" y="339471"/>
                </a:cubicBezTo>
                <a:cubicBezTo>
                  <a:pt x="75993" y="339471"/>
                  <a:pt x="0" y="263478"/>
                  <a:pt x="0" y="169735"/>
                </a:cubicBezTo>
                <a:cubicBezTo>
                  <a:pt x="0" y="75993"/>
                  <a:pt x="75993" y="0"/>
                  <a:pt x="169735" y="0"/>
                </a:cubicBezTo>
                <a:cubicBezTo>
                  <a:pt x="263478" y="0"/>
                  <a:pt x="339471" y="75993"/>
                  <a:pt x="339471" y="169735"/>
                </a:cubicBezTo>
                <a:close/>
              </a:path>
            </a:pathLst>
          </a:custGeom>
          <a:solidFill>
            <a:schemeClr val="tx1">
              <a:alpha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Rectangle: Rounded Corners 267">
            <a:extLst>
              <a:ext uri="{FF2B5EF4-FFF2-40B4-BE49-F238E27FC236}">
                <a16:creationId xmlns:a16="http://schemas.microsoft.com/office/drawing/2014/main" xmlns="" id="{E38EB565-ABD0-CCA4-1579-1E44A0A005AC}"/>
              </a:ext>
            </a:extLst>
          </p:cNvPr>
          <p:cNvSpPr/>
          <p:nvPr/>
        </p:nvSpPr>
        <p:spPr>
          <a:xfrm>
            <a:off x="535440" y="1008581"/>
            <a:ext cx="10965763" cy="5278448"/>
          </a:xfrm>
          <a:prstGeom prst="roundRect">
            <a:avLst>
              <a:gd name="adj" fmla="val 10492"/>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Roboto Condensed" panose="02000000000000000000" pitchFamily="2" charset="0"/>
              <a:ea typeface="Roboto Condensed" panose="02000000000000000000" pitchFamily="2" charset="0"/>
              <a:cs typeface="+mn-cs"/>
            </a:endParaRPr>
          </a:p>
        </p:txBody>
      </p:sp>
      <p:sp>
        <p:nvSpPr>
          <p:cNvPr id="261" name="Rectangle: Rounded Corners 260">
            <a:extLst>
              <a:ext uri="{FF2B5EF4-FFF2-40B4-BE49-F238E27FC236}">
                <a16:creationId xmlns:a16="http://schemas.microsoft.com/office/drawing/2014/main" xmlns="" id="{7C402DFA-FC89-7903-B63A-EB278EDCCCC2}"/>
              </a:ext>
            </a:extLst>
          </p:cNvPr>
          <p:cNvSpPr/>
          <p:nvPr/>
        </p:nvSpPr>
        <p:spPr>
          <a:xfrm>
            <a:off x="1071312" y="371632"/>
            <a:ext cx="9894017" cy="1572328"/>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9Slide07 IcielBaliho Script" pitchFamily="2" charset="0"/>
                <a:ea typeface="+mn-ea"/>
                <a:cs typeface="#9Slide03 SFU Futura_12" panose="020B0604020202020204" charset="0"/>
              </a:rPr>
              <a:t>S</a:t>
            </a:r>
            <a:r>
              <a:rPr kumimoji="0" lang="vi-VN" sz="3600" b="0" i="0" u="none" strike="noStrike" kern="1200" cap="none" spc="0" normalizeH="0" baseline="0" noProof="0" dirty="0">
                <a:ln>
                  <a:noFill/>
                </a:ln>
                <a:solidFill>
                  <a:prstClr val="white"/>
                </a:solidFill>
                <a:effectLst/>
                <a:uLnTx/>
                <a:uFillTx/>
                <a:latin typeface="#9Slide07 IcielBaliho Script" pitchFamily="2" charset="0"/>
                <a:ea typeface="+mn-ea"/>
                <a:cs typeface="#9Slide03 SFU Futura_12" panose="020B0604020202020204" charset="0"/>
              </a:rPr>
              <a:t>ân bay thuộc vùng kinh tế trọng điểm </a:t>
            </a:r>
            <a:r>
              <a:rPr kumimoji="0" lang="en-US" sz="36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SFU Futura_12" panose="020B0604020202020204" charset="0"/>
              </a:rPr>
              <a:t>phía</a:t>
            </a:r>
            <a:r>
              <a:rPr kumimoji="0" lang="en-US" sz="3600" b="0" i="0" u="none" strike="noStrike" kern="1200" cap="none" spc="0" normalizeH="0" baseline="0" noProof="0" dirty="0">
                <a:ln>
                  <a:noFill/>
                </a:ln>
                <a:solidFill>
                  <a:prstClr val="white"/>
                </a:solidFill>
                <a:effectLst/>
                <a:uLnTx/>
                <a:uFillTx/>
                <a:latin typeface="#9Slide07 IcielBaliho Script" pitchFamily="2" charset="0"/>
                <a:ea typeface="+mn-ea"/>
                <a:cs typeface="#9Slide03 SFU Futura_12" panose="020B0604020202020204" charset="0"/>
              </a:rPr>
              <a:t> Nam</a:t>
            </a:r>
            <a:r>
              <a:rPr kumimoji="0" lang="vi-VN" sz="3600" b="0" i="0" u="none" strike="noStrike" kern="1200" cap="none" spc="0" normalizeH="0" baseline="0" noProof="0" dirty="0">
                <a:ln>
                  <a:noFill/>
                </a:ln>
                <a:solidFill>
                  <a:prstClr val="white"/>
                </a:solidFill>
                <a:effectLst/>
                <a:uLnTx/>
                <a:uFillTx/>
                <a:latin typeface="#9Slide07 IcielBaliho Script" pitchFamily="2" charset="0"/>
                <a:ea typeface="+mn-ea"/>
                <a:cs typeface="#9Slide03 SFU Futura_12" panose="020B0604020202020204" charset="0"/>
              </a:rPr>
              <a:t>?</a:t>
            </a:r>
          </a:p>
        </p:txBody>
      </p:sp>
      <p:grpSp>
        <p:nvGrpSpPr>
          <p:cNvPr id="272" name="Group 271">
            <a:extLst>
              <a:ext uri="{FF2B5EF4-FFF2-40B4-BE49-F238E27FC236}">
                <a16:creationId xmlns:a16="http://schemas.microsoft.com/office/drawing/2014/main" xmlns="" id="{BC88D25C-5AA0-A64A-42B1-FE02948DCD37}"/>
              </a:ext>
            </a:extLst>
          </p:cNvPr>
          <p:cNvGrpSpPr/>
          <p:nvPr/>
        </p:nvGrpSpPr>
        <p:grpSpPr>
          <a:xfrm>
            <a:off x="1505765" y="4362776"/>
            <a:ext cx="4291730" cy="1203952"/>
            <a:chOff x="3026390" y="4473919"/>
            <a:chExt cx="3693256" cy="907638"/>
          </a:xfrm>
        </p:grpSpPr>
        <p:sp>
          <p:nvSpPr>
            <p:cNvPr id="15" name="Rectangle: Rounded Corners 14">
              <a:extLst>
                <a:ext uri="{FF2B5EF4-FFF2-40B4-BE49-F238E27FC236}">
                  <a16:creationId xmlns:a16="http://schemas.microsoft.com/office/drawing/2014/main" xmlns="" id="{9F5CB577-7854-C915-EF14-CCFD5CDF391F}"/>
                </a:ext>
              </a:extLst>
            </p:cNvPr>
            <p:cNvSpPr/>
            <p:nvPr/>
          </p:nvSpPr>
          <p:spPr>
            <a:xfrm>
              <a:off x="3026390" y="4568043"/>
              <a:ext cx="3693256" cy="784526"/>
            </a:xfrm>
            <a:prstGeom prst="roundRect">
              <a:avLst>
                <a:gd name="adj" fmla="val 50000"/>
              </a:avLst>
            </a:prstGeom>
            <a:solidFill>
              <a:srgbClr val="FFC000"/>
            </a:solidFill>
            <a:ln>
              <a:noFill/>
            </a:ln>
          </p:spPr>
          <p:txBody>
            <a:bodyPr vert="horz" wrap="square" lIns="1080000" tIns="45720" rIns="91440" bIns="45720" numCol="1" rtlCol="0" anchor="t"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Long Thành</a:t>
              </a:r>
            </a:p>
          </p:txBody>
        </p:sp>
        <p:sp>
          <p:nvSpPr>
            <p:cNvPr id="16" name="Oval 15">
              <a:extLst>
                <a:ext uri="{FF2B5EF4-FFF2-40B4-BE49-F238E27FC236}">
                  <a16:creationId xmlns:a16="http://schemas.microsoft.com/office/drawing/2014/main" xmlns="" id="{352B3ED1-FEA3-82C4-D0F8-B653B1A9B5A8}"/>
                </a:ext>
              </a:extLst>
            </p:cNvPr>
            <p:cNvSpPr>
              <a:spLocks noChangeAspect="1"/>
            </p:cNvSpPr>
            <p:nvPr/>
          </p:nvSpPr>
          <p:spPr>
            <a:xfrm>
              <a:off x="3026390" y="4473919"/>
              <a:ext cx="907638" cy="907638"/>
            </a:xfrm>
            <a:prstGeom prst="ellipse">
              <a:avLst/>
            </a:prstGeom>
            <a:solidFill>
              <a:srgbClr val="FFC000"/>
            </a:solidFill>
            <a:ln w="50800">
              <a:solidFill>
                <a:schemeClr val="bg1"/>
              </a:solidFill>
            </a:ln>
            <a:effectLst>
              <a:outerShdw blurRad="63500" sx="102000" sy="102000" algn="ctr" rotWithShape="0">
                <a:schemeClr val="bg1">
                  <a:lumMod val="65000"/>
                  <a:alpha val="40000"/>
                </a:schemeClr>
              </a:outerShdw>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C</a:t>
              </a:r>
            </a:p>
          </p:txBody>
        </p:sp>
      </p:grpSp>
      <p:grpSp>
        <p:nvGrpSpPr>
          <p:cNvPr id="271" name="Group 270">
            <a:extLst>
              <a:ext uri="{FF2B5EF4-FFF2-40B4-BE49-F238E27FC236}">
                <a16:creationId xmlns:a16="http://schemas.microsoft.com/office/drawing/2014/main" xmlns="" id="{A2515102-326C-2C4E-88E8-63501A4ED274}"/>
              </a:ext>
            </a:extLst>
          </p:cNvPr>
          <p:cNvGrpSpPr/>
          <p:nvPr/>
        </p:nvGrpSpPr>
        <p:grpSpPr>
          <a:xfrm>
            <a:off x="1492852" y="2551392"/>
            <a:ext cx="4291730" cy="1203952"/>
            <a:chOff x="3026390" y="3429000"/>
            <a:chExt cx="3693256" cy="907638"/>
          </a:xfrm>
        </p:grpSpPr>
        <p:sp>
          <p:nvSpPr>
            <p:cNvPr id="18" name="Rectangle: Rounded Corners 17">
              <a:extLst>
                <a:ext uri="{FF2B5EF4-FFF2-40B4-BE49-F238E27FC236}">
                  <a16:creationId xmlns:a16="http://schemas.microsoft.com/office/drawing/2014/main" xmlns="" id="{CDFF7C41-371C-E260-077D-031738C365AE}"/>
                </a:ext>
              </a:extLst>
            </p:cNvPr>
            <p:cNvSpPr/>
            <p:nvPr/>
          </p:nvSpPr>
          <p:spPr>
            <a:xfrm>
              <a:off x="3026390" y="3552111"/>
              <a:ext cx="3693256" cy="784526"/>
            </a:xfrm>
            <a:prstGeom prst="roundRect">
              <a:avLst>
                <a:gd name="adj" fmla="val 50000"/>
              </a:avLst>
            </a:prstGeom>
            <a:solidFill>
              <a:srgbClr val="FFC000"/>
            </a:solidFill>
            <a:ln w="38100">
              <a:solidFill>
                <a:srgbClr val="FFC000"/>
              </a:solidFill>
            </a:ln>
          </p:spPr>
          <p:txBody>
            <a:bodyPr vert="horz" wrap="square" lIns="1080000" tIns="45720" rIns="91440" bIns="45720" numCol="1" rtlCol="0" anchor="t"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Roboto Condensed" panose="02000000000000000000" pitchFamily="2" charset="0"/>
                  <a:ea typeface="Roboto Condensed" panose="02000000000000000000" pitchFamily="2" charset="0"/>
                  <a:cs typeface="+mn-cs"/>
                </a:rPr>
                <a:t>Nội</a:t>
              </a:r>
              <a:r>
                <a:rPr kumimoji="0" lang="en-US" sz="28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 </a:t>
              </a:r>
              <a:r>
                <a:rPr kumimoji="0" lang="en-US" sz="2800" b="0" i="0" u="none" strike="noStrike" kern="1200" cap="none" spc="0" normalizeH="0" baseline="0" noProof="0" dirty="0" err="1">
                  <a:ln>
                    <a:noFill/>
                  </a:ln>
                  <a:solidFill>
                    <a:srgbClr val="002060"/>
                  </a:solidFill>
                  <a:effectLst/>
                  <a:uLnTx/>
                  <a:uFillTx/>
                  <a:latin typeface="Roboto Condensed" panose="02000000000000000000" pitchFamily="2" charset="0"/>
                  <a:ea typeface="Roboto Condensed" panose="02000000000000000000" pitchFamily="2" charset="0"/>
                  <a:cs typeface="+mn-cs"/>
                </a:rPr>
                <a:t>Bài</a:t>
              </a:r>
              <a:endParaRPr kumimoji="0" lang="en-US" sz="28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endParaRPr>
            </a:p>
          </p:txBody>
        </p:sp>
        <p:sp>
          <p:nvSpPr>
            <p:cNvPr id="19" name="Oval 18">
              <a:extLst>
                <a:ext uri="{FF2B5EF4-FFF2-40B4-BE49-F238E27FC236}">
                  <a16:creationId xmlns:a16="http://schemas.microsoft.com/office/drawing/2014/main" xmlns="" id="{35B613D4-BD3F-4DB0-29EE-49B1018DC0E0}"/>
                </a:ext>
              </a:extLst>
            </p:cNvPr>
            <p:cNvSpPr>
              <a:spLocks noChangeAspect="1"/>
            </p:cNvSpPr>
            <p:nvPr/>
          </p:nvSpPr>
          <p:spPr>
            <a:xfrm>
              <a:off x="3026390" y="3429000"/>
              <a:ext cx="907638" cy="907638"/>
            </a:xfrm>
            <a:prstGeom prst="ellipse">
              <a:avLst/>
            </a:prstGeom>
            <a:solidFill>
              <a:srgbClr val="FFC000"/>
            </a:solidFill>
            <a:ln w="50800">
              <a:solidFill>
                <a:schemeClr val="bg1"/>
              </a:solidFill>
            </a:ln>
            <a:effectLst>
              <a:outerShdw blurRad="63500" sx="102000" sy="102000" algn="ctr" rotWithShape="0">
                <a:schemeClr val="bg1">
                  <a:lumMod val="65000"/>
                  <a:alpha val="40000"/>
                </a:schemeClr>
              </a:outerShdw>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A</a:t>
              </a:r>
            </a:p>
          </p:txBody>
        </p:sp>
      </p:grpSp>
      <p:grpSp>
        <p:nvGrpSpPr>
          <p:cNvPr id="270" name="Group 269">
            <a:extLst>
              <a:ext uri="{FF2B5EF4-FFF2-40B4-BE49-F238E27FC236}">
                <a16:creationId xmlns:a16="http://schemas.microsoft.com/office/drawing/2014/main" xmlns="" id="{FC282949-FE18-31AB-DE41-14E37B574657}"/>
              </a:ext>
            </a:extLst>
          </p:cNvPr>
          <p:cNvGrpSpPr/>
          <p:nvPr/>
        </p:nvGrpSpPr>
        <p:grpSpPr>
          <a:xfrm>
            <a:off x="6055917" y="4445829"/>
            <a:ext cx="4291730" cy="1203952"/>
            <a:chOff x="7786538" y="4473919"/>
            <a:chExt cx="3693256" cy="907638"/>
          </a:xfrm>
        </p:grpSpPr>
        <p:sp>
          <p:nvSpPr>
            <p:cNvPr id="9" name="Rectangle: Rounded Corners 8">
              <a:extLst>
                <a:ext uri="{FF2B5EF4-FFF2-40B4-BE49-F238E27FC236}">
                  <a16:creationId xmlns:a16="http://schemas.microsoft.com/office/drawing/2014/main" xmlns="" id="{CECB5055-39F3-7E21-6668-EEF9A889C5EE}"/>
                </a:ext>
              </a:extLst>
            </p:cNvPr>
            <p:cNvSpPr/>
            <p:nvPr/>
          </p:nvSpPr>
          <p:spPr>
            <a:xfrm>
              <a:off x="7786538" y="4530070"/>
              <a:ext cx="3693256" cy="691740"/>
            </a:xfrm>
            <a:prstGeom prst="roundRect">
              <a:avLst>
                <a:gd name="adj" fmla="val 50000"/>
              </a:avLst>
            </a:prstGeom>
            <a:solidFill>
              <a:srgbClr val="FFC000"/>
            </a:solidFill>
            <a:ln>
              <a:noFill/>
            </a:ln>
          </p:spPr>
          <p:txBody>
            <a:bodyPr vert="horz" wrap="square" lIns="1080000" tIns="45720" rIns="91440" bIns="45720" numCol="1" rtlCol="0" anchor="t"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Vân </a:t>
              </a:r>
              <a:r>
                <a:rPr kumimoji="0" lang="en-US" sz="2800" b="0" i="0" u="none" strike="noStrike" kern="1200" cap="none" spc="0" normalizeH="0" baseline="0" noProof="0" dirty="0" err="1">
                  <a:ln>
                    <a:noFill/>
                  </a:ln>
                  <a:solidFill>
                    <a:srgbClr val="002060"/>
                  </a:solidFill>
                  <a:effectLst/>
                  <a:uLnTx/>
                  <a:uFillTx/>
                  <a:latin typeface="Roboto Condensed" panose="02000000000000000000" pitchFamily="2" charset="0"/>
                  <a:ea typeface="Roboto Condensed" panose="02000000000000000000" pitchFamily="2" charset="0"/>
                  <a:cs typeface="+mn-cs"/>
                </a:rPr>
                <a:t>Đồn</a:t>
              </a:r>
              <a:endParaRPr kumimoji="0" lang="en-US" sz="28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endParaRPr>
            </a:p>
          </p:txBody>
        </p:sp>
        <p:sp>
          <p:nvSpPr>
            <p:cNvPr id="10" name="Oval 9">
              <a:extLst>
                <a:ext uri="{FF2B5EF4-FFF2-40B4-BE49-F238E27FC236}">
                  <a16:creationId xmlns:a16="http://schemas.microsoft.com/office/drawing/2014/main" xmlns="" id="{D22DBF5D-9022-5F08-4392-82AB6526A7E7}"/>
                </a:ext>
              </a:extLst>
            </p:cNvPr>
            <p:cNvSpPr>
              <a:spLocks noChangeAspect="1"/>
            </p:cNvSpPr>
            <p:nvPr/>
          </p:nvSpPr>
          <p:spPr>
            <a:xfrm>
              <a:off x="7786538" y="4473919"/>
              <a:ext cx="907638" cy="907638"/>
            </a:xfrm>
            <a:prstGeom prst="ellipse">
              <a:avLst/>
            </a:prstGeom>
            <a:solidFill>
              <a:srgbClr val="FFC000"/>
            </a:solidFill>
            <a:ln w="50800">
              <a:solidFill>
                <a:schemeClr val="bg1"/>
              </a:solidFill>
            </a:ln>
            <a:effectLst>
              <a:outerShdw blurRad="63500" sx="102000" sy="102000" algn="ctr" rotWithShape="0">
                <a:schemeClr val="bg1">
                  <a:lumMod val="65000"/>
                  <a:alpha val="40000"/>
                </a:schemeClr>
              </a:outerShdw>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D</a:t>
              </a:r>
            </a:p>
          </p:txBody>
        </p:sp>
      </p:grpSp>
      <p:grpSp>
        <p:nvGrpSpPr>
          <p:cNvPr id="269" name="Group 268">
            <a:extLst>
              <a:ext uri="{FF2B5EF4-FFF2-40B4-BE49-F238E27FC236}">
                <a16:creationId xmlns:a16="http://schemas.microsoft.com/office/drawing/2014/main" xmlns="" id="{17C2EFC3-7D3E-97C7-4194-0796A30FBCE4}"/>
              </a:ext>
            </a:extLst>
          </p:cNvPr>
          <p:cNvGrpSpPr/>
          <p:nvPr/>
        </p:nvGrpSpPr>
        <p:grpSpPr>
          <a:xfrm>
            <a:off x="6054297" y="2727450"/>
            <a:ext cx="4631938" cy="1203951"/>
            <a:chOff x="7585436" y="3429003"/>
            <a:chExt cx="3986023" cy="907638"/>
          </a:xfrm>
        </p:grpSpPr>
        <p:sp>
          <p:nvSpPr>
            <p:cNvPr id="12" name="Rectangle: Rounded Corners 11">
              <a:extLst>
                <a:ext uri="{FF2B5EF4-FFF2-40B4-BE49-F238E27FC236}">
                  <a16:creationId xmlns:a16="http://schemas.microsoft.com/office/drawing/2014/main" xmlns="" id="{52D08CFE-5CA3-BDBF-C208-1367B7077056}"/>
                </a:ext>
              </a:extLst>
            </p:cNvPr>
            <p:cNvSpPr/>
            <p:nvPr/>
          </p:nvSpPr>
          <p:spPr>
            <a:xfrm>
              <a:off x="7878203" y="3495964"/>
              <a:ext cx="3693256" cy="784527"/>
            </a:xfrm>
            <a:prstGeom prst="roundRect">
              <a:avLst>
                <a:gd name="adj" fmla="val 50000"/>
              </a:avLst>
            </a:prstGeom>
            <a:solidFill>
              <a:srgbClr val="FFC000"/>
            </a:solidFill>
            <a:ln>
              <a:noFill/>
            </a:ln>
          </p:spPr>
          <p:txBody>
            <a:bodyPr vert="horz" wrap="square" lIns="1080000" tIns="45720" rIns="91440" bIns="45720" numCol="1" rtlCol="0" anchor="t"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Cam </a:t>
              </a:r>
              <a:r>
                <a:rPr kumimoji="0" lang="en-US" sz="2800" b="0" i="0" u="none" strike="noStrike" kern="1200" cap="none" spc="0" normalizeH="0" baseline="0" noProof="0" dirty="0" err="1">
                  <a:ln>
                    <a:noFill/>
                  </a:ln>
                  <a:solidFill>
                    <a:srgbClr val="002060"/>
                  </a:solidFill>
                  <a:effectLst/>
                  <a:uLnTx/>
                  <a:uFillTx/>
                  <a:latin typeface="Roboto Condensed" panose="02000000000000000000" pitchFamily="2" charset="0"/>
                  <a:ea typeface="Roboto Condensed" panose="02000000000000000000" pitchFamily="2" charset="0"/>
                  <a:cs typeface="+mn-cs"/>
                </a:rPr>
                <a:t>Ranh</a:t>
              </a:r>
              <a:endParaRPr kumimoji="0" lang="en-US" sz="28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endParaRPr>
            </a:p>
          </p:txBody>
        </p:sp>
        <p:sp>
          <p:nvSpPr>
            <p:cNvPr id="13" name="Oval 12">
              <a:extLst>
                <a:ext uri="{FF2B5EF4-FFF2-40B4-BE49-F238E27FC236}">
                  <a16:creationId xmlns:a16="http://schemas.microsoft.com/office/drawing/2014/main" xmlns="" id="{2D86F51D-DAA5-3EED-8A9D-9ACB382F8D7C}"/>
                </a:ext>
              </a:extLst>
            </p:cNvPr>
            <p:cNvSpPr>
              <a:spLocks noChangeAspect="1"/>
            </p:cNvSpPr>
            <p:nvPr/>
          </p:nvSpPr>
          <p:spPr>
            <a:xfrm>
              <a:off x="7585436" y="3429003"/>
              <a:ext cx="907638" cy="907638"/>
            </a:xfrm>
            <a:prstGeom prst="ellipse">
              <a:avLst/>
            </a:prstGeom>
            <a:solidFill>
              <a:srgbClr val="FFC000"/>
            </a:solidFill>
            <a:ln w="50800">
              <a:solidFill>
                <a:schemeClr val="bg1"/>
              </a:solidFill>
            </a:ln>
            <a:effectLst>
              <a:outerShdw blurRad="63500" sx="102000" sy="102000" algn="ctr" rotWithShape="0">
                <a:schemeClr val="bg1">
                  <a:lumMod val="65000"/>
                  <a:alpha val="40000"/>
                </a:schemeClr>
              </a:outerShdw>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B</a:t>
              </a:r>
            </a:p>
          </p:txBody>
        </p:sp>
      </p:grpSp>
      <p:pic>
        <p:nvPicPr>
          <p:cNvPr id="4" name="Hình ảnh 3">
            <a:extLst>
              <a:ext uri="{FF2B5EF4-FFF2-40B4-BE49-F238E27FC236}">
                <a16:creationId xmlns:a16="http://schemas.microsoft.com/office/drawing/2014/main" xmlns="" id="{94DF693C-8C19-2680-6B1B-2EF4AF69BE0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111" b="89778" l="9778" r="89778">
                        <a14:foregroundMark x1="52444" y1="7111" x2="65778" y2="14222"/>
                      </a14:backgroundRemoval>
                    </a14:imgEffect>
                  </a14:imgLayer>
                </a14:imgProps>
              </a:ext>
            </a:extLst>
          </a:blip>
          <a:stretch>
            <a:fillRect/>
          </a:stretch>
        </p:blipFill>
        <p:spPr>
          <a:xfrm>
            <a:off x="10228521" y="4739827"/>
            <a:ext cx="2308287" cy="2143125"/>
          </a:xfrm>
          <a:prstGeom prst="rect">
            <a:avLst/>
          </a:prstGeom>
        </p:spPr>
      </p:pic>
    </p:spTree>
    <p:extLst>
      <p:ext uri="{BB962C8B-B14F-4D97-AF65-F5344CB8AC3E}">
        <p14:creationId xmlns:p14="http://schemas.microsoft.com/office/powerpoint/2010/main" val="315600767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69"/>
                                        </p:tgtEl>
                                        <p:attrNameLst>
                                          <p:attrName>ppt_x</p:attrName>
                                        </p:attrNameLst>
                                      </p:cBhvr>
                                      <p:tavLst>
                                        <p:tav tm="0">
                                          <p:val>
                                            <p:strVal val="ppt_x"/>
                                          </p:val>
                                        </p:tav>
                                        <p:tav tm="100000">
                                          <p:val>
                                            <p:strVal val="ppt_x"/>
                                          </p:val>
                                        </p:tav>
                                      </p:tavLst>
                                    </p:anim>
                                    <p:anim calcmode="lin" valueType="num">
                                      <p:cBhvr additive="base">
                                        <p:cTn id="7" dur="500"/>
                                        <p:tgtEl>
                                          <p:spTgt spid="269"/>
                                        </p:tgtEl>
                                        <p:attrNameLst>
                                          <p:attrName>ppt_y</p:attrName>
                                        </p:attrNameLst>
                                      </p:cBhvr>
                                      <p:tavLst>
                                        <p:tav tm="0">
                                          <p:val>
                                            <p:strVal val="ppt_y"/>
                                          </p:val>
                                        </p:tav>
                                        <p:tav tm="100000">
                                          <p:val>
                                            <p:strVal val="1+ppt_h/2"/>
                                          </p:val>
                                        </p:tav>
                                      </p:tavLst>
                                    </p:anim>
                                    <p:set>
                                      <p:cBhvr>
                                        <p:cTn id="8" dur="1" fill="hold">
                                          <p:stCondLst>
                                            <p:cond delay="499"/>
                                          </p:stCondLst>
                                        </p:cTn>
                                        <p:tgtEl>
                                          <p:spTgt spid="269"/>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270"/>
                                        </p:tgtEl>
                                        <p:attrNameLst>
                                          <p:attrName>ppt_x</p:attrName>
                                        </p:attrNameLst>
                                      </p:cBhvr>
                                      <p:tavLst>
                                        <p:tav tm="0">
                                          <p:val>
                                            <p:strVal val="ppt_x"/>
                                          </p:val>
                                        </p:tav>
                                        <p:tav tm="100000">
                                          <p:val>
                                            <p:strVal val="ppt_x"/>
                                          </p:val>
                                        </p:tav>
                                      </p:tavLst>
                                    </p:anim>
                                    <p:anim calcmode="lin" valueType="num">
                                      <p:cBhvr additive="base">
                                        <p:cTn id="11" dur="500"/>
                                        <p:tgtEl>
                                          <p:spTgt spid="270"/>
                                        </p:tgtEl>
                                        <p:attrNameLst>
                                          <p:attrName>ppt_y</p:attrName>
                                        </p:attrNameLst>
                                      </p:cBhvr>
                                      <p:tavLst>
                                        <p:tav tm="0">
                                          <p:val>
                                            <p:strVal val="ppt_y"/>
                                          </p:val>
                                        </p:tav>
                                        <p:tav tm="100000">
                                          <p:val>
                                            <p:strVal val="1+ppt_h/2"/>
                                          </p:val>
                                        </p:tav>
                                      </p:tavLst>
                                    </p:anim>
                                    <p:set>
                                      <p:cBhvr>
                                        <p:cTn id="12" dur="1" fill="hold">
                                          <p:stCondLst>
                                            <p:cond delay="499"/>
                                          </p:stCondLst>
                                        </p:cTn>
                                        <p:tgtEl>
                                          <p:spTgt spid="270"/>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271"/>
                                        </p:tgtEl>
                                        <p:attrNameLst>
                                          <p:attrName>ppt_x</p:attrName>
                                        </p:attrNameLst>
                                      </p:cBhvr>
                                      <p:tavLst>
                                        <p:tav tm="0">
                                          <p:val>
                                            <p:strVal val="ppt_x"/>
                                          </p:val>
                                        </p:tav>
                                        <p:tav tm="100000">
                                          <p:val>
                                            <p:strVal val="ppt_x"/>
                                          </p:val>
                                        </p:tav>
                                      </p:tavLst>
                                    </p:anim>
                                    <p:anim calcmode="lin" valueType="num">
                                      <p:cBhvr additive="base">
                                        <p:cTn id="15" dur="500"/>
                                        <p:tgtEl>
                                          <p:spTgt spid="271"/>
                                        </p:tgtEl>
                                        <p:attrNameLst>
                                          <p:attrName>ppt_y</p:attrName>
                                        </p:attrNameLst>
                                      </p:cBhvr>
                                      <p:tavLst>
                                        <p:tav tm="0">
                                          <p:val>
                                            <p:strVal val="ppt_y"/>
                                          </p:val>
                                        </p:tav>
                                        <p:tav tm="100000">
                                          <p:val>
                                            <p:strVal val="1+ppt_h/2"/>
                                          </p:val>
                                        </p:tav>
                                      </p:tavLst>
                                    </p:anim>
                                    <p:set>
                                      <p:cBhvr>
                                        <p:cTn id="16" dur="1" fill="hold">
                                          <p:stCondLst>
                                            <p:cond delay="499"/>
                                          </p:stCondLst>
                                        </p:cTn>
                                        <p:tgtEl>
                                          <p:spTgt spid="2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C6358EA-8B7E-DF97-88B4-48606419EFE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131E2BC3-6A86-A2D7-E3DA-DC799AACAD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1DF86A-5B25-4DFB-AA94-3BD57DA1950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xmlns="" id="{0EC4FE77-F247-5423-9973-6A3F9B251217}"/>
              </a:ext>
            </a:extLst>
          </p:cNvPr>
          <p:cNvSpPr/>
          <p:nvPr/>
        </p:nvSpPr>
        <p:spPr>
          <a:xfrm>
            <a:off x="11770918" y="5778395"/>
            <a:ext cx="167253" cy="5094"/>
          </a:xfrm>
          <a:custGeom>
            <a:avLst/>
            <a:gdLst>
              <a:gd name="connsiteX0" fmla="*/ 0 w 82772"/>
              <a:gd name="connsiteY0" fmla="*/ 0 h 2381"/>
              <a:gd name="connsiteX1" fmla="*/ 82772 w 82772"/>
              <a:gd name="connsiteY1" fmla="*/ 0 h 2381"/>
              <a:gd name="connsiteX2" fmla="*/ 82772 w 82772"/>
              <a:gd name="connsiteY2" fmla="*/ 2381 h 2381"/>
              <a:gd name="connsiteX3" fmla="*/ 0 w 82772"/>
              <a:gd name="connsiteY3" fmla="*/ 2381 h 2381"/>
            </a:gdLst>
            <a:ahLst/>
            <a:cxnLst>
              <a:cxn ang="0">
                <a:pos x="connsiteX0" y="connsiteY0"/>
              </a:cxn>
              <a:cxn ang="0">
                <a:pos x="connsiteX1" y="connsiteY1"/>
              </a:cxn>
              <a:cxn ang="0">
                <a:pos x="connsiteX2" y="connsiteY2"/>
              </a:cxn>
              <a:cxn ang="0">
                <a:pos x="connsiteX3" y="connsiteY3"/>
              </a:cxn>
            </a:cxnLst>
            <a:rect l="l" t="t" r="r" b="b"/>
            <a:pathLst>
              <a:path w="82772" h="2381">
                <a:moveTo>
                  <a:pt x="0" y="0"/>
                </a:moveTo>
                <a:lnTo>
                  <a:pt x="82772" y="0"/>
                </a:lnTo>
                <a:lnTo>
                  <a:pt x="82772" y="2381"/>
                </a:lnTo>
                <a:lnTo>
                  <a:pt x="0" y="2381"/>
                </a:lnTo>
                <a:close/>
              </a:path>
            </a:pathLst>
          </a:custGeom>
          <a:solidFill>
            <a:schemeClr val="tx1">
              <a:alpha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xmlns="" id="{A7B72D1D-4D7E-5311-AB59-72BED845E336}"/>
              </a:ext>
            </a:extLst>
          </p:cNvPr>
          <p:cNvSpPr/>
          <p:nvPr/>
        </p:nvSpPr>
        <p:spPr>
          <a:xfrm>
            <a:off x="6572959" y="5568089"/>
            <a:ext cx="831262" cy="5094"/>
          </a:xfrm>
          <a:custGeom>
            <a:avLst/>
            <a:gdLst>
              <a:gd name="connsiteX0" fmla="*/ 0 w 411384"/>
              <a:gd name="connsiteY0" fmla="*/ 0 h 2381"/>
              <a:gd name="connsiteX1" fmla="*/ 411385 w 411384"/>
              <a:gd name="connsiteY1" fmla="*/ 0 h 2381"/>
              <a:gd name="connsiteX2" fmla="*/ 411385 w 411384"/>
              <a:gd name="connsiteY2" fmla="*/ 2381 h 2381"/>
              <a:gd name="connsiteX3" fmla="*/ 0 w 411384"/>
              <a:gd name="connsiteY3" fmla="*/ 2381 h 2381"/>
            </a:gdLst>
            <a:ahLst/>
            <a:cxnLst>
              <a:cxn ang="0">
                <a:pos x="connsiteX0" y="connsiteY0"/>
              </a:cxn>
              <a:cxn ang="0">
                <a:pos x="connsiteX1" y="connsiteY1"/>
              </a:cxn>
              <a:cxn ang="0">
                <a:pos x="connsiteX2" y="connsiteY2"/>
              </a:cxn>
              <a:cxn ang="0">
                <a:pos x="connsiteX3" y="connsiteY3"/>
              </a:cxn>
            </a:cxnLst>
            <a:rect l="l" t="t" r="r" b="b"/>
            <a:pathLst>
              <a:path w="411384" h="2381">
                <a:moveTo>
                  <a:pt x="0" y="0"/>
                </a:moveTo>
                <a:lnTo>
                  <a:pt x="411385" y="0"/>
                </a:lnTo>
                <a:lnTo>
                  <a:pt x="411385" y="2381"/>
                </a:lnTo>
                <a:lnTo>
                  <a:pt x="0" y="2381"/>
                </a:lnTo>
                <a:close/>
              </a:path>
            </a:pathLst>
          </a:custGeom>
          <a:solidFill>
            <a:schemeClr val="tx1">
              <a:alpha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xmlns="" id="{4397BC35-84F7-DFD7-F677-D6715EC9F3B6}"/>
              </a:ext>
            </a:extLst>
          </p:cNvPr>
          <p:cNvSpPr/>
          <p:nvPr/>
        </p:nvSpPr>
        <p:spPr>
          <a:xfrm>
            <a:off x="7575715" y="5568089"/>
            <a:ext cx="121831" cy="5094"/>
          </a:xfrm>
          <a:custGeom>
            <a:avLst/>
            <a:gdLst>
              <a:gd name="connsiteX0" fmla="*/ 0 w 60293"/>
              <a:gd name="connsiteY0" fmla="*/ 0 h 2381"/>
              <a:gd name="connsiteX1" fmla="*/ 60293 w 60293"/>
              <a:gd name="connsiteY1" fmla="*/ 0 h 2381"/>
              <a:gd name="connsiteX2" fmla="*/ 60293 w 60293"/>
              <a:gd name="connsiteY2" fmla="*/ 2381 h 2381"/>
              <a:gd name="connsiteX3" fmla="*/ 0 w 60293"/>
              <a:gd name="connsiteY3" fmla="*/ 2381 h 2381"/>
            </a:gdLst>
            <a:ahLst/>
            <a:cxnLst>
              <a:cxn ang="0">
                <a:pos x="connsiteX0" y="connsiteY0"/>
              </a:cxn>
              <a:cxn ang="0">
                <a:pos x="connsiteX1" y="connsiteY1"/>
              </a:cxn>
              <a:cxn ang="0">
                <a:pos x="connsiteX2" y="connsiteY2"/>
              </a:cxn>
              <a:cxn ang="0">
                <a:pos x="connsiteX3" y="connsiteY3"/>
              </a:cxn>
            </a:cxnLst>
            <a:rect l="l" t="t" r="r" b="b"/>
            <a:pathLst>
              <a:path w="60293" h="2381">
                <a:moveTo>
                  <a:pt x="0" y="0"/>
                </a:moveTo>
                <a:lnTo>
                  <a:pt x="60293" y="0"/>
                </a:lnTo>
                <a:lnTo>
                  <a:pt x="60293" y="2381"/>
                </a:lnTo>
                <a:lnTo>
                  <a:pt x="0" y="2381"/>
                </a:lnTo>
                <a:close/>
              </a:path>
            </a:pathLst>
          </a:custGeom>
          <a:solidFill>
            <a:schemeClr val="tx1">
              <a:alpha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xmlns="" id="{1B269F92-4EB0-D9B9-21DB-3DE7ADF8F256}"/>
              </a:ext>
            </a:extLst>
          </p:cNvPr>
          <p:cNvSpPr/>
          <p:nvPr/>
        </p:nvSpPr>
        <p:spPr>
          <a:xfrm>
            <a:off x="8093641" y="5654084"/>
            <a:ext cx="1803031" cy="5094"/>
          </a:xfrm>
          <a:custGeom>
            <a:avLst/>
            <a:gdLst>
              <a:gd name="connsiteX0" fmla="*/ 0 w 892302"/>
              <a:gd name="connsiteY0" fmla="*/ 0 h 2381"/>
              <a:gd name="connsiteX1" fmla="*/ 892302 w 892302"/>
              <a:gd name="connsiteY1" fmla="*/ 0 h 2381"/>
              <a:gd name="connsiteX2" fmla="*/ 892302 w 892302"/>
              <a:gd name="connsiteY2" fmla="*/ 2381 h 2381"/>
              <a:gd name="connsiteX3" fmla="*/ 0 w 892302"/>
              <a:gd name="connsiteY3" fmla="*/ 2381 h 2381"/>
            </a:gdLst>
            <a:ahLst/>
            <a:cxnLst>
              <a:cxn ang="0">
                <a:pos x="connsiteX0" y="connsiteY0"/>
              </a:cxn>
              <a:cxn ang="0">
                <a:pos x="connsiteX1" y="connsiteY1"/>
              </a:cxn>
              <a:cxn ang="0">
                <a:pos x="connsiteX2" y="connsiteY2"/>
              </a:cxn>
              <a:cxn ang="0">
                <a:pos x="connsiteX3" y="connsiteY3"/>
              </a:cxn>
            </a:cxnLst>
            <a:rect l="l" t="t" r="r" b="b"/>
            <a:pathLst>
              <a:path w="892302" h="2381">
                <a:moveTo>
                  <a:pt x="0" y="0"/>
                </a:moveTo>
                <a:lnTo>
                  <a:pt x="892302" y="0"/>
                </a:lnTo>
                <a:lnTo>
                  <a:pt x="892302" y="2381"/>
                </a:lnTo>
                <a:lnTo>
                  <a:pt x="0" y="2381"/>
                </a:lnTo>
                <a:close/>
              </a:path>
            </a:pathLst>
          </a:custGeom>
          <a:solidFill>
            <a:schemeClr val="tx1">
              <a:alpha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xmlns="" id="{E6C4EDF1-8124-CDEB-83A8-9BF85790DBD7}"/>
              </a:ext>
            </a:extLst>
          </p:cNvPr>
          <p:cNvSpPr/>
          <p:nvPr/>
        </p:nvSpPr>
        <p:spPr>
          <a:xfrm>
            <a:off x="9712370" y="859685"/>
            <a:ext cx="1362626" cy="847904"/>
          </a:xfrm>
          <a:custGeom>
            <a:avLst/>
            <a:gdLst>
              <a:gd name="connsiteX0" fmla="*/ 548696 w 674350"/>
              <a:gd name="connsiteY0" fmla="*/ 396125 h 396315"/>
              <a:gd name="connsiteX1" fmla="*/ 74541 w 674350"/>
              <a:gd name="connsiteY1" fmla="*/ 396125 h 396315"/>
              <a:gd name="connsiteX2" fmla="*/ 8 w 674350"/>
              <a:gd name="connsiteY2" fmla="*/ 319401 h 396315"/>
              <a:gd name="connsiteX3" fmla="*/ 76732 w 674350"/>
              <a:gd name="connsiteY3" fmla="*/ 244868 h 396315"/>
              <a:gd name="connsiteX4" fmla="*/ 98449 w 674350"/>
              <a:gd name="connsiteY4" fmla="*/ 248011 h 396315"/>
              <a:gd name="connsiteX5" fmla="*/ 96735 w 674350"/>
              <a:gd name="connsiteY5" fmla="*/ 224770 h 396315"/>
              <a:gd name="connsiteX6" fmla="*/ 257040 w 674350"/>
              <a:gd name="connsiteY6" fmla="*/ 64465 h 396315"/>
              <a:gd name="connsiteX7" fmla="*/ 286568 w 674350"/>
              <a:gd name="connsiteY7" fmla="*/ 67227 h 396315"/>
              <a:gd name="connsiteX8" fmla="*/ 479125 w 674350"/>
              <a:gd name="connsiteY8" fmla="*/ 20488 h 396315"/>
              <a:gd name="connsiteX9" fmla="*/ 546315 w 674350"/>
              <a:gd name="connsiteY9" fmla="*/ 138093 h 396315"/>
              <a:gd name="connsiteX10" fmla="*/ 548696 w 674350"/>
              <a:gd name="connsiteY10" fmla="*/ 138093 h 396315"/>
              <a:gd name="connsiteX11" fmla="*/ 674302 w 674350"/>
              <a:gd name="connsiteY11" fmla="*/ 270709 h 396315"/>
              <a:gd name="connsiteX12" fmla="*/ 548696 w 674350"/>
              <a:gd name="connsiteY12" fmla="*/ 396315 h 39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4350" h="396315">
                <a:moveTo>
                  <a:pt x="548696" y="396125"/>
                </a:moveTo>
                <a:lnTo>
                  <a:pt x="74541" y="396125"/>
                </a:lnTo>
                <a:cubicBezTo>
                  <a:pt x="32774" y="395515"/>
                  <a:pt x="-601" y="361168"/>
                  <a:pt x="8" y="319401"/>
                </a:cubicBezTo>
                <a:cubicBezTo>
                  <a:pt x="618" y="277634"/>
                  <a:pt x="34965" y="244258"/>
                  <a:pt x="76732" y="244868"/>
                </a:cubicBezTo>
                <a:cubicBezTo>
                  <a:pt x="84085" y="244887"/>
                  <a:pt x="91391" y="245944"/>
                  <a:pt x="98449" y="248011"/>
                </a:cubicBezTo>
                <a:cubicBezTo>
                  <a:pt x="97297" y="240315"/>
                  <a:pt x="96725" y="232552"/>
                  <a:pt x="96735" y="224770"/>
                </a:cubicBezTo>
                <a:cubicBezTo>
                  <a:pt x="96735" y="136235"/>
                  <a:pt x="168505" y="64465"/>
                  <a:pt x="257040" y="64465"/>
                </a:cubicBezTo>
                <a:cubicBezTo>
                  <a:pt x="266946" y="64512"/>
                  <a:pt x="276824" y="65436"/>
                  <a:pt x="286568" y="67227"/>
                </a:cubicBezTo>
                <a:cubicBezTo>
                  <a:pt x="326830" y="1142"/>
                  <a:pt x="413050" y="-19784"/>
                  <a:pt x="479125" y="20488"/>
                </a:cubicBezTo>
                <a:cubicBezTo>
                  <a:pt x="520245" y="45538"/>
                  <a:pt x="545610" y="89953"/>
                  <a:pt x="546315" y="138093"/>
                </a:cubicBezTo>
                <a:lnTo>
                  <a:pt x="548696" y="138093"/>
                </a:lnTo>
                <a:cubicBezTo>
                  <a:pt x="620000" y="140026"/>
                  <a:pt x="676236" y="199405"/>
                  <a:pt x="674302" y="270709"/>
                </a:cubicBezTo>
                <a:cubicBezTo>
                  <a:pt x="672435" y="339299"/>
                  <a:pt x="617276" y="394449"/>
                  <a:pt x="548696" y="396315"/>
                </a:cubicBezTo>
                <a:close/>
              </a:path>
            </a:pathLst>
          </a:custGeom>
          <a:solidFill>
            <a:schemeClr val="tx1">
              <a:alpha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xmlns="" id="{73C0A0C1-F5FB-463D-2E26-93EC1B64F303}"/>
              </a:ext>
            </a:extLst>
          </p:cNvPr>
          <p:cNvSpPr/>
          <p:nvPr/>
        </p:nvSpPr>
        <p:spPr>
          <a:xfrm>
            <a:off x="7874609" y="1118415"/>
            <a:ext cx="519783" cy="319160"/>
          </a:xfrm>
          <a:custGeom>
            <a:avLst/>
            <a:gdLst>
              <a:gd name="connsiteX0" fmla="*/ 206505 w 257235"/>
              <a:gd name="connsiteY0" fmla="*/ 149178 h 149177"/>
              <a:gd name="connsiteX1" fmla="*/ 28197 w 257235"/>
              <a:gd name="connsiteY1" fmla="*/ 149178 h 149177"/>
              <a:gd name="connsiteX2" fmla="*/ 3 w 257235"/>
              <a:gd name="connsiteY2" fmla="*/ 120222 h 149177"/>
              <a:gd name="connsiteX3" fmla="*/ 28959 w 257235"/>
              <a:gd name="connsiteY3" fmla="*/ 92028 h 149177"/>
              <a:gd name="connsiteX4" fmla="*/ 37150 w 257235"/>
              <a:gd name="connsiteY4" fmla="*/ 93171 h 149177"/>
              <a:gd name="connsiteX5" fmla="*/ 36483 w 257235"/>
              <a:gd name="connsiteY5" fmla="*/ 84503 h 149177"/>
              <a:gd name="connsiteX6" fmla="*/ 96681 w 257235"/>
              <a:gd name="connsiteY6" fmla="*/ 24115 h 149177"/>
              <a:gd name="connsiteX7" fmla="*/ 96777 w 257235"/>
              <a:gd name="connsiteY7" fmla="*/ 24115 h 149177"/>
              <a:gd name="connsiteX8" fmla="*/ 107921 w 257235"/>
              <a:gd name="connsiteY8" fmla="*/ 25162 h 149177"/>
              <a:gd name="connsiteX9" fmla="*/ 180501 w 257235"/>
              <a:gd name="connsiteY9" fmla="*/ 7808 h 149177"/>
              <a:gd name="connsiteX10" fmla="*/ 205647 w 257235"/>
              <a:gd name="connsiteY10" fmla="*/ 51832 h 149177"/>
              <a:gd name="connsiteX11" fmla="*/ 206505 w 257235"/>
              <a:gd name="connsiteY11" fmla="*/ 51832 h 149177"/>
              <a:gd name="connsiteX12" fmla="*/ 257187 w 257235"/>
              <a:gd name="connsiteY12" fmla="*/ 98210 h 149177"/>
              <a:gd name="connsiteX13" fmla="*/ 210810 w 257235"/>
              <a:gd name="connsiteY13" fmla="*/ 148892 h 149177"/>
              <a:gd name="connsiteX14" fmla="*/ 206505 w 257235"/>
              <a:gd name="connsiteY14" fmla="*/ 148892 h 1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7235" h="149177">
                <a:moveTo>
                  <a:pt x="206505" y="149178"/>
                </a:moveTo>
                <a:lnTo>
                  <a:pt x="28197" y="149178"/>
                </a:lnTo>
                <a:cubicBezTo>
                  <a:pt x="12414" y="148968"/>
                  <a:pt x="-207" y="136005"/>
                  <a:pt x="3" y="120222"/>
                </a:cubicBezTo>
                <a:cubicBezTo>
                  <a:pt x="212" y="104439"/>
                  <a:pt x="13176" y="91818"/>
                  <a:pt x="28959" y="92028"/>
                </a:cubicBezTo>
                <a:cubicBezTo>
                  <a:pt x="31730" y="92009"/>
                  <a:pt x="34493" y="92390"/>
                  <a:pt x="37150" y="93171"/>
                </a:cubicBezTo>
                <a:cubicBezTo>
                  <a:pt x="36683" y="90304"/>
                  <a:pt x="36464" y="87408"/>
                  <a:pt x="36483" y="84503"/>
                </a:cubicBezTo>
                <a:cubicBezTo>
                  <a:pt x="36426" y="51204"/>
                  <a:pt x="63382" y="24172"/>
                  <a:pt x="96681" y="24115"/>
                </a:cubicBezTo>
                <a:cubicBezTo>
                  <a:pt x="96710" y="24115"/>
                  <a:pt x="96748" y="24115"/>
                  <a:pt x="96777" y="24115"/>
                </a:cubicBezTo>
                <a:cubicBezTo>
                  <a:pt x="100520" y="24124"/>
                  <a:pt x="104244" y="24477"/>
                  <a:pt x="107921" y="25162"/>
                </a:cubicBezTo>
                <a:cubicBezTo>
                  <a:pt x="123170" y="331"/>
                  <a:pt x="155670" y="-7442"/>
                  <a:pt x="180501" y="7808"/>
                </a:cubicBezTo>
                <a:cubicBezTo>
                  <a:pt x="195846" y="17228"/>
                  <a:pt x="205323" y="33830"/>
                  <a:pt x="205647" y="51832"/>
                </a:cubicBezTo>
                <a:lnTo>
                  <a:pt x="206505" y="51832"/>
                </a:lnTo>
                <a:cubicBezTo>
                  <a:pt x="233308" y="50642"/>
                  <a:pt x="255997" y="71406"/>
                  <a:pt x="257187" y="98210"/>
                </a:cubicBezTo>
                <a:cubicBezTo>
                  <a:pt x="258368" y="125013"/>
                  <a:pt x="237604" y="147701"/>
                  <a:pt x="210810" y="148892"/>
                </a:cubicBezTo>
                <a:cubicBezTo>
                  <a:pt x="209372" y="148959"/>
                  <a:pt x="207933" y="148959"/>
                  <a:pt x="206505" y="148892"/>
                </a:cubicBezTo>
                <a:close/>
              </a:path>
            </a:pathLst>
          </a:custGeom>
          <a:solidFill>
            <a:schemeClr val="tx1">
              <a:alpha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xmlns="" id="{0F8A9E36-8EB7-6258-9C3F-1AA14550942A}"/>
              </a:ext>
            </a:extLst>
          </p:cNvPr>
          <p:cNvSpPr/>
          <p:nvPr/>
        </p:nvSpPr>
        <p:spPr>
          <a:xfrm rot="16996800">
            <a:off x="8818085" y="1818939"/>
            <a:ext cx="726286" cy="685951"/>
          </a:xfrm>
          <a:custGeom>
            <a:avLst/>
            <a:gdLst>
              <a:gd name="connsiteX0" fmla="*/ 339471 w 339470"/>
              <a:gd name="connsiteY0" fmla="*/ 169735 h 339470"/>
              <a:gd name="connsiteX1" fmla="*/ 169735 w 339470"/>
              <a:gd name="connsiteY1" fmla="*/ 339471 h 339470"/>
              <a:gd name="connsiteX2" fmla="*/ 0 w 339470"/>
              <a:gd name="connsiteY2" fmla="*/ 169735 h 339470"/>
              <a:gd name="connsiteX3" fmla="*/ 169735 w 339470"/>
              <a:gd name="connsiteY3" fmla="*/ 0 h 339470"/>
              <a:gd name="connsiteX4" fmla="*/ 339471 w 339470"/>
              <a:gd name="connsiteY4" fmla="*/ 169735 h 339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70" h="339470">
                <a:moveTo>
                  <a:pt x="339471" y="169735"/>
                </a:moveTo>
                <a:cubicBezTo>
                  <a:pt x="339471" y="263478"/>
                  <a:pt x="263478" y="339471"/>
                  <a:pt x="169735" y="339471"/>
                </a:cubicBezTo>
                <a:cubicBezTo>
                  <a:pt x="75993" y="339471"/>
                  <a:pt x="0" y="263478"/>
                  <a:pt x="0" y="169735"/>
                </a:cubicBezTo>
                <a:cubicBezTo>
                  <a:pt x="0" y="75993"/>
                  <a:pt x="75993" y="0"/>
                  <a:pt x="169735" y="0"/>
                </a:cubicBezTo>
                <a:cubicBezTo>
                  <a:pt x="263478" y="0"/>
                  <a:pt x="339471" y="75993"/>
                  <a:pt x="339471" y="169735"/>
                </a:cubicBezTo>
                <a:close/>
              </a:path>
            </a:pathLst>
          </a:custGeom>
          <a:solidFill>
            <a:schemeClr val="tx1">
              <a:alpha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Rectangle: Rounded Corners 267">
            <a:extLst>
              <a:ext uri="{FF2B5EF4-FFF2-40B4-BE49-F238E27FC236}">
                <a16:creationId xmlns:a16="http://schemas.microsoft.com/office/drawing/2014/main" xmlns="" id="{8BE1610F-9ABC-2995-C448-EAE64C0934D3}"/>
              </a:ext>
            </a:extLst>
          </p:cNvPr>
          <p:cNvSpPr/>
          <p:nvPr/>
        </p:nvSpPr>
        <p:spPr>
          <a:xfrm>
            <a:off x="805155" y="905236"/>
            <a:ext cx="10965763" cy="5278448"/>
          </a:xfrm>
          <a:prstGeom prst="roundRect">
            <a:avLst>
              <a:gd name="adj" fmla="val 10492"/>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Roboto Condensed" panose="02000000000000000000" pitchFamily="2" charset="0"/>
              <a:ea typeface="Roboto Condensed" panose="02000000000000000000" pitchFamily="2" charset="0"/>
              <a:cs typeface="+mn-cs"/>
            </a:endParaRPr>
          </a:p>
        </p:txBody>
      </p:sp>
      <p:sp>
        <p:nvSpPr>
          <p:cNvPr id="261" name="Rectangle: Rounded Corners 260">
            <a:extLst>
              <a:ext uri="{FF2B5EF4-FFF2-40B4-BE49-F238E27FC236}">
                <a16:creationId xmlns:a16="http://schemas.microsoft.com/office/drawing/2014/main" xmlns="" id="{D895BD1D-7174-E973-73D2-C6563D0DB3F1}"/>
              </a:ext>
            </a:extLst>
          </p:cNvPr>
          <p:cNvSpPr/>
          <p:nvPr/>
        </p:nvSpPr>
        <p:spPr>
          <a:xfrm>
            <a:off x="1071312" y="371632"/>
            <a:ext cx="9894017" cy="1572328"/>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prstClr val="white"/>
                </a:solidFill>
                <a:latin typeface="#9Slide07 IcielBaliho Script" pitchFamily="2" charset="0"/>
                <a:cs typeface="#9Slide03 SFU Futura_12" panose="020B0604020202020204" charset="0"/>
              </a:rPr>
              <a:t>T</a:t>
            </a:r>
            <a:r>
              <a:rPr kumimoji="0" lang="vi-VN" sz="3600" b="0" i="0" u="none" strike="noStrike" kern="1200" cap="none" spc="0" normalizeH="0" baseline="0" noProof="0" dirty="0">
                <a:ln>
                  <a:noFill/>
                </a:ln>
                <a:solidFill>
                  <a:prstClr val="white"/>
                </a:solidFill>
                <a:effectLst/>
                <a:uLnTx/>
                <a:uFillTx/>
                <a:latin typeface="#9Slide07 IcielBaliho Script" pitchFamily="2" charset="0"/>
                <a:ea typeface="+mn-ea"/>
                <a:cs typeface="#9Slide03 SFU Futura_12" panose="020B0604020202020204" charset="0"/>
              </a:rPr>
              <a:t>ỉnh</a:t>
            </a:r>
            <a:r>
              <a:rPr kumimoji="0" lang="en-US" sz="3600" b="0" i="0" u="none" strike="noStrike" kern="1200" cap="none" spc="0" normalizeH="0" baseline="0" noProof="0" dirty="0">
                <a:ln>
                  <a:noFill/>
                </a:ln>
                <a:solidFill>
                  <a:prstClr val="white"/>
                </a:solidFill>
                <a:effectLst/>
                <a:uLnTx/>
                <a:uFillTx/>
                <a:latin typeface="#9Slide07 IcielBaliho Script" pitchFamily="2" charset="0"/>
                <a:ea typeface="+mn-ea"/>
                <a:cs typeface="#9Slide03 SFU Futura_12" panose="020B0604020202020204" charset="0"/>
              </a:rPr>
              <a:t>/</a:t>
            </a:r>
            <a:r>
              <a:rPr kumimoji="0" lang="vi-VN" sz="3600" b="0" i="0" u="none" strike="noStrike" kern="1200" cap="none" spc="0" normalizeH="0" baseline="0" noProof="0" dirty="0">
                <a:ln>
                  <a:noFill/>
                </a:ln>
                <a:solidFill>
                  <a:prstClr val="white"/>
                </a:solidFill>
                <a:effectLst/>
                <a:uLnTx/>
                <a:uFillTx/>
                <a:latin typeface="#9Slide07 IcielBaliho Script" pitchFamily="2" charset="0"/>
                <a:ea typeface="+mn-ea"/>
                <a:cs typeface="#9Slide03 SFU Futura_12" panose="020B0604020202020204" charset="0"/>
              </a:rPr>
              <a:t>thành </a:t>
            </a:r>
            <a:r>
              <a:rPr kumimoji="0" lang="en-US" sz="36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SFU Futura_12" panose="020B0604020202020204" charset="0"/>
              </a:rPr>
              <a:t>phố</a:t>
            </a:r>
            <a:r>
              <a:rPr kumimoji="0" lang="en-US" sz="3600" b="0" i="0" u="none" strike="noStrike" kern="1200" cap="none" spc="0" normalizeH="0" baseline="0" noProof="0" dirty="0">
                <a:ln>
                  <a:noFill/>
                </a:ln>
                <a:solidFill>
                  <a:prstClr val="white"/>
                </a:solidFill>
                <a:effectLst/>
                <a:uLnTx/>
                <a:uFillTx/>
                <a:latin typeface="#9Slide07 IcielBaliho Script" pitchFamily="2" charset="0"/>
                <a:ea typeface="+mn-ea"/>
                <a:cs typeface="#9Slide03 SFU Futura_12" panose="020B0604020202020204" charset="0"/>
              </a:rPr>
              <a:t> </a:t>
            </a:r>
            <a:r>
              <a:rPr kumimoji="0" lang="vi-VN" sz="3600" b="0" i="0" u="none" strike="noStrike" kern="1200" cap="none" spc="0" normalizeH="0" baseline="0" noProof="0" dirty="0">
                <a:ln>
                  <a:noFill/>
                </a:ln>
                <a:solidFill>
                  <a:prstClr val="white"/>
                </a:solidFill>
                <a:effectLst/>
                <a:uLnTx/>
                <a:uFillTx/>
                <a:latin typeface="#9Slide07 IcielBaliho Script" pitchFamily="2" charset="0"/>
                <a:ea typeface="+mn-ea"/>
                <a:cs typeface="#9Slide03 SFU Futura_12" panose="020B0604020202020204" charset="0"/>
              </a:rPr>
              <a:t>có GRDP bình quân cao nhất Việt Nam năm 2022?</a:t>
            </a:r>
          </a:p>
        </p:txBody>
      </p:sp>
      <p:grpSp>
        <p:nvGrpSpPr>
          <p:cNvPr id="272" name="Group 271">
            <a:extLst>
              <a:ext uri="{FF2B5EF4-FFF2-40B4-BE49-F238E27FC236}">
                <a16:creationId xmlns:a16="http://schemas.microsoft.com/office/drawing/2014/main" xmlns="" id="{82ADF6E1-4DD6-46CA-6506-97948D4D8ADF}"/>
              </a:ext>
            </a:extLst>
          </p:cNvPr>
          <p:cNvGrpSpPr/>
          <p:nvPr/>
        </p:nvGrpSpPr>
        <p:grpSpPr>
          <a:xfrm>
            <a:off x="6387766" y="4362776"/>
            <a:ext cx="4291730" cy="1203952"/>
            <a:chOff x="3026390" y="4473919"/>
            <a:chExt cx="3693256" cy="907638"/>
          </a:xfrm>
        </p:grpSpPr>
        <p:sp>
          <p:nvSpPr>
            <p:cNvPr id="15" name="Rectangle: Rounded Corners 14">
              <a:extLst>
                <a:ext uri="{FF2B5EF4-FFF2-40B4-BE49-F238E27FC236}">
                  <a16:creationId xmlns:a16="http://schemas.microsoft.com/office/drawing/2014/main" xmlns="" id="{A6C95F1D-D115-CAAC-B2C8-B9B9F05657A3}"/>
                </a:ext>
              </a:extLst>
            </p:cNvPr>
            <p:cNvSpPr/>
            <p:nvPr/>
          </p:nvSpPr>
          <p:spPr>
            <a:xfrm>
              <a:off x="3026390" y="4568043"/>
              <a:ext cx="3693256" cy="784526"/>
            </a:xfrm>
            <a:prstGeom prst="roundRect">
              <a:avLst>
                <a:gd name="adj" fmla="val 50000"/>
              </a:avLst>
            </a:prstGeom>
            <a:solidFill>
              <a:srgbClr val="FFC000"/>
            </a:solidFill>
            <a:ln>
              <a:noFill/>
            </a:ln>
          </p:spPr>
          <p:txBody>
            <a:bodyPr vert="horz" wrap="square" lIns="1080000" tIns="45720" rIns="91440" bIns="45720" numCol="1" rtlCol="0" anchor="t"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Roboto Condensed" panose="02000000000000000000" pitchFamily="2" charset="0"/>
                  <a:ea typeface="Roboto Condensed" panose="02000000000000000000" pitchFamily="2" charset="0"/>
                  <a:cs typeface="+mn-cs"/>
                </a:rPr>
                <a:t>Bà</a:t>
              </a:r>
              <a:r>
                <a:rPr kumimoji="0" lang="en-US" sz="28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 </a:t>
              </a:r>
              <a:r>
                <a:rPr kumimoji="0" lang="en-US" sz="2800" b="0" i="0" u="none" strike="noStrike" kern="1200" cap="none" spc="0" normalizeH="0" baseline="0" noProof="0" dirty="0" err="1">
                  <a:ln>
                    <a:noFill/>
                  </a:ln>
                  <a:solidFill>
                    <a:srgbClr val="002060"/>
                  </a:solidFill>
                  <a:effectLst/>
                  <a:uLnTx/>
                  <a:uFillTx/>
                  <a:latin typeface="Roboto Condensed" panose="02000000000000000000" pitchFamily="2" charset="0"/>
                  <a:ea typeface="Roboto Condensed" panose="02000000000000000000" pitchFamily="2" charset="0"/>
                  <a:cs typeface="+mn-cs"/>
                </a:rPr>
                <a:t>Rịa</a:t>
              </a:r>
              <a:r>
                <a:rPr kumimoji="0" lang="en-US" sz="28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 – </a:t>
              </a:r>
              <a:r>
                <a:rPr kumimoji="0" lang="en-US" sz="2800" b="0" i="0" u="none" strike="noStrike" kern="1200" cap="none" spc="0" normalizeH="0" baseline="0" noProof="0" dirty="0" err="1">
                  <a:ln>
                    <a:noFill/>
                  </a:ln>
                  <a:solidFill>
                    <a:srgbClr val="002060"/>
                  </a:solidFill>
                  <a:effectLst/>
                  <a:uLnTx/>
                  <a:uFillTx/>
                  <a:latin typeface="Roboto Condensed" panose="02000000000000000000" pitchFamily="2" charset="0"/>
                  <a:ea typeface="Roboto Condensed" panose="02000000000000000000" pitchFamily="2" charset="0"/>
                  <a:cs typeface="+mn-cs"/>
                </a:rPr>
                <a:t>Vũng</a:t>
              </a:r>
              <a:r>
                <a:rPr kumimoji="0" lang="en-US" sz="28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 </a:t>
              </a:r>
              <a:r>
                <a:rPr kumimoji="0" lang="en-US" sz="2800" b="0" i="0" u="none" strike="noStrike" kern="1200" cap="none" spc="0" normalizeH="0" baseline="0" noProof="0" dirty="0" err="1">
                  <a:ln>
                    <a:noFill/>
                  </a:ln>
                  <a:solidFill>
                    <a:srgbClr val="002060"/>
                  </a:solidFill>
                  <a:effectLst/>
                  <a:uLnTx/>
                  <a:uFillTx/>
                  <a:latin typeface="Roboto Condensed" panose="02000000000000000000" pitchFamily="2" charset="0"/>
                  <a:ea typeface="Roboto Condensed" panose="02000000000000000000" pitchFamily="2" charset="0"/>
                  <a:cs typeface="+mn-cs"/>
                </a:rPr>
                <a:t>Tàu</a:t>
              </a:r>
              <a:endParaRPr kumimoji="0" lang="en-US" sz="28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endParaRPr>
            </a:p>
          </p:txBody>
        </p:sp>
        <p:sp>
          <p:nvSpPr>
            <p:cNvPr id="16" name="Oval 15">
              <a:extLst>
                <a:ext uri="{FF2B5EF4-FFF2-40B4-BE49-F238E27FC236}">
                  <a16:creationId xmlns:a16="http://schemas.microsoft.com/office/drawing/2014/main" xmlns="" id="{1D88C7F4-E6A0-9583-D732-1A729735B5A4}"/>
                </a:ext>
              </a:extLst>
            </p:cNvPr>
            <p:cNvSpPr>
              <a:spLocks noChangeAspect="1"/>
            </p:cNvSpPr>
            <p:nvPr/>
          </p:nvSpPr>
          <p:spPr>
            <a:xfrm>
              <a:off x="3026390" y="4473919"/>
              <a:ext cx="907638" cy="907638"/>
            </a:xfrm>
            <a:prstGeom prst="ellipse">
              <a:avLst/>
            </a:prstGeom>
            <a:solidFill>
              <a:srgbClr val="FFC000"/>
            </a:solidFill>
            <a:ln w="50800">
              <a:solidFill>
                <a:schemeClr val="bg1"/>
              </a:solidFill>
            </a:ln>
            <a:effectLst>
              <a:outerShdw blurRad="63500" sx="102000" sy="102000" algn="ctr" rotWithShape="0">
                <a:schemeClr val="bg1">
                  <a:lumMod val="65000"/>
                  <a:alpha val="40000"/>
                </a:schemeClr>
              </a:outerShdw>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lang="en-US" sz="2800" dirty="0">
                  <a:solidFill>
                    <a:srgbClr val="002060"/>
                  </a:solidFill>
                  <a:latin typeface="Roboto Condensed" panose="02000000000000000000" pitchFamily="2" charset="0"/>
                  <a:ea typeface="Roboto Condensed" panose="02000000000000000000" pitchFamily="2" charset="0"/>
                </a:rPr>
                <a:t>D</a:t>
              </a:r>
              <a:endParaRPr kumimoji="0" lang="en-US" sz="28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endParaRPr>
            </a:p>
          </p:txBody>
        </p:sp>
      </p:grpSp>
      <p:grpSp>
        <p:nvGrpSpPr>
          <p:cNvPr id="271" name="Group 270">
            <a:extLst>
              <a:ext uri="{FF2B5EF4-FFF2-40B4-BE49-F238E27FC236}">
                <a16:creationId xmlns:a16="http://schemas.microsoft.com/office/drawing/2014/main" xmlns="" id="{7E9B4120-4C88-D0DC-9E6F-D57B080EFC54}"/>
              </a:ext>
            </a:extLst>
          </p:cNvPr>
          <p:cNvGrpSpPr/>
          <p:nvPr/>
        </p:nvGrpSpPr>
        <p:grpSpPr>
          <a:xfrm>
            <a:off x="1492852" y="2551392"/>
            <a:ext cx="4291730" cy="1203952"/>
            <a:chOff x="3026390" y="3429000"/>
            <a:chExt cx="3693256" cy="907638"/>
          </a:xfrm>
        </p:grpSpPr>
        <p:sp>
          <p:nvSpPr>
            <p:cNvPr id="18" name="Rectangle: Rounded Corners 17">
              <a:extLst>
                <a:ext uri="{FF2B5EF4-FFF2-40B4-BE49-F238E27FC236}">
                  <a16:creationId xmlns:a16="http://schemas.microsoft.com/office/drawing/2014/main" xmlns="" id="{D33C9B1B-10FC-AE2D-7424-F490C4B038FF}"/>
                </a:ext>
              </a:extLst>
            </p:cNvPr>
            <p:cNvSpPr/>
            <p:nvPr/>
          </p:nvSpPr>
          <p:spPr>
            <a:xfrm>
              <a:off x="3026390" y="3552111"/>
              <a:ext cx="3693256" cy="784526"/>
            </a:xfrm>
            <a:prstGeom prst="roundRect">
              <a:avLst>
                <a:gd name="adj" fmla="val 50000"/>
              </a:avLst>
            </a:prstGeom>
            <a:solidFill>
              <a:srgbClr val="FFC000"/>
            </a:solidFill>
            <a:ln w="38100">
              <a:solidFill>
                <a:srgbClr val="FFC000"/>
              </a:solidFill>
            </a:ln>
          </p:spPr>
          <p:txBody>
            <a:bodyPr vert="horz" wrap="square" lIns="1080000" tIns="45720" rIns="91440" bIns="45720" numCol="1" rtlCol="0" anchor="t"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Hà </a:t>
              </a:r>
              <a:r>
                <a:rPr kumimoji="0" lang="en-US" sz="2800" b="0" i="0" u="none" strike="noStrike" kern="1200" cap="none" spc="0" normalizeH="0" baseline="0" noProof="0" dirty="0" err="1">
                  <a:ln>
                    <a:noFill/>
                  </a:ln>
                  <a:solidFill>
                    <a:srgbClr val="002060"/>
                  </a:solidFill>
                  <a:effectLst/>
                  <a:uLnTx/>
                  <a:uFillTx/>
                  <a:latin typeface="Roboto Condensed" panose="02000000000000000000" pitchFamily="2" charset="0"/>
                  <a:ea typeface="Roboto Condensed" panose="02000000000000000000" pitchFamily="2" charset="0"/>
                  <a:cs typeface="+mn-cs"/>
                </a:rPr>
                <a:t>Nội</a:t>
              </a:r>
              <a:endParaRPr kumimoji="0" lang="en-US" sz="28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endParaRPr>
            </a:p>
          </p:txBody>
        </p:sp>
        <p:sp>
          <p:nvSpPr>
            <p:cNvPr id="19" name="Oval 18">
              <a:extLst>
                <a:ext uri="{FF2B5EF4-FFF2-40B4-BE49-F238E27FC236}">
                  <a16:creationId xmlns:a16="http://schemas.microsoft.com/office/drawing/2014/main" xmlns="" id="{CEF1F334-A0F3-232C-BC49-F883772703B8}"/>
                </a:ext>
              </a:extLst>
            </p:cNvPr>
            <p:cNvSpPr>
              <a:spLocks noChangeAspect="1"/>
            </p:cNvSpPr>
            <p:nvPr/>
          </p:nvSpPr>
          <p:spPr>
            <a:xfrm>
              <a:off x="3026390" y="3429000"/>
              <a:ext cx="907638" cy="907638"/>
            </a:xfrm>
            <a:prstGeom prst="ellipse">
              <a:avLst/>
            </a:prstGeom>
            <a:solidFill>
              <a:srgbClr val="FFC000"/>
            </a:solidFill>
            <a:ln w="50800">
              <a:solidFill>
                <a:schemeClr val="bg1"/>
              </a:solidFill>
            </a:ln>
            <a:effectLst>
              <a:outerShdw blurRad="63500" sx="102000" sy="102000" algn="ctr" rotWithShape="0">
                <a:schemeClr val="bg1">
                  <a:lumMod val="65000"/>
                  <a:alpha val="40000"/>
                </a:schemeClr>
              </a:outerShdw>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A</a:t>
              </a:r>
            </a:p>
          </p:txBody>
        </p:sp>
      </p:grpSp>
      <p:grpSp>
        <p:nvGrpSpPr>
          <p:cNvPr id="270" name="Group 269">
            <a:extLst>
              <a:ext uri="{FF2B5EF4-FFF2-40B4-BE49-F238E27FC236}">
                <a16:creationId xmlns:a16="http://schemas.microsoft.com/office/drawing/2014/main" xmlns="" id="{B9D58AF9-1E6F-B5C4-1C54-ADC7619AA3FA}"/>
              </a:ext>
            </a:extLst>
          </p:cNvPr>
          <p:cNvGrpSpPr/>
          <p:nvPr/>
        </p:nvGrpSpPr>
        <p:grpSpPr>
          <a:xfrm>
            <a:off x="1650750" y="4574443"/>
            <a:ext cx="4291730" cy="1203952"/>
            <a:chOff x="7786538" y="4473919"/>
            <a:chExt cx="3693256" cy="907638"/>
          </a:xfrm>
        </p:grpSpPr>
        <p:sp>
          <p:nvSpPr>
            <p:cNvPr id="9" name="Rectangle: Rounded Corners 8">
              <a:extLst>
                <a:ext uri="{FF2B5EF4-FFF2-40B4-BE49-F238E27FC236}">
                  <a16:creationId xmlns:a16="http://schemas.microsoft.com/office/drawing/2014/main" xmlns="" id="{725EF0C8-5957-F888-AF18-ADB71AF351B9}"/>
                </a:ext>
              </a:extLst>
            </p:cNvPr>
            <p:cNvSpPr/>
            <p:nvPr/>
          </p:nvSpPr>
          <p:spPr>
            <a:xfrm>
              <a:off x="7786538" y="4530070"/>
              <a:ext cx="3693256" cy="691740"/>
            </a:xfrm>
            <a:prstGeom prst="roundRect">
              <a:avLst>
                <a:gd name="adj" fmla="val 50000"/>
              </a:avLst>
            </a:prstGeom>
            <a:solidFill>
              <a:srgbClr val="FFC000"/>
            </a:solidFill>
            <a:ln>
              <a:noFill/>
            </a:ln>
          </p:spPr>
          <p:txBody>
            <a:bodyPr vert="horz" wrap="square" lIns="1080000" tIns="45720" rIns="91440" bIns="45720" numCol="1" rtlCol="0" anchor="t"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TP </a:t>
              </a:r>
              <a:r>
                <a:rPr kumimoji="0" lang="en-US" sz="2800" b="0" i="0" u="none" strike="noStrike" kern="1200" cap="none" spc="0" normalizeH="0" baseline="0" noProof="0" dirty="0" err="1">
                  <a:ln>
                    <a:noFill/>
                  </a:ln>
                  <a:solidFill>
                    <a:srgbClr val="002060"/>
                  </a:solidFill>
                  <a:effectLst/>
                  <a:uLnTx/>
                  <a:uFillTx/>
                  <a:latin typeface="Roboto Condensed" panose="02000000000000000000" pitchFamily="2" charset="0"/>
                  <a:ea typeface="Roboto Condensed" panose="02000000000000000000" pitchFamily="2" charset="0"/>
                  <a:cs typeface="+mn-cs"/>
                </a:rPr>
                <a:t>Hồ</a:t>
              </a:r>
              <a:r>
                <a:rPr kumimoji="0" lang="en-US" sz="28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 Chí Minh</a:t>
              </a:r>
            </a:p>
          </p:txBody>
        </p:sp>
        <p:sp>
          <p:nvSpPr>
            <p:cNvPr id="10" name="Oval 9">
              <a:extLst>
                <a:ext uri="{FF2B5EF4-FFF2-40B4-BE49-F238E27FC236}">
                  <a16:creationId xmlns:a16="http://schemas.microsoft.com/office/drawing/2014/main" xmlns="" id="{7D46FD31-B27C-B985-2B48-0170E8BD8549}"/>
                </a:ext>
              </a:extLst>
            </p:cNvPr>
            <p:cNvSpPr>
              <a:spLocks noChangeAspect="1"/>
            </p:cNvSpPr>
            <p:nvPr/>
          </p:nvSpPr>
          <p:spPr>
            <a:xfrm>
              <a:off x="7786538" y="4473919"/>
              <a:ext cx="907638" cy="907638"/>
            </a:xfrm>
            <a:prstGeom prst="ellipse">
              <a:avLst/>
            </a:prstGeom>
            <a:solidFill>
              <a:srgbClr val="FFC000"/>
            </a:solidFill>
            <a:ln w="50800">
              <a:solidFill>
                <a:schemeClr val="bg1"/>
              </a:solidFill>
            </a:ln>
            <a:effectLst>
              <a:outerShdw blurRad="63500" sx="102000" sy="102000" algn="ctr" rotWithShape="0">
                <a:schemeClr val="bg1">
                  <a:lumMod val="65000"/>
                  <a:alpha val="40000"/>
                </a:schemeClr>
              </a:outerShdw>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lang="en-US" sz="2800" dirty="0">
                  <a:solidFill>
                    <a:srgbClr val="002060"/>
                  </a:solidFill>
                  <a:latin typeface="Roboto Condensed" panose="02000000000000000000" pitchFamily="2" charset="0"/>
                  <a:ea typeface="Roboto Condensed" panose="02000000000000000000" pitchFamily="2" charset="0"/>
                </a:rPr>
                <a:t>C</a:t>
              </a:r>
              <a:endParaRPr kumimoji="0" lang="en-US" sz="28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endParaRPr>
            </a:p>
          </p:txBody>
        </p:sp>
      </p:grpSp>
      <p:grpSp>
        <p:nvGrpSpPr>
          <p:cNvPr id="269" name="Group 268">
            <a:extLst>
              <a:ext uri="{FF2B5EF4-FFF2-40B4-BE49-F238E27FC236}">
                <a16:creationId xmlns:a16="http://schemas.microsoft.com/office/drawing/2014/main" xmlns="" id="{DB5D62B6-F829-87F1-3447-040548DDE58E}"/>
              </a:ext>
            </a:extLst>
          </p:cNvPr>
          <p:cNvGrpSpPr/>
          <p:nvPr/>
        </p:nvGrpSpPr>
        <p:grpSpPr>
          <a:xfrm>
            <a:off x="6054297" y="2727450"/>
            <a:ext cx="4631938" cy="1203951"/>
            <a:chOff x="7585436" y="3429003"/>
            <a:chExt cx="3986023" cy="907638"/>
          </a:xfrm>
        </p:grpSpPr>
        <p:sp>
          <p:nvSpPr>
            <p:cNvPr id="12" name="Rectangle: Rounded Corners 11">
              <a:extLst>
                <a:ext uri="{FF2B5EF4-FFF2-40B4-BE49-F238E27FC236}">
                  <a16:creationId xmlns:a16="http://schemas.microsoft.com/office/drawing/2014/main" xmlns="" id="{6B5DEF3D-20FD-821C-A9D1-CE41645419AF}"/>
                </a:ext>
              </a:extLst>
            </p:cNvPr>
            <p:cNvSpPr/>
            <p:nvPr/>
          </p:nvSpPr>
          <p:spPr>
            <a:xfrm>
              <a:off x="7878203" y="3495964"/>
              <a:ext cx="3693256" cy="784527"/>
            </a:xfrm>
            <a:prstGeom prst="roundRect">
              <a:avLst>
                <a:gd name="adj" fmla="val 50000"/>
              </a:avLst>
            </a:prstGeom>
            <a:solidFill>
              <a:srgbClr val="FFC000"/>
            </a:solidFill>
            <a:ln>
              <a:noFill/>
            </a:ln>
          </p:spPr>
          <p:txBody>
            <a:bodyPr vert="horz" wrap="square" lIns="1080000" tIns="45720" rIns="91440" bIns="45720" numCol="1" rtlCol="0" anchor="t"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Roboto Condensed" panose="02000000000000000000" pitchFamily="2" charset="0"/>
                  <a:ea typeface="Roboto Condensed" panose="02000000000000000000" pitchFamily="2" charset="0"/>
                  <a:cs typeface="+mn-cs"/>
                </a:rPr>
                <a:t>Hải</a:t>
              </a:r>
              <a:r>
                <a:rPr kumimoji="0" lang="en-US" sz="28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 </a:t>
              </a:r>
              <a:r>
                <a:rPr kumimoji="0" lang="en-US" sz="2800" b="0" i="0" u="none" strike="noStrike" kern="1200" cap="none" spc="0" normalizeH="0" baseline="0" noProof="0" dirty="0" err="1">
                  <a:ln>
                    <a:noFill/>
                  </a:ln>
                  <a:solidFill>
                    <a:srgbClr val="002060"/>
                  </a:solidFill>
                  <a:effectLst/>
                  <a:uLnTx/>
                  <a:uFillTx/>
                  <a:latin typeface="Roboto Condensed" panose="02000000000000000000" pitchFamily="2" charset="0"/>
                  <a:ea typeface="Roboto Condensed" panose="02000000000000000000" pitchFamily="2" charset="0"/>
                  <a:cs typeface="+mn-cs"/>
                </a:rPr>
                <a:t>Phòng</a:t>
              </a:r>
              <a:endParaRPr kumimoji="0" lang="en-US" sz="28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endParaRPr>
            </a:p>
          </p:txBody>
        </p:sp>
        <p:sp>
          <p:nvSpPr>
            <p:cNvPr id="13" name="Oval 12">
              <a:extLst>
                <a:ext uri="{FF2B5EF4-FFF2-40B4-BE49-F238E27FC236}">
                  <a16:creationId xmlns:a16="http://schemas.microsoft.com/office/drawing/2014/main" xmlns="" id="{1F5B9FCF-41AE-71E8-723E-92E0AAFF7520}"/>
                </a:ext>
              </a:extLst>
            </p:cNvPr>
            <p:cNvSpPr>
              <a:spLocks noChangeAspect="1"/>
            </p:cNvSpPr>
            <p:nvPr/>
          </p:nvSpPr>
          <p:spPr>
            <a:xfrm>
              <a:off x="7585436" y="3429003"/>
              <a:ext cx="907638" cy="907638"/>
            </a:xfrm>
            <a:prstGeom prst="ellipse">
              <a:avLst/>
            </a:prstGeom>
            <a:solidFill>
              <a:srgbClr val="FFC000"/>
            </a:solidFill>
            <a:ln w="50800">
              <a:solidFill>
                <a:schemeClr val="bg1"/>
              </a:solidFill>
            </a:ln>
            <a:effectLst>
              <a:outerShdw blurRad="63500" sx="102000" sy="102000" algn="ctr" rotWithShape="0">
                <a:schemeClr val="bg1">
                  <a:lumMod val="65000"/>
                  <a:alpha val="40000"/>
                </a:schemeClr>
              </a:outerShdw>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B</a:t>
              </a:r>
            </a:p>
          </p:txBody>
        </p:sp>
      </p:grpSp>
      <p:pic>
        <p:nvPicPr>
          <p:cNvPr id="4" name="Hình ảnh 3">
            <a:extLst>
              <a:ext uri="{FF2B5EF4-FFF2-40B4-BE49-F238E27FC236}">
                <a16:creationId xmlns:a16="http://schemas.microsoft.com/office/drawing/2014/main" xmlns="" id="{20316A81-D655-9FDE-BECE-6BB9A115592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111" b="89778" l="9778" r="89778">
                        <a14:foregroundMark x1="52444" y1="7111" x2="65778" y2="14222"/>
                      </a14:backgroundRemoval>
                    </a14:imgEffect>
                  </a14:imgLayer>
                </a14:imgProps>
              </a:ext>
            </a:extLst>
          </a:blip>
          <a:stretch>
            <a:fillRect/>
          </a:stretch>
        </p:blipFill>
        <p:spPr>
          <a:xfrm>
            <a:off x="10228521" y="4739827"/>
            <a:ext cx="2308287" cy="2143125"/>
          </a:xfrm>
          <a:prstGeom prst="rect">
            <a:avLst/>
          </a:prstGeom>
        </p:spPr>
      </p:pic>
    </p:spTree>
    <p:extLst>
      <p:ext uri="{BB962C8B-B14F-4D97-AF65-F5344CB8AC3E}">
        <p14:creationId xmlns:p14="http://schemas.microsoft.com/office/powerpoint/2010/main" val="124319147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71"/>
                                        </p:tgtEl>
                                        <p:attrNameLst>
                                          <p:attrName>ppt_x</p:attrName>
                                        </p:attrNameLst>
                                      </p:cBhvr>
                                      <p:tavLst>
                                        <p:tav tm="0">
                                          <p:val>
                                            <p:strVal val="ppt_x"/>
                                          </p:val>
                                        </p:tav>
                                        <p:tav tm="100000">
                                          <p:val>
                                            <p:strVal val="ppt_x"/>
                                          </p:val>
                                        </p:tav>
                                      </p:tavLst>
                                    </p:anim>
                                    <p:anim calcmode="lin" valueType="num">
                                      <p:cBhvr additive="base">
                                        <p:cTn id="7" dur="500"/>
                                        <p:tgtEl>
                                          <p:spTgt spid="271"/>
                                        </p:tgtEl>
                                        <p:attrNameLst>
                                          <p:attrName>ppt_y</p:attrName>
                                        </p:attrNameLst>
                                      </p:cBhvr>
                                      <p:tavLst>
                                        <p:tav tm="0">
                                          <p:val>
                                            <p:strVal val="ppt_y"/>
                                          </p:val>
                                        </p:tav>
                                        <p:tav tm="100000">
                                          <p:val>
                                            <p:strVal val="1+ppt_h/2"/>
                                          </p:val>
                                        </p:tav>
                                      </p:tavLst>
                                    </p:anim>
                                    <p:set>
                                      <p:cBhvr>
                                        <p:cTn id="8" dur="1" fill="hold">
                                          <p:stCondLst>
                                            <p:cond delay="499"/>
                                          </p:stCondLst>
                                        </p:cTn>
                                        <p:tgtEl>
                                          <p:spTgt spid="271"/>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269"/>
                                        </p:tgtEl>
                                        <p:attrNameLst>
                                          <p:attrName>ppt_x</p:attrName>
                                        </p:attrNameLst>
                                      </p:cBhvr>
                                      <p:tavLst>
                                        <p:tav tm="0">
                                          <p:val>
                                            <p:strVal val="ppt_x"/>
                                          </p:val>
                                        </p:tav>
                                        <p:tav tm="100000">
                                          <p:val>
                                            <p:strVal val="ppt_x"/>
                                          </p:val>
                                        </p:tav>
                                      </p:tavLst>
                                    </p:anim>
                                    <p:anim calcmode="lin" valueType="num">
                                      <p:cBhvr additive="base">
                                        <p:cTn id="11" dur="500"/>
                                        <p:tgtEl>
                                          <p:spTgt spid="269"/>
                                        </p:tgtEl>
                                        <p:attrNameLst>
                                          <p:attrName>ppt_y</p:attrName>
                                        </p:attrNameLst>
                                      </p:cBhvr>
                                      <p:tavLst>
                                        <p:tav tm="0">
                                          <p:val>
                                            <p:strVal val="ppt_y"/>
                                          </p:val>
                                        </p:tav>
                                        <p:tav tm="100000">
                                          <p:val>
                                            <p:strVal val="1+ppt_h/2"/>
                                          </p:val>
                                        </p:tav>
                                      </p:tavLst>
                                    </p:anim>
                                    <p:set>
                                      <p:cBhvr>
                                        <p:cTn id="12" dur="1" fill="hold">
                                          <p:stCondLst>
                                            <p:cond delay="499"/>
                                          </p:stCondLst>
                                        </p:cTn>
                                        <p:tgtEl>
                                          <p:spTgt spid="269"/>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270"/>
                                        </p:tgtEl>
                                        <p:attrNameLst>
                                          <p:attrName>ppt_x</p:attrName>
                                        </p:attrNameLst>
                                      </p:cBhvr>
                                      <p:tavLst>
                                        <p:tav tm="0">
                                          <p:val>
                                            <p:strVal val="ppt_x"/>
                                          </p:val>
                                        </p:tav>
                                        <p:tav tm="100000">
                                          <p:val>
                                            <p:strVal val="ppt_x"/>
                                          </p:val>
                                        </p:tav>
                                      </p:tavLst>
                                    </p:anim>
                                    <p:anim calcmode="lin" valueType="num">
                                      <p:cBhvr additive="base">
                                        <p:cTn id="15" dur="500"/>
                                        <p:tgtEl>
                                          <p:spTgt spid="270"/>
                                        </p:tgtEl>
                                        <p:attrNameLst>
                                          <p:attrName>ppt_y</p:attrName>
                                        </p:attrNameLst>
                                      </p:cBhvr>
                                      <p:tavLst>
                                        <p:tav tm="0">
                                          <p:val>
                                            <p:strVal val="ppt_y"/>
                                          </p:val>
                                        </p:tav>
                                        <p:tav tm="100000">
                                          <p:val>
                                            <p:strVal val="1+ppt_h/2"/>
                                          </p:val>
                                        </p:tav>
                                      </p:tavLst>
                                    </p:anim>
                                    <p:set>
                                      <p:cBhvr>
                                        <p:cTn id="16" dur="1" fill="hold">
                                          <p:stCondLst>
                                            <p:cond delay="499"/>
                                          </p:stCondLst>
                                        </p:cTn>
                                        <p:tgtEl>
                                          <p:spTgt spid="2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0A90CF84-7D45-4B2F-9ABC-A852846C97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1DF86A-5B25-4DFB-AA94-3BD57DA1950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xmlns="" id="{CDFC14F4-1816-48EB-BEAC-0FC9A5A74A2F}"/>
              </a:ext>
            </a:extLst>
          </p:cNvPr>
          <p:cNvSpPr/>
          <p:nvPr/>
        </p:nvSpPr>
        <p:spPr>
          <a:xfrm>
            <a:off x="11770918" y="5778395"/>
            <a:ext cx="167253" cy="5094"/>
          </a:xfrm>
          <a:custGeom>
            <a:avLst/>
            <a:gdLst>
              <a:gd name="connsiteX0" fmla="*/ 0 w 82772"/>
              <a:gd name="connsiteY0" fmla="*/ 0 h 2381"/>
              <a:gd name="connsiteX1" fmla="*/ 82772 w 82772"/>
              <a:gd name="connsiteY1" fmla="*/ 0 h 2381"/>
              <a:gd name="connsiteX2" fmla="*/ 82772 w 82772"/>
              <a:gd name="connsiteY2" fmla="*/ 2381 h 2381"/>
              <a:gd name="connsiteX3" fmla="*/ 0 w 82772"/>
              <a:gd name="connsiteY3" fmla="*/ 2381 h 2381"/>
            </a:gdLst>
            <a:ahLst/>
            <a:cxnLst>
              <a:cxn ang="0">
                <a:pos x="connsiteX0" y="connsiteY0"/>
              </a:cxn>
              <a:cxn ang="0">
                <a:pos x="connsiteX1" y="connsiteY1"/>
              </a:cxn>
              <a:cxn ang="0">
                <a:pos x="connsiteX2" y="connsiteY2"/>
              </a:cxn>
              <a:cxn ang="0">
                <a:pos x="connsiteX3" y="connsiteY3"/>
              </a:cxn>
            </a:cxnLst>
            <a:rect l="l" t="t" r="r" b="b"/>
            <a:pathLst>
              <a:path w="82772" h="2381">
                <a:moveTo>
                  <a:pt x="0" y="0"/>
                </a:moveTo>
                <a:lnTo>
                  <a:pt x="82772" y="0"/>
                </a:lnTo>
                <a:lnTo>
                  <a:pt x="82772" y="2381"/>
                </a:lnTo>
                <a:lnTo>
                  <a:pt x="0" y="2381"/>
                </a:lnTo>
                <a:close/>
              </a:path>
            </a:pathLst>
          </a:custGeom>
          <a:solidFill>
            <a:schemeClr val="tx1">
              <a:alpha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xmlns="" id="{CDEF4563-697F-4B1D-BCBF-2D1619FBD430}"/>
              </a:ext>
            </a:extLst>
          </p:cNvPr>
          <p:cNvSpPr/>
          <p:nvPr/>
        </p:nvSpPr>
        <p:spPr>
          <a:xfrm>
            <a:off x="6572959" y="5568089"/>
            <a:ext cx="831262" cy="5094"/>
          </a:xfrm>
          <a:custGeom>
            <a:avLst/>
            <a:gdLst>
              <a:gd name="connsiteX0" fmla="*/ 0 w 411384"/>
              <a:gd name="connsiteY0" fmla="*/ 0 h 2381"/>
              <a:gd name="connsiteX1" fmla="*/ 411385 w 411384"/>
              <a:gd name="connsiteY1" fmla="*/ 0 h 2381"/>
              <a:gd name="connsiteX2" fmla="*/ 411385 w 411384"/>
              <a:gd name="connsiteY2" fmla="*/ 2381 h 2381"/>
              <a:gd name="connsiteX3" fmla="*/ 0 w 411384"/>
              <a:gd name="connsiteY3" fmla="*/ 2381 h 2381"/>
            </a:gdLst>
            <a:ahLst/>
            <a:cxnLst>
              <a:cxn ang="0">
                <a:pos x="connsiteX0" y="connsiteY0"/>
              </a:cxn>
              <a:cxn ang="0">
                <a:pos x="connsiteX1" y="connsiteY1"/>
              </a:cxn>
              <a:cxn ang="0">
                <a:pos x="connsiteX2" y="connsiteY2"/>
              </a:cxn>
              <a:cxn ang="0">
                <a:pos x="connsiteX3" y="connsiteY3"/>
              </a:cxn>
            </a:cxnLst>
            <a:rect l="l" t="t" r="r" b="b"/>
            <a:pathLst>
              <a:path w="411384" h="2381">
                <a:moveTo>
                  <a:pt x="0" y="0"/>
                </a:moveTo>
                <a:lnTo>
                  <a:pt x="411385" y="0"/>
                </a:lnTo>
                <a:lnTo>
                  <a:pt x="411385" y="2381"/>
                </a:lnTo>
                <a:lnTo>
                  <a:pt x="0" y="2381"/>
                </a:lnTo>
                <a:close/>
              </a:path>
            </a:pathLst>
          </a:custGeom>
          <a:solidFill>
            <a:schemeClr val="tx1">
              <a:alpha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xmlns="" id="{74281B23-3E74-465C-AB65-939AFA543CFA}"/>
              </a:ext>
            </a:extLst>
          </p:cNvPr>
          <p:cNvSpPr/>
          <p:nvPr/>
        </p:nvSpPr>
        <p:spPr>
          <a:xfrm>
            <a:off x="7575715" y="5568089"/>
            <a:ext cx="121831" cy="5094"/>
          </a:xfrm>
          <a:custGeom>
            <a:avLst/>
            <a:gdLst>
              <a:gd name="connsiteX0" fmla="*/ 0 w 60293"/>
              <a:gd name="connsiteY0" fmla="*/ 0 h 2381"/>
              <a:gd name="connsiteX1" fmla="*/ 60293 w 60293"/>
              <a:gd name="connsiteY1" fmla="*/ 0 h 2381"/>
              <a:gd name="connsiteX2" fmla="*/ 60293 w 60293"/>
              <a:gd name="connsiteY2" fmla="*/ 2381 h 2381"/>
              <a:gd name="connsiteX3" fmla="*/ 0 w 60293"/>
              <a:gd name="connsiteY3" fmla="*/ 2381 h 2381"/>
            </a:gdLst>
            <a:ahLst/>
            <a:cxnLst>
              <a:cxn ang="0">
                <a:pos x="connsiteX0" y="connsiteY0"/>
              </a:cxn>
              <a:cxn ang="0">
                <a:pos x="connsiteX1" y="connsiteY1"/>
              </a:cxn>
              <a:cxn ang="0">
                <a:pos x="connsiteX2" y="connsiteY2"/>
              </a:cxn>
              <a:cxn ang="0">
                <a:pos x="connsiteX3" y="connsiteY3"/>
              </a:cxn>
            </a:cxnLst>
            <a:rect l="l" t="t" r="r" b="b"/>
            <a:pathLst>
              <a:path w="60293" h="2381">
                <a:moveTo>
                  <a:pt x="0" y="0"/>
                </a:moveTo>
                <a:lnTo>
                  <a:pt x="60293" y="0"/>
                </a:lnTo>
                <a:lnTo>
                  <a:pt x="60293" y="2381"/>
                </a:lnTo>
                <a:lnTo>
                  <a:pt x="0" y="2381"/>
                </a:lnTo>
                <a:close/>
              </a:path>
            </a:pathLst>
          </a:custGeom>
          <a:solidFill>
            <a:schemeClr val="tx1">
              <a:alpha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xmlns="" id="{C61E8931-154D-43CB-AC16-5DD3C73C314A}"/>
              </a:ext>
            </a:extLst>
          </p:cNvPr>
          <p:cNvSpPr/>
          <p:nvPr/>
        </p:nvSpPr>
        <p:spPr>
          <a:xfrm>
            <a:off x="8093641" y="5654084"/>
            <a:ext cx="1803031" cy="5094"/>
          </a:xfrm>
          <a:custGeom>
            <a:avLst/>
            <a:gdLst>
              <a:gd name="connsiteX0" fmla="*/ 0 w 892302"/>
              <a:gd name="connsiteY0" fmla="*/ 0 h 2381"/>
              <a:gd name="connsiteX1" fmla="*/ 892302 w 892302"/>
              <a:gd name="connsiteY1" fmla="*/ 0 h 2381"/>
              <a:gd name="connsiteX2" fmla="*/ 892302 w 892302"/>
              <a:gd name="connsiteY2" fmla="*/ 2381 h 2381"/>
              <a:gd name="connsiteX3" fmla="*/ 0 w 892302"/>
              <a:gd name="connsiteY3" fmla="*/ 2381 h 2381"/>
            </a:gdLst>
            <a:ahLst/>
            <a:cxnLst>
              <a:cxn ang="0">
                <a:pos x="connsiteX0" y="connsiteY0"/>
              </a:cxn>
              <a:cxn ang="0">
                <a:pos x="connsiteX1" y="connsiteY1"/>
              </a:cxn>
              <a:cxn ang="0">
                <a:pos x="connsiteX2" y="connsiteY2"/>
              </a:cxn>
              <a:cxn ang="0">
                <a:pos x="connsiteX3" y="connsiteY3"/>
              </a:cxn>
            </a:cxnLst>
            <a:rect l="l" t="t" r="r" b="b"/>
            <a:pathLst>
              <a:path w="892302" h="2381">
                <a:moveTo>
                  <a:pt x="0" y="0"/>
                </a:moveTo>
                <a:lnTo>
                  <a:pt x="892302" y="0"/>
                </a:lnTo>
                <a:lnTo>
                  <a:pt x="892302" y="2381"/>
                </a:lnTo>
                <a:lnTo>
                  <a:pt x="0" y="2381"/>
                </a:lnTo>
                <a:close/>
              </a:path>
            </a:pathLst>
          </a:custGeom>
          <a:solidFill>
            <a:schemeClr val="tx1">
              <a:alpha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xmlns="" id="{5AB73359-0D59-4A07-A5E8-2778761C127E}"/>
              </a:ext>
            </a:extLst>
          </p:cNvPr>
          <p:cNvSpPr/>
          <p:nvPr/>
        </p:nvSpPr>
        <p:spPr>
          <a:xfrm>
            <a:off x="9712370" y="859685"/>
            <a:ext cx="1362626" cy="847904"/>
          </a:xfrm>
          <a:custGeom>
            <a:avLst/>
            <a:gdLst>
              <a:gd name="connsiteX0" fmla="*/ 548696 w 674350"/>
              <a:gd name="connsiteY0" fmla="*/ 396125 h 396315"/>
              <a:gd name="connsiteX1" fmla="*/ 74541 w 674350"/>
              <a:gd name="connsiteY1" fmla="*/ 396125 h 396315"/>
              <a:gd name="connsiteX2" fmla="*/ 8 w 674350"/>
              <a:gd name="connsiteY2" fmla="*/ 319401 h 396315"/>
              <a:gd name="connsiteX3" fmla="*/ 76732 w 674350"/>
              <a:gd name="connsiteY3" fmla="*/ 244868 h 396315"/>
              <a:gd name="connsiteX4" fmla="*/ 98449 w 674350"/>
              <a:gd name="connsiteY4" fmla="*/ 248011 h 396315"/>
              <a:gd name="connsiteX5" fmla="*/ 96735 w 674350"/>
              <a:gd name="connsiteY5" fmla="*/ 224770 h 396315"/>
              <a:gd name="connsiteX6" fmla="*/ 257040 w 674350"/>
              <a:gd name="connsiteY6" fmla="*/ 64465 h 396315"/>
              <a:gd name="connsiteX7" fmla="*/ 286568 w 674350"/>
              <a:gd name="connsiteY7" fmla="*/ 67227 h 396315"/>
              <a:gd name="connsiteX8" fmla="*/ 479125 w 674350"/>
              <a:gd name="connsiteY8" fmla="*/ 20488 h 396315"/>
              <a:gd name="connsiteX9" fmla="*/ 546315 w 674350"/>
              <a:gd name="connsiteY9" fmla="*/ 138093 h 396315"/>
              <a:gd name="connsiteX10" fmla="*/ 548696 w 674350"/>
              <a:gd name="connsiteY10" fmla="*/ 138093 h 396315"/>
              <a:gd name="connsiteX11" fmla="*/ 674302 w 674350"/>
              <a:gd name="connsiteY11" fmla="*/ 270709 h 396315"/>
              <a:gd name="connsiteX12" fmla="*/ 548696 w 674350"/>
              <a:gd name="connsiteY12" fmla="*/ 396315 h 39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4350" h="396315">
                <a:moveTo>
                  <a:pt x="548696" y="396125"/>
                </a:moveTo>
                <a:lnTo>
                  <a:pt x="74541" y="396125"/>
                </a:lnTo>
                <a:cubicBezTo>
                  <a:pt x="32774" y="395515"/>
                  <a:pt x="-601" y="361168"/>
                  <a:pt x="8" y="319401"/>
                </a:cubicBezTo>
                <a:cubicBezTo>
                  <a:pt x="618" y="277634"/>
                  <a:pt x="34965" y="244258"/>
                  <a:pt x="76732" y="244868"/>
                </a:cubicBezTo>
                <a:cubicBezTo>
                  <a:pt x="84085" y="244887"/>
                  <a:pt x="91391" y="245944"/>
                  <a:pt x="98449" y="248011"/>
                </a:cubicBezTo>
                <a:cubicBezTo>
                  <a:pt x="97297" y="240315"/>
                  <a:pt x="96725" y="232552"/>
                  <a:pt x="96735" y="224770"/>
                </a:cubicBezTo>
                <a:cubicBezTo>
                  <a:pt x="96735" y="136235"/>
                  <a:pt x="168505" y="64465"/>
                  <a:pt x="257040" y="64465"/>
                </a:cubicBezTo>
                <a:cubicBezTo>
                  <a:pt x="266946" y="64512"/>
                  <a:pt x="276824" y="65436"/>
                  <a:pt x="286568" y="67227"/>
                </a:cubicBezTo>
                <a:cubicBezTo>
                  <a:pt x="326830" y="1142"/>
                  <a:pt x="413050" y="-19784"/>
                  <a:pt x="479125" y="20488"/>
                </a:cubicBezTo>
                <a:cubicBezTo>
                  <a:pt x="520245" y="45538"/>
                  <a:pt x="545610" y="89953"/>
                  <a:pt x="546315" y="138093"/>
                </a:cubicBezTo>
                <a:lnTo>
                  <a:pt x="548696" y="138093"/>
                </a:lnTo>
                <a:cubicBezTo>
                  <a:pt x="620000" y="140026"/>
                  <a:pt x="676236" y="199405"/>
                  <a:pt x="674302" y="270709"/>
                </a:cubicBezTo>
                <a:cubicBezTo>
                  <a:pt x="672435" y="339299"/>
                  <a:pt x="617276" y="394449"/>
                  <a:pt x="548696" y="396315"/>
                </a:cubicBezTo>
                <a:close/>
              </a:path>
            </a:pathLst>
          </a:custGeom>
          <a:solidFill>
            <a:schemeClr val="tx1">
              <a:alpha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xmlns="" id="{D9F7C576-E5B1-4298-AD51-7687B2A00778}"/>
              </a:ext>
            </a:extLst>
          </p:cNvPr>
          <p:cNvSpPr/>
          <p:nvPr/>
        </p:nvSpPr>
        <p:spPr>
          <a:xfrm>
            <a:off x="7874609" y="1118415"/>
            <a:ext cx="519783" cy="319160"/>
          </a:xfrm>
          <a:custGeom>
            <a:avLst/>
            <a:gdLst>
              <a:gd name="connsiteX0" fmla="*/ 206505 w 257235"/>
              <a:gd name="connsiteY0" fmla="*/ 149178 h 149177"/>
              <a:gd name="connsiteX1" fmla="*/ 28197 w 257235"/>
              <a:gd name="connsiteY1" fmla="*/ 149178 h 149177"/>
              <a:gd name="connsiteX2" fmla="*/ 3 w 257235"/>
              <a:gd name="connsiteY2" fmla="*/ 120222 h 149177"/>
              <a:gd name="connsiteX3" fmla="*/ 28959 w 257235"/>
              <a:gd name="connsiteY3" fmla="*/ 92028 h 149177"/>
              <a:gd name="connsiteX4" fmla="*/ 37150 w 257235"/>
              <a:gd name="connsiteY4" fmla="*/ 93171 h 149177"/>
              <a:gd name="connsiteX5" fmla="*/ 36483 w 257235"/>
              <a:gd name="connsiteY5" fmla="*/ 84503 h 149177"/>
              <a:gd name="connsiteX6" fmla="*/ 96681 w 257235"/>
              <a:gd name="connsiteY6" fmla="*/ 24115 h 149177"/>
              <a:gd name="connsiteX7" fmla="*/ 96777 w 257235"/>
              <a:gd name="connsiteY7" fmla="*/ 24115 h 149177"/>
              <a:gd name="connsiteX8" fmla="*/ 107921 w 257235"/>
              <a:gd name="connsiteY8" fmla="*/ 25162 h 149177"/>
              <a:gd name="connsiteX9" fmla="*/ 180501 w 257235"/>
              <a:gd name="connsiteY9" fmla="*/ 7808 h 149177"/>
              <a:gd name="connsiteX10" fmla="*/ 205647 w 257235"/>
              <a:gd name="connsiteY10" fmla="*/ 51832 h 149177"/>
              <a:gd name="connsiteX11" fmla="*/ 206505 w 257235"/>
              <a:gd name="connsiteY11" fmla="*/ 51832 h 149177"/>
              <a:gd name="connsiteX12" fmla="*/ 257187 w 257235"/>
              <a:gd name="connsiteY12" fmla="*/ 98210 h 149177"/>
              <a:gd name="connsiteX13" fmla="*/ 210810 w 257235"/>
              <a:gd name="connsiteY13" fmla="*/ 148892 h 149177"/>
              <a:gd name="connsiteX14" fmla="*/ 206505 w 257235"/>
              <a:gd name="connsiteY14" fmla="*/ 148892 h 1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7235" h="149177">
                <a:moveTo>
                  <a:pt x="206505" y="149178"/>
                </a:moveTo>
                <a:lnTo>
                  <a:pt x="28197" y="149178"/>
                </a:lnTo>
                <a:cubicBezTo>
                  <a:pt x="12414" y="148968"/>
                  <a:pt x="-207" y="136005"/>
                  <a:pt x="3" y="120222"/>
                </a:cubicBezTo>
                <a:cubicBezTo>
                  <a:pt x="212" y="104439"/>
                  <a:pt x="13176" y="91818"/>
                  <a:pt x="28959" y="92028"/>
                </a:cubicBezTo>
                <a:cubicBezTo>
                  <a:pt x="31730" y="92009"/>
                  <a:pt x="34493" y="92390"/>
                  <a:pt x="37150" y="93171"/>
                </a:cubicBezTo>
                <a:cubicBezTo>
                  <a:pt x="36683" y="90304"/>
                  <a:pt x="36464" y="87408"/>
                  <a:pt x="36483" y="84503"/>
                </a:cubicBezTo>
                <a:cubicBezTo>
                  <a:pt x="36426" y="51204"/>
                  <a:pt x="63382" y="24172"/>
                  <a:pt x="96681" y="24115"/>
                </a:cubicBezTo>
                <a:cubicBezTo>
                  <a:pt x="96710" y="24115"/>
                  <a:pt x="96748" y="24115"/>
                  <a:pt x="96777" y="24115"/>
                </a:cubicBezTo>
                <a:cubicBezTo>
                  <a:pt x="100520" y="24124"/>
                  <a:pt x="104244" y="24477"/>
                  <a:pt x="107921" y="25162"/>
                </a:cubicBezTo>
                <a:cubicBezTo>
                  <a:pt x="123170" y="331"/>
                  <a:pt x="155670" y="-7442"/>
                  <a:pt x="180501" y="7808"/>
                </a:cubicBezTo>
                <a:cubicBezTo>
                  <a:pt x="195846" y="17228"/>
                  <a:pt x="205323" y="33830"/>
                  <a:pt x="205647" y="51832"/>
                </a:cubicBezTo>
                <a:lnTo>
                  <a:pt x="206505" y="51832"/>
                </a:lnTo>
                <a:cubicBezTo>
                  <a:pt x="233308" y="50642"/>
                  <a:pt x="255997" y="71406"/>
                  <a:pt x="257187" y="98210"/>
                </a:cubicBezTo>
                <a:cubicBezTo>
                  <a:pt x="258368" y="125013"/>
                  <a:pt x="237604" y="147701"/>
                  <a:pt x="210810" y="148892"/>
                </a:cubicBezTo>
                <a:cubicBezTo>
                  <a:pt x="209372" y="148959"/>
                  <a:pt x="207933" y="148959"/>
                  <a:pt x="206505" y="148892"/>
                </a:cubicBezTo>
                <a:close/>
              </a:path>
            </a:pathLst>
          </a:custGeom>
          <a:solidFill>
            <a:schemeClr val="tx1">
              <a:alpha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xmlns="" id="{968E7BF7-EB9B-4D44-B7B4-56696F24C8F2}"/>
              </a:ext>
            </a:extLst>
          </p:cNvPr>
          <p:cNvSpPr/>
          <p:nvPr/>
        </p:nvSpPr>
        <p:spPr>
          <a:xfrm rot="16996800">
            <a:off x="8818085" y="1818939"/>
            <a:ext cx="726286" cy="685951"/>
          </a:xfrm>
          <a:custGeom>
            <a:avLst/>
            <a:gdLst>
              <a:gd name="connsiteX0" fmla="*/ 339471 w 339470"/>
              <a:gd name="connsiteY0" fmla="*/ 169735 h 339470"/>
              <a:gd name="connsiteX1" fmla="*/ 169735 w 339470"/>
              <a:gd name="connsiteY1" fmla="*/ 339471 h 339470"/>
              <a:gd name="connsiteX2" fmla="*/ 0 w 339470"/>
              <a:gd name="connsiteY2" fmla="*/ 169735 h 339470"/>
              <a:gd name="connsiteX3" fmla="*/ 169735 w 339470"/>
              <a:gd name="connsiteY3" fmla="*/ 0 h 339470"/>
              <a:gd name="connsiteX4" fmla="*/ 339471 w 339470"/>
              <a:gd name="connsiteY4" fmla="*/ 169735 h 339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70" h="339470">
                <a:moveTo>
                  <a:pt x="339471" y="169735"/>
                </a:moveTo>
                <a:cubicBezTo>
                  <a:pt x="339471" y="263478"/>
                  <a:pt x="263478" y="339471"/>
                  <a:pt x="169735" y="339471"/>
                </a:cubicBezTo>
                <a:cubicBezTo>
                  <a:pt x="75993" y="339471"/>
                  <a:pt x="0" y="263478"/>
                  <a:pt x="0" y="169735"/>
                </a:cubicBezTo>
                <a:cubicBezTo>
                  <a:pt x="0" y="75993"/>
                  <a:pt x="75993" y="0"/>
                  <a:pt x="169735" y="0"/>
                </a:cubicBezTo>
                <a:cubicBezTo>
                  <a:pt x="263478" y="0"/>
                  <a:pt x="339471" y="75993"/>
                  <a:pt x="339471" y="169735"/>
                </a:cubicBezTo>
                <a:close/>
              </a:path>
            </a:pathLst>
          </a:custGeom>
          <a:solidFill>
            <a:schemeClr val="tx1">
              <a:alpha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Rectangle: Rounded Corners 267">
            <a:extLst>
              <a:ext uri="{FF2B5EF4-FFF2-40B4-BE49-F238E27FC236}">
                <a16:creationId xmlns:a16="http://schemas.microsoft.com/office/drawing/2014/main" xmlns="" id="{93199BB0-F339-4AFB-86F2-1284B39341FA}"/>
              </a:ext>
            </a:extLst>
          </p:cNvPr>
          <p:cNvSpPr/>
          <p:nvPr/>
        </p:nvSpPr>
        <p:spPr>
          <a:xfrm>
            <a:off x="535440" y="1008581"/>
            <a:ext cx="10965763" cy="5278448"/>
          </a:xfrm>
          <a:prstGeom prst="roundRect">
            <a:avLst>
              <a:gd name="adj" fmla="val 10492"/>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Roboto Condensed" panose="02000000000000000000" pitchFamily="2" charset="0"/>
              <a:ea typeface="Roboto Condensed" panose="02000000000000000000" pitchFamily="2" charset="0"/>
              <a:cs typeface="+mn-cs"/>
            </a:endParaRPr>
          </a:p>
        </p:txBody>
      </p:sp>
      <p:sp>
        <p:nvSpPr>
          <p:cNvPr id="261" name="Rectangle: Rounded Corners 260">
            <a:extLst>
              <a:ext uri="{FF2B5EF4-FFF2-40B4-BE49-F238E27FC236}">
                <a16:creationId xmlns:a16="http://schemas.microsoft.com/office/drawing/2014/main" xmlns="" id="{8C731202-901D-4FEA-A32D-3F73F468C2D7}"/>
              </a:ext>
            </a:extLst>
          </p:cNvPr>
          <p:cNvSpPr/>
          <p:nvPr/>
        </p:nvSpPr>
        <p:spPr>
          <a:xfrm>
            <a:off x="1305003" y="412658"/>
            <a:ext cx="9894017" cy="1572328"/>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9Slide07 IcielBaliho Script" pitchFamily="2" charset="0"/>
                <a:ea typeface="+mn-ea"/>
                <a:cs typeface="#9Slide03 SFU Futura_12" panose="020B0604020202020204" charset="0"/>
              </a:rPr>
              <a:t>Vùng kinh tế trọng điểm ở nước ta </a:t>
            </a:r>
            <a:r>
              <a:rPr kumimoji="0" lang="vi-VN" sz="4000" b="0" i="0" u="none" strike="noStrike" kern="1200" cap="none" spc="0" normalizeH="0" baseline="0" noProof="0" dirty="0">
                <a:ln>
                  <a:noFill/>
                </a:ln>
                <a:solidFill>
                  <a:srgbClr val="FFFF00"/>
                </a:solidFill>
                <a:effectLst/>
                <a:uLnTx/>
                <a:uFillTx/>
                <a:latin typeface="#9Slide07 IcielBaliho Script" pitchFamily="2" charset="0"/>
                <a:ea typeface="+mn-ea"/>
                <a:cs typeface="#9Slide03 SFU Futura_12" panose="020B0604020202020204" charset="0"/>
              </a:rPr>
              <a:t>không</a:t>
            </a:r>
            <a:r>
              <a:rPr kumimoji="0" lang="vi-VN" sz="3600" b="0" i="0" u="none" strike="noStrike" kern="1200" cap="none" spc="0" normalizeH="0" baseline="0" noProof="0" dirty="0">
                <a:ln>
                  <a:noFill/>
                </a:ln>
                <a:solidFill>
                  <a:prstClr val="white"/>
                </a:solidFill>
                <a:effectLst/>
                <a:uLnTx/>
                <a:uFillTx/>
                <a:latin typeface="#9Slide07 IcielBaliho Script" pitchFamily="2" charset="0"/>
                <a:ea typeface="+mn-ea"/>
                <a:cs typeface="#9Slide03 SFU Futura_12" panose="020B0604020202020204" charset="0"/>
              </a:rPr>
              <a:t> có đặc điểm nào sau đây?</a:t>
            </a:r>
          </a:p>
        </p:txBody>
      </p:sp>
      <p:grpSp>
        <p:nvGrpSpPr>
          <p:cNvPr id="272" name="Group 271">
            <a:extLst>
              <a:ext uri="{FF2B5EF4-FFF2-40B4-BE49-F238E27FC236}">
                <a16:creationId xmlns:a16="http://schemas.microsoft.com/office/drawing/2014/main" xmlns="" id="{93930C48-F073-46AD-A535-015CBC6AADC2}"/>
              </a:ext>
            </a:extLst>
          </p:cNvPr>
          <p:cNvGrpSpPr/>
          <p:nvPr/>
        </p:nvGrpSpPr>
        <p:grpSpPr>
          <a:xfrm>
            <a:off x="1464061" y="4379368"/>
            <a:ext cx="4291730" cy="1203952"/>
            <a:chOff x="3026390" y="4473919"/>
            <a:chExt cx="3693256" cy="907638"/>
          </a:xfrm>
        </p:grpSpPr>
        <p:sp>
          <p:nvSpPr>
            <p:cNvPr id="15" name="Rectangle: Rounded Corners 14">
              <a:extLst>
                <a:ext uri="{FF2B5EF4-FFF2-40B4-BE49-F238E27FC236}">
                  <a16:creationId xmlns:a16="http://schemas.microsoft.com/office/drawing/2014/main" xmlns="" id="{F1D33975-4F87-46E5-B532-AA9683E6EF1D}"/>
                </a:ext>
              </a:extLst>
            </p:cNvPr>
            <p:cNvSpPr/>
            <p:nvPr/>
          </p:nvSpPr>
          <p:spPr>
            <a:xfrm>
              <a:off x="3026390" y="4568043"/>
              <a:ext cx="3693256" cy="784526"/>
            </a:xfrm>
            <a:prstGeom prst="roundRect">
              <a:avLst>
                <a:gd name="adj" fmla="val 50000"/>
              </a:avLst>
            </a:prstGeom>
            <a:solidFill>
              <a:srgbClr val="FFC000"/>
            </a:solidFill>
            <a:ln>
              <a:noFill/>
            </a:ln>
          </p:spPr>
          <p:txBody>
            <a:bodyPr vert="horz" wrap="square" lIns="1080000" tIns="45720" rIns="91440" bIns="45720" numCol="1" rtlCol="0" anchor="t"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Roboto Condensed" panose="02000000000000000000" pitchFamily="2" charset="0"/>
                  <a:ea typeface="Roboto Condensed" panose="02000000000000000000" pitchFamily="2" charset="0"/>
                  <a:cs typeface="+mn-cs"/>
                </a:rPr>
                <a:t>Có</a:t>
              </a:r>
              <a:r>
                <a:rPr kumimoji="0" lang="en-US" sz="20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 </a:t>
              </a:r>
              <a:r>
                <a:rPr kumimoji="0" lang="en-US" sz="2000" b="0" i="0" u="none" strike="noStrike" kern="1200" cap="none" spc="0" normalizeH="0" baseline="0" noProof="0" dirty="0" err="1">
                  <a:ln>
                    <a:noFill/>
                  </a:ln>
                  <a:solidFill>
                    <a:srgbClr val="002060"/>
                  </a:solidFill>
                  <a:effectLst/>
                  <a:uLnTx/>
                  <a:uFillTx/>
                  <a:latin typeface="Roboto Condensed" panose="02000000000000000000" pitchFamily="2" charset="0"/>
                  <a:ea typeface="Roboto Condensed" panose="02000000000000000000" pitchFamily="2" charset="0"/>
                  <a:cs typeface="+mn-cs"/>
                </a:rPr>
                <a:t>tài</a:t>
              </a:r>
              <a:r>
                <a:rPr kumimoji="0" lang="en-US" sz="20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 </a:t>
              </a:r>
              <a:r>
                <a:rPr kumimoji="0" lang="en-US" sz="2000" b="0" i="0" u="none" strike="noStrike" kern="1200" cap="none" spc="0" normalizeH="0" baseline="0" noProof="0" dirty="0" err="1">
                  <a:ln>
                    <a:noFill/>
                  </a:ln>
                  <a:solidFill>
                    <a:srgbClr val="002060"/>
                  </a:solidFill>
                  <a:effectLst/>
                  <a:uLnTx/>
                  <a:uFillTx/>
                  <a:latin typeface="Roboto Condensed" panose="02000000000000000000" pitchFamily="2" charset="0"/>
                  <a:ea typeface="Roboto Condensed" panose="02000000000000000000" pitchFamily="2" charset="0"/>
                  <a:cs typeface="+mn-cs"/>
                </a:rPr>
                <a:t>nguyên</a:t>
              </a:r>
              <a:r>
                <a:rPr kumimoji="0" lang="en-US" sz="20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 </a:t>
              </a:r>
              <a:r>
                <a:rPr kumimoji="0" lang="en-US" sz="2000" b="0" i="0" u="none" strike="noStrike" kern="1200" cap="none" spc="0" normalizeH="0" baseline="0" noProof="0" dirty="0" err="1">
                  <a:ln>
                    <a:noFill/>
                  </a:ln>
                  <a:solidFill>
                    <a:srgbClr val="002060"/>
                  </a:solidFill>
                  <a:effectLst/>
                  <a:uLnTx/>
                  <a:uFillTx/>
                  <a:latin typeface="Roboto Condensed" panose="02000000000000000000" pitchFamily="2" charset="0"/>
                  <a:ea typeface="Roboto Condensed" panose="02000000000000000000" pitchFamily="2" charset="0"/>
                  <a:cs typeface="+mn-cs"/>
                </a:rPr>
                <a:t>biển</a:t>
              </a:r>
              <a:r>
                <a:rPr kumimoji="0" lang="en-US" sz="20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Roboto Condensed" panose="02000000000000000000" pitchFamily="2" charset="0"/>
                  <a:ea typeface="Roboto Condensed" panose="02000000000000000000" pitchFamily="2" charset="0"/>
                  <a:cs typeface="+mn-cs"/>
                </a:rPr>
                <a:t>phong</a:t>
              </a:r>
              <a:r>
                <a:rPr kumimoji="0" lang="en-US" sz="20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 </a:t>
              </a:r>
              <a:r>
                <a:rPr kumimoji="0" lang="en-US" sz="2000" b="0" i="0" u="none" strike="noStrike" kern="1200" cap="none" spc="0" normalizeH="0" baseline="0" noProof="0" dirty="0" err="1">
                  <a:ln>
                    <a:noFill/>
                  </a:ln>
                  <a:solidFill>
                    <a:srgbClr val="002060"/>
                  </a:solidFill>
                  <a:effectLst/>
                  <a:uLnTx/>
                  <a:uFillTx/>
                  <a:latin typeface="Roboto Condensed" panose="02000000000000000000" pitchFamily="2" charset="0"/>
                  <a:ea typeface="Roboto Condensed" panose="02000000000000000000" pitchFamily="2" charset="0"/>
                  <a:cs typeface="+mn-cs"/>
                </a:rPr>
                <a:t>phú</a:t>
              </a:r>
              <a:r>
                <a:rPr kumimoji="0" lang="en-US" sz="20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 </a:t>
              </a:r>
            </a:p>
          </p:txBody>
        </p:sp>
        <p:sp>
          <p:nvSpPr>
            <p:cNvPr id="16" name="Oval 15">
              <a:extLst>
                <a:ext uri="{FF2B5EF4-FFF2-40B4-BE49-F238E27FC236}">
                  <a16:creationId xmlns:a16="http://schemas.microsoft.com/office/drawing/2014/main" xmlns="" id="{B5655F04-C070-4542-8947-E170974EDFF6}"/>
                </a:ext>
              </a:extLst>
            </p:cNvPr>
            <p:cNvSpPr>
              <a:spLocks noChangeAspect="1"/>
            </p:cNvSpPr>
            <p:nvPr/>
          </p:nvSpPr>
          <p:spPr>
            <a:xfrm>
              <a:off x="3026390" y="4473919"/>
              <a:ext cx="907638" cy="907638"/>
            </a:xfrm>
            <a:prstGeom prst="ellipse">
              <a:avLst/>
            </a:prstGeom>
            <a:solidFill>
              <a:srgbClr val="FFC000"/>
            </a:solidFill>
            <a:ln w="50800">
              <a:solidFill>
                <a:schemeClr val="bg1"/>
              </a:solidFill>
            </a:ln>
            <a:effectLst>
              <a:outerShdw blurRad="63500" sx="102000" sy="102000" algn="ctr" rotWithShape="0">
                <a:schemeClr val="bg1">
                  <a:lumMod val="65000"/>
                  <a:alpha val="40000"/>
                </a:schemeClr>
              </a:outerShdw>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C</a:t>
              </a:r>
            </a:p>
          </p:txBody>
        </p:sp>
      </p:grpSp>
      <p:grpSp>
        <p:nvGrpSpPr>
          <p:cNvPr id="271" name="Group 270">
            <a:extLst>
              <a:ext uri="{FF2B5EF4-FFF2-40B4-BE49-F238E27FC236}">
                <a16:creationId xmlns:a16="http://schemas.microsoft.com/office/drawing/2014/main" xmlns="" id="{F2E6C591-1E26-4809-A0EB-7C84CD85CE9F}"/>
              </a:ext>
            </a:extLst>
          </p:cNvPr>
          <p:cNvGrpSpPr/>
          <p:nvPr/>
        </p:nvGrpSpPr>
        <p:grpSpPr>
          <a:xfrm>
            <a:off x="1464061" y="2704346"/>
            <a:ext cx="4291730" cy="1203952"/>
            <a:chOff x="3026390" y="3429000"/>
            <a:chExt cx="3693256" cy="907638"/>
          </a:xfrm>
        </p:grpSpPr>
        <p:sp>
          <p:nvSpPr>
            <p:cNvPr id="18" name="Rectangle: Rounded Corners 17">
              <a:extLst>
                <a:ext uri="{FF2B5EF4-FFF2-40B4-BE49-F238E27FC236}">
                  <a16:creationId xmlns:a16="http://schemas.microsoft.com/office/drawing/2014/main" xmlns="" id="{E8D755CD-8FD9-437B-8DBE-5EA5F542DC32}"/>
                </a:ext>
              </a:extLst>
            </p:cNvPr>
            <p:cNvSpPr/>
            <p:nvPr/>
          </p:nvSpPr>
          <p:spPr>
            <a:xfrm>
              <a:off x="3026390" y="3552111"/>
              <a:ext cx="3693256" cy="784526"/>
            </a:xfrm>
            <a:prstGeom prst="roundRect">
              <a:avLst>
                <a:gd name="adj" fmla="val 50000"/>
              </a:avLst>
            </a:prstGeom>
            <a:solidFill>
              <a:srgbClr val="FFC000"/>
            </a:solidFill>
            <a:ln w="38100">
              <a:solidFill>
                <a:srgbClr val="FFC000"/>
              </a:solidFill>
            </a:ln>
          </p:spPr>
          <p:txBody>
            <a:bodyPr vert="horz" wrap="square" lIns="1080000" tIns="45720" rIns="91440" bIns="45720" numCol="1" rtlCol="0" anchor="t"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lang="en-US" sz="2000" dirty="0">
                  <a:solidFill>
                    <a:srgbClr val="002060"/>
                  </a:solidFill>
                  <a:latin typeface="Roboto Condensed" panose="02000000000000000000" pitchFamily="2" charset="0"/>
                  <a:ea typeface="Roboto Condensed" panose="02000000000000000000" pitchFamily="2" charset="0"/>
                </a:rPr>
                <a:t>Lao </a:t>
              </a:r>
              <a:r>
                <a:rPr lang="en-US" sz="2000" dirty="0" err="1">
                  <a:solidFill>
                    <a:srgbClr val="002060"/>
                  </a:solidFill>
                  <a:latin typeface="Roboto Condensed" panose="02000000000000000000" pitchFamily="2" charset="0"/>
                  <a:ea typeface="Roboto Condensed" panose="02000000000000000000" pitchFamily="2" charset="0"/>
                </a:rPr>
                <a:t>động</a:t>
              </a:r>
              <a:r>
                <a:rPr lang="en-US" sz="2000" dirty="0">
                  <a:solidFill>
                    <a:srgbClr val="002060"/>
                  </a:solidFill>
                  <a:latin typeface="Roboto Condensed" panose="02000000000000000000" pitchFamily="2" charset="0"/>
                  <a:ea typeface="Roboto Condensed" panose="02000000000000000000" pitchFamily="2" charset="0"/>
                </a:rPr>
                <a:t> </a:t>
              </a:r>
              <a:r>
                <a:rPr lang="en-US" sz="2000" dirty="0" err="1">
                  <a:solidFill>
                    <a:srgbClr val="002060"/>
                  </a:solidFill>
                  <a:latin typeface="Roboto Condensed" panose="02000000000000000000" pitchFamily="2" charset="0"/>
                  <a:ea typeface="Roboto Condensed" panose="02000000000000000000" pitchFamily="2" charset="0"/>
                </a:rPr>
                <a:t>dồi</a:t>
              </a:r>
              <a:r>
                <a:rPr lang="en-US" sz="2000" dirty="0">
                  <a:solidFill>
                    <a:srgbClr val="002060"/>
                  </a:solidFill>
                  <a:latin typeface="Roboto Condensed" panose="02000000000000000000" pitchFamily="2" charset="0"/>
                  <a:ea typeface="Roboto Condensed" panose="02000000000000000000" pitchFamily="2" charset="0"/>
                </a:rPr>
                <a:t> </a:t>
              </a:r>
              <a:r>
                <a:rPr lang="en-US" sz="2000" dirty="0" err="1">
                  <a:solidFill>
                    <a:srgbClr val="002060"/>
                  </a:solidFill>
                  <a:latin typeface="Roboto Condensed" panose="02000000000000000000" pitchFamily="2" charset="0"/>
                  <a:ea typeface="Roboto Condensed" panose="02000000000000000000" pitchFamily="2" charset="0"/>
                </a:rPr>
                <a:t>dào</a:t>
              </a:r>
              <a:r>
                <a:rPr lang="en-US" sz="2000" dirty="0">
                  <a:solidFill>
                    <a:srgbClr val="002060"/>
                  </a:solidFill>
                  <a:latin typeface="Roboto Condensed" panose="02000000000000000000" pitchFamily="2" charset="0"/>
                  <a:ea typeface="Roboto Condensed" panose="02000000000000000000" pitchFamily="2" charset="0"/>
                </a:rPr>
                <a:t>, </a:t>
              </a:r>
              <a:r>
                <a:rPr lang="en-US" sz="2000" dirty="0" err="1">
                  <a:solidFill>
                    <a:srgbClr val="002060"/>
                  </a:solidFill>
                  <a:latin typeface="Roboto Condensed" panose="02000000000000000000" pitchFamily="2" charset="0"/>
                  <a:ea typeface="Roboto Condensed" panose="02000000000000000000" pitchFamily="2" charset="0"/>
                </a:rPr>
                <a:t>có</a:t>
              </a:r>
              <a:r>
                <a:rPr lang="en-US" sz="2000" dirty="0">
                  <a:solidFill>
                    <a:srgbClr val="002060"/>
                  </a:solidFill>
                  <a:latin typeface="Roboto Condensed" panose="02000000000000000000" pitchFamily="2" charset="0"/>
                  <a:ea typeface="Roboto Condensed" panose="02000000000000000000" pitchFamily="2" charset="0"/>
                </a:rPr>
                <a:t> </a:t>
              </a:r>
              <a:r>
                <a:rPr lang="en-US" sz="2000" dirty="0" err="1">
                  <a:solidFill>
                    <a:srgbClr val="002060"/>
                  </a:solidFill>
                  <a:latin typeface="Roboto Condensed" panose="02000000000000000000" pitchFamily="2" charset="0"/>
                  <a:ea typeface="Roboto Condensed" panose="02000000000000000000" pitchFamily="2" charset="0"/>
                </a:rPr>
                <a:t>trình</a:t>
              </a:r>
              <a:r>
                <a:rPr lang="en-US" sz="2000" dirty="0">
                  <a:solidFill>
                    <a:srgbClr val="002060"/>
                  </a:solidFill>
                  <a:latin typeface="Roboto Condensed" panose="02000000000000000000" pitchFamily="2" charset="0"/>
                  <a:ea typeface="Roboto Condensed" panose="02000000000000000000" pitchFamily="2" charset="0"/>
                </a:rPr>
                <a:t> </a:t>
              </a:r>
              <a:r>
                <a:rPr lang="en-US" sz="2000" dirty="0" err="1">
                  <a:solidFill>
                    <a:srgbClr val="002060"/>
                  </a:solidFill>
                  <a:latin typeface="Roboto Condensed" panose="02000000000000000000" pitchFamily="2" charset="0"/>
                  <a:ea typeface="Roboto Condensed" panose="02000000000000000000" pitchFamily="2" charset="0"/>
                </a:rPr>
                <a:t>độ</a:t>
              </a:r>
              <a:r>
                <a:rPr lang="en-US" sz="2000" dirty="0">
                  <a:solidFill>
                    <a:srgbClr val="002060"/>
                  </a:solidFill>
                  <a:latin typeface="Roboto Condensed" panose="02000000000000000000" pitchFamily="2" charset="0"/>
                  <a:ea typeface="Roboto Condensed" panose="02000000000000000000" pitchFamily="2" charset="0"/>
                </a:rPr>
                <a:t> </a:t>
              </a:r>
              <a:r>
                <a:rPr lang="en-US" sz="2000" dirty="0" err="1">
                  <a:solidFill>
                    <a:srgbClr val="002060"/>
                  </a:solidFill>
                  <a:latin typeface="Roboto Condensed" panose="02000000000000000000" pitchFamily="2" charset="0"/>
                  <a:ea typeface="Roboto Condensed" panose="02000000000000000000" pitchFamily="2" charset="0"/>
                </a:rPr>
                <a:t>cao</a:t>
              </a:r>
              <a:endParaRPr kumimoji="0" lang="en-US" sz="20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endParaRPr>
            </a:p>
          </p:txBody>
        </p:sp>
        <p:sp>
          <p:nvSpPr>
            <p:cNvPr id="19" name="Oval 18">
              <a:extLst>
                <a:ext uri="{FF2B5EF4-FFF2-40B4-BE49-F238E27FC236}">
                  <a16:creationId xmlns:a16="http://schemas.microsoft.com/office/drawing/2014/main" xmlns="" id="{A3068F4A-A06E-4CC4-A900-965D1C3E728F}"/>
                </a:ext>
              </a:extLst>
            </p:cNvPr>
            <p:cNvSpPr>
              <a:spLocks noChangeAspect="1"/>
            </p:cNvSpPr>
            <p:nvPr/>
          </p:nvSpPr>
          <p:spPr>
            <a:xfrm>
              <a:off x="3026390" y="3429000"/>
              <a:ext cx="907638" cy="907638"/>
            </a:xfrm>
            <a:prstGeom prst="ellipse">
              <a:avLst/>
            </a:prstGeom>
            <a:solidFill>
              <a:srgbClr val="FFC000"/>
            </a:solidFill>
            <a:ln w="50800">
              <a:solidFill>
                <a:schemeClr val="bg1"/>
              </a:solidFill>
            </a:ln>
            <a:effectLst>
              <a:outerShdw blurRad="63500" sx="102000" sy="102000" algn="ctr" rotWithShape="0">
                <a:schemeClr val="bg1">
                  <a:lumMod val="65000"/>
                  <a:alpha val="40000"/>
                </a:schemeClr>
              </a:outerShdw>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A</a:t>
              </a:r>
            </a:p>
          </p:txBody>
        </p:sp>
      </p:grpSp>
      <p:grpSp>
        <p:nvGrpSpPr>
          <p:cNvPr id="270" name="Group 269">
            <a:extLst>
              <a:ext uri="{FF2B5EF4-FFF2-40B4-BE49-F238E27FC236}">
                <a16:creationId xmlns:a16="http://schemas.microsoft.com/office/drawing/2014/main" xmlns="" id="{F7169277-F585-4099-B14E-81B05F74AF23}"/>
              </a:ext>
            </a:extLst>
          </p:cNvPr>
          <p:cNvGrpSpPr/>
          <p:nvPr/>
        </p:nvGrpSpPr>
        <p:grpSpPr>
          <a:xfrm>
            <a:off x="6252012" y="4379368"/>
            <a:ext cx="4291730" cy="1203952"/>
            <a:chOff x="7786538" y="4473919"/>
            <a:chExt cx="3693256" cy="907638"/>
          </a:xfrm>
        </p:grpSpPr>
        <p:sp>
          <p:nvSpPr>
            <p:cNvPr id="9" name="Rectangle: Rounded Corners 8">
              <a:extLst>
                <a:ext uri="{FF2B5EF4-FFF2-40B4-BE49-F238E27FC236}">
                  <a16:creationId xmlns:a16="http://schemas.microsoft.com/office/drawing/2014/main" xmlns="" id="{C73E19B6-3B8B-4F9A-84FF-C7A6DFA8C1A0}"/>
                </a:ext>
              </a:extLst>
            </p:cNvPr>
            <p:cNvSpPr/>
            <p:nvPr/>
          </p:nvSpPr>
          <p:spPr>
            <a:xfrm>
              <a:off x="7786538" y="4530070"/>
              <a:ext cx="3693256" cy="691740"/>
            </a:xfrm>
            <a:prstGeom prst="roundRect">
              <a:avLst>
                <a:gd name="adj" fmla="val 50000"/>
              </a:avLst>
            </a:prstGeom>
            <a:solidFill>
              <a:srgbClr val="FFC000"/>
            </a:solidFill>
            <a:ln>
              <a:noFill/>
            </a:ln>
          </p:spPr>
          <p:txBody>
            <a:bodyPr vert="horz" wrap="square" lIns="1080000" tIns="45720" rIns="91440" bIns="45720" numCol="1" rtlCol="0" anchor="t"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lang="en-US" sz="2000" dirty="0" err="1">
                  <a:solidFill>
                    <a:srgbClr val="002060"/>
                  </a:solidFill>
                  <a:latin typeface="Roboto Condensed" panose="02000000000000000000" pitchFamily="2" charset="0"/>
                  <a:ea typeface="Roboto Condensed" panose="02000000000000000000" pitchFamily="2" charset="0"/>
                </a:rPr>
                <a:t>Có</a:t>
              </a:r>
              <a:r>
                <a:rPr lang="en-US" sz="2000" dirty="0">
                  <a:solidFill>
                    <a:srgbClr val="002060"/>
                  </a:solidFill>
                  <a:latin typeface="Roboto Condensed" panose="02000000000000000000" pitchFamily="2" charset="0"/>
                  <a:ea typeface="Roboto Condensed" panose="02000000000000000000" pitchFamily="2" charset="0"/>
                </a:rPr>
                <a:t> </a:t>
              </a:r>
              <a:r>
                <a:rPr lang="en-US" sz="2000" dirty="0" err="1">
                  <a:solidFill>
                    <a:srgbClr val="002060"/>
                  </a:solidFill>
                  <a:latin typeface="Roboto Condensed" panose="02000000000000000000" pitchFamily="2" charset="0"/>
                  <a:ea typeface="Roboto Condensed" panose="02000000000000000000" pitchFamily="2" charset="0"/>
                </a:rPr>
                <a:t>cơ</a:t>
              </a:r>
              <a:r>
                <a:rPr lang="en-US" sz="2000" dirty="0">
                  <a:solidFill>
                    <a:srgbClr val="002060"/>
                  </a:solidFill>
                  <a:latin typeface="Roboto Condensed" panose="02000000000000000000" pitchFamily="2" charset="0"/>
                  <a:ea typeface="Roboto Condensed" panose="02000000000000000000" pitchFamily="2" charset="0"/>
                </a:rPr>
                <a:t> </a:t>
              </a:r>
              <a:r>
                <a:rPr lang="en-US" sz="2000" dirty="0" err="1">
                  <a:solidFill>
                    <a:srgbClr val="002060"/>
                  </a:solidFill>
                  <a:latin typeface="Roboto Condensed" panose="02000000000000000000" pitchFamily="2" charset="0"/>
                  <a:ea typeface="Roboto Condensed" panose="02000000000000000000" pitchFamily="2" charset="0"/>
                </a:rPr>
                <a:t>sở</a:t>
              </a:r>
              <a:r>
                <a:rPr lang="en-US" sz="2000" dirty="0">
                  <a:solidFill>
                    <a:srgbClr val="002060"/>
                  </a:solidFill>
                  <a:latin typeface="Roboto Condensed" panose="02000000000000000000" pitchFamily="2" charset="0"/>
                  <a:ea typeface="Roboto Condensed" panose="02000000000000000000" pitchFamily="2" charset="0"/>
                </a:rPr>
                <a:t> </a:t>
              </a:r>
              <a:r>
                <a:rPr lang="en-US" sz="2000" dirty="0" err="1">
                  <a:solidFill>
                    <a:srgbClr val="002060"/>
                  </a:solidFill>
                  <a:latin typeface="Roboto Condensed" panose="02000000000000000000" pitchFamily="2" charset="0"/>
                  <a:ea typeface="Roboto Condensed" panose="02000000000000000000" pitchFamily="2" charset="0"/>
                </a:rPr>
                <a:t>hạ</a:t>
              </a:r>
              <a:r>
                <a:rPr lang="en-US" sz="2000" dirty="0">
                  <a:solidFill>
                    <a:srgbClr val="002060"/>
                  </a:solidFill>
                  <a:latin typeface="Roboto Condensed" panose="02000000000000000000" pitchFamily="2" charset="0"/>
                  <a:ea typeface="Roboto Condensed" panose="02000000000000000000" pitchFamily="2" charset="0"/>
                </a:rPr>
                <a:t> </a:t>
              </a:r>
              <a:r>
                <a:rPr lang="en-US" sz="2000" dirty="0" err="1">
                  <a:solidFill>
                    <a:srgbClr val="002060"/>
                  </a:solidFill>
                  <a:latin typeface="Roboto Condensed" panose="02000000000000000000" pitchFamily="2" charset="0"/>
                  <a:ea typeface="Roboto Condensed" panose="02000000000000000000" pitchFamily="2" charset="0"/>
                </a:rPr>
                <a:t>tầng</a:t>
              </a:r>
              <a:r>
                <a:rPr lang="en-US" sz="2000" dirty="0">
                  <a:solidFill>
                    <a:srgbClr val="002060"/>
                  </a:solidFill>
                  <a:latin typeface="Roboto Condensed" panose="02000000000000000000" pitchFamily="2" charset="0"/>
                  <a:ea typeface="Roboto Condensed" panose="02000000000000000000" pitchFamily="2" charset="0"/>
                </a:rPr>
                <a:t> </a:t>
              </a:r>
              <a:r>
                <a:rPr lang="en-US" sz="2000" dirty="0" err="1">
                  <a:solidFill>
                    <a:srgbClr val="002060"/>
                  </a:solidFill>
                  <a:latin typeface="Roboto Condensed" panose="02000000000000000000" pitchFamily="2" charset="0"/>
                  <a:ea typeface="Roboto Condensed" panose="02000000000000000000" pitchFamily="2" charset="0"/>
                </a:rPr>
                <a:t>hiện</a:t>
              </a:r>
              <a:r>
                <a:rPr lang="en-US" sz="2000" dirty="0">
                  <a:solidFill>
                    <a:srgbClr val="002060"/>
                  </a:solidFill>
                  <a:latin typeface="Roboto Condensed" panose="02000000000000000000" pitchFamily="2" charset="0"/>
                  <a:ea typeface="Roboto Condensed" panose="02000000000000000000" pitchFamily="2" charset="0"/>
                </a:rPr>
                <a:t> </a:t>
              </a:r>
              <a:r>
                <a:rPr lang="en-US" sz="2000" dirty="0" err="1">
                  <a:solidFill>
                    <a:srgbClr val="002060"/>
                  </a:solidFill>
                  <a:latin typeface="Roboto Condensed" panose="02000000000000000000" pitchFamily="2" charset="0"/>
                  <a:ea typeface="Roboto Condensed" panose="02000000000000000000" pitchFamily="2" charset="0"/>
                </a:rPr>
                <a:t>đại</a:t>
              </a:r>
              <a:r>
                <a:rPr lang="en-US" sz="2000" dirty="0">
                  <a:solidFill>
                    <a:srgbClr val="002060"/>
                  </a:solidFill>
                  <a:latin typeface="Roboto Condensed" panose="02000000000000000000" pitchFamily="2" charset="0"/>
                  <a:ea typeface="Roboto Condensed" panose="02000000000000000000" pitchFamily="2" charset="0"/>
                </a:rPr>
                <a:t> </a:t>
              </a:r>
              <a:r>
                <a:rPr lang="en-US" sz="2000" dirty="0" err="1">
                  <a:solidFill>
                    <a:srgbClr val="002060"/>
                  </a:solidFill>
                  <a:latin typeface="Roboto Condensed" panose="02000000000000000000" pitchFamily="2" charset="0"/>
                  <a:ea typeface="Roboto Condensed" panose="02000000000000000000" pitchFamily="2" charset="0"/>
                </a:rPr>
                <a:t>bậc</a:t>
              </a:r>
              <a:r>
                <a:rPr lang="en-US" sz="2000" dirty="0">
                  <a:solidFill>
                    <a:srgbClr val="002060"/>
                  </a:solidFill>
                  <a:latin typeface="Roboto Condensed" panose="02000000000000000000" pitchFamily="2" charset="0"/>
                  <a:ea typeface="Roboto Condensed" panose="02000000000000000000" pitchFamily="2" charset="0"/>
                </a:rPr>
                <a:t> </a:t>
              </a:r>
              <a:r>
                <a:rPr lang="en-US" sz="2000" dirty="0" err="1">
                  <a:solidFill>
                    <a:srgbClr val="002060"/>
                  </a:solidFill>
                  <a:latin typeface="Roboto Condensed" panose="02000000000000000000" pitchFamily="2" charset="0"/>
                  <a:ea typeface="Roboto Condensed" panose="02000000000000000000" pitchFamily="2" charset="0"/>
                </a:rPr>
                <a:t>nhất</a:t>
              </a:r>
              <a:r>
                <a:rPr lang="en-US" sz="2000" dirty="0">
                  <a:solidFill>
                    <a:srgbClr val="002060"/>
                  </a:solidFill>
                  <a:latin typeface="Roboto Condensed" panose="02000000000000000000" pitchFamily="2" charset="0"/>
                  <a:ea typeface="Roboto Condensed" panose="02000000000000000000" pitchFamily="2" charset="0"/>
                </a:rPr>
                <a:t> </a:t>
              </a:r>
              <a:r>
                <a:rPr lang="en-US" sz="2000" dirty="0" err="1">
                  <a:solidFill>
                    <a:srgbClr val="002060"/>
                  </a:solidFill>
                  <a:latin typeface="Roboto Condensed" panose="02000000000000000000" pitchFamily="2" charset="0"/>
                  <a:ea typeface="Roboto Condensed" panose="02000000000000000000" pitchFamily="2" charset="0"/>
                </a:rPr>
                <a:t>cả</a:t>
              </a:r>
              <a:r>
                <a:rPr lang="en-US" sz="2000" dirty="0">
                  <a:solidFill>
                    <a:srgbClr val="002060"/>
                  </a:solidFill>
                  <a:latin typeface="Roboto Condensed" panose="02000000000000000000" pitchFamily="2" charset="0"/>
                  <a:ea typeface="Roboto Condensed" panose="02000000000000000000" pitchFamily="2" charset="0"/>
                </a:rPr>
                <a:t> </a:t>
              </a:r>
              <a:r>
                <a:rPr lang="en-US" sz="2000" dirty="0" err="1">
                  <a:solidFill>
                    <a:srgbClr val="002060"/>
                  </a:solidFill>
                  <a:latin typeface="Roboto Condensed" panose="02000000000000000000" pitchFamily="2" charset="0"/>
                  <a:ea typeface="Roboto Condensed" panose="02000000000000000000" pitchFamily="2" charset="0"/>
                </a:rPr>
                <a:t>nước</a:t>
              </a:r>
              <a:r>
                <a:rPr lang="en-US" sz="2000" dirty="0">
                  <a:solidFill>
                    <a:srgbClr val="002060"/>
                  </a:solidFill>
                  <a:latin typeface="Roboto Condensed" panose="02000000000000000000" pitchFamily="2" charset="0"/>
                  <a:ea typeface="Roboto Condensed" panose="02000000000000000000" pitchFamily="2" charset="0"/>
                </a:rPr>
                <a:t>.</a:t>
              </a:r>
              <a:endParaRPr kumimoji="0" lang="en-US" sz="20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endParaRPr>
            </a:p>
          </p:txBody>
        </p:sp>
        <p:sp>
          <p:nvSpPr>
            <p:cNvPr id="10" name="Oval 9">
              <a:extLst>
                <a:ext uri="{FF2B5EF4-FFF2-40B4-BE49-F238E27FC236}">
                  <a16:creationId xmlns:a16="http://schemas.microsoft.com/office/drawing/2014/main" xmlns="" id="{F3C30579-F837-48C4-9404-105C987CBE02}"/>
                </a:ext>
              </a:extLst>
            </p:cNvPr>
            <p:cNvSpPr>
              <a:spLocks noChangeAspect="1"/>
            </p:cNvSpPr>
            <p:nvPr/>
          </p:nvSpPr>
          <p:spPr>
            <a:xfrm>
              <a:off x="7786538" y="4473919"/>
              <a:ext cx="907638" cy="907638"/>
            </a:xfrm>
            <a:prstGeom prst="ellipse">
              <a:avLst/>
            </a:prstGeom>
            <a:solidFill>
              <a:srgbClr val="FFC000"/>
            </a:solidFill>
            <a:ln w="50800">
              <a:solidFill>
                <a:schemeClr val="bg1"/>
              </a:solidFill>
            </a:ln>
            <a:effectLst>
              <a:outerShdw blurRad="63500" sx="102000" sy="102000" algn="ctr" rotWithShape="0">
                <a:schemeClr val="bg1">
                  <a:lumMod val="65000"/>
                  <a:alpha val="40000"/>
                </a:schemeClr>
              </a:outerShdw>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D</a:t>
              </a:r>
            </a:p>
          </p:txBody>
        </p:sp>
      </p:grpSp>
      <p:grpSp>
        <p:nvGrpSpPr>
          <p:cNvPr id="269" name="Group 268">
            <a:extLst>
              <a:ext uri="{FF2B5EF4-FFF2-40B4-BE49-F238E27FC236}">
                <a16:creationId xmlns:a16="http://schemas.microsoft.com/office/drawing/2014/main" xmlns="" id="{D70010BD-B3BC-42CB-83D4-F37E0E2A7C84}"/>
              </a:ext>
            </a:extLst>
          </p:cNvPr>
          <p:cNvGrpSpPr/>
          <p:nvPr/>
        </p:nvGrpSpPr>
        <p:grpSpPr>
          <a:xfrm>
            <a:off x="6096000" y="2704346"/>
            <a:ext cx="4631938" cy="1203951"/>
            <a:chOff x="7585436" y="3429003"/>
            <a:chExt cx="3986023" cy="907638"/>
          </a:xfrm>
        </p:grpSpPr>
        <p:sp>
          <p:nvSpPr>
            <p:cNvPr id="12" name="Rectangle: Rounded Corners 11">
              <a:extLst>
                <a:ext uri="{FF2B5EF4-FFF2-40B4-BE49-F238E27FC236}">
                  <a16:creationId xmlns:a16="http://schemas.microsoft.com/office/drawing/2014/main" xmlns="" id="{3B341E82-6882-47BC-A5C4-7AC4F0DB3536}"/>
                </a:ext>
              </a:extLst>
            </p:cNvPr>
            <p:cNvSpPr/>
            <p:nvPr/>
          </p:nvSpPr>
          <p:spPr>
            <a:xfrm>
              <a:off x="7878203" y="3495964"/>
              <a:ext cx="3693256" cy="784527"/>
            </a:xfrm>
            <a:prstGeom prst="roundRect">
              <a:avLst>
                <a:gd name="adj" fmla="val 50000"/>
              </a:avLst>
            </a:prstGeom>
            <a:solidFill>
              <a:srgbClr val="FFC000"/>
            </a:solidFill>
            <a:ln>
              <a:noFill/>
            </a:ln>
          </p:spPr>
          <p:txBody>
            <a:bodyPr vert="horz" wrap="square" lIns="1080000" tIns="45720" rIns="91440" bIns="45720" numCol="1" rtlCol="0" anchor="t"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vi-VN" sz="20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Chiếm tỉ trọng nhỏ </a:t>
              </a:r>
              <a:r>
                <a:rPr kumimoji="0" lang="en-US" sz="2000" b="0" i="0" u="none" strike="noStrike" kern="1200" cap="none" spc="0" normalizeH="0" baseline="0" noProof="0" dirty="0" err="1">
                  <a:ln>
                    <a:noFill/>
                  </a:ln>
                  <a:solidFill>
                    <a:srgbClr val="002060"/>
                  </a:solidFill>
                  <a:effectLst/>
                  <a:uLnTx/>
                  <a:uFillTx/>
                  <a:latin typeface="Roboto Condensed" panose="02000000000000000000" pitchFamily="2" charset="0"/>
                  <a:ea typeface="Roboto Condensed" panose="02000000000000000000" pitchFamily="2" charset="0"/>
                  <a:cs typeface="+mn-cs"/>
                </a:rPr>
                <a:t>trong</a:t>
              </a:r>
              <a:r>
                <a:rPr kumimoji="0" lang="en-US" sz="20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 </a:t>
              </a:r>
              <a:r>
                <a:rPr kumimoji="0" lang="en-US" sz="2000" b="0" i="0" u="none" strike="noStrike" kern="1200" cap="none" spc="0" normalizeH="0" baseline="0" noProof="0" dirty="0" err="1">
                  <a:ln>
                    <a:noFill/>
                  </a:ln>
                  <a:solidFill>
                    <a:srgbClr val="002060"/>
                  </a:solidFill>
                  <a:effectLst/>
                  <a:uLnTx/>
                  <a:uFillTx/>
                  <a:latin typeface="Roboto Condensed" panose="02000000000000000000" pitchFamily="2" charset="0"/>
                  <a:ea typeface="Roboto Condensed" panose="02000000000000000000" pitchFamily="2" charset="0"/>
                  <a:cs typeface="+mn-cs"/>
                </a:rPr>
                <a:t>cơ</a:t>
              </a:r>
              <a:r>
                <a:rPr kumimoji="0" lang="en-US" sz="20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 </a:t>
              </a:r>
              <a:r>
                <a:rPr kumimoji="0" lang="en-US" sz="2000" b="0" i="0" u="none" strike="noStrike" kern="1200" cap="none" spc="0" normalizeH="0" baseline="0" noProof="0" dirty="0" err="1">
                  <a:ln>
                    <a:noFill/>
                  </a:ln>
                  <a:solidFill>
                    <a:srgbClr val="002060"/>
                  </a:solidFill>
                  <a:effectLst/>
                  <a:uLnTx/>
                  <a:uFillTx/>
                  <a:latin typeface="Roboto Condensed" panose="02000000000000000000" pitchFamily="2" charset="0"/>
                  <a:ea typeface="Roboto Condensed" panose="02000000000000000000" pitchFamily="2" charset="0"/>
                  <a:cs typeface="+mn-cs"/>
                </a:rPr>
                <a:t>cấu</a:t>
              </a:r>
              <a:r>
                <a:rPr kumimoji="0" lang="en-US" sz="20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 </a:t>
              </a:r>
              <a:r>
                <a:rPr kumimoji="0" lang="vi-VN" sz="20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G</a:t>
              </a:r>
              <a:r>
                <a:rPr lang="en-US" sz="2000" dirty="0">
                  <a:solidFill>
                    <a:srgbClr val="002060"/>
                  </a:solidFill>
                  <a:latin typeface="Roboto Condensed" panose="02000000000000000000" pitchFamily="2" charset="0"/>
                  <a:ea typeface="Roboto Condensed" panose="02000000000000000000" pitchFamily="2" charset="0"/>
                </a:rPr>
                <a:t>R</a:t>
              </a:r>
              <a:r>
                <a:rPr kumimoji="0" lang="vi-VN" sz="20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DP cả nước.</a:t>
              </a:r>
              <a:endParaRPr kumimoji="0" lang="en-US" sz="20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endParaRPr>
            </a:p>
          </p:txBody>
        </p:sp>
        <p:sp>
          <p:nvSpPr>
            <p:cNvPr id="13" name="Oval 12">
              <a:extLst>
                <a:ext uri="{FF2B5EF4-FFF2-40B4-BE49-F238E27FC236}">
                  <a16:creationId xmlns:a16="http://schemas.microsoft.com/office/drawing/2014/main" xmlns="" id="{4885F32C-43E1-4E29-9B54-23CE756B88E4}"/>
                </a:ext>
              </a:extLst>
            </p:cNvPr>
            <p:cNvSpPr>
              <a:spLocks noChangeAspect="1"/>
            </p:cNvSpPr>
            <p:nvPr/>
          </p:nvSpPr>
          <p:spPr>
            <a:xfrm>
              <a:off x="7585436" y="3429003"/>
              <a:ext cx="907638" cy="907638"/>
            </a:xfrm>
            <a:prstGeom prst="ellipse">
              <a:avLst/>
            </a:prstGeom>
            <a:solidFill>
              <a:srgbClr val="FFC000"/>
            </a:solidFill>
            <a:ln w="50800">
              <a:solidFill>
                <a:schemeClr val="bg1"/>
              </a:solidFill>
            </a:ln>
            <a:effectLst>
              <a:outerShdw blurRad="63500" sx="102000" sy="102000" algn="ctr" rotWithShape="0">
                <a:schemeClr val="bg1">
                  <a:lumMod val="65000"/>
                  <a:alpha val="40000"/>
                </a:schemeClr>
              </a:outerShdw>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B</a:t>
              </a:r>
            </a:p>
          </p:txBody>
        </p:sp>
      </p:grpSp>
      <p:pic>
        <p:nvPicPr>
          <p:cNvPr id="4" name="Hình ảnh 3">
            <a:extLst>
              <a:ext uri="{FF2B5EF4-FFF2-40B4-BE49-F238E27FC236}">
                <a16:creationId xmlns:a16="http://schemas.microsoft.com/office/drawing/2014/main" xmlns="" id="{AB1994AE-13EE-8508-5D18-8BF5D7AD12E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111" b="89778" l="9778" r="89778">
                        <a14:foregroundMark x1="52444" y1="7111" x2="65778" y2="14222"/>
                      </a14:backgroundRemoval>
                    </a14:imgEffect>
                  </a14:imgLayer>
                </a14:imgProps>
              </a:ext>
            </a:extLst>
          </a:blip>
          <a:stretch>
            <a:fillRect/>
          </a:stretch>
        </p:blipFill>
        <p:spPr>
          <a:xfrm>
            <a:off x="10076979" y="4739827"/>
            <a:ext cx="2459830" cy="2143125"/>
          </a:xfrm>
          <a:prstGeom prst="rect">
            <a:avLst/>
          </a:prstGeom>
        </p:spPr>
      </p:pic>
    </p:spTree>
    <p:extLst>
      <p:ext uri="{BB962C8B-B14F-4D97-AF65-F5344CB8AC3E}">
        <p14:creationId xmlns:p14="http://schemas.microsoft.com/office/powerpoint/2010/main" val="81049182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71"/>
                                        </p:tgtEl>
                                        <p:attrNameLst>
                                          <p:attrName>ppt_x</p:attrName>
                                        </p:attrNameLst>
                                      </p:cBhvr>
                                      <p:tavLst>
                                        <p:tav tm="0">
                                          <p:val>
                                            <p:strVal val="ppt_x"/>
                                          </p:val>
                                        </p:tav>
                                        <p:tav tm="100000">
                                          <p:val>
                                            <p:strVal val="ppt_x"/>
                                          </p:val>
                                        </p:tav>
                                      </p:tavLst>
                                    </p:anim>
                                    <p:anim calcmode="lin" valueType="num">
                                      <p:cBhvr additive="base">
                                        <p:cTn id="7" dur="500"/>
                                        <p:tgtEl>
                                          <p:spTgt spid="271"/>
                                        </p:tgtEl>
                                        <p:attrNameLst>
                                          <p:attrName>ppt_y</p:attrName>
                                        </p:attrNameLst>
                                      </p:cBhvr>
                                      <p:tavLst>
                                        <p:tav tm="0">
                                          <p:val>
                                            <p:strVal val="ppt_y"/>
                                          </p:val>
                                        </p:tav>
                                        <p:tav tm="100000">
                                          <p:val>
                                            <p:strVal val="1+ppt_h/2"/>
                                          </p:val>
                                        </p:tav>
                                      </p:tavLst>
                                    </p:anim>
                                    <p:set>
                                      <p:cBhvr>
                                        <p:cTn id="8" dur="1" fill="hold">
                                          <p:stCondLst>
                                            <p:cond delay="499"/>
                                          </p:stCondLst>
                                        </p:cTn>
                                        <p:tgtEl>
                                          <p:spTgt spid="271"/>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272"/>
                                        </p:tgtEl>
                                        <p:attrNameLst>
                                          <p:attrName>ppt_x</p:attrName>
                                        </p:attrNameLst>
                                      </p:cBhvr>
                                      <p:tavLst>
                                        <p:tav tm="0">
                                          <p:val>
                                            <p:strVal val="ppt_x"/>
                                          </p:val>
                                        </p:tav>
                                        <p:tav tm="100000">
                                          <p:val>
                                            <p:strVal val="ppt_x"/>
                                          </p:val>
                                        </p:tav>
                                      </p:tavLst>
                                    </p:anim>
                                    <p:anim calcmode="lin" valueType="num">
                                      <p:cBhvr additive="base">
                                        <p:cTn id="11" dur="500"/>
                                        <p:tgtEl>
                                          <p:spTgt spid="272"/>
                                        </p:tgtEl>
                                        <p:attrNameLst>
                                          <p:attrName>ppt_y</p:attrName>
                                        </p:attrNameLst>
                                      </p:cBhvr>
                                      <p:tavLst>
                                        <p:tav tm="0">
                                          <p:val>
                                            <p:strVal val="ppt_y"/>
                                          </p:val>
                                        </p:tav>
                                        <p:tav tm="100000">
                                          <p:val>
                                            <p:strVal val="1+ppt_h/2"/>
                                          </p:val>
                                        </p:tav>
                                      </p:tavLst>
                                    </p:anim>
                                    <p:set>
                                      <p:cBhvr>
                                        <p:cTn id="12" dur="1" fill="hold">
                                          <p:stCondLst>
                                            <p:cond delay="499"/>
                                          </p:stCondLst>
                                        </p:cTn>
                                        <p:tgtEl>
                                          <p:spTgt spid="272"/>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270"/>
                                        </p:tgtEl>
                                        <p:attrNameLst>
                                          <p:attrName>ppt_x</p:attrName>
                                        </p:attrNameLst>
                                      </p:cBhvr>
                                      <p:tavLst>
                                        <p:tav tm="0">
                                          <p:val>
                                            <p:strVal val="ppt_x"/>
                                          </p:val>
                                        </p:tav>
                                        <p:tav tm="100000">
                                          <p:val>
                                            <p:strVal val="ppt_x"/>
                                          </p:val>
                                        </p:tav>
                                      </p:tavLst>
                                    </p:anim>
                                    <p:anim calcmode="lin" valueType="num">
                                      <p:cBhvr additive="base">
                                        <p:cTn id="15" dur="500"/>
                                        <p:tgtEl>
                                          <p:spTgt spid="270"/>
                                        </p:tgtEl>
                                        <p:attrNameLst>
                                          <p:attrName>ppt_y</p:attrName>
                                        </p:attrNameLst>
                                      </p:cBhvr>
                                      <p:tavLst>
                                        <p:tav tm="0">
                                          <p:val>
                                            <p:strVal val="ppt_y"/>
                                          </p:val>
                                        </p:tav>
                                        <p:tav tm="100000">
                                          <p:val>
                                            <p:strVal val="1+ppt_h/2"/>
                                          </p:val>
                                        </p:tav>
                                      </p:tavLst>
                                    </p:anim>
                                    <p:set>
                                      <p:cBhvr>
                                        <p:cTn id="16" dur="1" fill="hold">
                                          <p:stCondLst>
                                            <p:cond delay="499"/>
                                          </p:stCondLst>
                                        </p:cTn>
                                        <p:tgtEl>
                                          <p:spTgt spid="2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xmlns="" id="{0588F1BC-1B10-E018-5160-02CB87622F10}"/>
              </a:ext>
            </a:extLst>
          </p:cNvPr>
          <p:cNvPicPr>
            <a:picLocks noChangeAspect="1"/>
          </p:cNvPicPr>
          <p:nvPr/>
        </p:nvPicPr>
        <p:blipFill>
          <a:blip r:embed="rId2"/>
          <a:stretch>
            <a:fillRect/>
          </a:stretch>
        </p:blipFill>
        <p:spPr>
          <a:xfrm>
            <a:off x="-129364" y="116957"/>
            <a:ext cx="7359503" cy="7359503"/>
          </a:xfrm>
          <a:prstGeom prst="rect">
            <a:avLst/>
          </a:prstGeom>
        </p:spPr>
      </p:pic>
      <p:sp>
        <p:nvSpPr>
          <p:cNvPr id="5" name="Rectangle: Rounded Corners 260">
            <a:extLst>
              <a:ext uri="{FF2B5EF4-FFF2-40B4-BE49-F238E27FC236}">
                <a16:creationId xmlns:a16="http://schemas.microsoft.com/office/drawing/2014/main" xmlns="" id="{9DD4EEAE-4776-BBC5-1EA9-65519368F0E4}"/>
              </a:ext>
            </a:extLst>
          </p:cNvPr>
          <p:cNvSpPr/>
          <p:nvPr/>
        </p:nvSpPr>
        <p:spPr>
          <a:xfrm>
            <a:off x="7145078" y="1158948"/>
            <a:ext cx="4256185" cy="4391247"/>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accent4">
                    <a:lumMod val="20000"/>
                    <a:lumOff val="80000"/>
                  </a:schemeClr>
                </a:solidFill>
                <a:effectLst/>
                <a:uLnTx/>
                <a:uFillTx/>
                <a:latin typeface="#9Slide07 IcielCadena" panose="02000503000000020004" pitchFamily="2" charset="0"/>
                <a:ea typeface="+mn-ea"/>
                <a:cs typeface="#9Slide03 SFU Futura_12" panose="020B0604020202020204" charset="0"/>
              </a:rPr>
              <a:t>VẬN DỤNG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00"/>
              </a:solidFill>
              <a:effectLst/>
              <a:uLnTx/>
              <a:uFillTx/>
              <a:latin typeface="#9Slide07 IcielCadena" panose="02000503000000020004" pitchFamily="2" charset="0"/>
              <a:ea typeface="+mn-ea"/>
              <a:cs typeface="#9Slide03 SFU Futura_12" panose="020B060402020202020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9Slide07 IcielBaliho Script" pitchFamily="2" charset="0"/>
                <a:ea typeface="+mn-ea"/>
                <a:cs typeface="#9Slide03 SFU Futura_12" panose="020B0604020202020204" charset="0"/>
              </a:rPr>
              <a:t>Tìm </a:t>
            </a:r>
            <a:r>
              <a:rPr kumimoji="0" lang="en-US" sz="36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SFU Futura_12" panose="020B0604020202020204" charset="0"/>
              </a:rPr>
              <a:t>kiếm</a:t>
            </a:r>
            <a:r>
              <a:rPr kumimoji="0" lang="en-US" sz="3600" b="0" i="0" u="none" strike="noStrike" kern="1200" cap="none" spc="0" normalizeH="0" baseline="0" noProof="0" dirty="0">
                <a:ln>
                  <a:noFill/>
                </a:ln>
                <a:solidFill>
                  <a:prstClr val="white"/>
                </a:solidFill>
                <a:effectLst/>
                <a:uLnTx/>
                <a:uFillTx/>
                <a:latin typeface="#9Slide07 IcielBaliho Script" pitchFamily="2" charset="0"/>
                <a:ea typeface="+mn-ea"/>
                <a:cs typeface="#9Slide03 SFU Futura_12" panose="020B0604020202020204" charset="0"/>
              </a:rPr>
              <a:t> </a:t>
            </a:r>
            <a:r>
              <a:rPr kumimoji="0" lang="en-US" sz="36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SFU Futura_12" panose="020B0604020202020204" charset="0"/>
              </a:rPr>
              <a:t>và</a:t>
            </a:r>
            <a:r>
              <a:rPr kumimoji="0" lang="en-US" sz="3600" b="0" i="0" u="none" strike="noStrike" kern="1200" cap="none" spc="0" normalizeH="0" baseline="0" noProof="0" dirty="0">
                <a:ln>
                  <a:noFill/>
                </a:ln>
                <a:solidFill>
                  <a:prstClr val="white"/>
                </a:solidFill>
                <a:effectLst/>
                <a:uLnTx/>
                <a:uFillTx/>
                <a:latin typeface="#9Slide07 IcielBaliho Script" pitchFamily="2" charset="0"/>
                <a:ea typeface="+mn-ea"/>
                <a:cs typeface="#9Slide03 SFU Futura_12" panose="020B0604020202020204" charset="0"/>
              </a:rPr>
              <a:t> </a:t>
            </a:r>
            <a:r>
              <a:rPr kumimoji="0" lang="en-US" sz="36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SFU Futura_12" panose="020B0604020202020204" charset="0"/>
              </a:rPr>
              <a:t>báo</a:t>
            </a:r>
            <a:r>
              <a:rPr kumimoji="0" lang="en-US" sz="3600" b="0" i="0" u="none" strike="noStrike" kern="1200" cap="none" spc="0" normalizeH="0" baseline="0" noProof="0" dirty="0">
                <a:ln>
                  <a:noFill/>
                </a:ln>
                <a:solidFill>
                  <a:prstClr val="white"/>
                </a:solidFill>
                <a:effectLst/>
                <a:uLnTx/>
                <a:uFillTx/>
                <a:latin typeface="#9Slide07 IcielBaliho Script" pitchFamily="2" charset="0"/>
                <a:ea typeface="+mn-ea"/>
                <a:cs typeface="#9Slide03 SFU Futura_12" panose="020B0604020202020204" charset="0"/>
              </a:rPr>
              <a:t> </a:t>
            </a:r>
            <a:r>
              <a:rPr kumimoji="0" lang="en-US" sz="36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SFU Futura_12" panose="020B0604020202020204" charset="0"/>
              </a:rPr>
              <a:t>cáo</a:t>
            </a:r>
            <a:r>
              <a:rPr kumimoji="0" lang="en-US" sz="3600" b="0" i="0" u="none" strike="noStrike" kern="1200" cap="none" spc="0" normalizeH="0" baseline="0" noProof="0" dirty="0">
                <a:ln>
                  <a:noFill/>
                </a:ln>
                <a:solidFill>
                  <a:prstClr val="white"/>
                </a:solidFill>
                <a:effectLst/>
                <a:uLnTx/>
                <a:uFillTx/>
                <a:latin typeface="#9Slide07 IcielBaliho Script" pitchFamily="2" charset="0"/>
                <a:ea typeface="+mn-ea"/>
                <a:cs typeface="#9Slide03 SFU Futura_12" panose="020B0604020202020204" charset="0"/>
              </a:rPr>
              <a:t> </a:t>
            </a:r>
            <a:r>
              <a:rPr kumimoji="0" lang="en-US" sz="36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SFU Futura_12" panose="020B0604020202020204" charset="0"/>
              </a:rPr>
              <a:t>thông</a:t>
            </a:r>
            <a:r>
              <a:rPr kumimoji="0" lang="en-US" sz="3600" b="0" i="0" u="none" strike="noStrike" kern="1200" cap="none" spc="0" normalizeH="0" baseline="0" noProof="0" dirty="0">
                <a:ln>
                  <a:noFill/>
                </a:ln>
                <a:solidFill>
                  <a:prstClr val="white"/>
                </a:solidFill>
                <a:effectLst/>
                <a:uLnTx/>
                <a:uFillTx/>
                <a:latin typeface="#9Slide07 IcielBaliho Script" pitchFamily="2" charset="0"/>
                <a:ea typeface="+mn-ea"/>
                <a:cs typeface="#9Slide03 SFU Futura_12" panose="020B0604020202020204" charset="0"/>
              </a:rPr>
              <a:t> tin </a:t>
            </a:r>
            <a:r>
              <a:rPr kumimoji="0" lang="en-US" sz="36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SFU Futura_12" panose="020B0604020202020204" charset="0"/>
              </a:rPr>
              <a:t>về</a:t>
            </a:r>
            <a:r>
              <a:rPr kumimoji="0" lang="en-US" sz="3600" b="0" i="0" u="none" strike="noStrike" kern="1200" cap="none" spc="0" normalizeH="0" baseline="0" noProof="0" dirty="0">
                <a:ln>
                  <a:noFill/>
                </a:ln>
                <a:solidFill>
                  <a:prstClr val="white"/>
                </a:solidFill>
                <a:effectLst/>
                <a:uLnTx/>
                <a:uFillTx/>
                <a:latin typeface="#9Slide07 IcielBaliho Script" pitchFamily="2" charset="0"/>
                <a:ea typeface="+mn-ea"/>
                <a:cs typeface="#9Slide03 SFU Futura_12" panose="020B0604020202020204" charset="0"/>
              </a:rPr>
              <a:t> </a:t>
            </a:r>
            <a:r>
              <a:rPr kumimoji="0" lang="en-US" sz="36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SFU Futura_12" panose="020B0604020202020204" charset="0"/>
              </a:rPr>
              <a:t>một</a:t>
            </a:r>
            <a:r>
              <a:rPr kumimoji="0" lang="en-US" sz="3600" b="0" i="0" u="none" strike="noStrike" kern="1200" cap="none" spc="0" normalizeH="0" baseline="0" noProof="0" dirty="0">
                <a:ln>
                  <a:noFill/>
                </a:ln>
                <a:solidFill>
                  <a:prstClr val="white"/>
                </a:solidFill>
                <a:effectLst/>
                <a:uLnTx/>
                <a:uFillTx/>
                <a:latin typeface="#9Slide07 IcielBaliho Script" pitchFamily="2" charset="0"/>
                <a:ea typeface="+mn-ea"/>
                <a:cs typeface="#9Slide03 SFU Futura_12" panose="020B0604020202020204" charset="0"/>
              </a:rPr>
              <a:t> </a:t>
            </a:r>
            <a:r>
              <a:rPr kumimoji="0" lang="en-US" sz="36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SFU Futura_12" panose="020B0604020202020204" charset="0"/>
              </a:rPr>
              <a:t>trung</a:t>
            </a:r>
            <a:r>
              <a:rPr kumimoji="0" lang="en-US" sz="3600" b="0" i="0" u="none" strike="noStrike" kern="1200" cap="none" spc="0" normalizeH="0" baseline="0" noProof="0" dirty="0">
                <a:ln>
                  <a:noFill/>
                </a:ln>
                <a:solidFill>
                  <a:prstClr val="white"/>
                </a:solidFill>
                <a:effectLst/>
                <a:uLnTx/>
                <a:uFillTx/>
                <a:latin typeface="#9Slide07 IcielBaliho Script" pitchFamily="2" charset="0"/>
                <a:ea typeface="+mn-ea"/>
                <a:cs typeface="#9Slide03 SFU Futura_12" panose="020B0604020202020204" charset="0"/>
              </a:rPr>
              <a:t> </a:t>
            </a:r>
            <a:r>
              <a:rPr kumimoji="0" lang="en-US" sz="36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SFU Futura_12" panose="020B0604020202020204" charset="0"/>
              </a:rPr>
              <a:t>tâm</a:t>
            </a:r>
            <a:r>
              <a:rPr kumimoji="0" lang="en-US" sz="3600" b="0" i="0" u="none" strike="noStrike" kern="1200" cap="none" spc="0" normalizeH="0" baseline="0" noProof="0" dirty="0">
                <a:ln>
                  <a:noFill/>
                </a:ln>
                <a:solidFill>
                  <a:prstClr val="white"/>
                </a:solidFill>
                <a:effectLst/>
                <a:uLnTx/>
                <a:uFillTx/>
                <a:latin typeface="#9Slide07 IcielBaliho Script" pitchFamily="2" charset="0"/>
                <a:ea typeface="+mn-ea"/>
                <a:cs typeface="#9Slide03 SFU Futura_12" panose="020B0604020202020204" charset="0"/>
              </a:rPr>
              <a:t> </a:t>
            </a:r>
            <a:r>
              <a:rPr kumimoji="0" lang="en-US" sz="36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SFU Futura_12" panose="020B0604020202020204" charset="0"/>
              </a:rPr>
              <a:t>kinh</a:t>
            </a:r>
            <a:r>
              <a:rPr kumimoji="0" lang="en-US" sz="3600" b="0" i="0" u="none" strike="noStrike" kern="1200" cap="none" spc="0" normalizeH="0" baseline="0" noProof="0" dirty="0">
                <a:ln>
                  <a:noFill/>
                </a:ln>
                <a:solidFill>
                  <a:prstClr val="white"/>
                </a:solidFill>
                <a:effectLst/>
                <a:uLnTx/>
                <a:uFillTx/>
                <a:latin typeface="#9Slide07 IcielBaliho Script" pitchFamily="2" charset="0"/>
                <a:ea typeface="+mn-ea"/>
                <a:cs typeface="#9Slide03 SFU Futura_12" panose="020B0604020202020204" charset="0"/>
              </a:rPr>
              <a:t> </a:t>
            </a:r>
            <a:r>
              <a:rPr kumimoji="0" lang="en-US" sz="36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SFU Futura_12" panose="020B0604020202020204" charset="0"/>
              </a:rPr>
              <a:t>tế</a:t>
            </a:r>
            <a:r>
              <a:rPr kumimoji="0" lang="en-US" sz="3600" b="0" i="0" u="none" strike="noStrike" kern="1200" cap="none" spc="0" normalizeH="0" baseline="0" noProof="0" dirty="0">
                <a:ln>
                  <a:noFill/>
                </a:ln>
                <a:solidFill>
                  <a:prstClr val="white"/>
                </a:solidFill>
                <a:effectLst/>
                <a:uLnTx/>
                <a:uFillTx/>
                <a:latin typeface="#9Slide07 IcielBaliho Script" pitchFamily="2" charset="0"/>
                <a:ea typeface="+mn-ea"/>
                <a:cs typeface="#9Slide03 SFU Futura_12" panose="020B0604020202020204" charset="0"/>
              </a:rPr>
              <a:t> </a:t>
            </a:r>
            <a:r>
              <a:rPr kumimoji="0" lang="en-US" sz="36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SFU Futura_12" panose="020B0604020202020204" charset="0"/>
              </a:rPr>
              <a:t>lớn</a:t>
            </a:r>
            <a:r>
              <a:rPr kumimoji="0" lang="vi-VN" sz="3600" b="0" i="0" u="none" strike="noStrike" kern="1200" cap="none" spc="0" normalizeH="0" baseline="0" noProof="0" dirty="0">
                <a:ln>
                  <a:noFill/>
                </a:ln>
                <a:solidFill>
                  <a:prstClr val="white"/>
                </a:solidFill>
                <a:effectLst/>
                <a:uLnTx/>
                <a:uFillTx/>
                <a:latin typeface="#9Slide07 IcielBaliho Script" pitchFamily="2" charset="0"/>
                <a:ea typeface="+mn-ea"/>
                <a:cs typeface="#9Slide03 SFU Futura_12" panose="020B0604020202020204" charset="0"/>
              </a:rPr>
              <a:t> thuộc vùng kinh tế trọng điểm </a:t>
            </a:r>
            <a:r>
              <a:rPr kumimoji="0" lang="en-US" sz="36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SFU Futura_12" panose="020B0604020202020204" charset="0"/>
              </a:rPr>
              <a:t>phía</a:t>
            </a:r>
            <a:r>
              <a:rPr kumimoji="0" lang="en-US" sz="3600" b="0" i="0" u="none" strike="noStrike" kern="1200" cap="none" spc="0" normalizeH="0" baseline="0" noProof="0" dirty="0">
                <a:ln>
                  <a:noFill/>
                </a:ln>
                <a:solidFill>
                  <a:prstClr val="white"/>
                </a:solidFill>
                <a:effectLst/>
                <a:uLnTx/>
                <a:uFillTx/>
                <a:latin typeface="#9Slide07 IcielBaliho Script" pitchFamily="2" charset="0"/>
                <a:ea typeface="+mn-ea"/>
                <a:cs typeface="#9Slide03 SFU Futura_12" panose="020B0604020202020204" charset="0"/>
              </a:rPr>
              <a:t> Nam</a:t>
            </a:r>
            <a:r>
              <a:rPr kumimoji="0" lang="vi-VN" sz="3600" b="0" i="0" u="none" strike="noStrike" kern="1200" cap="none" spc="0" normalizeH="0" baseline="0" noProof="0" dirty="0">
                <a:ln>
                  <a:noFill/>
                </a:ln>
                <a:solidFill>
                  <a:prstClr val="white"/>
                </a:solidFill>
                <a:effectLst/>
                <a:uLnTx/>
                <a:uFillTx/>
                <a:latin typeface="#9Slide07 IcielBaliho Script" pitchFamily="2" charset="0"/>
                <a:ea typeface="+mn-ea"/>
                <a:cs typeface="#9Slide03 SFU Futura_12" panose="020B0604020202020204" charset="0"/>
              </a:rPr>
              <a:t>?</a:t>
            </a:r>
          </a:p>
        </p:txBody>
      </p:sp>
    </p:spTree>
    <p:extLst>
      <p:ext uri="{BB962C8B-B14F-4D97-AF65-F5344CB8AC3E}">
        <p14:creationId xmlns:p14="http://schemas.microsoft.com/office/powerpoint/2010/main" val="252405139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xmlns="" id="{17167F14-6DFC-CD9D-FDE0-D3ABFCE1E448}"/>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110169"/>
            <a:ext cx="12192000" cy="6858000"/>
          </a:xfrm>
          <a:prstGeom prst="rect">
            <a:avLst/>
          </a:prstGeom>
        </p:spPr>
      </p:pic>
    </p:spTree>
    <p:extLst>
      <p:ext uri="{BB962C8B-B14F-4D97-AF65-F5344CB8AC3E}">
        <p14:creationId xmlns:p14="http://schemas.microsoft.com/office/powerpoint/2010/main" val="341273004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34834" y="-1343978"/>
            <a:ext cx="11472117" cy="9858851"/>
            <a:chOff x="0" y="0"/>
            <a:chExt cx="812800" cy="698500"/>
          </a:xfrm>
        </p:grpSpPr>
        <p:sp>
          <p:nvSpPr>
            <p:cNvPr id="3" name="Freeform 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712D">
                <a:alpha val="7843"/>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TextBox 4"/>
            <p:cNvSpPr txBox="1"/>
            <p:nvPr/>
          </p:nvSpPr>
          <p:spPr>
            <a:xfrm>
              <a:off x="114300" y="-57150"/>
              <a:ext cx="584200" cy="75565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5" name="Group 5"/>
          <p:cNvGrpSpPr/>
          <p:nvPr/>
        </p:nvGrpSpPr>
        <p:grpSpPr>
          <a:xfrm>
            <a:off x="5755495" y="-2534318"/>
            <a:ext cx="11472117" cy="9858851"/>
            <a:chOff x="0" y="0"/>
            <a:chExt cx="812800" cy="698500"/>
          </a:xfrm>
        </p:grpSpPr>
        <p:sp>
          <p:nvSpPr>
            <p:cNvPr id="6" name="Freeform 6"/>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712D">
                <a:alpha val="7843"/>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TextBox 7"/>
            <p:cNvSpPr txBox="1"/>
            <p:nvPr/>
          </p:nvSpPr>
          <p:spPr>
            <a:xfrm>
              <a:off x="114300" y="-57150"/>
              <a:ext cx="584200" cy="75565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8" name="Freeform 8"/>
          <p:cNvSpPr/>
          <p:nvPr/>
        </p:nvSpPr>
        <p:spPr>
          <a:xfrm>
            <a:off x="7695069" y="26841"/>
            <a:ext cx="8996184" cy="7579285"/>
          </a:xfrm>
          <a:custGeom>
            <a:avLst/>
            <a:gdLst/>
            <a:ahLst/>
            <a:cxnLst/>
            <a:rect l="l" t="t" r="r" b="b"/>
            <a:pathLst>
              <a:path w="13494276" h="11368928">
                <a:moveTo>
                  <a:pt x="0" y="0"/>
                </a:moveTo>
                <a:lnTo>
                  <a:pt x="13494276" y="0"/>
                </a:lnTo>
                <a:lnTo>
                  <a:pt x="13494276" y="11368928"/>
                </a:lnTo>
                <a:lnTo>
                  <a:pt x="0" y="1136892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1" name="Group 11"/>
          <p:cNvGrpSpPr/>
          <p:nvPr/>
        </p:nvGrpSpPr>
        <p:grpSpPr>
          <a:xfrm>
            <a:off x="6101026" y="4028621"/>
            <a:ext cx="2048825" cy="1760709"/>
            <a:chOff x="0" y="0"/>
            <a:chExt cx="812800" cy="698500"/>
          </a:xfrm>
        </p:grpSpPr>
        <p:sp>
          <p:nvSpPr>
            <p:cNvPr id="12" name="Freeform 12"/>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5EB229">
                <a:alpha val="69804"/>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TextBox 13"/>
            <p:cNvSpPr txBox="1"/>
            <p:nvPr/>
          </p:nvSpPr>
          <p:spPr>
            <a:xfrm>
              <a:off x="114300" y="-57150"/>
              <a:ext cx="584200" cy="75565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4" name="Group 14"/>
          <p:cNvGrpSpPr/>
          <p:nvPr/>
        </p:nvGrpSpPr>
        <p:grpSpPr>
          <a:xfrm>
            <a:off x="6727573" y="-3151058"/>
            <a:ext cx="4753867" cy="4085354"/>
            <a:chOff x="0" y="0"/>
            <a:chExt cx="812800" cy="698500"/>
          </a:xfrm>
        </p:grpSpPr>
        <p:sp>
          <p:nvSpPr>
            <p:cNvPr id="15" name="Freeform 15"/>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5EB22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TextBox 16"/>
            <p:cNvSpPr txBox="1"/>
            <p:nvPr/>
          </p:nvSpPr>
          <p:spPr>
            <a:xfrm>
              <a:off x="114300" y="-57150"/>
              <a:ext cx="584200" cy="75565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7" name="Group 17"/>
          <p:cNvGrpSpPr/>
          <p:nvPr/>
        </p:nvGrpSpPr>
        <p:grpSpPr>
          <a:xfrm>
            <a:off x="-126408" y="3027807"/>
            <a:ext cx="5540591" cy="484452"/>
            <a:chOff x="0" y="0"/>
            <a:chExt cx="4647921" cy="406400"/>
          </a:xfrm>
        </p:grpSpPr>
        <p:sp>
          <p:nvSpPr>
            <p:cNvPr id="18" name="Freeform 18"/>
            <p:cNvSpPr/>
            <p:nvPr/>
          </p:nvSpPr>
          <p:spPr>
            <a:xfrm>
              <a:off x="0" y="0"/>
              <a:ext cx="4647921" cy="406400"/>
            </a:xfrm>
            <a:custGeom>
              <a:avLst/>
              <a:gdLst/>
              <a:ahLst/>
              <a:cxnLst/>
              <a:rect l="l" t="t" r="r" b="b"/>
              <a:pathLst>
                <a:path w="4647921" h="406400">
                  <a:moveTo>
                    <a:pt x="4444721" y="0"/>
                  </a:moveTo>
                  <a:lnTo>
                    <a:pt x="0" y="0"/>
                  </a:lnTo>
                  <a:lnTo>
                    <a:pt x="0" y="406400"/>
                  </a:lnTo>
                  <a:lnTo>
                    <a:pt x="4444721" y="406400"/>
                  </a:lnTo>
                  <a:lnTo>
                    <a:pt x="4647921" y="203200"/>
                  </a:lnTo>
                  <a:lnTo>
                    <a:pt x="4444721" y="0"/>
                  </a:lnTo>
                  <a:close/>
                </a:path>
              </a:pathLst>
            </a:custGeom>
            <a:gradFill rotWithShape="1">
              <a:gsLst>
                <a:gs pos="0">
                  <a:srgbClr val="00712D">
                    <a:alpha val="100000"/>
                  </a:srgbClr>
                </a:gs>
                <a:gs pos="100000">
                  <a:srgbClr val="00712D">
                    <a:alpha val="0"/>
                  </a:srgbClr>
                </a:gs>
              </a:gsLst>
              <a:lin ang="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TextBox 19"/>
            <p:cNvSpPr txBox="1"/>
            <p:nvPr/>
          </p:nvSpPr>
          <p:spPr>
            <a:xfrm>
              <a:off x="0" y="-57150"/>
              <a:ext cx="4533621" cy="46355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2" name="TextBox 4">
            <a:extLst>
              <a:ext uri="{FF2B5EF4-FFF2-40B4-BE49-F238E27FC236}">
                <a16:creationId xmlns:a16="http://schemas.microsoft.com/office/drawing/2014/main" xmlns="" id="{03E003E6-E05E-0EB1-D680-72D5538FB528}"/>
              </a:ext>
            </a:extLst>
          </p:cNvPr>
          <p:cNvSpPr txBox="1"/>
          <p:nvPr/>
        </p:nvSpPr>
        <p:spPr>
          <a:xfrm>
            <a:off x="185221" y="3884563"/>
            <a:ext cx="5855479" cy="2221955"/>
          </a:xfrm>
          <a:prstGeom prst="rect">
            <a:avLst/>
          </a:prstGeom>
          <a:noFill/>
        </p:spPr>
        <p:txBody>
          <a:bodyPr wrap="square">
            <a:spAutoFit/>
          </a:bodyPr>
          <a:lstStyle/>
          <a:p>
            <a:pPr marL="0" marR="0" lvl="0" indent="0" algn="ctr" defTabSz="914400" rtl="0" eaLnBrk="1" fontAlgn="auto" latinLnBrk="0" hangingPunct="1">
              <a:lnSpc>
                <a:spcPts val="5300"/>
              </a:lnSpc>
              <a:spcBef>
                <a:spcPts val="0"/>
              </a:spcBef>
              <a:spcAft>
                <a:spcPts val="600"/>
              </a:spcAft>
              <a:buClrTx/>
              <a:buSzTx/>
              <a:buFontTx/>
              <a:buNone/>
              <a:tabLst/>
              <a:defRPr/>
            </a:pPr>
            <a:r>
              <a:rPr kumimoji="0" lang="en-US" sz="3600" b="0" i="0" u="none" strike="noStrike" kern="1200" cap="small" spc="-50" normalizeH="0" baseline="0" noProof="0" dirty="0">
                <a:ln>
                  <a:noFill/>
                </a:ln>
                <a:solidFill>
                  <a:srgbClr val="FF0000"/>
                </a:solidFill>
                <a:effectLst/>
                <a:uLnTx/>
                <a:uFillTx/>
                <a:latin typeface="#9Slide07 IcielCadena" panose="02000503000000020004" pitchFamily="2" charset="0"/>
                <a:ea typeface="+mn-ea"/>
                <a:cs typeface="+mn-cs"/>
              </a:rPr>
              <a:t>VIẾT BÁO CÁO VỀ </a:t>
            </a:r>
          </a:p>
          <a:p>
            <a:pPr marL="0" marR="0" lvl="0" indent="0" algn="ctr" defTabSz="914400" rtl="0" eaLnBrk="1" fontAlgn="auto" latinLnBrk="0" hangingPunct="1">
              <a:lnSpc>
                <a:spcPts val="5300"/>
              </a:lnSpc>
              <a:spcBef>
                <a:spcPts val="0"/>
              </a:spcBef>
              <a:spcAft>
                <a:spcPts val="600"/>
              </a:spcAft>
              <a:buClrTx/>
              <a:buSzTx/>
              <a:buFontTx/>
              <a:buNone/>
              <a:tabLst/>
              <a:defRPr/>
            </a:pPr>
            <a:r>
              <a:rPr kumimoji="0" lang="vi-VN" sz="3600" b="0" i="0" u="none" strike="noStrike" kern="1200" cap="small" spc="-50" normalizeH="0" baseline="0" noProof="0" dirty="0">
                <a:ln>
                  <a:noFill/>
                </a:ln>
                <a:solidFill>
                  <a:srgbClr val="FF0000"/>
                </a:solidFill>
                <a:effectLst/>
                <a:uLnTx/>
                <a:uFillTx/>
                <a:latin typeface="#9Slide07 IcielCadena" panose="02000503000000020004" pitchFamily="2" charset="0"/>
                <a:ea typeface="+mn-ea"/>
                <a:cs typeface="+mn-cs"/>
              </a:rPr>
              <a:t>VÙNG KINH TẾ TRỌNG ĐIỂM </a:t>
            </a:r>
            <a:endParaRPr kumimoji="0" lang="en-US" sz="3600" b="0" i="0" u="none" strike="noStrike" kern="1200" cap="small" spc="-50" normalizeH="0" baseline="0" noProof="0" dirty="0">
              <a:ln>
                <a:noFill/>
              </a:ln>
              <a:solidFill>
                <a:srgbClr val="FF0000"/>
              </a:solidFill>
              <a:effectLst/>
              <a:uLnTx/>
              <a:uFillTx/>
              <a:latin typeface="#9Slide07 IcielCadena" panose="02000503000000020004" pitchFamily="2" charset="0"/>
              <a:ea typeface="+mn-ea"/>
              <a:cs typeface="+mn-cs"/>
            </a:endParaRPr>
          </a:p>
          <a:p>
            <a:pPr marL="0" marR="0" lvl="0" indent="0" algn="ctr" defTabSz="914400" rtl="0" eaLnBrk="1" fontAlgn="auto" latinLnBrk="0" hangingPunct="1">
              <a:lnSpc>
                <a:spcPts val="5300"/>
              </a:lnSpc>
              <a:spcBef>
                <a:spcPts val="0"/>
              </a:spcBef>
              <a:spcAft>
                <a:spcPts val="600"/>
              </a:spcAft>
              <a:buClrTx/>
              <a:buSzTx/>
              <a:buFontTx/>
              <a:buNone/>
              <a:tabLst/>
              <a:defRPr/>
            </a:pPr>
            <a:r>
              <a:rPr kumimoji="0" lang="en-US" sz="3600" b="0" i="0" u="none" strike="noStrike" kern="1200" cap="small" spc="-50" normalizeH="0" baseline="0" noProof="0" dirty="0">
                <a:ln>
                  <a:noFill/>
                </a:ln>
                <a:solidFill>
                  <a:srgbClr val="FF0000"/>
                </a:solidFill>
                <a:effectLst/>
                <a:uLnTx/>
                <a:uFillTx/>
                <a:latin typeface="#9Slide07 IcielCadena" panose="02000503000000020004" pitchFamily="2" charset="0"/>
                <a:ea typeface="+mn-ea"/>
                <a:cs typeface="+mn-cs"/>
              </a:rPr>
              <a:t>PHÍA NAM</a:t>
            </a:r>
            <a:endParaRPr kumimoji="0" lang="vi-VN" sz="3600" b="0" i="0" u="none" strike="noStrike" kern="1200" cap="small" spc="-50" normalizeH="0" baseline="0" noProof="0" dirty="0">
              <a:ln>
                <a:noFill/>
              </a:ln>
              <a:solidFill>
                <a:srgbClr val="FF0000"/>
              </a:solidFill>
              <a:effectLst/>
              <a:uLnTx/>
              <a:uFillTx/>
              <a:latin typeface="#9Slide07 IcielCadena" panose="02000503000000020004" pitchFamily="2" charset="0"/>
              <a:ea typeface="+mn-ea"/>
              <a:cs typeface="+mn-cs"/>
            </a:endParaRPr>
          </a:p>
        </p:txBody>
      </p:sp>
      <p:sp>
        <p:nvSpPr>
          <p:cNvPr id="33" name="TextBox 5">
            <a:extLst>
              <a:ext uri="{FF2B5EF4-FFF2-40B4-BE49-F238E27FC236}">
                <a16:creationId xmlns:a16="http://schemas.microsoft.com/office/drawing/2014/main" xmlns="" id="{B9548F09-A09E-0569-1981-BBE458D33FD3}"/>
              </a:ext>
            </a:extLst>
          </p:cNvPr>
          <p:cNvSpPr txBox="1"/>
          <p:nvPr/>
        </p:nvSpPr>
        <p:spPr>
          <a:xfrm>
            <a:off x="371156" y="1564382"/>
            <a:ext cx="3550411" cy="1277273"/>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50" normalizeH="0" baseline="0" noProof="0" dirty="0" err="1">
                <a:ln>
                  <a:noFill/>
                </a:ln>
                <a:solidFill>
                  <a:srgbClr val="0154D4"/>
                </a:solidFill>
                <a:effectLst/>
                <a:uLnTx/>
                <a:uFillTx/>
                <a:latin typeface="#9Slide07 IcielBaliho Script" pitchFamily="2" charset="0"/>
                <a:ea typeface="+mn-ea"/>
                <a:cs typeface="+mn-cs"/>
              </a:rPr>
              <a:t>Bài</a:t>
            </a:r>
            <a:r>
              <a:rPr kumimoji="0" lang="en-US" sz="4000" b="1" i="0" u="none" strike="noStrike" kern="1200" cap="none" spc="-50" normalizeH="0" baseline="0" noProof="0" dirty="0">
                <a:ln>
                  <a:noFill/>
                </a:ln>
                <a:solidFill>
                  <a:srgbClr val="0154D4"/>
                </a:solidFill>
                <a:effectLst/>
                <a:uLnTx/>
                <a:uFillTx/>
                <a:latin typeface="#9Slide07 IcielBaliho Script" pitchFamily="2" charset="0"/>
                <a:ea typeface="+mn-ea"/>
                <a:cs typeface="+mn-cs"/>
              </a:rPr>
              <a:t> </a:t>
            </a:r>
            <a:r>
              <a:rPr lang="en-US" sz="4000" b="1" spc="-50" dirty="0">
                <a:solidFill>
                  <a:srgbClr val="0154D4"/>
                </a:solidFill>
                <a:latin typeface="#9Slide07 IcielBaliho Script" pitchFamily="2" charset="0"/>
              </a:rPr>
              <a:t>20</a:t>
            </a:r>
            <a:endParaRPr kumimoji="0" lang="en-US" sz="4000" b="1" i="0" u="none" strike="noStrike" kern="1200" cap="none" spc="-50" normalizeH="0" baseline="0" noProof="0" dirty="0">
              <a:ln>
                <a:noFill/>
              </a:ln>
              <a:solidFill>
                <a:srgbClr val="0154D4"/>
              </a:solidFill>
              <a:effectLst/>
              <a:uLnTx/>
              <a:uFillTx/>
              <a:latin typeface="#9Slide07 IcielBaliho Script"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small" spc="-50" normalizeH="0" baseline="0" noProof="0" dirty="0">
                <a:ln>
                  <a:noFill/>
                </a:ln>
                <a:solidFill>
                  <a:srgbClr val="0154D4"/>
                </a:solidFill>
                <a:effectLst/>
                <a:uLnTx/>
                <a:uFillTx/>
                <a:latin typeface="#9Slide07 IcielBaliho Script" pitchFamily="2" charset="0"/>
                <a:ea typeface="+mn-ea"/>
                <a:cs typeface="+mn-cs"/>
              </a:rPr>
              <a:t>THỰC HÀNH: </a:t>
            </a:r>
          </a:p>
        </p:txBody>
      </p:sp>
      <p:pic>
        <p:nvPicPr>
          <p:cNvPr id="34" name="Hình ảnh 33">
            <a:extLst>
              <a:ext uri="{FF2B5EF4-FFF2-40B4-BE49-F238E27FC236}">
                <a16:creationId xmlns:a16="http://schemas.microsoft.com/office/drawing/2014/main" xmlns="" id="{30F0D0A6-F98D-F1C4-87AA-FFA5C590906F}"/>
              </a:ext>
            </a:extLst>
          </p:cNvPr>
          <p:cNvPicPr>
            <a:picLocks noChangeAspect="1"/>
          </p:cNvPicPr>
          <p:nvPr/>
        </p:nvPicPr>
        <p:blipFill>
          <a:blip r:embed="rId4"/>
          <a:stretch>
            <a:fillRect/>
          </a:stretch>
        </p:blipFill>
        <p:spPr>
          <a:xfrm>
            <a:off x="6891197" y="1269710"/>
            <a:ext cx="4321873" cy="4321873"/>
          </a:xfrm>
          <a:prstGeom prst="ellipse">
            <a:avLst/>
          </a:prstGeom>
        </p:spPr>
      </p:pic>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66788" y="3094926"/>
            <a:ext cx="15725576" cy="8386579"/>
            <a:chOff x="0" y="0"/>
            <a:chExt cx="1309749" cy="698500"/>
          </a:xfrm>
        </p:grpSpPr>
        <p:sp>
          <p:nvSpPr>
            <p:cNvPr id="3" name="Freeform 3"/>
            <p:cNvSpPr/>
            <p:nvPr/>
          </p:nvSpPr>
          <p:spPr>
            <a:xfrm>
              <a:off x="0" y="0"/>
              <a:ext cx="1309749" cy="698500"/>
            </a:xfrm>
            <a:custGeom>
              <a:avLst/>
              <a:gdLst/>
              <a:ahLst/>
              <a:cxnLst/>
              <a:rect l="l" t="t" r="r" b="b"/>
              <a:pathLst>
                <a:path w="1309749" h="698500">
                  <a:moveTo>
                    <a:pt x="1309749" y="349250"/>
                  </a:moveTo>
                  <a:lnTo>
                    <a:pt x="1106549" y="698500"/>
                  </a:lnTo>
                  <a:lnTo>
                    <a:pt x="203200" y="698500"/>
                  </a:lnTo>
                  <a:lnTo>
                    <a:pt x="0" y="349250"/>
                  </a:lnTo>
                  <a:lnTo>
                    <a:pt x="203200" y="0"/>
                  </a:lnTo>
                  <a:lnTo>
                    <a:pt x="1106549" y="0"/>
                  </a:lnTo>
                  <a:lnTo>
                    <a:pt x="1309749" y="349250"/>
                  </a:lnTo>
                  <a:close/>
                </a:path>
              </a:pathLst>
            </a:custGeom>
            <a:solidFill>
              <a:srgbClr val="33CC33"/>
            </a:solidFill>
            <a:ln>
              <a:no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14300" y="-57150"/>
              <a:ext cx="1081149" cy="7556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Freeform 21"/>
          <p:cNvSpPr/>
          <p:nvPr/>
        </p:nvSpPr>
        <p:spPr>
          <a:xfrm flipV="1">
            <a:off x="9851313" y="-1717461"/>
            <a:ext cx="4680027" cy="3942922"/>
          </a:xfrm>
          <a:custGeom>
            <a:avLst/>
            <a:gdLst/>
            <a:ahLst/>
            <a:cxnLst/>
            <a:rect l="l" t="t" r="r" b="b"/>
            <a:pathLst>
              <a:path w="7020040" h="5914383">
                <a:moveTo>
                  <a:pt x="0" y="5914384"/>
                </a:moveTo>
                <a:lnTo>
                  <a:pt x="7020039" y="5914384"/>
                </a:lnTo>
                <a:lnTo>
                  <a:pt x="7020039" y="0"/>
                </a:lnTo>
                <a:lnTo>
                  <a:pt x="0" y="0"/>
                </a:lnTo>
                <a:lnTo>
                  <a:pt x="0" y="5914384"/>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flipH="1" flipV="1">
            <a:off x="-2339339" y="-1717461"/>
            <a:ext cx="4680027" cy="3942922"/>
          </a:xfrm>
          <a:custGeom>
            <a:avLst/>
            <a:gdLst/>
            <a:ahLst/>
            <a:cxnLst/>
            <a:rect l="l" t="t" r="r" b="b"/>
            <a:pathLst>
              <a:path w="7020040" h="5914383">
                <a:moveTo>
                  <a:pt x="7020039" y="5914384"/>
                </a:moveTo>
                <a:lnTo>
                  <a:pt x="0" y="5914384"/>
                </a:lnTo>
                <a:lnTo>
                  <a:pt x="0" y="0"/>
                </a:lnTo>
                <a:lnTo>
                  <a:pt x="7020039" y="0"/>
                </a:lnTo>
                <a:lnTo>
                  <a:pt x="7020039" y="5914384"/>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Hộp Văn bản 29">
            <a:extLst>
              <a:ext uri="{FF2B5EF4-FFF2-40B4-BE49-F238E27FC236}">
                <a16:creationId xmlns:a16="http://schemas.microsoft.com/office/drawing/2014/main" xmlns="" id="{1DD3ABB5-DF29-9AC6-6129-7995C3F812A7}"/>
              </a:ext>
            </a:extLst>
          </p:cNvPr>
          <p:cNvSpPr txBox="1"/>
          <p:nvPr/>
        </p:nvSpPr>
        <p:spPr>
          <a:xfrm>
            <a:off x="1822684" y="318079"/>
            <a:ext cx="8436076" cy="1200329"/>
          </a:xfrm>
          <a:prstGeom prst="rect">
            <a:avLst/>
          </a:prstGeom>
          <a:noFill/>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7200" b="0" i="0" u="none" strike="noStrike" kern="0" cap="none" spc="0" normalizeH="0" baseline="0" noProof="0" dirty="0">
                <a:ln>
                  <a:noFill/>
                </a:ln>
                <a:solidFill>
                  <a:srgbClr val="C00000"/>
                </a:solidFill>
                <a:effectLst/>
                <a:uLnTx/>
                <a:uFillTx/>
                <a:latin typeface="#9Slide07 Cadena" panose="02000503000000020004" pitchFamily="2" charset="0"/>
                <a:ea typeface="+mn-ea"/>
                <a:cs typeface="+mn-cs"/>
              </a:rPr>
              <a:t>NỘI DUNG</a:t>
            </a:r>
            <a:r>
              <a:rPr kumimoji="0" lang="en-US" sz="7200" b="0" i="0" u="none" strike="noStrike" kern="0" cap="none" spc="0" normalizeH="0" baseline="0" noProof="0" dirty="0">
                <a:ln>
                  <a:noFill/>
                </a:ln>
                <a:solidFill>
                  <a:srgbClr val="C00000"/>
                </a:solidFill>
                <a:effectLst/>
                <a:uLnTx/>
                <a:uFillTx/>
                <a:latin typeface="#9Slide07 Cadena" panose="02000503000000020004" pitchFamily="2" charset="0"/>
                <a:ea typeface="+mn-ea"/>
                <a:cs typeface="+mn-cs"/>
              </a:rPr>
              <a:t> CHÍNH</a:t>
            </a:r>
          </a:p>
        </p:txBody>
      </p:sp>
      <p:pic>
        <p:nvPicPr>
          <p:cNvPr id="31" name="Picture 2">
            <a:extLst>
              <a:ext uri="{FF2B5EF4-FFF2-40B4-BE49-F238E27FC236}">
                <a16:creationId xmlns:a16="http://schemas.microsoft.com/office/drawing/2014/main" xmlns="" id="{2ADDD4D2-BDBF-D6A4-A27D-C1CA99667CE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6889" l="2667" r="98667">
                        <a14:foregroundMark x1="28444" y1="20889" x2="28444" y2="20889"/>
                        <a14:foregroundMark x1="29333" y1="21778" x2="29333" y2="21778"/>
                        <a14:foregroundMark x1="22222" y1="37778" x2="44444" y2="61778"/>
                        <a14:foregroundMark x1="52000" y1="61778" x2="72444" y2="64889"/>
                        <a14:foregroundMark x1="79556" y1="63556" x2="87111" y2="50667"/>
                        <a14:foregroundMark x1="87556" y1="46667" x2="86222" y2="44444"/>
                        <a14:foregroundMark x1="82667" y1="40889" x2="81333" y2="38222"/>
                        <a14:foregroundMark x1="77333" y1="34222" x2="70667" y2="24000"/>
                        <a14:foregroundMark x1="69333" y1="23111" x2="65778" y2="21778"/>
                        <a14:foregroundMark x1="60000" y1="20889" x2="57333" y2="20889"/>
                        <a14:foregroundMark x1="54667" y1="20889" x2="52444" y2="20444"/>
                        <a14:foregroundMark x1="45778" y1="19111" x2="41778" y2="32000"/>
                        <a14:foregroundMark x1="40889" y1="30667" x2="40889" y2="35556"/>
                        <a14:foregroundMark x1="38222" y1="34667" x2="84889" y2="79556"/>
                        <a14:foregroundMark x1="84889" y1="79556" x2="74667" y2="49778"/>
                        <a14:foregroundMark x1="74667" y1="49778" x2="74667" y2="49778"/>
                        <a14:foregroundMark x1="74667" y1="49778" x2="74667" y2="49778"/>
                        <a14:foregroundMark x1="44889" y1="61778" x2="44889" y2="61778"/>
                        <a14:foregroundMark x1="44444" y1="61778" x2="40444" y2="68000"/>
                        <a14:foregroundMark x1="35556" y1="72000" x2="35556" y2="72000"/>
                        <a14:foregroundMark x1="24000" y1="40444" x2="24000" y2="40444"/>
                        <a14:foregroundMark x1="30667" y1="30222" x2="30667" y2="30222"/>
                        <a14:foregroundMark x1="32889" y1="29333" x2="32889" y2="29333"/>
                        <a14:foregroundMark x1="47111" y1="16444" x2="47111" y2="16444"/>
                        <a14:foregroundMark x1="47111" y1="16444" x2="27111" y2="21778"/>
                        <a14:foregroundMark x1="19556" y1="23111" x2="28444" y2="48000"/>
                        <a14:foregroundMark x1="35556" y1="83556" x2="49778" y2="43556"/>
                        <a14:foregroundMark x1="44444" y1="33333" x2="44444" y2="39556"/>
                        <a14:foregroundMark x1="40889" y1="18222" x2="63111" y2="74222"/>
                        <a14:foregroundMark x1="63111" y1="74222" x2="58667" y2="20889"/>
                        <a14:foregroundMark x1="58667" y1="20889" x2="54222" y2="15556"/>
                        <a14:foregroundMark x1="52000" y1="15111" x2="53333" y2="37778"/>
                        <a14:foregroundMark x1="49778" y1="32000" x2="60889" y2="57333"/>
                        <a14:foregroundMark x1="19556" y1="60444" x2="30667" y2="69778"/>
                        <a14:foregroundMark x1="28444" y1="63556" x2="34667" y2="72444"/>
                        <a14:foregroundMark x1="20889" y1="60444" x2="24000" y2="66222"/>
                        <a14:foregroundMark x1="20444" y1="54222" x2="27111" y2="67111"/>
                        <a14:foregroundMark x1="27111" y1="67111" x2="27111" y2="67111"/>
                        <a14:foregroundMark x1="27111" y1="67111" x2="27111" y2="67111"/>
                        <a14:foregroundMark x1="19556" y1="54667" x2="20889" y2="61778"/>
                        <a14:foregroundMark x1="18222" y1="55556" x2="18222" y2="58667"/>
                        <a14:foregroundMark x1="18222" y1="58667" x2="18222" y2="60889"/>
                        <a14:foregroundMark x1="18222" y1="60889" x2="18222" y2="60889"/>
                        <a14:foregroundMark x1="18222" y1="60889" x2="18222" y2="60889"/>
                        <a14:foregroundMark x1="41778" y1="32000" x2="12000" y2="40889"/>
                        <a14:foregroundMark x1="33333" y1="28444" x2="33333" y2="28444"/>
                        <a14:foregroundMark x1="39556" y1="25333" x2="48000" y2="20444"/>
                        <a14:foregroundMark x1="48444" y1="19556" x2="48444" y2="19556"/>
                        <a14:foregroundMark x1="70667" y1="20444" x2="76889" y2="27111"/>
                        <a14:foregroundMark x1="81333" y1="32000" x2="79556" y2="74667"/>
                        <a14:foregroundMark x1="79556" y1="74667" x2="55556" y2="79556"/>
                        <a14:foregroundMark x1="58667" y1="87111" x2="43556" y2="86222"/>
                        <a14:foregroundMark x1="40889" y1="84889" x2="25778" y2="65778"/>
                        <a14:foregroundMark x1="24444" y1="64889" x2="24444" y2="64889"/>
                        <a14:foregroundMark x1="24444" y1="64889" x2="24444" y2="64889"/>
                        <a14:foregroundMark x1="24000" y1="64889" x2="24000" y2="64889"/>
                        <a14:foregroundMark x1="28000" y1="80889" x2="80000" y2="77333"/>
                        <a14:foregroundMark x1="80000" y1="77333" x2="77778" y2="30222"/>
                        <a14:foregroundMark x1="77778" y1="30222" x2="35556" y2="16889"/>
                        <a14:foregroundMark x1="35556" y1="16889" x2="17333" y2="58667"/>
                        <a14:foregroundMark x1="17333" y1="58667" x2="47556" y2="90667"/>
                        <a14:foregroundMark x1="47556" y1="90667" x2="88444" y2="77333"/>
                        <a14:foregroundMark x1="88444" y1="77333" x2="93778" y2="32889"/>
                        <a14:foregroundMark x1="93778" y1="32889" x2="56000" y2="9333"/>
                        <a14:foregroundMark x1="56000" y1="9333" x2="16444" y2="24444"/>
                        <a14:foregroundMark x1="16444" y1="24444" x2="13333" y2="68444"/>
                        <a14:foregroundMark x1="13333" y1="68444" x2="24444" y2="84444"/>
                        <a14:foregroundMark x1="10667" y1="69333" x2="21778" y2="27111"/>
                        <a14:foregroundMark x1="21778" y1="27111" x2="29333" y2="20444"/>
                        <a14:foregroundMark x1="43111" y1="9333" x2="43111" y2="9333"/>
                        <a14:foregroundMark x1="56000" y1="6667" x2="56000" y2="6667"/>
                        <a14:foregroundMark x1="56889" y1="5778" x2="60000" y2="8889"/>
                        <a14:foregroundMark x1="60000" y1="10222" x2="63111" y2="12000"/>
                        <a14:foregroundMark x1="83556" y1="28444" x2="83556" y2="28444"/>
                        <a14:foregroundMark x1="87111" y1="40444" x2="87111" y2="40444"/>
                        <a14:foregroundMark x1="87111" y1="40444" x2="87111" y2="40444"/>
                        <a14:foregroundMark x1="58667" y1="58222" x2="58667" y2="58222"/>
                        <a14:foregroundMark x1="52444" y1="56889" x2="52444" y2="56889"/>
                        <a14:foregroundMark x1="44889" y1="58222" x2="44889" y2="58222"/>
                        <a14:foregroundMark x1="43556" y1="58667" x2="37333" y2="58222"/>
                        <a14:foregroundMark x1="31556" y1="53333" x2="20889" y2="49778"/>
                        <a14:foregroundMark x1="10667" y1="39556" x2="10667" y2="39556"/>
                        <a14:foregroundMark x1="2667" y1="40444" x2="7111" y2="58667"/>
                        <a14:foregroundMark x1="13333" y1="46667" x2="13333" y2="46667"/>
                        <a14:foregroundMark x1="19111" y1="23111" x2="35556" y2="20889"/>
                        <a14:foregroundMark x1="46667" y1="15111" x2="47111" y2="12000"/>
                        <a14:foregroundMark x1="40889" y1="0" x2="40444" y2="2667"/>
                        <a14:foregroundMark x1="35556" y1="9333" x2="35556" y2="9333"/>
                        <a14:foregroundMark x1="28000" y1="10222" x2="29333" y2="19111"/>
                        <a14:foregroundMark x1="23111" y1="25778" x2="21778" y2="30667"/>
                        <a14:foregroundMark x1="12000" y1="30222" x2="23111" y2="33333"/>
                        <a14:foregroundMark x1="23111" y1="33333" x2="34667" y2="79111"/>
                        <a14:foregroundMark x1="34667" y1="79111" x2="39556" y2="82222"/>
                        <a14:foregroundMark x1="48000" y1="92000" x2="51111" y2="96000"/>
                        <a14:foregroundMark x1="52444" y1="97333" x2="56889" y2="96000"/>
                        <a14:foregroundMark x1="98667" y1="44444" x2="98667" y2="44444"/>
                        <a14:foregroundMark x1="96000" y1="45333" x2="96000" y2="45333"/>
                        <a14:foregroundMark x1="76000" y1="33333" x2="76000" y2="33333"/>
                        <a14:foregroundMark x1="59556" y1="16889" x2="63111" y2="16889"/>
                        <a14:foregroundMark x1="63111" y1="16889" x2="63111" y2="16889"/>
                        <a14:foregroundMark x1="69778" y1="22667" x2="82667" y2="45333"/>
                        <a14:foregroundMark x1="64444" y1="26667" x2="54222" y2="25333"/>
                        <a14:foregroundMark x1="48000" y1="21778" x2="48000" y2="21778"/>
                        <a14:foregroundMark x1="39556" y1="14222" x2="39556" y2="14222"/>
                        <a14:foregroundMark x1="39556" y1="14222" x2="40889" y2="21778"/>
                        <a14:foregroundMark x1="40889" y1="25778" x2="40889" y2="25778"/>
                        <a14:foregroundMark x1="40889" y1="25778" x2="40889" y2="25778"/>
                        <a14:foregroundMark x1="47111" y1="36889" x2="47111" y2="36889"/>
                        <a14:foregroundMark x1="48000" y1="36889" x2="49778" y2="37778"/>
                        <a14:foregroundMark x1="79556" y1="14222" x2="79556" y2="14222"/>
                        <a14:foregroundMark x1="73778" y1="18222" x2="73778" y2="18222"/>
                        <a14:foregroundMark x1="73778" y1="19111" x2="80000" y2="23111"/>
                        <a14:foregroundMark x1="80889" y1="48444" x2="80889" y2="48444"/>
                        <a14:foregroundMark x1="84444" y1="52889" x2="88444" y2="51111"/>
                        <a14:foregroundMark x1="88889" y1="49778" x2="88889" y2="49778"/>
                        <a14:foregroundMark x1="83556" y1="43556" x2="87111" y2="48444"/>
                        <a14:foregroundMark x1="87111" y1="48444" x2="87111" y2="48444"/>
                        <a14:foregroundMark x1="67111" y1="17778" x2="67111" y2="17778"/>
                        <a14:foregroundMark x1="67111" y1="16889" x2="67111" y2="16889"/>
                        <a14:foregroundMark x1="34667" y1="16444" x2="34667" y2="16444"/>
                        <a14:foregroundMark x1="34222" y1="16444" x2="34222" y2="16444"/>
                        <a14:foregroundMark x1="32889" y1="16444" x2="32889" y2="16444"/>
                        <a14:foregroundMark x1="65778" y1="20444" x2="65778" y2="20444"/>
                        <a14:foregroundMark x1="65778" y1="20444" x2="68444" y2="20889"/>
                        <a14:foregroundMark x1="34222" y1="16444" x2="34222" y2="16444"/>
                        <a14:foregroundMark x1="33333" y1="16444" x2="33333" y2="16444"/>
                        <a14:foregroundMark x1="31556" y1="16444" x2="37333" y2="16444"/>
                        <a14:foregroundMark x1="65778" y1="16889" x2="65778" y2="16889"/>
                        <a14:foregroundMark x1="65778" y1="16889" x2="76000" y2="11556"/>
                      </a14:backgroundRemoval>
                    </a14:imgEffect>
                  </a14:imgLayer>
                </a14:imgProps>
              </a:ext>
            </a:extLst>
          </a:blip>
          <a:stretch>
            <a:fillRect/>
          </a:stretch>
        </p:blipFill>
        <p:spPr>
          <a:xfrm>
            <a:off x="993048" y="2339894"/>
            <a:ext cx="2300351" cy="2300351"/>
          </a:xfrm>
          <a:prstGeom prst="rect">
            <a:avLst/>
          </a:prstGeom>
          <a:ln>
            <a:noFill/>
          </a:ln>
        </p:spPr>
      </p:pic>
      <p:pic>
        <p:nvPicPr>
          <p:cNvPr id="32" name="Picture 6">
            <a:extLst>
              <a:ext uri="{FF2B5EF4-FFF2-40B4-BE49-F238E27FC236}">
                <a16:creationId xmlns:a16="http://schemas.microsoft.com/office/drawing/2014/main" xmlns="" id="{DF0A4C4A-E76C-E6C5-26B0-A0BEDE480081}"/>
              </a:ext>
            </a:extLst>
          </p:cNvPr>
          <p:cNvPicPr>
            <a:picLocks noChangeAspect="1"/>
          </p:cNvPicPr>
          <p:nvPr/>
        </p:nvPicPr>
        <p:blipFill>
          <a:blip r:embed="rId7"/>
          <a:stretch>
            <a:fillRect/>
          </a:stretch>
        </p:blipFill>
        <p:spPr>
          <a:xfrm>
            <a:off x="8912730" y="2399983"/>
            <a:ext cx="2240262" cy="2240262"/>
          </a:xfrm>
          <a:prstGeom prst="rect">
            <a:avLst/>
          </a:prstGeom>
          <a:ln>
            <a:noFill/>
          </a:ln>
        </p:spPr>
      </p:pic>
      <p:pic>
        <p:nvPicPr>
          <p:cNvPr id="33" name="Hình ảnh 32">
            <a:extLst>
              <a:ext uri="{FF2B5EF4-FFF2-40B4-BE49-F238E27FC236}">
                <a16:creationId xmlns:a16="http://schemas.microsoft.com/office/drawing/2014/main" xmlns="" id="{0C49CB29-2638-396E-7F82-0C83DDD2B9E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5027" b="90164" l="39667" r="60833">
                        <a14:foregroundMark x1="50500" y1="75046" x2="50500" y2="75046"/>
                        <a14:foregroundMark x1="51167" y1="75046" x2="51167" y2="75046"/>
                        <a14:foregroundMark x1="48333" y1="73770" x2="52667" y2="80510"/>
                        <a14:foregroundMark x1="59333" y1="75046" x2="59167" y2="79964"/>
                        <a14:foregroundMark x1="60833" y1="77960" x2="60833" y2="77960"/>
                        <a14:foregroundMark x1="49833" y1="79781" x2="54333" y2="77960"/>
                        <a14:foregroundMark x1="54500" y1="77413" x2="53833" y2="80692"/>
                        <a14:foregroundMark x1="52000" y1="74681" x2="51667" y2="79781"/>
                        <a14:foregroundMark x1="46500" y1="77049" x2="49000" y2="79417"/>
                        <a14:foregroundMark x1="48167" y1="74317" x2="47833" y2="85246"/>
                        <a14:foregroundMark x1="46500" y1="84882" x2="52833" y2="86339"/>
                        <a14:foregroundMark x1="44500" y1="71403" x2="54500" y2="75228"/>
                        <a14:foregroundMark x1="52833" y1="70310" x2="52833" y2="79781"/>
                        <a14:foregroundMark x1="48667" y1="85974" x2="48667" y2="85974"/>
                        <a14:foregroundMark x1="47667" y1="84335" x2="47667" y2="84335"/>
                        <a14:foregroundMark x1="46500" y1="82878" x2="46500" y2="82878"/>
                        <a14:foregroundMark x1="43833" y1="79417" x2="45000" y2="79964"/>
                        <a14:foregroundMark x1="46000" y1="79964" x2="46000" y2="79964"/>
                        <a14:foregroundMark x1="46167" y1="78871" x2="45500" y2="81785"/>
                        <a14:foregroundMark x1="45500" y1="81785" x2="45500" y2="81785"/>
                        <a14:foregroundMark x1="45333" y1="80510" x2="45333" y2="80510"/>
                        <a14:foregroundMark x1="43833" y1="78506" x2="43833" y2="79781"/>
                        <a14:foregroundMark x1="46500" y1="79781" x2="46500" y2="79781"/>
                        <a14:foregroundMark x1="47167" y1="79235" x2="46000" y2="81056"/>
                        <a14:foregroundMark x1="44333" y1="81056" x2="44333" y2="81056"/>
                        <a14:foregroundMark x1="42833" y1="80692" x2="42833" y2="80692"/>
                        <a14:foregroundMark x1="42667" y1="81603" x2="42667" y2="81603"/>
                        <a14:foregroundMark x1="42333" y1="81785" x2="50667" y2="79964"/>
                        <a14:foregroundMark x1="40167" y1="81239" x2="53333" y2="79781"/>
                        <a14:foregroundMark x1="51000" y1="69763" x2="53833" y2="76867"/>
                        <a14:foregroundMark x1="53833" y1="79235" x2="53833" y2="79964"/>
                        <a14:foregroundMark x1="53833" y1="82878" x2="53667" y2="83607"/>
                        <a14:foregroundMark x1="50333" y1="83607" x2="49000" y2="82332"/>
                        <a14:foregroundMark x1="47333" y1="78506" x2="47333" y2="78506"/>
                        <a14:foregroundMark x1="47333" y1="78142" x2="47333" y2="78142"/>
                        <a14:foregroundMark x1="49333" y1="80328" x2="49333" y2="80328"/>
                      </a14:backgroundRemoval>
                    </a14:imgEffect>
                  </a14:imgLayer>
                </a14:imgProps>
              </a:ext>
            </a:extLst>
          </a:blip>
          <a:srcRect l="37333" t="62244" r="38666" b="6649"/>
          <a:stretch/>
        </p:blipFill>
        <p:spPr>
          <a:xfrm>
            <a:off x="4740973" y="1966107"/>
            <a:ext cx="2525737" cy="2995389"/>
          </a:xfrm>
          <a:prstGeom prst="rect">
            <a:avLst/>
          </a:prstGeom>
          <a:ln>
            <a:noFill/>
          </a:ln>
        </p:spPr>
      </p:pic>
      <p:sp>
        <p:nvSpPr>
          <p:cNvPr id="34" name="Rectangle: Rounded Corners 3">
            <a:extLst>
              <a:ext uri="{FF2B5EF4-FFF2-40B4-BE49-F238E27FC236}">
                <a16:creationId xmlns:a16="http://schemas.microsoft.com/office/drawing/2014/main" xmlns="" id="{DBF37C38-929F-8072-F16C-BC6FF6ACE856}"/>
              </a:ext>
            </a:extLst>
          </p:cNvPr>
          <p:cNvSpPr/>
          <p:nvPr/>
        </p:nvSpPr>
        <p:spPr>
          <a:xfrm>
            <a:off x="724624" y="4887001"/>
            <a:ext cx="3012311" cy="1283576"/>
          </a:xfrm>
          <a:prstGeom prst="roundRect">
            <a:avLst/>
          </a:prstGeom>
          <a:solidFill>
            <a:schemeClr val="bg1"/>
          </a:solidFill>
          <a:ln w="25400" cap="flat" cmpd="sng" algn="ctr">
            <a:solidFill>
              <a:sysClr val="window" lastClr="FFFFFF"/>
            </a:solidFill>
            <a:prstDash val="solid"/>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4400" kern="0" noProof="0" dirty="0">
                <a:solidFill>
                  <a:srgbClr val="00B050"/>
                </a:solidFill>
                <a:latin typeface="#9Slide07 IcielBaliho Script" pitchFamily="2" charset="0"/>
              </a:rPr>
              <a:t>1</a:t>
            </a:r>
            <a:r>
              <a:rPr kumimoji="0" lang="vi-VN" sz="4400" b="0" i="0" u="none" strike="noStrike" kern="0" cap="none" spc="0" normalizeH="0" baseline="0" noProof="0" dirty="0">
                <a:ln>
                  <a:noFill/>
                </a:ln>
                <a:solidFill>
                  <a:srgbClr val="00B050"/>
                </a:solidFill>
                <a:effectLst/>
                <a:uLnTx/>
                <a:uFillTx/>
                <a:latin typeface="#9Slide07 IcielBaliho Script" pitchFamily="2" charset="0"/>
                <a:ea typeface="+mn-ea"/>
                <a:cs typeface="+mn-cs"/>
              </a:rPr>
              <a:t>. </a:t>
            </a:r>
            <a:r>
              <a:rPr kumimoji="0" lang="en-US" sz="4400" b="0" i="0" u="none" strike="noStrike" kern="0" cap="none" spc="0" normalizeH="0" baseline="0" noProof="0" dirty="0" err="1">
                <a:ln>
                  <a:noFill/>
                </a:ln>
                <a:solidFill>
                  <a:srgbClr val="00B050"/>
                </a:solidFill>
                <a:effectLst/>
                <a:uLnTx/>
                <a:uFillTx/>
                <a:latin typeface="#9Slide07 IcielBaliho Script" pitchFamily="2" charset="0"/>
                <a:ea typeface="+mn-ea"/>
                <a:cs typeface="+mn-cs"/>
              </a:rPr>
              <a:t>Yêu</a:t>
            </a:r>
            <a:r>
              <a:rPr kumimoji="0" lang="en-US" sz="4400" b="0" i="0" u="none" strike="noStrike" kern="0" cap="none" spc="0" normalizeH="0" noProof="0" dirty="0">
                <a:ln>
                  <a:noFill/>
                </a:ln>
                <a:solidFill>
                  <a:srgbClr val="00B050"/>
                </a:solidFill>
                <a:effectLst/>
                <a:uLnTx/>
                <a:uFillTx/>
                <a:latin typeface="#9Slide07 IcielBaliho Script" pitchFamily="2" charset="0"/>
                <a:ea typeface="+mn-ea"/>
                <a:cs typeface="+mn-cs"/>
              </a:rPr>
              <a:t> </a:t>
            </a:r>
            <a:r>
              <a:rPr kumimoji="0" lang="en-US" sz="4400" b="0" i="0" u="none" strike="noStrike" kern="0" cap="none" spc="0" normalizeH="0" noProof="0" dirty="0" err="1">
                <a:ln>
                  <a:noFill/>
                </a:ln>
                <a:solidFill>
                  <a:srgbClr val="00B050"/>
                </a:solidFill>
                <a:effectLst/>
                <a:uLnTx/>
                <a:uFillTx/>
                <a:latin typeface="#9Slide07 IcielBaliho Script" pitchFamily="2" charset="0"/>
                <a:ea typeface="+mn-ea"/>
                <a:cs typeface="+mn-cs"/>
              </a:rPr>
              <a:t>cầu</a:t>
            </a:r>
            <a:endParaRPr kumimoji="0" lang="en-US" sz="4400" b="0" i="0" u="none" strike="noStrike" kern="0" cap="none" spc="0" normalizeH="0" baseline="0" noProof="0" dirty="0">
              <a:ln>
                <a:noFill/>
              </a:ln>
              <a:solidFill>
                <a:srgbClr val="00B050"/>
              </a:solidFill>
              <a:effectLst/>
              <a:uLnTx/>
              <a:uFillTx/>
              <a:latin typeface="#9Slide07 IcielBaliho Script" pitchFamily="2" charset="0"/>
              <a:ea typeface="+mn-ea"/>
              <a:cs typeface="+mn-cs"/>
            </a:endParaRPr>
          </a:p>
        </p:txBody>
      </p:sp>
      <p:sp>
        <p:nvSpPr>
          <p:cNvPr id="35" name="Rectangle: Rounded Corners 7">
            <a:extLst>
              <a:ext uri="{FF2B5EF4-FFF2-40B4-BE49-F238E27FC236}">
                <a16:creationId xmlns:a16="http://schemas.microsoft.com/office/drawing/2014/main" xmlns="" id="{08E722DE-2E97-BEA8-A002-353DDBB29430}"/>
              </a:ext>
            </a:extLst>
          </p:cNvPr>
          <p:cNvSpPr/>
          <p:nvPr/>
        </p:nvSpPr>
        <p:spPr>
          <a:xfrm>
            <a:off x="4658090" y="4887001"/>
            <a:ext cx="3152410" cy="1189048"/>
          </a:xfrm>
          <a:prstGeom prst="roundRect">
            <a:avLst/>
          </a:prstGeom>
          <a:solidFill>
            <a:schemeClr val="bg1"/>
          </a:solidFill>
          <a:ln w="25400" cap="flat" cmpd="sng" algn="ctr">
            <a:solidFill>
              <a:sysClr val="window" lastClr="FFFFFF"/>
            </a:solidFill>
            <a:prstDash val="solid"/>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4400" b="0" i="0" u="none" strike="noStrike" kern="0" cap="none" spc="0" normalizeH="0" baseline="0" noProof="0" dirty="0">
                <a:ln>
                  <a:noFill/>
                </a:ln>
                <a:solidFill>
                  <a:srgbClr val="00B050"/>
                </a:solidFill>
                <a:effectLst/>
                <a:uLnTx/>
                <a:uFillTx/>
                <a:latin typeface="#9Slide07 IcielBaliho Script" pitchFamily="2" charset="0"/>
                <a:ea typeface="+mn-ea"/>
                <a:cs typeface="+mn-cs"/>
              </a:rPr>
              <a:t> </a:t>
            </a:r>
            <a:r>
              <a:rPr lang="en-US" sz="4400" kern="0" noProof="0" dirty="0">
                <a:solidFill>
                  <a:srgbClr val="00B050"/>
                </a:solidFill>
                <a:latin typeface="#9Slide07 IcielBaliho Script" pitchFamily="2" charset="0"/>
              </a:rPr>
              <a:t>2</a:t>
            </a:r>
            <a:r>
              <a:rPr lang="en-US" sz="4400" kern="0" dirty="0">
                <a:solidFill>
                  <a:srgbClr val="00B050"/>
                </a:solidFill>
                <a:latin typeface="#9Slide07 IcielBaliho Script" pitchFamily="2" charset="0"/>
              </a:rPr>
              <a:t>. </a:t>
            </a:r>
            <a:r>
              <a:rPr lang="en-US" sz="4400" kern="0" dirty="0" err="1">
                <a:solidFill>
                  <a:srgbClr val="00B050"/>
                </a:solidFill>
                <a:latin typeface="#9Slide07 IcielBaliho Script" pitchFamily="2" charset="0"/>
              </a:rPr>
              <a:t>Tìm</a:t>
            </a:r>
            <a:r>
              <a:rPr lang="en-US" sz="4400" kern="0" dirty="0">
                <a:solidFill>
                  <a:srgbClr val="00B050"/>
                </a:solidFill>
                <a:latin typeface="#9Slide07 IcielBaliho Script" pitchFamily="2" charset="0"/>
              </a:rPr>
              <a:t> </a:t>
            </a:r>
            <a:r>
              <a:rPr lang="en-US" sz="4400" kern="0" dirty="0" err="1">
                <a:solidFill>
                  <a:srgbClr val="00B050"/>
                </a:solidFill>
                <a:latin typeface="#9Slide07 IcielBaliho Script" pitchFamily="2" charset="0"/>
              </a:rPr>
              <a:t>kiếm</a:t>
            </a:r>
            <a:r>
              <a:rPr lang="en-US" sz="4400" kern="0" dirty="0">
                <a:solidFill>
                  <a:srgbClr val="00B050"/>
                </a:solidFill>
                <a:latin typeface="#9Slide07 IcielBaliho Script" pitchFamily="2" charset="0"/>
              </a:rPr>
              <a:t> </a:t>
            </a:r>
            <a:r>
              <a:rPr lang="en-US" sz="4400" kern="0" dirty="0" err="1">
                <a:solidFill>
                  <a:srgbClr val="00B050"/>
                </a:solidFill>
                <a:latin typeface="#9Slide07 IcielBaliho Script" pitchFamily="2" charset="0"/>
              </a:rPr>
              <a:t>thông</a:t>
            </a:r>
            <a:r>
              <a:rPr lang="en-US" sz="4400" kern="0" dirty="0">
                <a:solidFill>
                  <a:srgbClr val="00B050"/>
                </a:solidFill>
                <a:latin typeface="#9Slide07 IcielBaliho Script" pitchFamily="2" charset="0"/>
              </a:rPr>
              <a:t> tin</a:t>
            </a:r>
            <a:endParaRPr kumimoji="0" lang="en-US" sz="4400" b="0" i="0" u="none" strike="noStrike" kern="0" cap="none" spc="0" normalizeH="0" baseline="0" noProof="0" dirty="0">
              <a:ln>
                <a:noFill/>
              </a:ln>
              <a:solidFill>
                <a:srgbClr val="00B050"/>
              </a:solidFill>
              <a:effectLst/>
              <a:uLnTx/>
              <a:uFillTx/>
              <a:latin typeface="#9Slide07 IcielBaliho Script" pitchFamily="2" charset="0"/>
              <a:ea typeface="+mn-ea"/>
              <a:cs typeface="+mn-cs"/>
            </a:endParaRPr>
          </a:p>
        </p:txBody>
      </p:sp>
      <p:sp>
        <p:nvSpPr>
          <p:cNvPr id="36" name="Rectangle: Rounded Corners 9">
            <a:extLst>
              <a:ext uri="{FF2B5EF4-FFF2-40B4-BE49-F238E27FC236}">
                <a16:creationId xmlns:a16="http://schemas.microsoft.com/office/drawing/2014/main" xmlns="" id="{CD2C8967-9773-6871-A852-E3D43D4DF0A1}"/>
              </a:ext>
            </a:extLst>
          </p:cNvPr>
          <p:cNvSpPr/>
          <p:nvPr/>
        </p:nvSpPr>
        <p:spPr>
          <a:xfrm>
            <a:off x="8704629" y="4867922"/>
            <a:ext cx="3012311" cy="1283576"/>
          </a:xfrm>
          <a:prstGeom prst="roundRect">
            <a:avLst/>
          </a:prstGeom>
          <a:solidFill>
            <a:schemeClr val="bg1"/>
          </a:solidFill>
          <a:ln w="25400" cap="flat" cmpd="sng" algn="ctr">
            <a:solidFill>
              <a:sysClr val="window" lastClr="FFFFFF"/>
            </a:solidFill>
            <a:prstDash val="solid"/>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4400" kern="0" noProof="0" dirty="0">
                <a:solidFill>
                  <a:srgbClr val="00B050"/>
                </a:solidFill>
                <a:latin typeface="#9Slide07 IcielBaliho Script" pitchFamily="2" charset="0"/>
              </a:rPr>
              <a:t>3</a:t>
            </a:r>
            <a:r>
              <a:rPr kumimoji="0" lang="vi-VN" sz="4400" b="0" i="0" u="none" strike="noStrike" kern="0" cap="none" spc="0" normalizeH="0" baseline="0" noProof="0" dirty="0">
                <a:ln>
                  <a:noFill/>
                </a:ln>
                <a:solidFill>
                  <a:srgbClr val="00B050"/>
                </a:solidFill>
                <a:effectLst/>
                <a:uLnTx/>
                <a:uFillTx/>
                <a:latin typeface="#9Slide07 IcielBaliho Script" pitchFamily="2" charset="0"/>
                <a:ea typeface="+mn-ea"/>
                <a:cs typeface="+mn-cs"/>
              </a:rPr>
              <a:t>. </a:t>
            </a:r>
            <a:r>
              <a:rPr lang="en-US" sz="4400" kern="0" dirty="0" err="1">
                <a:solidFill>
                  <a:srgbClr val="00B050"/>
                </a:solidFill>
                <a:latin typeface="#9Slide07 IcielBaliho Script" pitchFamily="2" charset="0"/>
              </a:rPr>
              <a:t>Gợi</a:t>
            </a:r>
            <a:r>
              <a:rPr lang="en-US" sz="4400" kern="0" dirty="0">
                <a:solidFill>
                  <a:srgbClr val="00B050"/>
                </a:solidFill>
                <a:latin typeface="#9Slide07 IcielBaliho Script" pitchFamily="2" charset="0"/>
              </a:rPr>
              <a:t> ý </a:t>
            </a:r>
          </a:p>
          <a:p>
            <a:pPr marL="0" marR="0" lvl="0" indent="0" algn="ctr" defTabSz="609630" rtl="0" eaLnBrk="1" fontAlgn="auto" latinLnBrk="0" hangingPunct="1">
              <a:lnSpc>
                <a:spcPct val="100000"/>
              </a:lnSpc>
              <a:spcBef>
                <a:spcPts val="0"/>
              </a:spcBef>
              <a:spcAft>
                <a:spcPts val="0"/>
              </a:spcAft>
              <a:buClrTx/>
              <a:buSzTx/>
              <a:buFontTx/>
              <a:buNone/>
              <a:tabLst/>
              <a:defRPr/>
            </a:pPr>
            <a:r>
              <a:rPr lang="en-US" sz="4400" kern="0" dirty="0" err="1">
                <a:solidFill>
                  <a:srgbClr val="00B050"/>
                </a:solidFill>
                <a:latin typeface="#9Slide07 IcielBaliho Script" pitchFamily="2" charset="0"/>
              </a:rPr>
              <a:t>thực</a:t>
            </a:r>
            <a:r>
              <a:rPr lang="en-US" sz="4400" kern="0" dirty="0">
                <a:solidFill>
                  <a:srgbClr val="00B050"/>
                </a:solidFill>
                <a:latin typeface="#9Slide07 IcielBaliho Script" pitchFamily="2" charset="0"/>
              </a:rPr>
              <a:t> </a:t>
            </a:r>
            <a:r>
              <a:rPr lang="en-US" sz="4400" kern="0" dirty="0" err="1">
                <a:solidFill>
                  <a:srgbClr val="00B050"/>
                </a:solidFill>
                <a:latin typeface="#9Slide07 IcielBaliho Script" pitchFamily="2" charset="0"/>
              </a:rPr>
              <a:t>hiện</a:t>
            </a:r>
            <a:endParaRPr kumimoji="0" lang="en-US" sz="4400" b="0" i="0" u="none" strike="noStrike" kern="0" cap="none" spc="0" normalizeH="0" baseline="0" noProof="0" dirty="0">
              <a:ln>
                <a:noFill/>
              </a:ln>
              <a:solidFill>
                <a:srgbClr val="00B050"/>
              </a:solidFill>
              <a:effectLst/>
              <a:uLnTx/>
              <a:uFillTx/>
              <a:latin typeface="#9Slide07 IcielBaliho Script" pitchFamily="2" charset="0"/>
              <a:ea typeface="+mn-ea"/>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anim calcmode="lin" valueType="num">
                                      <p:cBhvr>
                                        <p:cTn id="20" dur="1000" fill="hold"/>
                                        <p:tgtEl>
                                          <p:spTgt spid="33"/>
                                        </p:tgtEl>
                                        <p:attrNameLst>
                                          <p:attrName>ppt_x</p:attrName>
                                        </p:attrNameLst>
                                      </p:cBhvr>
                                      <p:tavLst>
                                        <p:tav tm="0">
                                          <p:val>
                                            <p:strVal val="#ppt_x"/>
                                          </p:val>
                                        </p:tav>
                                        <p:tav tm="100000">
                                          <p:val>
                                            <p:strVal val="#ppt_x"/>
                                          </p:val>
                                        </p:tav>
                                      </p:tavLst>
                                    </p:anim>
                                    <p:anim calcmode="lin" valueType="num">
                                      <p:cBhvr>
                                        <p:cTn id="21" dur="1000" fill="hold"/>
                                        <p:tgtEl>
                                          <p:spTgt spid="3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1000"/>
                                        <p:tgtEl>
                                          <p:spTgt spid="35"/>
                                        </p:tgtEl>
                                      </p:cBhvr>
                                    </p:animEffect>
                                    <p:anim calcmode="lin" valueType="num">
                                      <p:cBhvr>
                                        <p:cTn id="25" dur="1000" fill="hold"/>
                                        <p:tgtEl>
                                          <p:spTgt spid="35"/>
                                        </p:tgtEl>
                                        <p:attrNameLst>
                                          <p:attrName>ppt_x</p:attrName>
                                        </p:attrNameLst>
                                      </p:cBhvr>
                                      <p:tavLst>
                                        <p:tav tm="0">
                                          <p:val>
                                            <p:strVal val="#ppt_x"/>
                                          </p:val>
                                        </p:tav>
                                        <p:tav tm="100000">
                                          <p:val>
                                            <p:strVal val="#ppt_x"/>
                                          </p:val>
                                        </p:tav>
                                      </p:tavLst>
                                    </p:anim>
                                    <p:anim calcmode="lin" valueType="num">
                                      <p:cBhvr>
                                        <p:cTn id="2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1000"/>
                                        <p:tgtEl>
                                          <p:spTgt spid="32"/>
                                        </p:tgtEl>
                                      </p:cBhvr>
                                    </p:animEffect>
                                    <p:anim calcmode="lin" valueType="num">
                                      <p:cBhvr>
                                        <p:cTn id="32" dur="1000" fill="hold"/>
                                        <p:tgtEl>
                                          <p:spTgt spid="32"/>
                                        </p:tgtEl>
                                        <p:attrNameLst>
                                          <p:attrName>ppt_x</p:attrName>
                                        </p:attrNameLst>
                                      </p:cBhvr>
                                      <p:tavLst>
                                        <p:tav tm="0">
                                          <p:val>
                                            <p:strVal val="#ppt_x"/>
                                          </p:val>
                                        </p:tav>
                                        <p:tav tm="100000">
                                          <p:val>
                                            <p:strVal val="#ppt_x"/>
                                          </p:val>
                                        </p:tav>
                                      </p:tavLst>
                                    </p:anim>
                                    <p:anim calcmode="lin" valueType="num">
                                      <p:cBhvr>
                                        <p:cTn id="33" dur="1000" fill="hold"/>
                                        <p:tgtEl>
                                          <p:spTgt spid="3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1000"/>
                                        <p:tgtEl>
                                          <p:spTgt spid="36"/>
                                        </p:tgtEl>
                                      </p:cBhvr>
                                    </p:animEffect>
                                    <p:anim calcmode="lin" valueType="num">
                                      <p:cBhvr>
                                        <p:cTn id="37" dur="1000" fill="hold"/>
                                        <p:tgtEl>
                                          <p:spTgt spid="36"/>
                                        </p:tgtEl>
                                        <p:attrNameLst>
                                          <p:attrName>ppt_x</p:attrName>
                                        </p:attrNameLst>
                                      </p:cBhvr>
                                      <p:tavLst>
                                        <p:tav tm="0">
                                          <p:val>
                                            <p:strVal val="#ppt_x"/>
                                          </p:val>
                                        </p:tav>
                                        <p:tav tm="100000">
                                          <p:val>
                                            <p:strVal val="#ppt_x"/>
                                          </p:val>
                                        </p:tav>
                                      </p:tavLst>
                                    </p:anim>
                                    <p:anim calcmode="lin" valueType="num">
                                      <p:cBhvr>
                                        <p:cTn id="38"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5" name="Freeform 22">
            <a:extLst>
              <a:ext uri="{FF2B5EF4-FFF2-40B4-BE49-F238E27FC236}">
                <a16:creationId xmlns:a16="http://schemas.microsoft.com/office/drawing/2014/main" xmlns="" id="{2C328535-0971-BE15-B843-FB66D0E95091}"/>
              </a:ext>
            </a:extLst>
          </p:cNvPr>
          <p:cNvSpPr/>
          <p:nvPr/>
        </p:nvSpPr>
        <p:spPr>
          <a:xfrm flipH="1" flipV="1">
            <a:off x="-1527213" y="-654148"/>
            <a:ext cx="4680027" cy="3942922"/>
          </a:xfrm>
          <a:custGeom>
            <a:avLst/>
            <a:gdLst/>
            <a:ahLst/>
            <a:cxnLst/>
            <a:rect l="l" t="t" r="r" b="b"/>
            <a:pathLst>
              <a:path w="7020040" h="5914383">
                <a:moveTo>
                  <a:pt x="7020039" y="5914384"/>
                </a:moveTo>
                <a:lnTo>
                  <a:pt x="0" y="5914384"/>
                </a:lnTo>
                <a:lnTo>
                  <a:pt x="0" y="0"/>
                </a:lnTo>
                <a:lnTo>
                  <a:pt x="7020039" y="0"/>
                </a:lnTo>
                <a:lnTo>
                  <a:pt x="7020039" y="5914384"/>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Hình chữ nhật: Góc Tròn 3">
            <a:extLst>
              <a:ext uri="{FF2B5EF4-FFF2-40B4-BE49-F238E27FC236}">
                <a16:creationId xmlns:a16="http://schemas.microsoft.com/office/drawing/2014/main" xmlns="" id="{4FB13896-23AD-5FA8-046A-10932D3BBB5D}"/>
              </a:ext>
            </a:extLst>
          </p:cNvPr>
          <p:cNvSpPr/>
          <p:nvPr/>
        </p:nvSpPr>
        <p:spPr>
          <a:xfrm>
            <a:off x="660402" y="1841500"/>
            <a:ext cx="4254090" cy="4696319"/>
          </a:xfrm>
          <a:prstGeom prst="roundRect">
            <a:avLst>
              <a:gd name="adj" fmla="val 485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Sưu tầm tư liệu và dựa vào thông tin dưới đây, hãy tìm hiểu và viết báo cáo phân tích vấn đề việc làm ở địa phương. Có thể lựa chọn cấp tỉnh/ thành phố trực thuộc Trung ương hoặc cấp huyện/quận/thị xã/thành phố trực thuộc cấp tỉnh.</a:t>
            </a:r>
          </a:p>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Dựa vào bảng số liệu sau, hãy nhận xét sự phân hóa thu nhập theo vùng ở nước ta.</a:t>
            </a:r>
            <a:endParaRPr kumimoji="0" lang="en-US" sz="12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6" name="Hộp Văn bản 5">
            <a:extLst>
              <a:ext uri="{FF2B5EF4-FFF2-40B4-BE49-F238E27FC236}">
                <a16:creationId xmlns:a16="http://schemas.microsoft.com/office/drawing/2014/main" xmlns="" id="{54B2AB35-6C87-B712-6759-B9F81528E5F3}"/>
              </a:ext>
            </a:extLst>
          </p:cNvPr>
          <p:cNvSpPr txBox="1"/>
          <p:nvPr/>
        </p:nvSpPr>
        <p:spPr>
          <a:xfrm>
            <a:off x="930371" y="2086561"/>
            <a:ext cx="3444405" cy="2246769"/>
          </a:xfrm>
          <a:prstGeom prst="rect">
            <a:avLst/>
          </a:prstGeom>
          <a:noFill/>
        </p:spPr>
        <p:txBody>
          <a:bodyPr wrap="square">
            <a:spAutoFit/>
          </a:bodyPr>
          <a:lstStyle/>
          <a:p>
            <a:pPr lvl="0" algn="just" defTabSz="609630"/>
            <a:r>
              <a:rPr lang="vi-VN" sz="2800" dirty="0">
                <a:solidFill>
                  <a:srgbClr val="1F497D"/>
                </a:solidFill>
                <a:latin typeface="Roboto Condensed" panose="02000000000000000000" pitchFamily="2" charset="0"/>
                <a:ea typeface="Roboto Condensed" panose="02000000000000000000" pitchFamily="2" charset="0"/>
              </a:rPr>
              <a:t>Hãy tìm kiếm thông tin và viết báo cáo ngắn về sự phát triển của vùng kinh tế trọng điểm phía Nam.</a:t>
            </a:r>
            <a:endParaRPr kumimoji="0" lang="vi-VN" sz="280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endParaRPr>
          </a:p>
        </p:txBody>
      </p:sp>
      <p:sp>
        <p:nvSpPr>
          <p:cNvPr id="7" name="Rectangle: Rounded Corners 3">
            <a:extLst>
              <a:ext uri="{FF2B5EF4-FFF2-40B4-BE49-F238E27FC236}">
                <a16:creationId xmlns:a16="http://schemas.microsoft.com/office/drawing/2014/main" xmlns="" id="{41C7409E-B29B-0EDC-A91C-A2364A0CF3BA}"/>
              </a:ext>
            </a:extLst>
          </p:cNvPr>
          <p:cNvSpPr/>
          <p:nvPr/>
        </p:nvSpPr>
        <p:spPr>
          <a:xfrm>
            <a:off x="1086339" y="216977"/>
            <a:ext cx="3828153" cy="1091349"/>
          </a:xfrm>
          <a:prstGeom prst="roundRect">
            <a:avLst/>
          </a:prstGeom>
          <a:solidFill>
            <a:schemeClr val="tx1"/>
          </a:solidFill>
          <a:ln w="25400" cap="flat" cmpd="sng" algn="ctr">
            <a:solidFill>
              <a:schemeClr val="tx1"/>
            </a:solidFill>
            <a:prstDash val="solid"/>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4400" kern="0" noProof="0" dirty="0">
                <a:solidFill>
                  <a:srgbClr val="00B050"/>
                </a:solidFill>
                <a:latin typeface="#9Slide07 IcielBaliho Script" pitchFamily="2" charset="0"/>
              </a:rPr>
              <a:t>1</a:t>
            </a:r>
            <a:r>
              <a:rPr kumimoji="0" lang="vi-VN" sz="4400" b="0" i="0" u="none" strike="noStrike" kern="0" cap="none" spc="0" normalizeH="0" baseline="0" noProof="0" dirty="0">
                <a:ln>
                  <a:noFill/>
                </a:ln>
                <a:solidFill>
                  <a:srgbClr val="00B050"/>
                </a:solidFill>
                <a:effectLst/>
                <a:uLnTx/>
                <a:uFillTx/>
                <a:latin typeface="#9Slide07 IcielBaliho Script" pitchFamily="2" charset="0"/>
                <a:ea typeface="+mn-ea"/>
                <a:cs typeface="+mn-cs"/>
              </a:rPr>
              <a:t>. </a:t>
            </a:r>
            <a:r>
              <a:rPr kumimoji="0" lang="en-US" sz="4400" b="0" i="0" u="none" strike="noStrike" kern="0" cap="none" spc="0" normalizeH="0" baseline="0" noProof="0" dirty="0" err="1">
                <a:ln>
                  <a:noFill/>
                </a:ln>
                <a:solidFill>
                  <a:srgbClr val="00B050"/>
                </a:solidFill>
                <a:effectLst/>
                <a:uLnTx/>
                <a:uFillTx/>
                <a:latin typeface="#9Slide07 IcielBaliho Script" pitchFamily="2" charset="0"/>
                <a:ea typeface="+mn-ea"/>
                <a:cs typeface="+mn-cs"/>
              </a:rPr>
              <a:t>Yêu</a:t>
            </a:r>
            <a:r>
              <a:rPr kumimoji="0" lang="en-US" sz="4400" b="0" i="0" u="none" strike="noStrike" kern="0" cap="none" spc="0" normalizeH="0" noProof="0" dirty="0">
                <a:ln>
                  <a:noFill/>
                </a:ln>
                <a:solidFill>
                  <a:srgbClr val="00B050"/>
                </a:solidFill>
                <a:effectLst/>
                <a:uLnTx/>
                <a:uFillTx/>
                <a:latin typeface="#9Slide07 IcielBaliho Script" pitchFamily="2" charset="0"/>
                <a:ea typeface="+mn-ea"/>
                <a:cs typeface="+mn-cs"/>
              </a:rPr>
              <a:t> </a:t>
            </a:r>
            <a:r>
              <a:rPr kumimoji="0" lang="en-US" sz="4400" b="0" i="0" u="none" strike="noStrike" kern="0" cap="none" spc="0" normalizeH="0" noProof="0" dirty="0" err="1">
                <a:ln>
                  <a:noFill/>
                </a:ln>
                <a:solidFill>
                  <a:srgbClr val="00B050"/>
                </a:solidFill>
                <a:effectLst/>
                <a:uLnTx/>
                <a:uFillTx/>
                <a:latin typeface="#9Slide07 IcielBaliho Script" pitchFamily="2" charset="0"/>
                <a:ea typeface="+mn-ea"/>
                <a:cs typeface="+mn-cs"/>
              </a:rPr>
              <a:t>cầu</a:t>
            </a:r>
            <a:endParaRPr kumimoji="0" lang="en-US" sz="4400" b="0" i="0" u="none" strike="noStrike" kern="0" cap="none" spc="0" normalizeH="0" baseline="0" noProof="0" dirty="0">
              <a:ln>
                <a:noFill/>
              </a:ln>
              <a:solidFill>
                <a:srgbClr val="00B050"/>
              </a:solidFill>
              <a:effectLst/>
              <a:uLnTx/>
              <a:uFillTx/>
              <a:latin typeface="#9Slide07 IcielBaliho Script" pitchFamily="2" charset="0"/>
              <a:ea typeface="+mn-ea"/>
              <a:cs typeface="+mn-cs"/>
            </a:endParaRPr>
          </a:p>
        </p:txBody>
      </p:sp>
      <p:pic>
        <p:nvPicPr>
          <p:cNvPr id="3" name="Picture 2">
            <a:extLst>
              <a:ext uri="{FF2B5EF4-FFF2-40B4-BE49-F238E27FC236}">
                <a16:creationId xmlns:a16="http://schemas.microsoft.com/office/drawing/2014/main" xmlns="" id="{FC9CE612-2086-0584-909E-DB880B18B53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6889" l="2667" r="98667">
                        <a14:foregroundMark x1="28444" y1="20889" x2="28444" y2="20889"/>
                        <a14:foregroundMark x1="29333" y1="21778" x2="29333" y2="21778"/>
                        <a14:foregroundMark x1="22222" y1="37778" x2="44444" y2="61778"/>
                        <a14:foregroundMark x1="52000" y1="61778" x2="72444" y2="64889"/>
                        <a14:foregroundMark x1="79556" y1="63556" x2="87111" y2="50667"/>
                        <a14:foregroundMark x1="87556" y1="46667" x2="86222" y2="44444"/>
                        <a14:foregroundMark x1="82667" y1="40889" x2="81333" y2="38222"/>
                        <a14:foregroundMark x1="77333" y1="34222" x2="70667" y2="24000"/>
                        <a14:foregroundMark x1="69333" y1="23111" x2="65778" y2="21778"/>
                        <a14:foregroundMark x1="60000" y1="20889" x2="57333" y2="20889"/>
                        <a14:foregroundMark x1="54667" y1="20889" x2="52444" y2="20444"/>
                        <a14:foregroundMark x1="45778" y1="19111" x2="41778" y2="32000"/>
                        <a14:foregroundMark x1="40889" y1="30667" x2="40889" y2="35556"/>
                        <a14:foregroundMark x1="38222" y1="34667" x2="84889" y2="79556"/>
                        <a14:foregroundMark x1="84889" y1="79556" x2="74667" y2="49778"/>
                        <a14:foregroundMark x1="74667" y1="49778" x2="74667" y2="49778"/>
                        <a14:foregroundMark x1="74667" y1="49778" x2="74667" y2="49778"/>
                        <a14:foregroundMark x1="44889" y1="61778" x2="44889" y2="61778"/>
                        <a14:foregroundMark x1="44444" y1="61778" x2="40444" y2="68000"/>
                        <a14:foregroundMark x1="35556" y1="72000" x2="35556" y2="72000"/>
                        <a14:foregroundMark x1="24000" y1="40444" x2="24000" y2="40444"/>
                        <a14:foregroundMark x1="30667" y1="30222" x2="30667" y2="30222"/>
                        <a14:foregroundMark x1="32889" y1="29333" x2="32889" y2="29333"/>
                        <a14:foregroundMark x1="47111" y1="16444" x2="47111" y2="16444"/>
                        <a14:foregroundMark x1="47111" y1="16444" x2="27111" y2="21778"/>
                        <a14:foregroundMark x1="19556" y1="23111" x2="28444" y2="48000"/>
                        <a14:foregroundMark x1="35556" y1="83556" x2="49778" y2="43556"/>
                        <a14:foregroundMark x1="44444" y1="33333" x2="44444" y2="39556"/>
                        <a14:foregroundMark x1="40889" y1="18222" x2="63111" y2="74222"/>
                        <a14:foregroundMark x1="63111" y1="74222" x2="58667" y2="20889"/>
                        <a14:foregroundMark x1="58667" y1="20889" x2="54222" y2="15556"/>
                        <a14:foregroundMark x1="52000" y1="15111" x2="53333" y2="37778"/>
                        <a14:foregroundMark x1="49778" y1="32000" x2="60889" y2="57333"/>
                        <a14:foregroundMark x1="19556" y1="60444" x2="30667" y2="69778"/>
                        <a14:foregroundMark x1="28444" y1="63556" x2="34667" y2="72444"/>
                        <a14:foregroundMark x1="20889" y1="60444" x2="24000" y2="66222"/>
                        <a14:foregroundMark x1="20444" y1="54222" x2="27111" y2="67111"/>
                        <a14:foregroundMark x1="27111" y1="67111" x2="27111" y2="67111"/>
                        <a14:foregroundMark x1="27111" y1="67111" x2="27111" y2="67111"/>
                        <a14:foregroundMark x1="19556" y1="54667" x2="20889" y2="61778"/>
                        <a14:foregroundMark x1="18222" y1="55556" x2="18222" y2="58667"/>
                        <a14:foregroundMark x1="18222" y1="58667" x2="18222" y2="60889"/>
                        <a14:foregroundMark x1="18222" y1="60889" x2="18222" y2="60889"/>
                        <a14:foregroundMark x1="18222" y1="60889" x2="18222" y2="60889"/>
                        <a14:foregroundMark x1="41778" y1="32000" x2="12000" y2="40889"/>
                        <a14:foregroundMark x1="33333" y1="28444" x2="33333" y2="28444"/>
                        <a14:foregroundMark x1="39556" y1="25333" x2="48000" y2="20444"/>
                        <a14:foregroundMark x1="48444" y1="19556" x2="48444" y2="19556"/>
                        <a14:foregroundMark x1="70667" y1="20444" x2="76889" y2="27111"/>
                        <a14:foregroundMark x1="81333" y1="32000" x2="79556" y2="74667"/>
                        <a14:foregroundMark x1="79556" y1="74667" x2="55556" y2="79556"/>
                        <a14:foregroundMark x1="58667" y1="87111" x2="43556" y2="86222"/>
                        <a14:foregroundMark x1="40889" y1="84889" x2="25778" y2="65778"/>
                        <a14:foregroundMark x1="24444" y1="64889" x2="24444" y2="64889"/>
                        <a14:foregroundMark x1="24444" y1="64889" x2="24444" y2="64889"/>
                        <a14:foregroundMark x1="24000" y1="64889" x2="24000" y2="64889"/>
                        <a14:foregroundMark x1="28000" y1="80889" x2="80000" y2="77333"/>
                        <a14:foregroundMark x1="80000" y1="77333" x2="77778" y2="30222"/>
                        <a14:foregroundMark x1="77778" y1="30222" x2="35556" y2="16889"/>
                        <a14:foregroundMark x1="35556" y1="16889" x2="17333" y2="58667"/>
                        <a14:foregroundMark x1="17333" y1="58667" x2="47556" y2="90667"/>
                        <a14:foregroundMark x1="47556" y1="90667" x2="88444" y2="77333"/>
                        <a14:foregroundMark x1="88444" y1="77333" x2="93778" y2="32889"/>
                        <a14:foregroundMark x1="93778" y1="32889" x2="56000" y2="9333"/>
                        <a14:foregroundMark x1="56000" y1="9333" x2="16444" y2="24444"/>
                        <a14:foregroundMark x1="16444" y1="24444" x2="13333" y2="68444"/>
                        <a14:foregroundMark x1="13333" y1="68444" x2="24444" y2="84444"/>
                        <a14:foregroundMark x1="10667" y1="69333" x2="21778" y2="27111"/>
                        <a14:foregroundMark x1="21778" y1="27111" x2="29333" y2="20444"/>
                        <a14:foregroundMark x1="43111" y1="9333" x2="43111" y2="9333"/>
                        <a14:foregroundMark x1="56000" y1="6667" x2="56000" y2="6667"/>
                        <a14:foregroundMark x1="56889" y1="5778" x2="60000" y2="8889"/>
                        <a14:foregroundMark x1="60000" y1="10222" x2="63111" y2="12000"/>
                        <a14:foregroundMark x1="83556" y1="28444" x2="83556" y2="28444"/>
                        <a14:foregroundMark x1="87111" y1="40444" x2="87111" y2="40444"/>
                        <a14:foregroundMark x1="87111" y1="40444" x2="87111" y2="40444"/>
                        <a14:foregroundMark x1="58667" y1="58222" x2="58667" y2="58222"/>
                        <a14:foregroundMark x1="52444" y1="56889" x2="52444" y2="56889"/>
                        <a14:foregroundMark x1="44889" y1="58222" x2="44889" y2="58222"/>
                        <a14:foregroundMark x1="43556" y1="58667" x2="37333" y2="58222"/>
                        <a14:foregroundMark x1="31556" y1="53333" x2="20889" y2="49778"/>
                        <a14:foregroundMark x1="10667" y1="39556" x2="10667" y2="39556"/>
                        <a14:foregroundMark x1="2667" y1="40444" x2="7111" y2="58667"/>
                        <a14:foregroundMark x1="13333" y1="46667" x2="13333" y2="46667"/>
                        <a14:foregroundMark x1="19111" y1="23111" x2="35556" y2="20889"/>
                        <a14:foregroundMark x1="46667" y1="15111" x2="47111" y2="12000"/>
                        <a14:foregroundMark x1="40889" y1="0" x2="40444" y2="2667"/>
                        <a14:foregroundMark x1="35556" y1="9333" x2="35556" y2="9333"/>
                        <a14:foregroundMark x1="28000" y1="10222" x2="29333" y2="19111"/>
                        <a14:foregroundMark x1="23111" y1="25778" x2="21778" y2="30667"/>
                        <a14:foregroundMark x1="12000" y1="30222" x2="23111" y2="33333"/>
                        <a14:foregroundMark x1="23111" y1="33333" x2="34667" y2="79111"/>
                        <a14:foregroundMark x1="34667" y1="79111" x2="39556" y2="82222"/>
                        <a14:foregroundMark x1="48000" y1="92000" x2="51111" y2="96000"/>
                        <a14:foregroundMark x1="52444" y1="97333" x2="56889" y2="96000"/>
                        <a14:foregroundMark x1="98667" y1="44444" x2="98667" y2="44444"/>
                        <a14:foregroundMark x1="96000" y1="45333" x2="96000" y2="45333"/>
                        <a14:foregroundMark x1="76000" y1="33333" x2="76000" y2="33333"/>
                        <a14:foregroundMark x1="59556" y1="16889" x2="63111" y2="16889"/>
                        <a14:foregroundMark x1="63111" y1="16889" x2="63111" y2="16889"/>
                        <a14:foregroundMark x1="69778" y1="22667" x2="82667" y2="45333"/>
                        <a14:foregroundMark x1="64444" y1="26667" x2="54222" y2="25333"/>
                        <a14:foregroundMark x1="48000" y1="21778" x2="48000" y2="21778"/>
                        <a14:foregroundMark x1="39556" y1="14222" x2="39556" y2="14222"/>
                        <a14:foregroundMark x1="39556" y1="14222" x2="40889" y2="21778"/>
                        <a14:foregroundMark x1="40889" y1="25778" x2="40889" y2="25778"/>
                        <a14:foregroundMark x1="40889" y1="25778" x2="40889" y2="25778"/>
                        <a14:foregroundMark x1="47111" y1="36889" x2="47111" y2="36889"/>
                        <a14:foregroundMark x1="48000" y1="36889" x2="49778" y2="37778"/>
                        <a14:foregroundMark x1="79556" y1="14222" x2="79556" y2="14222"/>
                        <a14:foregroundMark x1="73778" y1="18222" x2="73778" y2="18222"/>
                        <a14:foregroundMark x1="73778" y1="19111" x2="80000" y2="23111"/>
                        <a14:foregroundMark x1="80889" y1="48444" x2="80889" y2="48444"/>
                        <a14:foregroundMark x1="84444" y1="52889" x2="88444" y2="51111"/>
                        <a14:foregroundMark x1="88889" y1="49778" x2="88889" y2="49778"/>
                        <a14:foregroundMark x1="83556" y1="43556" x2="87111" y2="48444"/>
                        <a14:foregroundMark x1="87111" y1="48444" x2="87111" y2="48444"/>
                        <a14:foregroundMark x1="67111" y1="17778" x2="67111" y2="17778"/>
                        <a14:foregroundMark x1="67111" y1="16889" x2="67111" y2="16889"/>
                        <a14:foregroundMark x1="34667" y1="16444" x2="34667" y2="16444"/>
                        <a14:foregroundMark x1="34222" y1="16444" x2="34222" y2="16444"/>
                        <a14:foregroundMark x1="32889" y1="16444" x2="32889" y2="16444"/>
                        <a14:foregroundMark x1="65778" y1="20444" x2="65778" y2="20444"/>
                        <a14:foregroundMark x1="65778" y1="20444" x2="68444" y2="20889"/>
                        <a14:foregroundMark x1="34222" y1="16444" x2="34222" y2="16444"/>
                        <a14:foregroundMark x1="33333" y1="16444" x2="33333" y2="16444"/>
                        <a14:foregroundMark x1="31556" y1="16444" x2="37333" y2="16444"/>
                        <a14:foregroundMark x1="65778" y1="16889" x2="65778" y2="16889"/>
                        <a14:foregroundMark x1="65778" y1="16889" x2="76000" y2="11556"/>
                      </a14:backgroundRemoval>
                    </a14:imgEffect>
                    <a14:imgEffect>
                      <a14:saturation sat="200000"/>
                    </a14:imgEffect>
                  </a14:imgLayer>
                </a14:imgProps>
              </a:ext>
            </a:extLst>
          </a:blip>
          <a:stretch>
            <a:fillRect/>
          </a:stretch>
        </p:blipFill>
        <p:spPr>
          <a:xfrm>
            <a:off x="413336" y="89648"/>
            <a:ext cx="1218678" cy="1218678"/>
          </a:xfrm>
          <a:prstGeom prst="rect">
            <a:avLst/>
          </a:prstGeom>
        </p:spPr>
      </p:pic>
      <p:sp>
        <p:nvSpPr>
          <p:cNvPr id="2" name="Rectangle: Rounded Corners 7">
            <a:extLst>
              <a:ext uri="{FF2B5EF4-FFF2-40B4-BE49-F238E27FC236}">
                <a16:creationId xmlns:a16="http://schemas.microsoft.com/office/drawing/2014/main" xmlns="" id="{A554AC97-EEA1-C768-ED5D-B22D1C5E0136}"/>
              </a:ext>
            </a:extLst>
          </p:cNvPr>
          <p:cNvSpPr/>
          <p:nvPr/>
        </p:nvSpPr>
        <p:spPr>
          <a:xfrm>
            <a:off x="5280212" y="216976"/>
            <a:ext cx="6409765" cy="1091349"/>
          </a:xfrm>
          <a:prstGeom prst="roundRect">
            <a:avLst/>
          </a:prstGeom>
          <a:solidFill>
            <a:schemeClr val="tx1"/>
          </a:solidFill>
          <a:ln w="25400" cap="flat" cmpd="sng" algn="ctr">
            <a:solidFill>
              <a:sysClr val="window" lastClr="FFFFFF"/>
            </a:solidFill>
            <a:prstDash val="solid"/>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4400" b="0" i="0" u="none" strike="noStrike" kern="0" cap="none" spc="0" normalizeH="0" baseline="0" noProof="0" dirty="0">
                <a:ln>
                  <a:noFill/>
                </a:ln>
                <a:solidFill>
                  <a:srgbClr val="00B050"/>
                </a:solidFill>
                <a:effectLst/>
                <a:uLnTx/>
                <a:uFillTx/>
                <a:latin typeface="#9Slide07 IcielBaliho Script" pitchFamily="2" charset="0"/>
                <a:ea typeface="+mn-ea"/>
                <a:cs typeface="+mn-cs"/>
              </a:rPr>
              <a:t> </a:t>
            </a:r>
            <a:r>
              <a:rPr lang="en-US" sz="4400" kern="0" dirty="0">
                <a:solidFill>
                  <a:srgbClr val="00B050"/>
                </a:solidFill>
                <a:latin typeface="#9Slide07 IcielBaliho Script" pitchFamily="2" charset="0"/>
              </a:rPr>
              <a:t>2. </a:t>
            </a:r>
            <a:r>
              <a:rPr lang="en-US" sz="4400" kern="0" dirty="0" err="1">
                <a:solidFill>
                  <a:srgbClr val="00B050"/>
                </a:solidFill>
                <a:latin typeface="#9Slide07 IcielBaliho Script" pitchFamily="2" charset="0"/>
              </a:rPr>
              <a:t>Tìm</a:t>
            </a:r>
            <a:r>
              <a:rPr lang="en-US" sz="4400" kern="0" dirty="0">
                <a:solidFill>
                  <a:srgbClr val="00B050"/>
                </a:solidFill>
                <a:latin typeface="#9Slide07 IcielBaliho Script" pitchFamily="2" charset="0"/>
              </a:rPr>
              <a:t> </a:t>
            </a:r>
            <a:r>
              <a:rPr lang="en-US" sz="4400" kern="0" dirty="0" err="1">
                <a:solidFill>
                  <a:srgbClr val="00B050"/>
                </a:solidFill>
                <a:latin typeface="#9Slide07 IcielBaliho Script" pitchFamily="2" charset="0"/>
              </a:rPr>
              <a:t>kiếm</a:t>
            </a:r>
            <a:r>
              <a:rPr lang="en-US" sz="4400" kern="0" dirty="0">
                <a:solidFill>
                  <a:srgbClr val="00B050"/>
                </a:solidFill>
                <a:latin typeface="#9Slide07 IcielBaliho Script" pitchFamily="2" charset="0"/>
              </a:rPr>
              <a:t> </a:t>
            </a:r>
            <a:r>
              <a:rPr lang="en-US" sz="4400" kern="0" dirty="0" err="1">
                <a:solidFill>
                  <a:srgbClr val="00B050"/>
                </a:solidFill>
                <a:latin typeface="#9Slide07 IcielBaliho Script" pitchFamily="2" charset="0"/>
              </a:rPr>
              <a:t>thông</a:t>
            </a:r>
            <a:r>
              <a:rPr lang="en-US" sz="4400" kern="0" dirty="0">
                <a:solidFill>
                  <a:srgbClr val="00B050"/>
                </a:solidFill>
                <a:latin typeface="#9Slide07 IcielBaliho Script" pitchFamily="2" charset="0"/>
              </a:rPr>
              <a:t> tin</a:t>
            </a:r>
            <a:endParaRPr kumimoji="0" lang="en-US" sz="4400" b="0" i="0" u="none" strike="noStrike" kern="0" cap="none" spc="0" normalizeH="0" baseline="0" noProof="0" dirty="0">
              <a:ln>
                <a:noFill/>
              </a:ln>
              <a:solidFill>
                <a:srgbClr val="00B050"/>
              </a:solidFill>
              <a:effectLst/>
              <a:uLnTx/>
              <a:uFillTx/>
              <a:latin typeface="#9Slide07 IcielBaliho Script" pitchFamily="2" charset="0"/>
              <a:ea typeface="+mn-ea"/>
              <a:cs typeface="+mn-cs"/>
            </a:endParaRPr>
          </a:p>
        </p:txBody>
      </p:sp>
      <p:sp>
        <p:nvSpPr>
          <p:cNvPr id="8" name="Hình chữ nhật: Góc Tròn 7">
            <a:extLst>
              <a:ext uri="{FF2B5EF4-FFF2-40B4-BE49-F238E27FC236}">
                <a16:creationId xmlns:a16="http://schemas.microsoft.com/office/drawing/2014/main" xmlns="" id="{919295A5-8F2A-3881-B382-F2440F93D848}"/>
              </a:ext>
            </a:extLst>
          </p:cNvPr>
          <p:cNvSpPr/>
          <p:nvPr/>
        </p:nvSpPr>
        <p:spPr>
          <a:xfrm>
            <a:off x="5340429" y="1841499"/>
            <a:ext cx="6409764" cy="4696319"/>
          </a:xfrm>
          <a:prstGeom prst="roundRect">
            <a:avLst>
              <a:gd name="adj" fmla="val 485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Sưu tầm tư liệu và dựa vào thông tin dưới đây, hãy tìm hiểu và viết báo cáo phân tích vấn đề việc làm ở địa phương. Có thể lựa chọn cấp tỉnh/ thành phố trực thuộc Trung ương hoặc cấp huyện/quận/thị xã/thành phố trực thuộc cấp tỉnh.</a:t>
            </a:r>
          </a:p>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Dựa vào bảng số liệu sau, hãy nhận xét sự phân hóa thu nhập theo vùng ở nước ta.</a:t>
            </a:r>
            <a:endParaRPr kumimoji="0" lang="en-US" sz="12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9" name="Hộp Văn bản 8">
            <a:extLst>
              <a:ext uri="{FF2B5EF4-FFF2-40B4-BE49-F238E27FC236}">
                <a16:creationId xmlns:a16="http://schemas.microsoft.com/office/drawing/2014/main" xmlns="" id="{CDDC55DD-527D-FAB2-8686-310656E17629}"/>
              </a:ext>
            </a:extLst>
          </p:cNvPr>
          <p:cNvSpPr txBox="1"/>
          <p:nvPr/>
        </p:nvSpPr>
        <p:spPr>
          <a:xfrm>
            <a:off x="5400645" y="1883618"/>
            <a:ext cx="6349548" cy="4093428"/>
          </a:xfrm>
          <a:prstGeom prst="rect">
            <a:avLst/>
          </a:prstGeom>
          <a:noFill/>
        </p:spPr>
        <p:txBody>
          <a:bodyPr wrap="square">
            <a:spAutoFit/>
          </a:bodyPr>
          <a:lstStyle/>
          <a:p>
            <a:pPr lvl="0" algn="just" defTabSz="609630"/>
            <a:r>
              <a:rPr lang="en-US" sz="2600" dirty="0">
                <a:solidFill>
                  <a:srgbClr val="1F497D"/>
                </a:solidFill>
                <a:latin typeface="Roboto Condensed" panose="02000000000000000000" pitchFamily="2" charset="0"/>
                <a:ea typeface="Roboto Condensed" panose="02000000000000000000" pitchFamily="2" charset="0"/>
              </a:rPr>
              <a:t>a. </a:t>
            </a:r>
            <a:r>
              <a:rPr lang="vi-VN" sz="2600" dirty="0">
                <a:solidFill>
                  <a:srgbClr val="1F497D"/>
                </a:solidFill>
                <a:latin typeface="Roboto Condensed" panose="02000000000000000000" pitchFamily="2" charset="0"/>
                <a:ea typeface="Roboto Condensed" panose="02000000000000000000" pitchFamily="2" charset="0"/>
              </a:rPr>
              <a:t>Lựa chọn nội dung</a:t>
            </a:r>
            <a:r>
              <a:rPr lang="en-US" sz="2600" dirty="0">
                <a:solidFill>
                  <a:srgbClr val="1F497D"/>
                </a:solidFill>
                <a:latin typeface="Roboto Condensed" panose="02000000000000000000" pitchFamily="2" charset="0"/>
                <a:ea typeface="Roboto Condensed" panose="02000000000000000000" pitchFamily="2" charset="0"/>
              </a:rPr>
              <a:t>: </a:t>
            </a:r>
            <a:r>
              <a:rPr lang="vi-VN" sz="2600" dirty="0">
                <a:solidFill>
                  <a:srgbClr val="1F497D"/>
                </a:solidFill>
                <a:latin typeface="Roboto Condensed" panose="02000000000000000000" pitchFamily="2" charset="0"/>
                <a:ea typeface="Roboto Condensed" panose="02000000000000000000" pitchFamily="2" charset="0"/>
              </a:rPr>
              <a:t>Em hãy lựa chọn các nội dung liên quan về sự phát triển của vùng kinh tế trọng điểm phía Nam.</a:t>
            </a:r>
          </a:p>
          <a:p>
            <a:pPr lvl="0" algn="just" defTabSz="609630"/>
            <a:r>
              <a:rPr lang="en-US" sz="2600" dirty="0">
                <a:solidFill>
                  <a:srgbClr val="1F497D"/>
                </a:solidFill>
                <a:latin typeface="Roboto Condensed" panose="02000000000000000000" pitchFamily="2" charset="0"/>
                <a:ea typeface="Roboto Condensed" panose="02000000000000000000" pitchFamily="2" charset="0"/>
              </a:rPr>
              <a:t>b. </a:t>
            </a:r>
            <a:r>
              <a:rPr lang="vi-VN" sz="2600" dirty="0">
                <a:solidFill>
                  <a:srgbClr val="1F497D"/>
                </a:solidFill>
                <a:latin typeface="Roboto Condensed" panose="02000000000000000000" pitchFamily="2" charset="0"/>
                <a:ea typeface="Roboto Condensed" panose="02000000000000000000" pitchFamily="2" charset="0"/>
              </a:rPr>
              <a:t>Tìm kiếm thông tin</a:t>
            </a:r>
            <a:r>
              <a:rPr lang="en-US" sz="2600" dirty="0">
                <a:solidFill>
                  <a:srgbClr val="1F497D"/>
                </a:solidFill>
                <a:latin typeface="Roboto Condensed" panose="02000000000000000000" pitchFamily="2" charset="0"/>
                <a:ea typeface="Roboto Condensed" panose="02000000000000000000" pitchFamily="2" charset="0"/>
              </a:rPr>
              <a:t>: </a:t>
            </a:r>
            <a:r>
              <a:rPr lang="vi-VN" sz="2600" dirty="0">
                <a:solidFill>
                  <a:srgbClr val="1F497D"/>
                </a:solidFill>
                <a:latin typeface="Roboto Condensed" panose="02000000000000000000" pitchFamily="2" charset="0"/>
                <a:ea typeface="Roboto Condensed" panose="02000000000000000000" pitchFamily="2" charset="0"/>
              </a:rPr>
              <a:t>Thực hiện tìm kiếm thông tin qua sách, báo, tạp chí, </a:t>
            </a:r>
            <a:r>
              <a:rPr lang="vi-VN" sz="2600" dirty="0" err="1">
                <a:solidFill>
                  <a:srgbClr val="1F497D"/>
                </a:solidFill>
                <a:latin typeface="Roboto Condensed" panose="02000000000000000000" pitchFamily="2" charset="0"/>
                <a:ea typeface="Roboto Condensed" panose="02000000000000000000" pitchFamily="2" charset="0"/>
              </a:rPr>
              <a:t>internet</a:t>
            </a:r>
            <a:r>
              <a:rPr lang="vi-VN" sz="2600" dirty="0">
                <a:solidFill>
                  <a:srgbClr val="1F497D"/>
                </a:solidFill>
                <a:latin typeface="Roboto Condensed" panose="02000000000000000000" pitchFamily="2" charset="0"/>
                <a:ea typeface="Roboto Condensed" panose="02000000000000000000" pitchFamily="2" charset="0"/>
              </a:rPr>
              <a:t>,…</a:t>
            </a:r>
          </a:p>
          <a:p>
            <a:pPr lvl="0" algn="just" defTabSz="609630"/>
            <a:r>
              <a:rPr lang="en-US" sz="2600" dirty="0">
                <a:solidFill>
                  <a:srgbClr val="1F497D"/>
                </a:solidFill>
                <a:latin typeface="Roboto Condensed" panose="02000000000000000000" pitchFamily="2" charset="0"/>
                <a:ea typeface="Roboto Condensed" panose="02000000000000000000" pitchFamily="2" charset="0"/>
              </a:rPr>
              <a:t>c. </a:t>
            </a:r>
            <a:r>
              <a:rPr lang="vi-VN" sz="2600" dirty="0">
                <a:solidFill>
                  <a:srgbClr val="1F497D"/>
                </a:solidFill>
                <a:latin typeface="Roboto Condensed" panose="02000000000000000000" pitchFamily="2" charset="0"/>
                <a:ea typeface="Roboto Condensed" panose="02000000000000000000" pitchFamily="2" charset="0"/>
              </a:rPr>
              <a:t>Xử lí thông tin</a:t>
            </a:r>
          </a:p>
          <a:p>
            <a:pPr lvl="0" algn="just" defTabSz="609630"/>
            <a:r>
              <a:rPr lang="vi-VN" sz="2600" dirty="0">
                <a:solidFill>
                  <a:srgbClr val="1F497D"/>
                </a:solidFill>
                <a:latin typeface="Roboto Condensed" panose="02000000000000000000" pitchFamily="2" charset="0"/>
                <a:ea typeface="Roboto Condensed" panose="02000000000000000000" pitchFamily="2" charset="0"/>
              </a:rPr>
              <a:t>- Chọn lọc tư liệu từ những thông tin tìm kiếm được.</a:t>
            </a:r>
          </a:p>
          <a:p>
            <a:pPr lvl="0" algn="just" defTabSz="609630"/>
            <a:r>
              <a:rPr lang="vi-VN" sz="2600" dirty="0">
                <a:solidFill>
                  <a:srgbClr val="1F497D"/>
                </a:solidFill>
                <a:latin typeface="Roboto Condensed" panose="02000000000000000000" pitchFamily="2" charset="0"/>
                <a:ea typeface="Roboto Condensed" panose="02000000000000000000" pitchFamily="2" charset="0"/>
              </a:rPr>
              <a:t>- Sắp xếp, xử lí các thông tin vừa tìm kiếm được cho phù hợp với bài báo cáo.</a:t>
            </a:r>
            <a:endParaRPr kumimoji="0" lang="vi-VN" sz="260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22638778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2" grpId="0" animBg="1"/>
      <p:bldP spid="8"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xmlns="" id="{9FF7D56B-83A5-B05D-C733-BD1E553518D5}"/>
              </a:ext>
            </a:extLst>
          </p:cNvPr>
          <p:cNvSpPr/>
          <p:nvPr/>
        </p:nvSpPr>
        <p:spPr>
          <a:xfrm>
            <a:off x="754063" y="319021"/>
            <a:ext cx="10853537" cy="772019"/>
          </a:xfrm>
          <a:prstGeom prst="roundRect">
            <a:avLst/>
          </a:prstGeom>
          <a:solidFill>
            <a:schemeClr val="tx1"/>
          </a:solidFill>
          <a:ln w="25400" cap="flat" cmpd="sng" algn="ctr">
            <a:solidFill>
              <a:sysClr val="window" lastClr="FFFFFF"/>
            </a:solidFill>
            <a:prstDash val="solid"/>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dirty="0">
                <a:ln>
                  <a:noFill/>
                </a:ln>
                <a:solidFill>
                  <a:srgbClr val="C00000"/>
                </a:solidFill>
                <a:effectLst/>
                <a:uLnTx/>
                <a:uFillTx/>
                <a:latin typeface="#9Slide07 IcielBaliho Script" pitchFamily="2" charset="0"/>
                <a:ea typeface="+mn-ea"/>
                <a:cs typeface="+mn-cs"/>
              </a:rPr>
              <a:t>    3</a:t>
            </a:r>
            <a:r>
              <a:rPr kumimoji="0" lang="vi-VN" sz="5400" b="0" i="0" u="none" strike="noStrike" kern="0" cap="none" spc="0" normalizeH="0" baseline="0" noProof="0" dirty="0">
                <a:ln>
                  <a:noFill/>
                </a:ln>
                <a:solidFill>
                  <a:srgbClr val="C00000"/>
                </a:solidFill>
                <a:effectLst/>
                <a:uLnTx/>
                <a:uFillTx/>
                <a:latin typeface="#9Slide07 IcielBaliho Script" pitchFamily="2" charset="0"/>
                <a:ea typeface="+mn-ea"/>
                <a:cs typeface="+mn-cs"/>
              </a:rPr>
              <a:t>. </a:t>
            </a:r>
            <a:r>
              <a:rPr kumimoji="0" lang="en-US" sz="5400" b="0" i="0" u="none" strike="noStrike" kern="0" cap="none" spc="0" normalizeH="0" baseline="0" noProof="0" dirty="0" err="1">
                <a:ln>
                  <a:noFill/>
                </a:ln>
                <a:solidFill>
                  <a:srgbClr val="C00000"/>
                </a:solidFill>
                <a:effectLst/>
                <a:uLnTx/>
                <a:uFillTx/>
                <a:latin typeface="#9Slide07 IcielBaliho Script" pitchFamily="2" charset="0"/>
                <a:ea typeface="+mn-ea"/>
                <a:cs typeface="+mn-cs"/>
              </a:rPr>
              <a:t>Gợi</a:t>
            </a:r>
            <a:r>
              <a:rPr kumimoji="0" lang="en-US" sz="5400" b="0" i="0" u="none" strike="noStrike" kern="0" cap="none" spc="0" normalizeH="0" baseline="0" noProof="0" dirty="0">
                <a:ln>
                  <a:noFill/>
                </a:ln>
                <a:solidFill>
                  <a:srgbClr val="C00000"/>
                </a:solidFill>
                <a:effectLst/>
                <a:uLnTx/>
                <a:uFillTx/>
                <a:latin typeface="#9Slide07 IcielBaliho Script" pitchFamily="2" charset="0"/>
                <a:ea typeface="+mn-ea"/>
                <a:cs typeface="+mn-cs"/>
              </a:rPr>
              <a:t> ý </a:t>
            </a:r>
            <a:r>
              <a:rPr kumimoji="0" lang="en-US" sz="5400" b="0" i="0" u="none" strike="noStrike" kern="0" cap="none" spc="0" normalizeH="0" baseline="0" noProof="0" dirty="0" err="1">
                <a:ln>
                  <a:noFill/>
                </a:ln>
                <a:solidFill>
                  <a:srgbClr val="C00000"/>
                </a:solidFill>
                <a:effectLst/>
                <a:uLnTx/>
                <a:uFillTx/>
                <a:latin typeface="#9Slide07 IcielBaliho Script" pitchFamily="2" charset="0"/>
                <a:ea typeface="+mn-ea"/>
                <a:cs typeface="+mn-cs"/>
              </a:rPr>
              <a:t>thực</a:t>
            </a:r>
            <a:r>
              <a:rPr kumimoji="0" lang="en-US" sz="5400" b="0" i="0" u="none" strike="noStrike" kern="0" cap="none" spc="0" normalizeH="0" baseline="0" noProof="0" dirty="0">
                <a:ln>
                  <a:noFill/>
                </a:ln>
                <a:solidFill>
                  <a:srgbClr val="C00000"/>
                </a:solidFill>
                <a:effectLst/>
                <a:uLnTx/>
                <a:uFillTx/>
                <a:latin typeface="#9Slide07 IcielBaliho Script" pitchFamily="2" charset="0"/>
                <a:ea typeface="+mn-ea"/>
                <a:cs typeface="+mn-cs"/>
              </a:rPr>
              <a:t> </a:t>
            </a:r>
            <a:r>
              <a:rPr kumimoji="0" lang="en-US" sz="5400" b="0" i="0" u="none" strike="noStrike" kern="0" cap="none" spc="0" normalizeH="0" baseline="0" noProof="0" dirty="0" err="1">
                <a:ln>
                  <a:noFill/>
                </a:ln>
                <a:solidFill>
                  <a:srgbClr val="C00000"/>
                </a:solidFill>
                <a:effectLst/>
                <a:uLnTx/>
                <a:uFillTx/>
                <a:latin typeface="#9Slide07 IcielBaliho Script" pitchFamily="2" charset="0"/>
                <a:ea typeface="+mn-ea"/>
                <a:cs typeface="+mn-cs"/>
              </a:rPr>
              <a:t>hiện</a:t>
            </a:r>
            <a:endParaRPr kumimoji="0" lang="en-US" sz="5400" b="0" i="0" u="none" strike="noStrike" kern="0" cap="none" spc="0" normalizeH="0" baseline="0" noProof="0" dirty="0">
              <a:ln>
                <a:noFill/>
              </a:ln>
              <a:solidFill>
                <a:srgbClr val="C00000"/>
              </a:solidFill>
              <a:effectLst/>
              <a:uLnTx/>
              <a:uFillTx/>
              <a:latin typeface="#9Slide07 IcielBaliho Script" pitchFamily="2" charset="0"/>
              <a:ea typeface="+mn-ea"/>
              <a:cs typeface="+mn-cs"/>
            </a:endParaRPr>
          </a:p>
        </p:txBody>
      </p:sp>
      <p:sp>
        <p:nvSpPr>
          <p:cNvPr id="4" name="Hình chữ nhật: Góc Tròn 3">
            <a:extLst>
              <a:ext uri="{FF2B5EF4-FFF2-40B4-BE49-F238E27FC236}">
                <a16:creationId xmlns:a16="http://schemas.microsoft.com/office/drawing/2014/main" xmlns="" id="{4FB13896-23AD-5FA8-046A-10932D3BBB5D}"/>
              </a:ext>
            </a:extLst>
          </p:cNvPr>
          <p:cNvSpPr/>
          <p:nvPr/>
        </p:nvSpPr>
        <p:spPr>
          <a:xfrm>
            <a:off x="488109" y="1610376"/>
            <a:ext cx="4154580" cy="3140295"/>
          </a:xfrm>
          <a:prstGeom prst="roundRect">
            <a:avLst>
              <a:gd name="adj" fmla="val 485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Sưu tầm tư liệu và dựa vào thông tin dưới đây, hãy tìm hiểu và viết báo cáo phân tích vấn đề việc làm ở địa phương. Có thể lựa chọn cấp tỉnh/ thành phố trực thuộc Trung ương hoặc cấp huyện/quận/thị xã/thành phố trực thuộc cấp tỉnh.</a:t>
            </a:r>
          </a:p>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Dựa vào bảng số liệu sau, hãy nhận xét sự phân hóa thu nhập theo vùng ở nước ta.</a:t>
            </a:r>
            <a:endParaRPr kumimoji="0" lang="en-US" sz="12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5" name="Hình ảnh 4">
            <a:extLst>
              <a:ext uri="{FF2B5EF4-FFF2-40B4-BE49-F238E27FC236}">
                <a16:creationId xmlns:a16="http://schemas.microsoft.com/office/drawing/2014/main" xmlns="" id="{00A8E1CD-E2B3-71BE-5AE9-2DFE1081EED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5027" b="90164" l="39667" r="60833">
                        <a14:foregroundMark x1="50500" y1="75046" x2="50500" y2="75046"/>
                        <a14:foregroundMark x1="51167" y1="75046" x2="51167" y2="75046"/>
                        <a14:foregroundMark x1="48333" y1="73770" x2="52667" y2="80510"/>
                        <a14:foregroundMark x1="59333" y1="75046" x2="59167" y2="79964"/>
                        <a14:foregroundMark x1="60833" y1="77960" x2="60833" y2="77960"/>
                        <a14:foregroundMark x1="49833" y1="79781" x2="54333" y2="77960"/>
                        <a14:foregroundMark x1="54500" y1="77413" x2="53833" y2="80692"/>
                        <a14:foregroundMark x1="52000" y1="74681" x2="51667" y2="79781"/>
                        <a14:foregroundMark x1="46500" y1="77049" x2="49000" y2="79417"/>
                        <a14:foregroundMark x1="48167" y1="74317" x2="47833" y2="85246"/>
                        <a14:foregroundMark x1="46500" y1="84882" x2="52833" y2="86339"/>
                        <a14:foregroundMark x1="44500" y1="71403" x2="54500" y2="75228"/>
                        <a14:foregroundMark x1="52833" y1="70310" x2="52833" y2="79781"/>
                        <a14:foregroundMark x1="48667" y1="85974" x2="48667" y2="85974"/>
                        <a14:foregroundMark x1="47667" y1="84335" x2="47667" y2="84335"/>
                        <a14:foregroundMark x1="46500" y1="82878" x2="46500" y2="82878"/>
                        <a14:foregroundMark x1="43833" y1="79417" x2="45000" y2="79964"/>
                        <a14:foregroundMark x1="46000" y1="79964" x2="46000" y2="79964"/>
                        <a14:foregroundMark x1="46167" y1="78871" x2="45500" y2="81785"/>
                        <a14:foregroundMark x1="45500" y1="81785" x2="45500" y2="81785"/>
                        <a14:foregroundMark x1="45333" y1="80510" x2="45333" y2="80510"/>
                        <a14:foregroundMark x1="43833" y1="78506" x2="43833" y2="79781"/>
                        <a14:foregroundMark x1="46500" y1="79781" x2="46500" y2="79781"/>
                        <a14:foregroundMark x1="47167" y1="79235" x2="46000" y2="81056"/>
                        <a14:foregroundMark x1="44333" y1="81056" x2="44333" y2="81056"/>
                        <a14:foregroundMark x1="42833" y1="80692" x2="42833" y2="80692"/>
                        <a14:foregroundMark x1="42667" y1="81603" x2="42667" y2="81603"/>
                        <a14:foregroundMark x1="42333" y1="81785" x2="50667" y2="79964"/>
                        <a14:foregroundMark x1="40167" y1="81239" x2="53333" y2="79781"/>
                        <a14:foregroundMark x1="51000" y1="69763" x2="53833" y2="76867"/>
                        <a14:foregroundMark x1="53833" y1="79235" x2="53833" y2="79964"/>
                        <a14:foregroundMark x1="53833" y1="82878" x2="53667" y2="83607"/>
                        <a14:foregroundMark x1="50333" y1="83607" x2="49000" y2="82332"/>
                        <a14:foregroundMark x1="47333" y1="78506" x2="47333" y2="78506"/>
                        <a14:foregroundMark x1="47333" y1="78142" x2="47333" y2="78142"/>
                        <a14:foregroundMark x1="49333" y1="80328" x2="49333" y2="80328"/>
                      </a14:backgroundRemoval>
                    </a14:imgEffect>
                    <a14:imgEffect>
                      <a14:saturation sat="200000"/>
                    </a14:imgEffect>
                  </a14:imgLayer>
                </a14:imgProps>
              </a:ext>
            </a:extLst>
          </a:blip>
          <a:srcRect l="37333" t="62244" r="38666" b="6649"/>
          <a:stretch/>
        </p:blipFill>
        <p:spPr>
          <a:xfrm>
            <a:off x="373263" y="94428"/>
            <a:ext cx="1048629" cy="1243617"/>
          </a:xfrm>
          <a:prstGeom prst="rect">
            <a:avLst/>
          </a:prstGeom>
        </p:spPr>
      </p:pic>
      <p:pic>
        <p:nvPicPr>
          <p:cNvPr id="7" name="Hình ảnh 6">
            <a:extLst>
              <a:ext uri="{FF2B5EF4-FFF2-40B4-BE49-F238E27FC236}">
                <a16:creationId xmlns:a16="http://schemas.microsoft.com/office/drawing/2014/main" xmlns="" id="{08284413-530B-FA1E-13DB-02389A38A80E}"/>
              </a:ext>
            </a:extLst>
          </p:cNvPr>
          <p:cNvPicPr>
            <a:picLocks noChangeAspect="1"/>
          </p:cNvPicPr>
          <p:nvPr/>
        </p:nvPicPr>
        <p:blipFill>
          <a:blip r:embed="rId4"/>
          <a:srcRect l="5531" t="-887" r="2301" b="887"/>
          <a:stretch/>
        </p:blipFill>
        <p:spPr>
          <a:xfrm>
            <a:off x="10514258" y="296400"/>
            <a:ext cx="1201492" cy="804165"/>
          </a:xfrm>
          <a:prstGeom prst="rect">
            <a:avLst/>
          </a:prstGeom>
        </p:spPr>
      </p:pic>
      <p:sp>
        <p:nvSpPr>
          <p:cNvPr id="8" name="Hộp Văn bản 7">
            <a:extLst>
              <a:ext uri="{FF2B5EF4-FFF2-40B4-BE49-F238E27FC236}">
                <a16:creationId xmlns:a16="http://schemas.microsoft.com/office/drawing/2014/main" xmlns="" id="{42A906C8-4301-FEBA-C25C-505C40C6CC60}"/>
              </a:ext>
            </a:extLst>
          </p:cNvPr>
          <p:cNvSpPr txBox="1"/>
          <p:nvPr/>
        </p:nvSpPr>
        <p:spPr>
          <a:xfrm>
            <a:off x="687807" y="1850103"/>
            <a:ext cx="3755183" cy="1815882"/>
          </a:xfrm>
          <a:prstGeom prst="rect">
            <a:avLst/>
          </a:prstGeom>
          <a:noFill/>
        </p:spPr>
        <p:txBody>
          <a:bodyPr wrap="square">
            <a:spAutoFit/>
          </a:bodyPr>
          <a:lstStyle/>
          <a:p>
            <a:pPr lvl="0" algn="just" defTabSz="609630"/>
            <a:r>
              <a:rPr lang="vi-VN" sz="2800" dirty="0">
                <a:solidFill>
                  <a:srgbClr val="1F497D"/>
                </a:solidFill>
                <a:latin typeface="Roboto Condensed" panose="02000000000000000000" pitchFamily="2" charset="0"/>
                <a:ea typeface="Roboto Condensed" panose="02000000000000000000" pitchFamily="2" charset="0"/>
              </a:rPr>
              <a:t>Viết báo cáo về sự phát triển của vùng kinh tế trọng điểm phía Nam theo gợi ý dưới đây. </a:t>
            </a:r>
            <a:endParaRPr kumimoji="0" lang="vi-VN" sz="320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endParaRPr>
          </a:p>
        </p:txBody>
      </p:sp>
      <p:pic>
        <p:nvPicPr>
          <p:cNvPr id="9" name="Hình ảnh 8">
            <a:extLst>
              <a:ext uri="{FF2B5EF4-FFF2-40B4-BE49-F238E27FC236}">
                <a16:creationId xmlns:a16="http://schemas.microsoft.com/office/drawing/2014/main" xmlns="" id="{BDB338EE-1231-F4DC-FEA4-EFCA6AEF6B97}"/>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rcRect l="2386" r="3370"/>
          <a:stretch/>
        </p:blipFill>
        <p:spPr>
          <a:xfrm>
            <a:off x="4908643" y="1610376"/>
            <a:ext cx="6795248" cy="3140295"/>
          </a:xfrm>
          <a:prstGeom prst="rect">
            <a:avLst/>
          </a:prstGeom>
        </p:spPr>
      </p:pic>
    </p:spTree>
    <p:extLst>
      <p:ext uri="{BB962C8B-B14F-4D97-AF65-F5344CB8AC3E}">
        <p14:creationId xmlns:p14="http://schemas.microsoft.com/office/powerpoint/2010/main" val="76086223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35" name="TextBox 35"/>
          <p:cNvSpPr txBox="1"/>
          <p:nvPr/>
        </p:nvSpPr>
        <p:spPr>
          <a:xfrm>
            <a:off x="630335" y="1800248"/>
            <a:ext cx="5016312" cy="1046440"/>
          </a:xfrm>
          <a:prstGeom prst="rect">
            <a:avLst/>
          </a:prstGeom>
          <a:solidFill>
            <a:schemeClr val="tx1"/>
          </a:solidFill>
        </p:spPr>
        <p:txBody>
          <a:bodyPr wrap="square" lIns="0" tIns="0" rIns="0" bIns="0" rtlCol="0" anchor="t">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rPr>
              <a:t>Mỗi </a:t>
            </a:r>
            <a:r>
              <a:rPr kumimoji="0" lang="en-US" sz="2400" b="1" i="0" u="none" strike="noStrike" kern="1200" cap="none" spc="0" normalizeH="0" baseline="0" noProof="0" dirty="0" err="1">
                <a:ln>
                  <a:noFill/>
                </a:ln>
                <a:solidFill>
                  <a:srgbClr val="1F497D"/>
                </a:solidFill>
                <a:effectLst/>
                <a:uLnTx/>
                <a:uFillTx/>
                <a:latin typeface="Roboto Condensed" panose="02000000000000000000" pitchFamily="2" charset="0"/>
                <a:ea typeface="Roboto Condensed" panose="02000000000000000000" pitchFamily="2" charset="0"/>
              </a:rPr>
              <a:t>nhóm</a:t>
            </a:r>
            <a:r>
              <a:rPr kumimoji="0" lang="en-US" sz="2400" b="1"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rPr>
              <a:t> </a:t>
            </a:r>
            <a:r>
              <a:rPr kumimoji="0" lang="en-US" sz="2400" b="1" i="0" u="none" strike="noStrike" kern="1200" cap="none" spc="0" normalizeH="0" baseline="0" noProof="0" dirty="0" err="1">
                <a:ln>
                  <a:noFill/>
                </a:ln>
                <a:solidFill>
                  <a:srgbClr val="1F497D"/>
                </a:solidFill>
                <a:effectLst/>
                <a:uLnTx/>
                <a:uFillTx/>
                <a:latin typeface="Roboto Condensed" panose="02000000000000000000" pitchFamily="2" charset="0"/>
                <a:ea typeface="Roboto Condensed" panose="02000000000000000000" pitchFamily="2" charset="0"/>
              </a:rPr>
              <a:t>báo</a:t>
            </a:r>
            <a:r>
              <a:rPr kumimoji="0" lang="en-US" sz="2400" b="1"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rPr>
              <a:t> </a:t>
            </a:r>
            <a:r>
              <a:rPr kumimoji="0" lang="en-US" sz="2400" b="1" i="0" u="none" strike="noStrike" kern="1200" cap="none" spc="0" normalizeH="0" baseline="0" noProof="0" dirty="0" err="1">
                <a:ln>
                  <a:noFill/>
                </a:ln>
                <a:solidFill>
                  <a:srgbClr val="1F497D"/>
                </a:solidFill>
                <a:effectLst/>
                <a:uLnTx/>
                <a:uFillTx/>
                <a:latin typeface="Roboto Condensed" panose="02000000000000000000" pitchFamily="2" charset="0"/>
                <a:ea typeface="Roboto Condensed" panose="02000000000000000000" pitchFamily="2" charset="0"/>
              </a:rPr>
              <a:t>cáo</a:t>
            </a:r>
            <a:r>
              <a:rPr kumimoji="0" lang="en-US" sz="2400" b="1"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rPr>
              <a:t> </a:t>
            </a:r>
            <a:r>
              <a:rPr kumimoji="0" lang="en-US" sz="2400" b="1" i="0" u="none" strike="noStrike" kern="1200" cap="none" spc="0" normalizeH="0" baseline="0" noProof="0" dirty="0" err="1">
                <a:ln>
                  <a:noFill/>
                </a:ln>
                <a:solidFill>
                  <a:srgbClr val="1F497D"/>
                </a:solidFill>
                <a:effectLst/>
                <a:uLnTx/>
                <a:uFillTx/>
                <a:latin typeface="Roboto Condensed" panose="02000000000000000000" pitchFamily="2" charset="0"/>
                <a:ea typeface="Roboto Condensed" panose="02000000000000000000" pitchFamily="2" charset="0"/>
              </a:rPr>
              <a:t>sản</a:t>
            </a:r>
            <a:r>
              <a:rPr kumimoji="0" lang="en-US" sz="2400" b="1"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rPr>
              <a:t> </a:t>
            </a:r>
            <a:r>
              <a:rPr kumimoji="0" lang="en-US" sz="2400" b="1" i="0" u="none" strike="noStrike" kern="1200" cap="none" spc="0" normalizeH="0" baseline="0" noProof="0" dirty="0" err="1">
                <a:ln>
                  <a:noFill/>
                </a:ln>
                <a:solidFill>
                  <a:srgbClr val="1F497D"/>
                </a:solidFill>
                <a:effectLst/>
                <a:uLnTx/>
                <a:uFillTx/>
                <a:latin typeface="Roboto Condensed" panose="02000000000000000000" pitchFamily="2" charset="0"/>
                <a:ea typeface="Roboto Condensed" panose="02000000000000000000" pitchFamily="2" charset="0"/>
              </a:rPr>
              <a:t>phẩm</a:t>
            </a:r>
            <a:r>
              <a:rPr kumimoji="0" lang="en-US" sz="2400" b="1"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rPr>
              <a:t> </a:t>
            </a:r>
            <a:r>
              <a:rPr kumimoji="0" lang="en-US" sz="2400" b="1" i="0" u="none" strike="noStrike" kern="1200" cap="none" spc="0" normalizeH="0" baseline="0" noProof="0" dirty="0" err="1">
                <a:ln>
                  <a:noFill/>
                </a:ln>
                <a:solidFill>
                  <a:srgbClr val="1F497D"/>
                </a:solidFill>
                <a:effectLst/>
                <a:uLnTx/>
                <a:uFillTx/>
                <a:latin typeface="Roboto Condensed" panose="02000000000000000000" pitchFamily="2" charset="0"/>
                <a:ea typeface="Roboto Condensed" panose="02000000000000000000" pitchFamily="2" charset="0"/>
              </a:rPr>
              <a:t>trong</a:t>
            </a:r>
            <a:r>
              <a:rPr kumimoji="0" lang="en-US" sz="2400" b="1"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rPr>
              <a:t> </a:t>
            </a:r>
            <a:r>
              <a:rPr kumimoji="0" lang="en-US" sz="2400" b="1" i="0" u="none" strike="noStrike" kern="1200" cap="none" spc="0" normalizeH="0" baseline="0" noProof="0" dirty="0" err="1">
                <a:ln>
                  <a:noFill/>
                </a:ln>
                <a:solidFill>
                  <a:srgbClr val="1F497D"/>
                </a:solidFill>
                <a:effectLst/>
                <a:uLnTx/>
                <a:uFillTx/>
                <a:latin typeface="Roboto Condensed" panose="02000000000000000000" pitchFamily="2" charset="0"/>
                <a:ea typeface="Roboto Condensed" panose="02000000000000000000" pitchFamily="2" charset="0"/>
              </a:rPr>
              <a:t>thời</a:t>
            </a:r>
            <a:r>
              <a:rPr kumimoji="0" lang="en-US" sz="2400" b="1"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rPr>
              <a:t> </a:t>
            </a:r>
            <a:r>
              <a:rPr kumimoji="0" lang="en-US" sz="2400" b="1" i="0" u="none" strike="noStrike" kern="1200" cap="none" spc="0" normalizeH="0" baseline="0" noProof="0" dirty="0" err="1">
                <a:ln>
                  <a:noFill/>
                </a:ln>
                <a:solidFill>
                  <a:srgbClr val="1F497D"/>
                </a:solidFill>
                <a:effectLst/>
                <a:uLnTx/>
                <a:uFillTx/>
                <a:latin typeface="Roboto Condensed" panose="02000000000000000000" pitchFamily="2" charset="0"/>
                <a:ea typeface="Roboto Condensed" panose="02000000000000000000" pitchFamily="2" charset="0"/>
              </a:rPr>
              <a:t>gian</a:t>
            </a:r>
            <a:r>
              <a:rPr kumimoji="0" lang="en-US" sz="2400" b="1"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rPr>
              <a:t> </a:t>
            </a:r>
            <a:r>
              <a:rPr kumimoji="0" lang="en-US" sz="2400" b="1" i="0" u="none" strike="noStrike" kern="1200" cap="none" spc="0" normalizeH="0" baseline="0" noProof="0" dirty="0" err="1">
                <a:ln>
                  <a:noFill/>
                </a:ln>
                <a:solidFill>
                  <a:srgbClr val="1F497D"/>
                </a:solidFill>
                <a:effectLst/>
                <a:uLnTx/>
                <a:uFillTx/>
                <a:latin typeface="Roboto Condensed" panose="02000000000000000000" pitchFamily="2" charset="0"/>
                <a:ea typeface="Roboto Condensed" panose="02000000000000000000" pitchFamily="2" charset="0"/>
              </a:rPr>
              <a:t>tối</a:t>
            </a:r>
            <a:r>
              <a:rPr kumimoji="0" lang="en-US" sz="2400" b="1"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rPr>
              <a:t> </a:t>
            </a:r>
            <a:r>
              <a:rPr kumimoji="0" lang="en-US" sz="2400" b="1" i="0" u="none" strike="noStrike" kern="1200" cap="none" spc="0" normalizeH="0" baseline="0" noProof="0" dirty="0" err="1">
                <a:ln>
                  <a:noFill/>
                </a:ln>
                <a:solidFill>
                  <a:srgbClr val="1F497D"/>
                </a:solidFill>
                <a:effectLst/>
                <a:uLnTx/>
                <a:uFillTx/>
                <a:latin typeface="Roboto Condensed" panose="02000000000000000000" pitchFamily="2" charset="0"/>
                <a:ea typeface="Roboto Condensed" panose="02000000000000000000" pitchFamily="2" charset="0"/>
              </a:rPr>
              <a:t>đa</a:t>
            </a:r>
            <a:r>
              <a:rPr kumimoji="0" lang="en-US" sz="2400" b="1"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rPr>
              <a:t> là 3 </a:t>
            </a:r>
            <a:r>
              <a:rPr kumimoji="0" lang="en-US" sz="2400" b="1" i="0" u="none" strike="noStrike" kern="1200" cap="none" spc="0" normalizeH="0" baseline="0" noProof="0" dirty="0" err="1">
                <a:ln>
                  <a:noFill/>
                </a:ln>
                <a:solidFill>
                  <a:srgbClr val="1F497D"/>
                </a:solidFill>
                <a:effectLst/>
                <a:uLnTx/>
                <a:uFillTx/>
                <a:latin typeface="Roboto Condensed" panose="02000000000000000000" pitchFamily="2" charset="0"/>
                <a:ea typeface="Roboto Condensed" panose="02000000000000000000" pitchFamily="2" charset="0"/>
              </a:rPr>
              <a:t>phút</a:t>
            </a:r>
            <a:endParaRPr kumimoji="0" lang="en-US" sz="2400" b="1"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endParaRPr>
          </a:p>
        </p:txBody>
      </p:sp>
      <p:sp>
        <p:nvSpPr>
          <p:cNvPr id="36" name="TextBox 36"/>
          <p:cNvSpPr txBox="1"/>
          <p:nvPr/>
        </p:nvSpPr>
        <p:spPr>
          <a:xfrm>
            <a:off x="2029677" y="416802"/>
            <a:ext cx="8132647" cy="692497"/>
          </a:xfrm>
          <a:prstGeom prst="rect">
            <a:avLst/>
          </a:prstGeom>
        </p:spPr>
        <p:txBody>
          <a:bodyPr lIns="0" tIns="0" rIns="0" bIns="0" rtlCol="0" anchor="t">
            <a:spAutoFit/>
          </a:bodyPr>
          <a:lstStyle/>
          <a:p>
            <a:pPr marL="0" marR="0" lvl="0" indent="0" algn="ctr" defTabSz="609630" rtl="0" eaLnBrk="1" fontAlgn="auto" latinLnBrk="0" hangingPunct="1">
              <a:lnSpc>
                <a:spcPts val="5400"/>
              </a:lnSpc>
              <a:spcBef>
                <a:spcPts val="0"/>
              </a:spcBef>
              <a:spcAft>
                <a:spcPts val="0"/>
              </a:spcAft>
              <a:buClrTx/>
              <a:buSzTx/>
              <a:buFontTx/>
              <a:buNone/>
              <a:tabLst/>
              <a:defRPr/>
            </a:pPr>
            <a:r>
              <a:rPr kumimoji="0" lang="en-US" sz="4867" b="0" i="0" u="none" strike="noStrike" kern="1200" cap="none" spc="0" normalizeH="0" baseline="0" noProof="0" dirty="0">
                <a:ln>
                  <a:noFill/>
                </a:ln>
                <a:solidFill>
                  <a:prstClr val="white"/>
                </a:solidFill>
                <a:effectLst/>
                <a:uLnTx/>
                <a:uFillTx/>
                <a:latin typeface="#9Slide07 IcielCadena" panose="02000503000000020004" pitchFamily="2" charset="0"/>
                <a:ea typeface="+mn-ea"/>
                <a:cs typeface="+mn-cs"/>
              </a:rPr>
              <a:t>BÁO CÁO SẢN PHẨM</a:t>
            </a:r>
          </a:p>
        </p:txBody>
      </p:sp>
      <p:sp>
        <p:nvSpPr>
          <p:cNvPr id="37" name="TextBox 37"/>
          <p:cNvSpPr txBox="1"/>
          <p:nvPr/>
        </p:nvSpPr>
        <p:spPr>
          <a:xfrm>
            <a:off x="629577" y="3145094"/>
            <a:ext cx="5017070" cy="1046440"/>
          </a:xfrm>
          <a:prstGeom prst="rect">
            <a:avLst/>
          </a:prstGeom>
          <a:solidFill>
            <a:schemeClr val="tx1"/>
          </a:solidFill>
        </p:spPr>
        <p:txBody>
          <a:bodyPr wrap="square" lIns="0" tIns="0" rIns="0" bIns="0" rtlCol="0" anchor="t">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rPr>
              <a:t>Các </a:t>
            </a:r>
            <a:r>
              <a:rPr kumimoji="0" lang="en-US" sz="2400" b="1" i="0" u="none" strike="noStrike" kern="1200" cap="none" spc="0" normalizeH="0" baseline="0" noProof="0" dirty="0" err="1">
                <a:ln>
                  <a:noFill/>
                </a:ln>
                <a:solidFill>
                  <a:srgbClr val="1F497D"/>
                </a:solidFill>
                <a:effectLst/>
                <a:uLnTx/>
                <a:uFillTx/>
                <a:latin typeface="Roboto Condensed" panose="02000000000000000000" pitchFamily="2" charset="0"/>
                <a:ea typeface="Roboto Condensed" panose="02000000000000000000" pitchFamily="2" charset="0"/>
              </a:rPr>
              <a:t>nhóm</a:t>
            </a:r>
            <a:r>
              <a:rPr kumimoji="0" lang="en-US" sz="2400" b="1"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rPr>
              <a:t> </a:t>
            </a:r>
            <a:r>
              <a:rPr kumimoji="0" lang="en-US" sz="2400" b="1" i="0" u="none" strike="noStrike" kern="1200" cap="none" spc="0" normalizeH="0" baseline="0" noProof="0" dirty="0" err="1">
                <a:ln>
                  <a:noFill/>
                </a:ln>
                <a:solidFill>
                  <a:srgbClr val="1F497D"/>
                </a:solidFill>
                <a:effectLst/>
                <a:uLnTx/>
                <a:uFillTx/>
                <a:latin typeface="Roboto Condensed" panose="02000000000000000000" pitchFamily="2" charset="0"/>
                <a:ea typeface="Roboto Condensed" panose="02000000000000000000" pitchFamily="2" charset="0"/>
              </a:rPr>
              <a:t>khác</a:t>
            </a:r>
            <a:r>
              <a:rPr kumimoji="0" lang="en-US" sz="2400" b="1"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rPr>
              <a:t> </a:t>
            </a:r>
            <a:r>
              <a:rPr kumimoji="0" lang="en-US" sz="2400" b="1" i="0" u="none" strike="noStrike" kern="1200" cap="none" spc="0" normalizeH="0" baseline="0" noProof="0" dirty="0" err="1">
                <a:ln>
                  <a:noFill/>
                </a:ln>
                <a:solidFill>
                  <a:srgbClr val="1F497D"/>
                </a:solidFill>
                <a:effectLst/>
                <a:uLnTx/>
                <a:uFillTx/>
                <a:latin typeface="Roboto Condensed" panose="02000000000000000000" pitchFamily="2" charset="0"/>
                <a:ea typeface="Roboto Condensed" panose="02000000000000000000" pitchFamily="2" charset="0"/>
              </a:rPr>
              <a:t>lắng</a:t>
            </a:r>
            <a:r>
              <a:rPr kumimoji="0" lang="en-US" sz="2400" b="1"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rPr>
              <a:t> </a:t>
            </a:r>
            <a:r>
              <a:rPr kumimoji="0" lang="en-US" sz="2400" b="1" i="0" u="none" strike="noStrike" kern="1200" cap="none" spc="0" normalizeH="0" baseline="0" noProof="0" dirty="0" err="1">
                <a:ln>
                  <a:noFill/>
                </a:ln>
                <a:solidFill>
                  <a:srgbClr val="1F497D"/>
                </a:solidFill>
                <a:effectLst/>
                <a:uLnTx/>
                <a:uFillTx/>
                <a:latin typeface="Roboto Condensed" panose="02000000000000000000" pitchFamily="2" charset="0"/>
                <a:ea typeface="Roboto Condensed" panose="02000000000000000000" pitchFamily="2" charset="0"/>
              </a:rPr>
              <a:t>nghe</a:t>
            </a:r>
            <a:r>
              <a:rPr kumimoji="0" lang="en-US" sz="2400" b="1"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rPr>
              <a:t>, </a:t>
            </a:r>
            <a:r>
              <a:rPr kumimoji="0" lang="en-US" sz="2400" b="1" i="0" u="none" strike="noStrike" kern="1200" cap="none" spc="0" normalizeH="0" baseline="0" noProof="0" dirty="0" err="1">
                <a:ln>
                  <a:noFill/>
                </a:ln>
                <a:solidFill>
                  <a:srgbClr val="1F497D"/>
                </a:solidFill>
                <a:effectLst/>
                <a:uLnTx/>
                <a:uFillTx/>
                <a:latin typeface="Roboto Condensed" panose="02000000000000000000" pitchFamily="2" charset="0"/>
                <a:ea typeface="Roboto Condensed" panose="02000000000000000000" pitchFamily="2" charset="0"/>
              </a:rPr>
              <a:t>ghi</a:t>
            </a:r>
            <a:r>
              <a:rPr kumimoji="0" lang="en-US" sz="2400" b="1"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rPr>
              <a:t> </a:t>
            </a:r>
            <a:r>
              <a:rPr kumimoji="0" lang="en-US" sz="2400" b="1" i="0" u="none" strike="noStrike" kern="1200" cap="none" spc="0" normalizeH="0" baseline="0" noProof="0" dirty="0" err="1">
                <a:ln>
                  <a:noFill/>
                </a:ln>
                <a:solidFill>
                  <a:srgbClr val="1F497D"/>
                </a:solidFill>
                <a:effectLst/>
                <a:uLnTx/>
                <a:uFillTx/>
                <a:latin typeface="Roboto Condensed" panose="02000000000000000000" pitchFamily="2" charset="0"/>
                <a:ea typeface="Roboto Condensed" panose="02000000000000000000" pitchFamily="2" charset="0"/>
              </a:rPr>
              <a:t>chép</a:t>
            </a:r>
            <a:r>
              <a:rPr kumimoji="0" lang="en-US" sz="2400" b="1"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rPr>
              <a:t> </a:t>
            </a:r>
            <a:r>
              <a:rPr kumimoji="0" lang="en-US" sz="2400" b="1" i="0" u="none" strike="noStrike" kern="1200" cap="none" spc="0" normalizeH="0" baseline="0" noProof="0" dirty="0" err="1">
                <a:ln>
                  <a:noFill/>
                </a:ln>
                <a:solidFill>
                  <a:srgbClr val="1F497D"/>
                </a:solidFill>
                <a:effectLst/>
                <a:uLnTx/>
                <a:uFillTx/>
                <a:latin typeface="Roboto Condensed" panose="02000000000000000000" pitchFamily="2" charset="0"/>
                <a:ea typeface="Roboto Condensed" panose="02000000000000000000" pitchFamily="2" charset="0"/>
              </a:rPr>
              <a:t>nhận</a:t>
            </a:r>
            <a:r>
              <a:rPr kumimoji="0" lang="en-US" sz="2400" b="1"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rPr>
              <a:t> </a:t>
            </a:r>
            <a:r>
              <a:rPr kumimoji="0" lang="en-US" sz="2400" b="1" i="0" u="none" strike="noStrike" kern="1200" cap="none" spc="0" normalizeH="0" baseline="0" noProof="0" dirty="0" err="1">
                <a:ln>
                  <a:noFill/>
                </a:ln>
                <a:solidFill>
                  <a:srgbClr val="1F497D"/>
                </a:solidFill>
                <a:effectLst/>
                <a:uLnTx/>
                <a:uFillTx/>
                <a:latin typeface="Roboto Condensed" panose="02000000000000000000" pitchFamily="2" charset="0"/>
                <a:ea typeface="Roboto Condensed" panose="02000000000000000000" pitchFamily="2" charset="0"/>
              </a:rPr>
              <a:t>xét</a:t>
            </a:r>
            <a:r>
              <a:rPr kumimoji="0" lang="en-US" sz="2400" b="1"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rPr>
              <a:t> </a:t>
            </a:r>
            <a:r>
              <a:rPr kumimoji="0" lang="en-US" sz="2400" b="1" i="0" u="none" strike="noStrike" kern="1200" cap="none" spc="0" normalizeH="0" baseline="0" noProof="0" dirty="0" err="1">
                <a:ln>
                  <a:noFill/>
                </a:ln>
                <a:solidFill>
                  <a:srgbClr val="1F497D"/>
                </a:solidFill>
                <a:effectLst/>
                <a:uLnTx/>
                <a:uFillTx/>
                <a:latin typeface="Roboto Condensed" panose="02000000000000000000" pitchFamily="2" charset="0"/>
                <a:ea typeface="Roboto Condensed" panose="02000000000000000000" pitchFamily="2" charset="0"/>
              </a:rPr>
              <a:t>và</a:t>
            </a:r>
            <a:r>
              <a:rPr kumimoji="0" lang="en-US" sz="2400" b="1"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rPr>
              <a:t> </a:t>
            </a:r>
            <a:r>
              <a:rPr kumimoji="0" lang="en-US" sz="2400" b="1" i="0" u="none" strike="noStrike" kern="1200" cap="none" spc="0" normalizeH="0" baseline="0" noProof="0" dirty="0" err="1">
                <a:ln>
                  <a:noFill/>
                </a:ln>
                <a:solidFill>
                  <a:srgbClr val="1F497D"/>
                </a:solidFill>
                <a:effectLst/>
                <a:uLnTx/>
                <a:uFillTx/>
                <a:latin typeface="Roboto Condensed" panose="02000000000000000000" pitchFamily="2" charset="0"/>
                <a:ea typeface="Roboto Condensed" panose="02000000000000000000" pitchFamily="2" charset="0"/>
              </a:rPr>
              <a:t>đặt</a:t>
            </a:r>
            <a:r>
              <a:rPr kumimoji="0" lang="en-US" sz="2400" b="1"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rPr>
              <a:t> </a:t>
            </a:r>
            <a:r>
              <a:rPr kumimoji="0" lang="en-US" sz="2400" b="1" i="0" u="none" strike="noStrike" kern="1200" cap="none" spc="0" normalizeH="0" baseline="0" noProof="0" dirty="0" err="1">
                <a:ln>
                  <a:noFill/>
                </a:ln>
                <a:solidFill>
                  <a:srgbClr val="1F497D"/>
                </a:solidFill>
                <a:effectLst/>
                <a:uLnTx/>
                <a:uFillTx/>
                <a:latin typeface="Roboto Condensed" panose="02000000000000000000" pitchFamily="2" charset="0"/>
                <a:ea typeface="Roboto Condensed" panose="02000000000000000000" pitchFamily="2" charset="0"/>
              </a:rPr>
              <a:t>câu</a:t>
            </a:r>
            <a:r>
              <a:rPr kumimoji="0" lang="en-US" sz="2400" b="1"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rPr>
              <a:t> </a:t>
            </a:r>
            <a:r>
              <a:rPr kumimoji="0" lang="en-US" sz="2400" b="1" i="0" u="none" strike="noStrike" kern="1200" cap="none" spc="0" normalizeH="0" baseline="0" noProof="0" dirty="0" err="1">
                <a:ln>
                  <a:noFill/>
                </a:ln>
                <a:solidFill>
                  <a:srgbClr val="1F497D"/>
                </a:solidFill>
                <a:effectLst/>
                <a:uLnTx/>
                <a:uFillTx/>
                <a:latin typeface="Roboto Condensed" panose="02000000000000000000" pitchFamily="2" charset="0"/>
                <a:ea typeface="Roboto Condensed" panose="02000000000000000000" pitchFamily="2" charset="0"/>
              </a:rPr>
              <a:t>hỏi</a:t>
            </a:r>
            <a:r>
              <a:rPr kumimoji="0" lang="en-US" sz="2400" b="1"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rPr>
              <a:t> </a:t>
            </a:r>
            <a:r>
              <a:rPr kumimoji="0" lang="en-US" sz="2400" b="1" i="0" u="none" strike="noStrike" kern="1200" cap="none" spc="0" normalizeH="0" baseline="0" noProof="0" dirty="0" err="1">
                <a:ln>
                  <a:noFill/>
                </a:ln>
                <a:solidFill>
                  <a:srgbClr val="1F497D"/>
                </a:solidFill>
                <a:effectLst/>
                <a:uLnTx/>
                <a:uFillTx/>
                <a:latin typeface="Roboto Condensed" panose="02000000000000000000" pitchFamily="2" charset="0"/>
                <a:ea typeface="Roboto Condensed" panose="02000000000000000000" pitchFamily="2" charset="0"/>
              </a:rPr>
              <a:t>cho</a:t>
            </a:r>
            <a:r>
              <a:rPr kumimoji="0" lang="en-US" sz="2400" b="1"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rPr>
              <a:t> </a:t>
            </a:r>
            <a:r>
              <a:rPr kumimoji="0" lang="en-US" sz="2400" b="1" i="0" u="none" strike="noStrike" kern="1200" cap="none" spc="0" normalizeH="0" baseline="0" noProof="0" dirty="0" err="1">
                <a:ln>
                  <a:noFill/>
                </a:ln>
                <a:solidFill>
                  <a:srgbClr val="1F497D"/>
                </a:solidFill>
                <a:effectLst/>
                <a:uLnTx/>
                <a:uFillTx/>
                <a:latin typeface="Roboto Condensed" panose="02000000000000000000" pitchFamily="2" charset="0"/>
                <a:ea typeface="Roboto Condensed" panose="02000000000000000000" pitchFamily="2" charset="0"/>
              </a:rPr>
              <a:t>nhóm</a:t>
            </a:r>
            <a:r>
              <a:rPr kumimoji="0" lang="en-US" sz="2400" b="1"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rPr>
              <a:t> </a:t>
            </a:r>
            <a:r>
              <a:rPr kumimoji="0" lang="en-US" sz="2400" b="1" i="0" u="none" strike="noStrike" kern="1200" cap="none" spc="0" normalizeH="0" baseline="0" noProof="0" dirty="0" err="1">
                <a:ln>
                  <a:noFill/>
                </a:ln>
                <a:solidFill>
                  <a:srgbClr val="1F497D"/>
                </a:solidFill>
                <a:effectLst/>
                <a:uLnTx/>
                <a:uFillTx/>
                <a:latin typeface="Roboto Condensed" panose="02000000000000000000" pitchFamily="2" charset="0"/>
                <a:ea typeface="Roboto Condensed" panose="02000000000000000000" pitchFamily="2" charset="0"/>
              </a:rPr>
              <a:t>khác</a:t>
            </a:r>
            <a:endParaRPr kumimoji="0" lang="en-US" sz="2400" b="1"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endParaRPr>
          </a:p>
        </p:txBody>
      </p:sp>
      <p:sp>
        <p:nvSpPr>
          <p:cNvPr id="38" name="TextBox 38"/>
          <p:cNvSpPr txBox="1"/>
          <p:nvPr/>
        </p:nvSpPr>
        <p:spPr>
          <a:xfrm>
            <a:off x="629577" y="4729745"/>
            <a:ext cx="5017070" cy="1046440"/>
          </a:xfrm>
          <a:prstGeom prst="rect">
            <a:avLst/>
          </a:prstGeom>
          <a:solidFill>
            <a:schemeClr val="tx1"/>
          </a:solidFill>
        </p:spPr>
        <p:txBody>
          <a:bodyPr wrap="square" lIns="0" tIns="0" rIns="0" bIns="0" rtlCol="0" anchor="t">
            <a:spAutoFit/>
          </a:bodyPr>
          <a:lstStyle/>
          <a:p>
            <a:pPr marL="0" marR="0" lvl="0" indent="0" algn="ctr" defTabSz="609630" rtl="0" eaLnBrk="1" fontAlgn="auto" latinLnBrk="0" hangingPunct="1">
              <a:lnSpc>
                <a:spcPct val="15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rPr>
              <a:t>Điểm </a:t>
            </a:r>
            <a:r>
              <a:rPr kumimoji="0" lang="en-US" sz="2400" b="1" i="0" u="none" strike="noStrike" kern="1200" cap="none" spc="0" normalizeH="0" baseline="0" noProof="0" dirty="0" err="1">
                <a:ln>
                  <a:noFill/>
                </a:ln>
                <a:solidFill>
                  <a:srgbClr val="1F497D"/>
                </a:solidFill>
                <a:effectLst/>
                <a:uLnTx/>
                <a:uFillTx/>
                <a:latin typeface="Roboto Condensed" panose="02000000000000000000" pitchFamily="2" charset="0"/>
                <a:ea typeface="Roboto Condensed" panose="02000000000000000000" pitchFamily="2" charset="0"/>
              </a:rPr>
              <a:t>cộng</a:t>
            </a:r>
            <a:r>
              <a:rPr kumimoji="0" lang="en-US" sz="2400" b="1"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rPr>
              <a:t> </a:t>
            </a:r>
            <a:r>
              <a:rPr kumimoji="0" lang="en-US" sz="2400" b="1" i="0" u="none" strike="noStrike" kern="1200" cap="none" spc="0" normalizeH="0" baseline="0" noProof="0" dirty="0" err="1">
                <a:ln>
                  <a:noFill/>
                </a:ln>
                <a:solidFill>
                  <a:srgbClr val="1F497D"/>
                </a:solidFill>
                <a:effectLst/>
                <a:uLnTx/>
                <a:uFillTx/>
                <a:latin typeface="Roboto Condensed" panose="02000000000000000000" pitchFamily="2" charset="0"/>
                <a:ea typeface="Roboto Condensed" panose="02000000000000000000" pitchFamily="2" charset="0"/>
              </a:rPr>
              <a:t>cho</a:t>
            </a:r>
            <a:r>
              <a:rPr kumimoji="0" lang="en-US" sz="2400" b="1"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rPr>
              <a:t> </a:t>
            </a:r>
            <a:r>
              <a:rPr kumimoji="0" lang="en-US" sz="2400" b="1" i="0" u="none" strike="noStrike" kern="1200" cap="none" spc="0" normalizeH="0" baseline="0" noProof="0" dirty="0" err="1">
                <a:ln>
                  <a:noFill/>
                </a:ln>
                <a:solidFill>
                  <a:srgbClr val="1F497D"/>
                </a:solidFill>
                <a:effectLst/>
                <a:uLnTx/>
                <a:uFillTx/>
                <a:latin typeface="Roboto Condensed" panose="02000000000000000000" pitchFamily="2" charset="0"/>
                <a:ea typeface="Roboto Condensed" panose="02000000000000000000" pitchFamily="2" charset="0"/>
              </a:rPr>
              <a:t>các</a:t>
            </a:r>
            <a:r>
              <a:rPr kumimoji="0" lang="en-US" sz="2400" b="1"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rPr>
              <a:t> </a:t>
            </a:r>
            <a:r>
              <a:rPr kumimoji="0" lang="en-US" sz="2400" b="1" i="0" u="none" strike="noStrike" kern="1200" cap="none" spc="0" normalizeH="0" baseline="0" noProof="0" dirty="0" err="1">
                <a:ln>
                  <a:noFill/>
                </a:ln>
                <a:solidFill>
                  <a:srgbClr val="1F497D"/>
                </a:solidFill>
                <a:effectLst/>
                <a:uLnTx/>
                <a:uFillTx/>
                <a:latin typeface="Roboto Condensed" panose="02000000000000000000" pitchFamily="2" charset="0"/>
                <a:ea typeface="Roboto Condensed" panose="02000000000000000000" pitchFamily="2" charset="0"/>
              </a:rPr>
              <a:t>câu</a:t>
            </a:r>
            <a:r>
              <a:rPr kumimoji="0" lang="en-US" sz="2400" b="1"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rPr>
              <a:t> </a:t>
            </a:r>
            <a:r>
              <a:rPr kumimoji="0" lang="en-US" sz="2400" b="1" i="0" u="none" strike="noStrike" kern="1200" cap="none" spc="0" normalizeH="0" baseline="0" noProof="0" dirty="0" err="1">
                <a:ln>
                  <a:noFill/>
                </a:ln>
                <a:solidFill>
                  <a:srgbClr val="1F497D"/>
                </a:solidFill>
                <a:effectLst/>
                <a:uLnTx/>
                <a:uFillTx/>
                <a:latin typeface="Roboto Condensed" panose="02000000000000000000" pitchFamily="2" charset="0"/>
                <a:ea typeface="Roboto Condensed" panose="02000000000000000000" pitchFamily="2" charset="0"/>
              </a:rPr>
              <a:t>hỏi</a:t>
            </a:r>
            <a:r>
              <a:rPr kumimoji="0" lang="en-US" sz="2400" b="1"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rPr>
              <a:t>/ </a:t>
            </a:r>
          </a:p>
          <a:p>
            <a:pPr marL="0" marR="0" lvl="0" indent="0" algn="ctr" defTabSz="609630" rtl="0" eaLnBrk="1" fontAlgn="auto" latinLnBrk="0" hangingPunct="1">
              <a:lnSpc>
                <a:spcPct val="15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1F497D"/>
                </a:solidFill>
                <a:effectLst/>
                <a:uLnTx/>
                <a:uFillTx/>
                <a:latin typeface="Roboto Condensed" panose="02000000000000000000" pitchFamily="2" charset="0"/>
                <a:ea typeface="Roboto Condensed" panose="02000000000000000000" pitchFamily="2" charset="0"/>
              </a:rPr>
              <a:t>trả</a:t>
            </a:r>
            <a:r>
              <a:rPr kumimoji="0" lang="en-US" sz="2400" b="1"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rPr>
              <a:t> </a:t>
            </a:r>
            <a:r>
              <a:rPr kumimoji="0" lang="en-US" sz="2400" b="1" i="0" u="none" strike="noStrike" kern="1200" cap="none" spc="0" normalizeH="0" baseline="0" noProof="0" dirty="0" err="1">
                <a:ln>
                  <a:noFill/>
                </a:ln>
                <a:solidFill>
                  <a:srgbClr val="1F497D"/>
                </a:solidFill>
                <a:effectLst/>
                <a:uLnTx/>
                <a:uFillTx/>
                <a:latin typeface="Roboto Condensed" panose="02000000000000000000" pitchFamily="2" charset="0"/>
                <a:ea typeface="Roboto Condensed" panose="02000000000000000000" pitchFamily="2" charset="0"/>
              </a:rPr>
              <a:t>lời</a:t>
            </a:r>
            <a:r>
              <a:rPr kumimoji="0" lang="en-US" sz="2400" b="1"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rPr>
              <a:t> hay</a:t>
            </a:r>
          </a:p>
        </p:txBody>
      </p:sp>
      <p:pic>
        <p:nvPicPr>
          <p:cNvPr id="46" name="Hình ảnh 45">
            <a:extLst>
              <a:ext uri="{FF2B5EF4-FFF2-40B4-BE49-F238E27FC236}">
                <a16:creationId xmlns:a16="http://schemas.microsoft.com/office/drawing/2014/main" xmlns="" id="{6555F6CB-DD1E-F3F0-9150-F880AB0D3DB4}"/>
              </a:ext>
            </a:extLst>
          </p:cNvPr>
          <p:cNvPicPr>
            <a:picLocks noChangeAspect="1"/>
          </p:cNvPicPr>
          <p:nvPr/>
        </p:nvPicPr>
        <p:blipFill rotWithShape="1">
          <a:blip r:embed="rId2"/>
          <a:srcRect l="1627" t="4283" r="2408"/>
          <a:stretch/>
        </p:blipFill>
        <p:spPr>
          <a:xfrm>
            <a:off x="6545355" y="1800248"/>
            <a:ext cx="4927599" cy="4032691"/>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left)">
                                      <p:cBhvr>
                                        <p:cTn id="10" dur="500"/>
                                        <p:tgtEl>
                                          <p:spTgt spid="3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ipe(left)">
                                      <p:cBhvr>
                                        <p:cTn id="1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animBg="1"/>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graphicFrame>
        <p:nvGraphicFramePr>
          <p:cNvPr id="2" name="Bảng 1">
            <a:extLst>
              <a:ext uri="{FF2B5EF4-FFF2-40B4-BE49-F238E27FC236}">
                <a16:creationId xmlns:a16="http://schemas.microsoft.com/office/drawing/2014/main" xmlns="" id="{A8CB3EEA-BA13-2195-28B8-08EE802A0084}"/>
              </a:ext>
            </a:extLst>
          </p:cNvPr>
          <p:cNvGraphicFramePr>
            <a:graphicFrameLocks noGrp="1"/>
          </p:cNvGraphicFramePr>
          <p:nvPr/>
        </p:nvGraphicFramePr>
        <p:xfrm>
          <a:off x="374277" y="2000524"/>
          <a:ext cx="11443445" cy="4357746"/>
        </p:xfrm>
        <a:graphic>
          <a:graphicData uri="http://schemas.openxmlformats.org/drawingml/2006/table">
            <a:tbl>
              <a:tblPr firstRow="1" firstCol="1" bandRow="1">
                <a:tableStyleId>{5940675A-B579-460E-94D1-54222C63F5DA}</a:tableStyleId>
              </a:tblPr>
              <a:tblGrid>
                <a:gridCol w="7441666">
                  <a:extLst>
                    <a:ext uri="{9D8B030D-6E8A-4147-A177-3AD203B41FA5}">
                      <a16:colId xmlns:a16="http://schemas.microsoft.com/office/drawing/2014/main" xmlns="" val="110589085"/>
                    </a:ext>
                  </a:extLst>
                </a:gridCol>
                <a:gridCol w="2264931">
                  <a:extLst>
                    <a:ext uri="{9D8B030D-6E8A-4147-A177-3AD203B41FA5}">
                      <a16:colId xmlns:a16="http://schemas.microsoft.com/office/drawing/2014/main" xmlns="" val="1689777179"/>
                    </a:ext>
                  </a:extLst>
                </a:gridCol>
                <a:gridCol w="1736848">
                  <a:extLst>
                    <a:ext uri="{9D8B030D-6E8A-4147-A177-3AD203B41FA5}">
                      <a16:colId xmlns:a16="http://schemas.microsoft.com/office/drawing/2014/main" xmlns="" val="2650265655"/>
                    </a:ext>
                  </a:extLst>
                </a:gridCol>
              </a:tblGrid>
              <a:tr h="613764">
                <a:tc>
                  <a:txBody>
                    <a:bodyPr/>
                    <a:lstStyle>
                      <a:lvl1pPr marL="0" algn="l" defTabSz="457223" rtl="0" eaLnBrk="1" latinLnBrk="0" hangingPunct="1">
                        <a:defRPr sz="1800" b="1" kern="1200">
                          <a:solidFill>
                            <a:schemeClr val="tx1"/>
                          </a:solidFill>
                          <a:latin typeface="Calibri"/>
                        </a:defRPr>
                      </a:lvl1pPr>
                      <a:lvl2pPr marL="457223" algn="l" defTabSz="457223" rtl="0" eaLnBrk="1" latinLnBrk="0" hangingPunct="1">
                        <a:defRPr sz="1800" b="1" kern="1200">
                          <a:solidFill>
                            <a:schemeClr val="tx1"/>
                          </a:solidFill>
                          <a:latin typeface="Calibri"/>
                        </a:defRPr>
                      </a:lvl2pPr>
                      <a:lvl3pPr marL="914446" algn="l" defTabSz="457223" rtl="0" eaLnBrk="1" latinLnBrk="0" hangingPunct="1">
                        <a:defRPr sz="1800" b="1" kern="1200">
                          <a:solidFill>
                            <a:schemeClr val="tx1"/>
                          </a:solidFill>
                          <a:latin typeface="Calibri"/>
                        </a:defRPr>
                      </a:lvl3pPr>
                      <a:lvl4pPr marL="1371669" algn="l" defTabSz="457223" rtl="0" eaLnBrk="1" latinLnBrk="0" hangingPunct="1">
                        <a:defRPr sz="1800" b="1" kern="1200">
                          <a:solidFill>
                            <a:schemeClr val="tx1"/>
                          </a:solidFill>
                          <a:latin typeface="Calibri"/>
                        </a:defRPr>
                      </a:lvl4pPr>
                      <a:lvl5pPr marL="1828891" algn="l" defTabSz="457223" rtl="0" eaLnBrk="1" latinLnBrk="0" hangingPunct="1">
                        <a:defRPr sz="1800" b="1" kern="1200">
                          <a:solidFill>
                            <a:schemeClr val="tx1"/>
                          </a:solidFill>
                          <a:latin typeface="Calibri"/>
                        </a:defRPr>
                      </a:lvl5pPr>
                      <a:lvl6pPr marL="2286114" algn="l" defTabSz="457223" rtl="0" eaLnBrk="1" latinLnBrk="0" hangingPunct="1">
                        <a:defRPr sz="1800" b="1" kern="1200">
                          <a:solidFill>
                            <a:schemeClr val="tx1"/>
                          </a:solidFill>
                          <a:latin typeface="Calibri"/>
                        </a:defRPr>
                      </a:lvl6pPr>
                      <a:lvl7pPr marL="2743337" algn="l" defTabSz="457223" rtl="0" eaLnBrk="1" latinLnBrk="0" hangingPunct="1">
                        <a:defRPr sz="1800" b="1" kern="1200">
                          <a:solidFill>
                            <a:schemeClr val="tx1"/>
                          </a:solidFill>
                          <a:latin typeface="Calibri"/>
                        </a:defRPr>
                      </a:lvl7pPr>
                      <a:lvl8pPr marL="3200560" algn="l" defTabSz="457223" rtl="0" eaLnBrk="1" latinLnBrk="0" hangingPunct="1">
                        <a:defRPr sz="1800" b="1" kern="1200">
                          <a:solidFill>
                            <a:schemeClr val="tx1"/>
                          </a:solidFill>
                          <a:latin typeface="Calibri"/>
                        </a:defRPr>
                      </a:lvl8pPr>
                      <a:lvl9pPr marL="3657783" algn="l" defTabSz="457223" rtl="0" eaLnBrk="1" latinLnBrk="0" hangingPunct="1">
                        <a:defRPr sz="1800" b="1" kern="1200">
                          <a:solidFill>
                            <a:schemeClr val="tx1"/>
                          </a:solidFill>
                          <a:latin typeface="Calibri"/>
                        </a:defRPr>
                      </a:lvl9pPr>
                    </a:lstStyle>
                    <a:p>
                      <a:pPr marL="0" marR="0" indent="-1905" algn="ctr">
                        <a:lnSpc>
                          <a:spcPct val="115000"/>
                        </a:lnSpc>
                        <a:spcBef>
                          <a:spcPts val="0"/>
                        </a:spcBef>
                        <a:spcAft>
                          <a:spcPts val="1200"/>
                        </a:spcAft>
                      </a:pPr>
                      <a:r>
                        <a:rPr lang="it-IT" sz="3200" b="1" dirty="0">
                          <a:solidFill>
                            <a:srgbClr val="C00000"/>
                          </a:solidFill>
                          <a:effectLst/>
                          <a:latin typeface="Roboto Condensed" panose="02000000000000000000" pitchFamily="2" charset="0"/>
                          <a:ea typeface="Roboto Condensed" panose="02000000000000000000" pitchFamily="2" charset="0"/>
                        </a:rPr>
                        <a:t>Nội dung</a:t>
                      </a:r>
                    </a:p>
                  </a:txBody>
                  <a:tcPr marL="63372" marR="63372"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chemeClr val="tx1"/>
                    </a:solidFill>
                  </a:tcPr>
                </a:tc>
                <a:tc>
                  <a:txBody>
                    <a:bodyPr/>
                    <a:lstStyle>
                      <a:lvl1pPr marL="0" algn="l" defTabSz="457223" rtl="0" eaLnBrk="1" latinLnBrk="0" hangingPunct="1">
                        <a:defRPr sz="1800" b="1" kern="1200">
                          <a:solidFill>
                            <a:schemeClr val="tx1"/>
                          </a:solidFill>
                          <a:latin typeface="Calibri"/>
                        </a:defRPr>
                      </a:lvl1pPr>
                      <a:lvl2pPr marL="457223" algn="l" defTabSz="457223" rtl="0" eaLnBrk="1" latinLnBrk="0" hangingPunct="1">
                        <a:defRPr sz="1800" b="1" kern="1200">
                          <a:solidFill>
                            <a:schemeClr val="tx1"/>
                          </a:solidFill>
                          <a:latin typeface="Calibri"/>
                        </a:defRPr>
                      </a:lvl2pPr>
                      <a:lvl3pPr marL="914446" algn="l" defTabSz="457223" rtl="0" eaLnBrk="1" latinLnBrk="0" hangingPunct="1">
                        <a:defRPr sz="1800" b="1" kern="1200">
                          <a:solidFill>
                            <a:schemeClr val="tx1"/>
                          </a:solidFill>
                          <a:latin typeface="Calibri"/>
                        </a:defRPr>
                      </a:lvl3pPr>
                      <a:lvl4pPr marL="1371669" algn="l" defTabSz="457223" rtl="0" eaLnBrk="1" latinLnBrk="0" hangingPunct="1">
                        <a:defRPr sz="1800" b="1" kern="1200">
                          <a:solidFill>
                            <a:schemeClr val="tx1"/>
                          </a:solidFill>
                          <a:latin typeface="Calibri"/>
                        </a:defRPr>
                      </a:lvl4pPr>
                      <a:lvl5pPr marL="1828891" algn="l" defTabSz="457223" rtl="0" eaLnBrk="1" latinLnBrk="0" hangingPunct="1">
                        <a:defRPr sz="1800" b="1" kern="1200">
                          <a:solidFill>
                            <a:schemeClr val="tx1"/>
                          </a:solidFill>
                          <a:latin typeface="Calibri"/>
                        </a:defRPr>
                      </a:lvl5pPr>
                      <a:lvl6pPr marL="2286114" algn="l" defTabSz="457223" rtl="0" eaLnBrk="1" latinLnBrk="0" hangingPunct="1">
                        <a:defRPr sz="1800" b="1" kern="1200">
                          <a:solidFill>
                            <a:schemeClr val="tx1"/>
                          </a:solidFill>
                          <a:latin typeface="Calibri"/>
                        </a:defRPr>
                      </a:lvl6pPr>
                      <a:lvl7pPr marL="2743337" algn="l" defTabSz="457223" rtl="0" eaLnBrk="1" latinLnBrk="0" hangingPunct="1">
                        <a:defRPr sz="1800" b="1" kern="1200">
                          <a:solidFill>
                            <a:schemeClr val="tx1"/>
                          </a:solidFill>
                          <a:latin typeface="Calibri"/>
                        </a:defRPr>
                      </a:lvl7pPr>
                      <a:lvl8pPr marL="3200560" algn="l" defTabSz="457223" rtl="0" eaLnBrk="1" latinLnBrk="0" hangingPunct="1">
                        <a:defRPr sz="1800" b="1" kern="1200">
                          <a:solidFill>
                            <a:schemeClr val="tx1"/>
                          </a:solidFill>
                          <a:latin typeface="Calibri"/>
                        </a:defRPr>
                      </a:lvl8pPr>
                      <a:lvl9pPr marL="3657783" algn="l" defTabSz="457223" rtl="0" eaLnBrk="1" latinLnBrk="0" hangingPunct="1">
                        <a:defRPr sz="1800" b="1" kern="1200">
                          <a:solidFill>
                            <a:schemeClr val="tx1"/>
                          </a:solidFill>
                          <a:latin typeface="Calibri"/>
                        </a:defRPr>
                      </a:lvl9pPr>
                    </a:lstStyle>
                    <a:p>
                      <a:pPr marL="0" marR="0" indent="-1905" algn="ctr">
                        <a:lnSpc>
                          <a:spcPct val="115000"/>
                        </a:lnSpc>
                        <a:spcBef>
                          <a:spcPts val="0"/>
                        </a:spcBef>
                        <a:spcAft>
                          <a:spcPts val="1200"/>
                        </a:spcAft>
                      </a:pPr>
                      <a:r>
                        <a:rPr lang="it-IT" sz="3200" b="1" dirty="0">
                          <a:solidFill>
                            <a:srgbClr val="C00000"/>
                          </a:solidFill>
                          <a:effectLst/>
                          <a:latin typeface="Roboto Condensed" panose="02000000000000000000" pitchFamily="2" charset="0"/>
                          <a:ea typeface="Roboto Condensed" panose="02000000000000000000" pitchFamily="2" charset="0"/>
                        </a:rPr>
                        <a:t>Có</a:t>
                      </a:r>
                      <a:endParaRPr lang="en-US" sz="2800" b="1" dirty="0">
                        <a:solidFill>
                          <a:srgbClr val="C00000"/>
                        </a:solidFill>
                        <a:effectLst/>
                        <a:latin typeface="Roboto Condensed" panose="02000000000000000000" pitchFamily="2" charset="0"/>
                        <a:ea typeface="Roboto Condensed" panose="02000000000000000000" pitchFamily="2" charset="0"/>
                      </a:endParaRPr>
                    </a:p>
                  </a:txBody>
                  <a:tcPr marL="63372" marR="63372"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chemeClr val="tx1"/>
                    </a:solidFill>
                  </a:tcPr>
                </a:tc>
                <a:tc>
                  <a:txBody>
                    <a:bodyPr/>
                    <a:lstStyle>
                      <a:lvl1pPr marL="0" algn="l" defTabSz="457223" rtl="0" eaLnBrk="1" latinLnBrk="0" hangingPunct="1">
                        <a:defRPr sz="1800" b="1" kern="1200">
                          <a:solidFill>
                            <a:schemeClr val="tx1"/>
                          </a:solidFill>
                          <a:latin typeface="Calibri"/>
                        </a:defRPr>
                      </a:lvl1pPr>
                      <a:lvl2pPr marL="457223" algn="l" defTabSz="457223" rtl="0" eaLnBrk="1" latinLnBrk="0" hangingPunct="1">
                        <a:defRPr sz="1800" b="1" kern="1200">
                          <a:solidFill>
                            <a:schemeClr val="tx1"/>
                          </a:solidFill>
                          <a:latin typeface="Calibri"/>
                        </a:defRPr>
                      </a:lvl2pPr>
                      <a:lvl3pPr marL="914446" algn="l" defTabSz="457223" rtl="0" eaLnBrk="1" latinLnBrk="0" hangingPunct="1">
                        <a:defRPr sz="1800" b="1" kern="1200">
                          <a:solidFill>
                            <a:schemeClr val="tx1"/>
                          </a:solidFill>
                          <a:latin typeface="Calibri"/>
                        </a:defRPr>
                      </a:lvl3pPr>
                      <a:lvl4pPr marL="1371669" algn="l" defTabSz="457223" rtl="0" eaLnBrk="1" latinLnBrk="0" hangingPunct="1">
                        <a:defRPr sz="1800" b="1" kern="1200">
                          <a:solidFill>
                            <a:schemeClr val="tx1"/>
                          </a:solidFill>
                          <a:latin typeface="Calibri"/>
                        </a:defRPr>
                      </a:lvl4pPr>
                      <a:lvl5pPr marL="1828891" algn="l" defTabSz="457223" rtl="0" eaLnBrk="1" latinLnBrk="0" hangingPunct="1">
                        <a:defRPr sz="1800" b="1" kern="1200">
                          <a:solidFill>
                            <a:schemeClr val="tx1"/>
                          </a:solidFill>
                          <a:latin typeface="Calibri"/>
                        </a:defRPr>
                      </a:lvl5pPr>
                      <a:lvl6pPr marL="2286114" algn="l" defTabSz="457223" rtl="0" eaLnBrk="1" latinLnBrk="0" hangingPunct="1">
                        <a:defRPr sz="1800" b="1" kern="1200">
                          <a:solidFill>
                            <a:schemeClr val="tx1"/>
                          </a:solidFill>
                          <a:latin typeface="Calibri"/>
                        </a:defRPr>
                      </a:lvl6pPr>
                      <a:lvl7pPr marL="2743337" algn="l" defTabSz="457223" rtl="0" eaLnBrk="1" latinLnBrk="0" hangingPunct="1">
                        <a:defRPr sz="1800" b="1" kern="1200">
                          <a:solidFill>
                            <a:schemeClr val="tx1"/>
                          </a:solidFill>
                          <a:latin typeface="Calibri"/>
                        </a:defRPr>
                      </a:lvl7pPr>
                      <a:lvl8pPr marL="3200560" algn="l" defTabSz="457223" rtl="0" eaLnBrk="1" latinLnBrk="0" hangingPunct="1">
                        <a:defRPr sz="1800" b="1" kern="1200">
                          <a:solidFill>
                            <a:schemeClr val="tx1"/>
                          </a:solidFill>
                          <a:latin typeface="Calibri"/>
                        </a:defRPr>
                      </a:lvl8pPr>
                      <a:lvl9pPr marL="3657783" algn="l" defTabSz="457223" rtl="0" eaLnBrk="1" latinLnBrk="0" hangingPunct="1">
                        <a:defRPr sz="1800" b="1" kern="1200">
                          <a:solidFill>
                            <a:schemeClr val="tx1"/>
                          </a:solidFill>
                          <a:latin typeface="Calibri"/>
                        </a:defRPr>
                      </a:lvl9pPr>
                    </a:lstStyle>
                    <a:p>
                      <a:pPr marL="0" marR="0" indent="-1905" algn="ctr">
                        <a:lnSpc>
                          <a:spcPct val="115000"/>
                        </a:lnSpc>
                        <a:spcBef>
                          <a:spcPts val="0"/>
                        </a:spcBef>
                        <a:spcAft>
                          <a:spcPts val="1200"/>
                        </a:spcAft>
                      </a:pPr>
                      <a:r>
                        <a:rPr lang="it-IT" sz="3200" b="1" dirty="0">
                          <a:solidFill>
                            <a:srgbClr val="C00000"/>
                          </a:solidFill>
                          <a:effectLst/>
                          <a:latin typeface="Roboto Condensed" panose="02000000000000000000" pitchFamily="2" charset="0"/>
                          <a:ea typeface="Roboto Condensed" panose="02000000000000000000" pitchFamily="2" charset="0"/>
                        </a:rPr>
                        <a:t>Không</a:t>
                      </a:r>
                      <a:endParaRPr lang="en-US" sz="2800" b="1" dirty="0">
                        <a:solidFill>
                          <a:srgbClr val="C00000"/>
                        </a:solidFill>
                        <a:effectLst/>
                        <a:latin typeface="Roboto Condensed" panose="02000000000000000000" pitchFamily="2" charset="0"/>
                        <a:ea typeface="Roboto Condensed" panose="02000000000000000000" pitchFamily="2" charset="0"/>
                      </a:endParaRPr>
                    </a:p>
                  </a:txBody>
                  <a:tcPr marL="63372" marR="63372"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chemeClr val="tx1"/>
                    </a:solidFill>
                  </a:tcPr>
                </a:tc>
                <a:extLst>
                  <a:ext uri="{0D108BD9-81ED-4DB2-BD59-A6C34878D82A}">
                    <a16:rowId xmlns:a16="http://schemas.microsoft.com/office/drawing/2014/main" xmlns="" val="1580906218"/>
                  </a:ext>
                </a:extLst>
              </a:tr>
              <a:tr h="646211">
                <a:tc>
                  <a:txBody>
                    <a:bodyPr/>
                    <a:lstStyle>
                      <a:lvl1pPr marL="0" algn="l" defTabSz="457223" rtl="0" eaLnBrk="1" latinLnBrk="0" hangingPunct="1">
                        <a:defRPr sz="1800" b="1" kern="1200">
                          <a:solidFill>
                            <a:schemeClr val="tx1"/>
                          </a:solidFill>
                          <a:latin typeface="Calibri"/>
                        </a:defRPr>
                      </a:lvl1pPr>
                      <a:lvl2pPr marL="457223" algn="l" defTabSz="457223" rtl="0" eaLnBrk="1" latinLnBrk="0" hangingPunct="1">
                        <a:defRPr sz="1800" b="1" kern="1200">
                          <a:solidFill>
                            <a:schemeClr val="tx1"/>
                          </a:solidFill>
                          <a:latin typeface="Calibri"/>
                        </a:defRPr>
                      </a:lvl2pPr>
                      <a:lvl3pPr marL="914446" algn="l" defTabSz="457223" rtl="0" eaLnBrk="1" latinLnBrk="0" hangingPunct="1">
                        <a:defRPr sz="1800" b="1" kern="1200">
                          <a:solidFill>
                            <a:schemeClr val="tx1"/>
                          </a:solidFill>
                          <a:latin typeface="Calibri"/>
                        </a:defRPr>
                      </a:lvl3pPr>
                      <a:lvl4pPr marL="1371669" algn="l" defTabSz="457223" rtl="0" eaLnBrk="1" latinLnBrk="0" hangingPunct="1">
                        <a:defRPr sz="1800" b="1" kern="1200">
                          <a:solidFill>
                            <a:schemeClr val="tx1"/>
                          </a:solidFill>
                          <a:latin typeface="Calibri"/>
                        </a:defRPr>
                      </a:lvl4pPr>
                      <a:lvl5pPr marL="1828891" algn="l" defTabSz="457223" rtl="0" eaLnBrk="1" latinLnBrk="0" hangingPunct="1">
                        <a:defRPr sz="1800" b="1" kern="1200">
                          <a:solidFill>
                            <a:schemeClr val="tx1"/>
                          </a:solidFill>
                          <a:latin typeface="Calibri"/>
                        </a:defRPr>
                      </a:lvl5pPr>
                      <a:lvl6pPr marL="2286114" algn="l" defTabSz="457223" rtl="0" eaLnBrk="1" latinLnBrk="0" hangingPunct="1">
                        <a:defRPr sz="1800" b="1" kern="1200">
                          <a:solidFill>
                            <a:schemeClr val="tx1"/>
                          </a:solidFill>
                          <a:latin typeface="Calibri"/>
                        </a:defRPr>
                      </a:lvl6pPr>
                      <a:lvl7pPr marL="2743337" algn="l" defTabSz="457223" rtl="0" eaLnBrk="1" latinLnBrk="0" hangingPunct="1">
                        <a:defRPr sz="1800" b="1" kern="1200">
                          <a:solidFill>
                            <a:schemeClr val="tx1"/>
                          </a:solidFill>
                          <a:latin typeface="Calibri"/>
                        </a:defRPr>
                      </a:lvl7pPr>
                      <a:lvl8pPr marL="3200560" algn="l" defTabSz="457223" rtl="0" eaLnBrk="1" latinLnBrk="0" hangingPunct="1">
                        <a:defRPr sz="1800" b="1" kern="1200">
                          <a:solidFill>
                            <a:schemeClr val="tx1"/>
                          </a:solidFill>
                          <a:latin typeface="Calibri"/>
                        </a:defRPr>
                      </a:lvl8pPr>
                      <a:lvl9pPr marL="3657783" algn="l" defTabSz="457223" rtl="0" eaLnBrk="1" latinLnBrk="0" hangingPunct="1">
                        <a:defRPr sz="1800" b="1" kern="1200">
                          <a:solidFill>
                            <a:schemeClr val="tx1"/>
                          </a:solidFill>
                          <a:latin typeface="Calibri"/>
                        </a:defRPr>
                      </a:lvl9pPr>
                    </a:lstStyle>
                    <a:p>
                      <a:pPr marL="635" marR="0" indent="-1905" algn="just">
                        <a:lnSpc>
                          <a:spcPct val="115000"/>
                        </a:lnSpc>
                        <a:spcBef>
                          <a:spcPts val="0"/>
                        </a:spcBef>
                        <a:spcAft>
                          <a:spcPts val="0"/>
                        </a:spcAft>
                      </a:pPr>
                      <a:r>
                        <a:rPr lang="it-IT" sz="2800" b="0" dirty="0">
                          <a:solidFill>
                            <a:srgbClr val="002060"/>
                          </a:solidFill>
                          <a:effectLst/>
                          <a:latin typeface="Roboto Condensed" panose="02000000000000000000" pitchFamily="2" charset="0"/>
                          <a:ea typeface="Roboto Condensed" panose="02000000000000000000" pitchFamily="2" charset="0"/>
                        </a:rPr>
                        <a:t>Có tên sản phẩm, tên thành viên.</a:t>
                      </a:r>
                      <a:endParaRPr lang="en-US" sz="2800" b="0" dirty="0">
                        <a:solidFill>
                          <a:srgbClr val="002060"/>
                        </a:solidFill>
                        <a:effectLst/>
                        <a:latin typeface="Roboto Condensed" panose="02000000000000000000" pitchFamily="2" charset="0"/>
                        <a:ea typeface="Roboto Condensed" panose="02000000000000000000" pitchFamily="2" charset="0"/>
                      </a:endParaRPr>
                    </a:p>
                  </a:txBody>
                  <a:tcPr marL="68580" marR="68580" marT="0" marB="0">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chemeClr val="tx1"/>
                    </a:solidFill>
                  </a:tcPr>
                </a:tc>
                <a:tc>
                  <a:txBody>
                    <a:bodyPr/>
                    <a:lstStyle>
                      <a:lvl1pPr marL="0" algn="l" defTabSz="457223" rtl="0" eaLnBrk="1" latinLnBrk="0" hangingPunct="1">
                        <a:defRPr sz="1800" kern="1200">
                          <a:solidFill>
                            <a:schemeClr val="tx1"/>
                          </a:solidFill>
                          <a:latin typeface="Calibri"/>
                        </a:defRPr>
                      </a:lvl1pPr>
                      <a:lvl2pPr marL="457223" algn="l" defTabSz="457223" rtl="0" eaLnBrk="1" latinLnBrk="0" hangingPunct="1">
                        <a:defRPr sz="1800" kern="1200">
                          <a:solidFill>
                            <a:schemeClr val="tx1"/>
                          </a:solidFill>
                          <a:latin typeface="Calibri"/>
                        </a:defRPr>
                      </a:lvl2pPr>
                      <a:lvl3pPr marL="914446" algn="l" defTabSz="457223" rtl="0" eaLnBrk="1" latinLnBrk="0" hangingPunct="1">
                        <a:defRPr sz="1800" kern="1200">
                          <a:solidFill>
                            <a:schemeClr val="tx1"/>
                          </a:solidFill>
                          <a:latin typeface="Calibri"/>
                        </a:defRPr>
                      </a:lvl3pPr>
                      <a:lvl4pPr marL="1371669" algn="l" defTabSz="457223" rtl="0" eaLnBrk="1" latinLnBrk="0" hangingPunct="1">
                        <a:defRPr sz="1800" kern="1200">
                          <a:solidFill>
                            <a:schemeClr val="tx1"/>
                          </a:solidFill>
                          <a:latin typeface="Calibri"/>
                        </a:defRPr>
                      </a:lvl4pPr>
                      <a:lvl5pPr marL="1828891" algn="l" defTabSz="457223" rtl="0" eaLnBrk="1" latinLnBrk="0" hangingPunct="1">
                        <a:defRPr sz="1800" kern="1200">
                          <a:solidFill>
                            <a:schemeClr val="tx1"/>
                          </a:solidFill>
                          <a:latin typeface="Calibri"/>
                        </a:defRPr>
                      </a:lvl5pPr>
                      <a:lvl6pPr marL="2286114" algn="l" defTabSz="457223" rtl="0" eaLnBrk="1" latinLnBrk="0" hangingPunct="1">
                        <a:defRPr sz="1800" kern="1200">
                          <a:solidFill>
                            <a:schemeClr val="tx1"/>
                          </a:solidFill>
                          <a:latin typeface="Calibri"/>
                        </a:defRPr>
                      </a:lvl6pPr>
                      <a:lvl7pPr marL="2743337" algn="l" defTabSz="457223" rtl="0" eaLnBrk="1" latinLnBrk="0" hangingPunct="1">
                        <a:defRPr sz="1800" kern="1200">
                          <a:solidFill>
                            <a:schemeClr val="tx1"/>
                          </a:solidFill>
                          <a:latin typeface="Calibri"/>
                        </a:defRPr>
                      </a:lvl7pPr>
                      <a:lvl8pPr marL="3200560" algn="l" defTabSz="457223" rtl="0" eaLnBrk="1" latinLnBrk="0" hangingPunct="1">
                        <a:defRPr sz="1800" kern="1200">
                          <a:solidFill>
                            <a:schemeClr val="tx1"/>
                          </a:solidFill>
                          <a:latin typeface="Calibri"/>
                        </a:defRPr>
                      </a:lvl8pPr>
                      <a:lvl9pPr marL="3657783" algn="l" defTabSz="457223" rtl="0" eaLnBrk="1" latinLnBrk="0" hangingPunct="1">
                        <a:defRPr sz="1800" kern="1200">
                          <a:solidFill>
                            <a:schemeClr val="tx1"/>
                          </a:solidFill>
                          <a:latin typeface="Calibri"/>
                        </a:defRPr>
                      </a:lvl9pPr>
                    </a:lstStyle>
                    <a:p>
                      <a:pPr marL="635" marR="0" indent="-1905" algn="just">
                        <a:lnSpc>
                          <a:spcPct val="115000"/>
                        </a:lnSpc>
                        <a:spcBef>
                          <a:spcPts val="0"/>
                        </a:spcBef>
                        <a:spcAft>
                          <a:spcPts val="0"/>
                        </a:spcAft>
                      </a:pPr>
                      <a:r>
                        <a:rPr lang="it-IT" sz="2400" b="0" dirty="0">
                          <a:solidFill>
                            <a:srgbClr val="002060"/>
                          </a:solidFill>
                          <a:effectLst/>
                          <a:latin typeface="Roboto Condensed" panose="02000000000000000000" pitchFamily="2" charset="0"/>
                          <a:ea typeface="Roboto Condensed" panose="02000000000000000000" pitchFamily="2" charset="0"/>
                        </a:rPr>
                        <a:t> </a:t>
                      </a:r>
                      <a:endParaRPr lang="en-US" sz="2000" b="0" dirty="0">
                        <a:solidFill>
                          <a:srgbClr val="002060"/>
                        </a:solidFill>
                        <a:effectLst/>
                        <a:latin typeface="Roboto Condensed" panose="02000000000000000000" pitchFamily="2" charset="0"/>
                        <a:ea typeface="Roboto Condensed" panose="02000000000000000000" pitchFamily="2" charset="0"/>
                      </a:endParaRPr>
                    </a:p>
                  </a:txBody>
                  <a:tcPr marL="63372" marR="63372" marT="0" marB="0">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chemeClr val="tx1"/>
                    </a:solidFill>
                  </a:tcPr>
                </a:tc>
                <a:tc>
                  <a:txBody>
                    <a:bodyPr/>
                    <a:lstStyle>
                      <a:lvl1pPr marL="0" algn="l" defTabSz="457223" rtl="0" eaLnBrk="1" latinLnBrk="0" hangingPunct="1">
                        <a:defRPr sz="1800" kern="1200">
                          <a:solidFill>
                            <a:schemeClr val="tx1"/>
                          </a:solidFill>
                          <a:latin typeface="Calibri"/>
                        </a:defRPr>
                      </a:lvl1pPr>
                      <a:lvl2pPr marL="457223" algn="l" defTabSz="457223" rtl="0" eaLnBrk="1" latinLnBrk="0" hangingPunct="1">
                        <a:defRPr sz="1800" kern="1200">
                          <a:solidFill>
                            <a:schemeClr val="tx1"/>
                          </a:solidFill>
                          <a:latin typeface="Calibri"/>
                        </a:defRPr>
                      </a:lvl2pPr>
                      <a:lvl3pPr marL="914446" algn="l" defTabSz="457223" rtl="0" eaLnBrk="1" latinLnBrk="0" hangingPunct="1">
                        <a:defRPr sz="1800" kern="1200">
                          <a:solidFill>
                            <a:schemeClr val="tx1"/>
                          </a:solidFill>
                          <a:latin typeface="Calibri"/>
                        </a:defRPr>
                      </a:lvl3pPr>
                      <a:lvl4pPr marL="1371669" algn="l" defTabSz="457223" rtl="0" eaLnBrk="1" latinLnBrk="0" hangingPunct="1">
                        <a:defRPr sz="1800" kern="1200">
                          <a:solidFill>
                            <a:schemeClr val="tx1"/>
                          </a:solidFill>
                          <a:latin typeface="Calibri"/>
                        </a:defRPr>
                      </a:lvl4pPr>
                      <a:lvl5pPr marL="1828891" algn="l" defTabSz="457223" rtl="0" eaLnBrk="1" latinLnBrk="0" hangingPunct="1">
                        <a:defRPr sz="1800" kern="1200">
                          <a:solidFill>
                            <a:schemeClr val="tx1"/>
                          </a:solidFill>
                          <a:latin typeface="Calibri"/>
                        </a:defRPr>
                      </a:lvl5pPr>
                      <a:lvl6pPr marL="2286114" algn="l" defTabSz="457223" rtl="0" eaLnBrk="1" latinLnBrk="0" hangingPunct="1">
                        <a:defRPr sz="1800" kern="1200">
                          <a:solidFill>
                            <a:schemeClr val="tx1"/>
                          </a:solidFill>
                          <a:latin typeface="Calibri"/>
                        </a:defRPr>
                      </a:lvl6pPr>
                      <a:lvl7pPr marL="2743337" algn="l" defTabSz="457223" rtl="0" eaLnBrk="1" latinLnBrk="0" hangingPunct="1">
                        <a:defRPr sz="1800" kern="1200">
                          <a:solidFill>
                            <a:schemeClr val="tx1"/>
                          </a:solidFill>
                          <a:latin typeface="Calibri"/>
                        </a:defRPr>
                      </a:lvl7pPr>
                      <a:lvl8pPr marL="3200560" algn="l" defTabSz="457223" rtl="0" eaLnBrk="1" latinLnBrk="0" hangingPunct="1">
                        <a:defRPr sz="1800" kern="1200">
                          <a:solidFill>
                            <a:schemeClr val="tx1"/>
                          </a:solidFill>
                          <a:latin typeface="Calibri"/>
                        </a:defRPr>
                      </a:lvl8pPr>
                      <a:lvl9pPr marL="3657783" algn="l" defTabSz="457223" rtl="0" eaLnBrk="1" latinLnBrk="0" hangingPunct="1">
                        <a:defRPr sz="1800" kern="1200">
                          <a:solidFill>
                            <a:schemeClr val="tx1"/>
                          </a:solidFill>
                          <a:latin typeface="Calibri"/>
                        </a:defRPr>
                      </a:lvl9pPr>
                    </a:lstStyle>
                    <a:p>
                      <a:pPr marL="635" marR="0" indent="-1905" algn="just">
                        <a:lnSpc>
                          <a:spcPct val="115000"/>
                        </a:lnSpc>
                        <a:spcBef>
                          <a:spcPts val="0"/>
                        </a:spcBef>
                        <a:spcAft>
                          <a:spcPts val="0"/>
                        </a:spcAft>
                      </a:pPr>
                      <a:r>
                        <a:rPr lang="it-IT" sz="2400" b="0" dirty="0">
                          <a:solidFill>
                            <a:srgbClr val="002060"/>
                          </a:solidFill>
                          <a:effectLst/>
                          <a:latin typeface="Roboto Condensed" panose="02000000000000000000" pitchFamily="2" charset="0"/>
                          <a:ea typeface="Roboto Condensed" panose="02000000000000000000" pitchFamily="2" charset="0"/>
                        </a:rPr>
                        <a:t> </a:t>
                      </a:r>
                      <a:endParaRPr lang="en-US" sz="2000" b="0" dirty="0">
                        <a:solidFill>
                          <a:srgbClr val="002060"/>
                        </a:solidFill>
                        <a:effectLst/>
                        <a:latin typeface="Roboto Condensed" panose="02000000000000000000" pitchFamily="2" charset="0"/>
                        <a:ea typeface="Roboto Condensed" panose="02000000000000000000" pitchFamily="2" charset="0"/>
                      </a:endParaRPr>
                    </a:p>
                  </a:txBody>
                  <a:tcPr marL="63372" marR="63372" marT="0" marB="0">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chemeClr val="tx1"/>
                    </a:solidFill>
                  </a:tcPr>
                </a:tc>
                <a:extLst>
                  <a:ext uri="{0D108BD9-81ED-4DB2-BD59-A6C34878D82A}">
                    <a16:rowId xmlns:a16="http://schemas.microsoft.com/office/drawing/2014/main" xmlns="" val="1968443063"/>
                  </a:ext>
                </a:extLst>
              </a:tr>
              <a:tr h="512927">
                <a:tc>
                  <a:txBody>
                    <a:bodyPr/>
                    <a:lstStyle>
                      <a:lvl1pPr marL="0" algn="l" defTabSz="457223" rtl="0" eaLnBrk="1" latinLnBrk="0" hangingPunct="1">
                        <a:defRPr sz="1800" b="1" kern="1200">
                          <a:solidFill>
                            <a:schemeClr val="tx1"/>
                          </a:solidFill>
                          <a:latin typeface="Calibri"/>
                        </a:defRPr>
                      </a:lvl1pPr>
                      <a:lvl2pPr marL="457223" algn="l" defTabSz="457223" rtl="0" eaLnBrk="1" latinLnBrk="0" hangingPunct="1">
                        <a:defRPr sz="1800" b="1" kern="1200">
                          <a:solidFill>
                            <a:schemeClr val="tx1"/>
                          </a:solidFill>
                          <a:latin typeface="Calibri"/>
                        </a:defRPr>
                      </a:lvl2pPr>
                      <a:lvl3pPr marL="914446" algn="l" defTabSz="457223" rtl="0" eaLnBrk="1" latinLnBrk="0" hangingPunct="1">
                        <a:defRPr sz="1800" b="1" kern="1200">
                          <a:solidFill>
                            <a:schemeClr val="tx1"/>
                          </a:solidFill>
                          <a:latin typeface="Calibri"/>
                        </a:defRPr>
                      </a:lvl3pPr>
                      <a:lvl4pPr marL="1371669" algn="l" defTabSz="457223" rtl="0" eaLnBrk="1" latinLnBrk="0" hangingPunct="1">
                        <a:defRPr sz="1800" b="1" kern="1200">
                          <a:solidFill>
                            <a:schemeClr val="tx1"/>
                          </a:solidFill>
                          <a:latin typeface="Calibri"/>
                        </a:defRPr>
                      </a:lvl4pPr>
                      <a:lvl5pPr marL="1828891" algn="l" defTabSz="457223" rtl="0" eaLnBrk="1" latinLnBrk="0" hangingPunct="1">
                        <a:defRPr sz="1800" b="1" kern="1200">
                          <a:solidFill>
                            <a:schemeClr val="tx1"/>
                          </a:solidFill>
                          <a:latin typeface="Calibri"/>
                        </a:defRPr>
                      </a:lvl5pPr>
                      <a:lvl6pPr marL="2286114" algn="l" defTabSz="457223" rtl="0" eaLnBrk="1" latinLnBrk="0" hangingPunct="1">
                        <a:defRPr sz="1800" b="1" kern="1200">
                          <a:solidFill>
                            <a:schemeClr val="tx1"/>
                          </a:solidFill>
                          <a:latin typeface="Calibri"/>
                        </a:defRPr>
                      </a:lvl6pPr>
                      <a:lvl7pPr marL="2743337" algn="l" defTabSz="457223" rtl="0" eaLnBrk="1" latinLnBrk="0" hangingPunct="1">
                        <a:defRPr sz="1800" b="1" kern="1200">
                          <a:solidFill>
                            <a:schemeClr val="tx1"/>
                          </a:solidFill>
                          <a:latin typeface="Calibri"/>
                        </a:defRPr>
                      </a:lvl7pPr>
                      <a:lvl8pPr marL="3200560" algn="l" defTabSz="457223" rtl="0" eaLnBrk="1" latinLnBrk="0" hangingPunct="1">
                        <a:defRPr sz="1800" b="1" kern="1200">
                          <a:solidFill>
                            <a:schemeClr val="tx1"/>
                          </a:solidFill>
                          <a:latin typeface="Calibri"/>
                        </a:defRPr>
                      </a:lvl8pPr>
                      <a:lvl9pPr marL="3657783" algn="l" defTabSz="457223" rtl="0" eaLnBrk="1" latinLnBrk="0" hangingPunct="1">
                        <a:defRPr sz="1800" b="1" kern="1200">
                          <a:solidFill>
                            <a:schemeClr val="tx1"/>
                          </a:solidFill>
                          <a:latin typeface="Calibri"/>
                        </a:defRPr>
                      </a:lvl9pPr>
                    </a:lstStyle>
                    <a:p>
                      <a:pPr marL="635" marR="0" indent="-1905" algn="just">
                        <a:lnSpc>
                          <a:spcPct val="115000"/>
                        </a:lnSpc>
                        <a:spcBef>
                          <a:spcPts val="0"/>
                        </a:spcBef>
                        <a:spcAft>
                          <a:spcPts val="0"/>
                        </a:spcAft>
                      </a:pPr>
                      <a:r>
                        <a:rPr lang="it-IT" sz="2800" b="0" dirty="0">
                          <a:solidFill>
                            <a:srgbClr val="002060"/>
                          </a:solidFill>
                          <a:effectLst/>
                          <a:latin typeface="Roboto Condensed" panose="02000000000000000000" pitchFamily="2" charset="0"/>
                          <a:ea typeface="Roboto Condensed" panose="02000000000000000000" pitchFamily="2" charset="0"/>
                        </a:rPr>
                        <a:t>Thể hiện được đầy đủ nội dung như yêu cầu.</a:t>
                      </a:r>
                      <a:endParaRPr lang="en-US" sz="2800" b="0" dirty="0">
                        <a:solidFill>
                          <a:srgbClr val="002060"/>
                        </a:solidFill>
                        <a:effectLst/>
                        <a:latin typeface="Roboto Condensed" panose="02000000000000000000" pitchFamily="2" charset="0"/>
                        <a:ea typeface="Roboto Condensed" panose="02000000000000000000" pitchFamily="2" charset="0"/>
                      </a:endParaRPr>
                    </a:p>
                  </a:txBody>
                  <a:tcPr marL="68580" marR="68580" marT="0" marB="0">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chemeClr val="tx1"/>
                    </a:solidFill>
                  </a:tcPr>
                </a:tc>
                <a:tc>
                  <a:txBody>
                    <a:bodyPr/>
                    <a:lstStyle>
                      <a:lvl1pPr marL="0" algn="l" defTabSz="457223" rtl="0" eaLnBrk="1" latinLnBrk="0" hangingPunct="1">
                        <a:defRPr sz="1800" kern="1200">
                          <a:solidFill>
                            <a:schemeClr val="tx1"/>
                          </a:solidFill>
                          <a:latin typeface="Calibri"/>
                        </a:defRPr>
                      </a:lvl1pPr>
                      <a:lvl2pPr marL="457223" algn="l" defTabSz="457223" rtl="0" eaLnBrk="1" latinLnBrk="0" hangingPunct="1">
                        <a:defRPr sz="1800" kern="1200">
                          <a:solidFill>
                            <a:schemeClr val="tx1"/>
                          </a:solidFill>
                          <a:latin typeface="Calibri"/>
                        </a:defRPr>
                      </a:lvl2pPr>
                      <a:lvl3pPr marL="914446" algn="l" defTabSz="457223" rtl="0" eaLnBrk="1" latinLnBrk="0" hangingPunct="1">
                        <a:defRPr sz="1800" kern="1200">
                          <a:solidFill>
                            <a:schemeClr val="tx1"/>
                          </a:solidFill>
                          <a:latin typeface="Calibri"/>
                        </a:defRPr>
                      </a:lvl3pPr>
                      <a:lvl4pPr marL="1371669" algn="l" defTabSz="457223" rtl="0" eaLnBrk="1" latinLnBrk="0" hangingPunct="1">
                        <a:defRPr sz="1800" kern="1200">
                          <a:solidFill>
                            <a:schemeClr val="tx1"/>
                          </a:solidFill>
                          <a:latin typeface="Calibri"/>
                        </a:defRPr>
                      </a:lvl4pPr>
                      <a:lvl5pPr marL="1828891" algn="l" defTabSz="457223" rtl="0" eaLnBrk="1" latinLnBrk="0" hangingPunct="1">
                        <a:defRPr sz="1800" kern="1200">
                          <a:solidFill>
                            <a:schemeClr val="tx1"/>
                          </a:solidFill>
                          <a:latin typeface="Calibri"/>
                        </a:defRPr>
                      </a:lvl5pPr>
                      <a:lvl6pPr marL="2286114" algn="l" defTabSz="457223" rtl="0" eaLnBrk="1" latinLnBrk="0" hangingPunct="1">
                        <a:defRPr sz="1800" kern="1200">
                          <a:solidFill>
                            <a:schemeClr val="tx1"/>
                          </a:solidFill>
                          <a:latin typeface="Calibri"/>
                        </a:defRPr>
                      </a:lvl6pPr>
                      <a:lvl7pPr marL="2743337" algn="l" defTabSz="457223" rtl="0" eaLnBrk="1" latinLnBrk="0" hangingPunct="1">
                        <a:defRPr sz="1800" kern="1200">
                          <a:solidFill>
                            <a:schemeClr val="tx1"/>
                          </a:solidFill>
                          <a:latin typeface="Calibri"/>
                        </a:defRPr>
                      </a:lvl7pPr>
                      <a:lvl8pPr marL="3200560" algn="l" defTabSz="457223" rtl="0" eaLnBrk="1" latinLnBrk="0" hangingPunct="1">
                        <a:defRPr sz="1800" kern="1200">
                          <a:solidFill>
                            <a:schemeClr val="tx1"/>
                          </a:solidFill>
                          <a:latin typeface="Calibri"/>
                        </a:defRPr>
                      </a:lvl8pPr>
                      <a:lvl9pPr marL="3657783" algn="l" defTabSz="457223" rtl="0" eaLnBrk="1" latinLnBrk="0" hangingPunct="1">
                        <a:defRPr sz="1800" kern="1200">
                          <a:solidFill>
                            <a:schemeClr val="tx1"/>
                          </a:solidFill>
                          <a:latin typeface="Calibri"/>
                        </a:defRPr>
                      </a:lvl9pPr>
                    </a:lstStyle>
                    <a:p>
                      <a:pPr marL="635" marR="0" indent="-1905" algn="just">
                        <a:lnSpc>
                          <a:spcPct val="115000"/>
                        </a:lnSpc>
                        <a:spcBef>
                          <a:spcPts val="0"/>
                        </a:spcBef>
                        <a:spcAft>
                          <a:spcPts val="0"/>
                        </a:spcAft>
                      </a:pPr>
                      <a:r>
                        <a:rPr lang="it-IT" sz="2400" b="0" dirty="0">
                          <a:solidFill>
                            <a:srgbClr val="002060"/>
                          </a:solidFill>
                          <a:effectLst/>
                          <a:latin typeface="Roboto Condensed" panose="02000000000000000000" pitchFamily="2" charset="0"/>
                          <a:ea typeface="Roboto Condensed" panose="02000000000000000000" pitchFamily="2" charset="0"/>
                        </a:rPr>
                        <a:t> </a:t>
                      </a:r>
                      <a:endParaRPr lang="en-US" sz="2000" b="0" dirty="0">
                        <a:solidFill>
                          <a:srgbClr val="002060"/>
                        </a:solidFill>
                        <a:effectLst/>
                        <a:latin typeface="Roboto Condensed" panose="02000000000000000000" pitchFamily="2" charset="0"/>
                        <a:ea typeface="Roboto Condensed" panose="02000000000000000000" pitchFamily="2" charset="0"/>
                      </a:endParaRPr>
                    </a:p>
                  </a:txBody>
                  <a:tcPr marL="63372" marR="63372" marT="0" marB="0">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chemeClr val="tx1"/>
                    </a:solidFill>
                  </a:tcPr>
                </a:tc>
                <a:tc>
                  <a:txBody>
                    <a:bodyPr/>
                    <a:lstStyle>
                      <a:lvl1pPr marL="0" algn="l" defTabSz="457223" rtl="0" eaLnBrk="1" latinLnBrk="0" hangingPunct="1">
                        <a:defRPr sz="1800" kern="1200">
                          <a:solidFill>
                            <a:schemeClr val="tx1"/>
                          </a:solidFill>
                          <a:latin typeface="Calibri"/>
                        </a:defRPr>
                      </a:lvl1pPr>
                      <a:lvl2pPr marL="457223" algn="l" defTabSz="457223" rtl="0" eaLnBrk="1" latinLnBrk="0" hangingPunct="1">
                        <a:defRPr sz="1800" kern="1200">
                          <a:solidFill>
                            <a:schemeClr val="tx1"/>
                          </a:solidFill>
                          <a:latin typeface="Calibri"/>
                        </a:defRPr>
                      </a:lvl2pPr>
                      <a:lvl3pPr marL="914446" algn="l" defTabSz="457223" rtl="0" eaLnBrk="1" latinLnBrk="0" hangingPunct="1">
                        <a:defRPr sz="1800" kern="1200">
                          <a:solidFill>
                            <a:schemeClr val="tx1"/>
                          </a:solidFill>
                          <a:latin typeface="Calibri"/>
                        </a:defRPr>
                      </a:lvl3pPr>
                      <a:lvl4pPr marL="1371669" algn="l" defTabSz="457223" rtl="0" eaLnBrk="1" latinLnBrk="0" hangingPunct="1">
                        <a:defRPr sz="1800" kern="1200">
                          <a:solidFill>
                            <a:schemeClr val="tx1"/>
                          </a:solidFill>
                          <a:latin typeface="Calibri"/>
                        </a:defRPr>
                      </a:lvl4pPr>
                      <a:lvl5pPr marL="1828891" algn="l" defTabSz="457223" rtl="0" eaLnBrk="1" latinLnBrk="0" hangingPunct="1">
                        <a:defRPr sz="1800" kern="1200">
                          <a:solidFill>
                            <a:schemeClr val="tx1"/>
                          </a:solidFill>
                          <a:latin typeface="Calibri"/>
                        </a:defRPr>
                      </a:lvl5pPr>
                      <a:lvl6pPr marL="2286114" algn="l" defTabSz="457223" rtl="0" eaLnBrk="1" latinLnBrk="0" hangingPunct="1">
                        <a:defRPr sz="1800" kern="1200">
                          <a:solidFill>
                            <a:schemeClr val="tx1"/>
                          </a:solidFill>
                          <a:latin typeface="Calibri"/>
                        </a:defRPr>
                      </a:lvl6pPr>
                      <a:lvl7pPr marL="2743337" algn="l" defTabSz="457223" rtl="0" eaLnBrk="1" latinLnBrk="0" hangingPunct="1">
                        <a:defRPr sz="1800" kern="1200">
                          <a:solidFill>
                            <a:schemeClr val="tx1"/>
                          </a:solidFill>
                          <a:latin typeface="Calibri"/>
                        </a:defRPr>
                      </a:lvl7pPr>
                      <a:lvl8pPr marL="3200560" algn="l" defTabSz="457223" rtl="0" eaLnBrk="1" latinLnBrk="0" hangingPunct="1">
                        <a:defRPr sz="1800" kern="1200">
                          <a:solidFill>
                            <a:schemeClr val="tx1"/>
                          </a:solidFill>
                          <a:latin typeface="Calibri"/>
                        </a:defRPr>
                      </a:lvl8pPr>
                      <a:lvl9pPr marL="3657783" algn="l" defTabSz="457223" rtl="0" eaLnBrk="1" latinLnBrk="0" hangingPunct="1">
                        <a:defRPr sz="1800" kern="1200">
                          <a:solidFill>
                            <a:schemeClr val="tx1"/>
                          </a:solidFill>
                          <a:latin typeface="Calibri"/>
                        </a:defRPr>
                      </a:lvl9pPr>
                    </a:lstStyle>
                    <a:p>
                      <a:pPr marL="635" marR="0" indent="-1905" algn="just">
                        <a:lnSpc>
                          <a:spcPct val="115000"/>
                        </a:lnSpc>
                        <a:spcBef>
                          <a:spcPts val="0"/>
                        </a:spcBef>
                        <a:spcAft>
                          <a:spcPts val="0"/>
                        </a:spcAft>
                      </a:pPr>
                      <a:r>
                        <a:rPr lang="it-IT" sz="2400" b="0" dirty="0">
                          <a:solidFill>
                            <a:srgbClr val="002060"/>
                          </a:solidFill>
                          <a:effectLst/>
                          <a:latin typeface="Roboto Condensed" panose="02000000000000000000" pitchFamily="2" charset="0"/>
                          <a:ea typeface="Roboto Condensed" panose="02000000000000000000" pitchFamily="2" charset="0"/>
                        </a:rPr>
                        <a:t> </a:t>
                      </a:r>
                      <a:endParaRPr lang="en-US" sz="2000" b="0" dirty="0">
                        <a:solidFill>
                          <a:srgbClr val="002060"/>
                        </a:solidFill>
                        <a:effectLst/>
                        <a:latin typeface="Roboto Condensed" panose="02000000000000000000" pitchFamily="2" charset="0"/>
                        <a:ea typeface="Roboto Condensed" panose="02000000000000000000" pitchFamily="2" charset="0"/>
                      </a:endParaRPr>
                    </a:p>
                  </a:txBody>
                  <a:tcPr marL="63372" marR="63372" marT="0" marB="0">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chemeClr val="tx1"/>
                    </a:solidFill>
                  </a:tcPr>
                </a:tc>
                <a:extLst>
                  <a:ext uri="{0D108BD9-81ED-4DB2-BD59-A6C34878D82A}">
                    <a16:rowId xmlns:a16="http://schemas.microsoft.com/office/drawing/2014/main" xmlns="" val="2478627452"/>
                  </a:ext>
                </a:extLst>
              </a:tr>
              <a:tr h="646211">
                <a:tc>
                  <a:txBody>
                    <a:bodyPr/>
                    <a:lstStyle>
                      <a:lvl1pPr marL="0" algn="l" defTabSz="457223" rtl="0" eaLnBrk="1" latinLnBrk="0" hangingPunct="1">
                        <a:defRPr sz="1800" b="1" kern="1200">
                          <a:solidFill>
                            <a:schemeClr val="tx1"/>
                          </a:solidFill>
                          <a:latin typeface="Calibri"/>
                        </a:defRPr>
                      </a:lvl1pPr>
                      <a:lvl2pPr marL="457223" algn="l" defTabSz="457223" rtl="0" eaLnBrk="1" latinLnBrk="0" hangingPunct="1">
                        <a:defRPr sz="1800" b="1" kern="1200">
                          <a:solidFill>
                            <a:schemeClr val="tx1"/>
                          </a:solidFill>
                          <a:latin typeface="Calibri"/>
                        </a:defRPr>
                      </a:lvl2pPr>
                      <a:lvl3pPr marL="914446" algn="l" defTabSz="457223" rtl="0" eaLnBrk="1" latinLnBrk="0" hangingPunct="1">
                        <a:defRPr sz="1800" b="1" kern="1200">
                          <a:solidFill>
                            <a:schemeClr val="tx1"/>
                          </a:solidFill>
                          <a:latin typeface="Calibri"/>
                        </a:defRPr>
                      </a:lvl3pPr>
                      <a:lvl4pPr marL="1371669" algn="l" defTabSz="457223" rtl="0" eaLnBrk="1" latinLnBrk="0" hangingPunct="1">
                        <a:defRPr sz="1800" b="1" kern="1200">
                          <a:solidFill>
                            <a:schemeClr val="tx1"/>
                          </a:solidFill>
                          <a:latin typeface="Calibri"/>
                        </a:defRPr>
                      </a:lvl4pPr>
                      <a:lvl5pPr marL="1828891" algn="l" defTabSz="457223" rtl="0" eaLnBrk="1" latinLnBrk="0" hangingPunct="1">
                        <a:defRPr sz="1800" b="1" kern="1200">
                          <a:solidFill>
                            <a:schemeClr val="tx1"/>
                          </a:solidFill>
                          <a:latin typeface="Calibri"/>
                        </a:defRPr>
                      </a:lvl5pPr>
                      <a:lvl6pPr marL="2286114" algn="l" defTabSz="457223" rtl="0" eaLnBrk="1" latinLnBrk="0" hangingPunct="1">
                        <a:defRPr sz="1800" b="1" kern="1200">
                          <a:solidFill>
                            <a:schemeClr val="tx1"/>
                          </a:solidFill>
                          <a:latin typeface="Calibri"/>
                        </a:defRPr>
                      </a:lvl6pPr>
                      <a:lvl7pPr marL="2743337" algn="l" defTabSz="457223" rtl="0" eaLnBrk="1" latinLnBrk="0" hangingPunct="1">
                        <a:defRPr sz="1800" b="1" kern="1200">
                          <a:solidFill>
                            <a:schemeClr val="tx1"/>
                          </a:solidFill>
                          <a:latin typeface="Calibri"/>
                        </a:defRPr>
                      </a:lvl7pPr>
                      <a:lvl8pPr marL="3200560" algn="l" defTabSz="457223" rtl="0" eaLnBrk="1" latinLnBrk="0" hangingPunct="1">
                        <a:defRPr sz="1800" b="1" kern="1200">
                          <a:solidFill>
                            <a:schemeClr val="tx1"/>
                          </a:solidFill>
                          <a:latin typeface="Calibri"/>
                        </a:defRPr>
                      </a:lvl8pPr>
                      <a:lvl9pPr marL="3657783" algn="l" defTabSz="457223" rtl="0" eaLnBrk="1" latinLnBrk="0" hangingPunct="1">
                        <a:defRPr sz="1800" b="1" kern="1200">
                          <a:solidFill>
                            <a:schemeClr val="tx1"/>
                          </a:solidFill>
                          <a:latin typeface="Calibri"/>
                        </a:defRPr>
                      </a:lvl9pPr>
                    </a:lstStyle>
                    <a:p>
                      <a:pPr marL="635" marR="0" indent="-1905" algn="just">
                        <a:lnSpc>
                          <a:spcPct val="115000"/>
                        </a:lnSpc>
                        <a:spcBef>
                          <a:spcPts val="0"/>
                        </a:spcBef>
                        <a:spcAft>
                          <a:spcPts val="0"/>
                        </a:spcAft>
                      </a:pPr>
                      <a:r>
                        <a:rPr lang="it-IT" sz="2800" b="0" dirty="0">
                          <a:solidFill>
                            <a:srgbClr val="002060"/>
                          </a:solidFill>
                          <a:effectLst/>
                          <a:latin typeface="Roboto Condensed" panose="02000000000000000000" pitchFamily="2" charset="0"/>
                          <a:ea typeface="Roboto Condensed" panose="02000000000000000000" pitchFamily="2" charset="0"/>
                        </a:rPr>
                        <a:t>Chữ viết rõ ràng, đúng chính tả, dễ đọc.</a:t>
                      </a:r>
                      <a:endParaRPr lang="en-US" sz="2800" b="0" dirty="0">
                        <a:solidFill>
                          <a:srgbClr val="002060"/>
                        </a:solidFill>
                        <a:effectLst/>
                        <a:latin typeface="Roboto Condensed" panose="02000000000000000000" pitchFamily="2" charset="0"/>
                        <a:ea typeface="Roboto Condensed" panose="02000000000000000000" pitchFamily="2" charset="0"/>
                      </a:endParaRPr>
                    </a:p>
                  </a:txBody>
                  <a:tcPr marL="68580" marR="68580" marT="0" marB="0">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chemeClr val="tx1"/>
                    </a:solidFill>
                  </a:tcPr>
                </a:tc>
                <a:tc>
                  <a:txBody>
                    <a:bodyPr/>
                    <a:lstStyle>
                      <a:lvl1pPr marL="0" algn="l" defTabSz="457223" rtl="0" eaLnBrk="1" latinLnBrk="0" hangingPunct="1">
                        <a:defRPr sz="1800" kern="1200">
                          <a:solidFill>
                            <a:schemeClr val="tx1"/>
                          </a:solidFill>
                          <a:latin typeface="Calibri"/>
                        </a:defRPr>
                      </a:lvl1pPr>
                      <a:lvl2pPr marL="457223" algn="l" defTabSz="457223" rtl="0" eaLnBrk="1" latinLnBrk="0" hangingPunct="1">
                        <a:defRPr sz="1800" kern="1200">
                          <a:solidFill>
                            <a:schemeClr val="tx1"/>
                          </a:solidFill>
                          <a:latin typeface="Calibri"/>
                        </a:defRPr>
                      </a:lvl2pPr>
                      <a:lvl3pPr marL="914446" algn="l" defTabSz="457223" rtl="0" eaLnBrk="1" latinLnBrk="0" hangingPunct="1">
                        <a:defRPr sz="1800" kern="1200">
                          <a:solidFill>
                            <a:schemeClr val="tx1"/>
                          </a:solidFill>
                          <a:latin typeface="Calibri"/>
                        </a:defRPr>
                      </a:lvl3pPr>
                      <a:lvl4pPr marL="1371669" algn="l" defTabSz="457223" rtl="0" eaLnBrk="1" latinLnBrk="0" hangingPunct="1">
                        <a:defRPr sz="1800" kern="1200">
                          <a:solidFill>
                            <a:schemeClr val="tx1"/>
                          </a:solidFill>
                          <a:latin typeface="Calibri"/>
                        </a:defRPr>
                      </a:lvl4pPr>
                      <a:lvl5pPr marL="1828891" algn="l" defTabSz="457223" rtl="0" eaLnBrk="1" latinLnBrk="0" hangingPunct="1">
                        <a:defRPr sz="1800" kern="1200">
                          <a:solidFill>
                            <a:schemeClr val="tx1"/>
                          </a:solidFill>
                          <a:latin typeface="Calibri"/>
                        </a:defRPr>
                      </a:lvl5pPr>
                      <a:lvl6pPr marL="2286114" algn="l" defTabSz="457223" rtl="0" eaLnBrk="1" latinLnBrk="0" hangingPunct="1">
                        <a:defRPr sz="1800" kern="1200">
                          <a:solidFill>
                            <a:schemeClr val="tx1"/>
                          </a:solidFill>
                          <a:latin typeface="Calibri"/>
                        </a:defRPr>
                      </a:lvl6pPr>
                      <a:lvl7pPr marL="2743337" algn="l" defTabSz="457223" rtl="0" eaLnBrk="1" latinLnBrk="0" hangingPunct="1">
                        <a:defRPr sz="1800" kern="1200">
                          <a:solidFill>
                            <a:schemeClr val="tx1"/>
                          </a:solidFill>
                          <a:latin typeface="Calibri"/>
                        </a:defRPr>
                      </a:lvl7pPr>
                      <a:lvl8pPr marL="3200560" algn="l" defTabSz="457223" rtl="0" eaLnBrk="1" latinLnBrk="0" hangingPunct="1">
                        <a:defRPr sz="1800" kern="1200">
                          <a:solidFill>
                            <a:schemeClr val="tx1"/>
                          </a:solidFill>
                          <a:latin typeface="Calibri"/>
                        </a:defRPr>
                      </a:lvl8pPr>
                      <a:lvl9pPr marL="3657783" algn="l" defTabSz="457223" rtl="0" eaLnBrk="1" latinLnBrk="0" hangingPunct="1">
                        <a:defRPr sz="1800" kern="1200">
                          <a:solidFill>
                            <a:schemeClr val="tx1"/>
                          </a:solidFill>
                          <a:latin typeface="Calibri"/>
                        </a:defRPr>
                      </a:lvl9pPr>
                    </a:lstStyle>
                    <a:p>
                      <a:pPr marL="635" marR="0" indent="-1905" algn="just">
                        <a:lnSpc>
                          <a:spcPct val="115000"/>
                        </a:lnSpc>
                        <a:spcBef>
                          <a:spcPts val="0"/>
                        </a:spcBef>
                        <a:spcAft>
                          <a:spcPts val="0"/>
                        </a:spcAft>
                      </a:pPr>
                      <a:r>
                        <a:rPr lang="it-IT" sz="2400" b="0" dirty="0">
                          <a:solidFill>
                            <a:srgbClr val="002060"/>
                          </a:solidFill>
                          <a:effectLst/>
                          <a:latin typeface="Roboto Condensed" panose="02000000000000000000" pitchFamily="2" charset="0"/>
                          <a:ea typeface="Roboto Condensed" panose="02000000000000000000" pitchFamily="2" charset="0"/>
                        </a:rPr>
                        <a:t> </a:t>
                      </a:r>
                      <a:endParaRPr lang="en-US" sz="2000" b="0" dirty="0">
                        <a:solidFill>
                          <a:srgbClr val="002060"/>
                        </a:solidFill>
                        <a:effectLst/>
                        <a:latin typeface="Roboto Condensed" panose="02000000000000000000" pitchFamily="2" charset="0"/>
                        <a:ea typeface="Roboto Condensed" panose="02000000000000000000" pitchFamily="2" charset="0"/>
                      </a:endParaRPr>
                    </a:p>
                  </a:txBody>
                  <a:tcPr marL="63372" marR="63372" marT="0" marB="0">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chemeClr val="tx1"/>
                    </a:solidFill>
                  </a:tcPr>
                </a:tc>
                <a:tc>
                  <a:txBody>
                    <a:bodyPr/>
                    <a:lstStyle>
                      <a:lvl1pPr marL="0" algn="l" defTabSz="457223" rtl="0" eaLnBrk="1" latinLnBrk="0" hangingPunct="1">
                        <a:defRPr sz="1800" kern="1200">
                          <a:solidFill>
                            <a:schemeClr val="tx1"/>
                          </a:solidFill>
                          <a:latin typeface="Calibri"/>
                        </a:defRPr>
                      </a:lvl1pPr>
                      <a:lvl2pPr marL="457223" algn="l" defTabSz="457223" rtl="0" eaLnBrk="1" latinLnBrk="0" hangingPunct="1">
                        <a:defRPr sz="1800" kern="1200">
                          <a:solidFill>
                            <a:schemeClr val="tx1"/>
                          </a:solidFill>
                          <a:latin typeface="Calibri"/>
                        </a:defRPr>
                      </a:lvl2pPr>
                      <a:lvl3pPr marL="914446" algn="l" defTabSz="457223" rtl="0" eaLnBrk="1" latinLnBrk="0" hangingPunct="1">
                        <a:defRPr sz="1800" kern="1200">
                          <a:solidFill>
                            <a:schemeClr val="tx1"/>
                          </a:solidFill>
                          <a:latin typeface="Calibri"/>
                        </a:defRPr>
                      </a:lvl3pPr>
                      <a:lvl4pPr marL="1371669" algn="l" defTabSz="457223" rtl="0" eaLnBrk="1" latinLnBrk="0" hangingPunct="1">
                        <a:defRPr sz="1800" kern="1200">
                          <a:solidFill>
                            <a:schemeClr val="tx1"/>
                          </a:solidFill>
                          <a:latin typeface="Calibri"/>
                        </a:defRPr>
                      </a:lvl4pPr>
                      <a:lvl5pPr marL="1828891" algn="l" defTabSz="457223" rtl="0" eaLnBrk="1" latinLnBrk="0" hangingPunct="1">
                        <a:defRPr sz="1800" kern="1200">
                          <a:solidFill>
                            <a:schemeClr val="tx1"/>
                          </a:solidFill>
                          <a:latin typeface="Calibri"/>
                        </a:defRPr>
                      </a:lvl5pPr>
                      <a:lvl6pPr marL="2286114" algn="l" defTabSz="457223" rtl="0" eaLnBrk="1" latinLnBrk="0" hangingPunct="1">
                        <a:defRPr sz="1800" kern="1200">
                          <a:solidFill>
                            <a:schemeClr val="tx1"/>
                          </a:solidFill>
                          <a:latin typeface="Calibri"/>
                        </a:defRPr>
                      </a:lvl6pPr>
                      <a:lvl7pPr marL="2743337" algn="l" defTabSz="457223" rtl="0" eaLnBrk="1" latinLnBrk="0" hangingPunct="1">
                        <a:defRPr sz="1800" kern="1200">
                          <a:solidFill>
                            <a:schemeClr val="tx1"/>
                          </a:solidFill>
                          <a:latin typeface="Calibri"/>
                        </a:defRPr>
                      </a:lvl7pPr>
                      <a:lvl8pPr marL="3200560" algn="l" defTabSz="457223" rtl="0" eaLnBrk="1" latinLnBrk="0" hangingPunct="1">
                        <a:defRPr sz="1800" kern="1200">
                          <a:solidFill>
                            <a:schemeClr val="tx1"/>
                          </a:solidFill>
                          <a:latin typeface="Calibri"/>
                        </a:defRPr>
                      </a:lvl8pPr>
                      <a:lvl9pPr marL="3657783" algn="l" defTabSz="457223" rtl="0" eaLnBrk="1" latinLnBrk="0" hangingPunct="1">
                        <a:defRPr sz="1800" kern="1200">
                          <a:solidFill>
                            <a:schemeClr val="tx1"/>
                          </a:solidFill>
                          <a:latin typeface="Calibri"/>
                        </a:defRPr>
                      </a:lvl9pPr>
                    </a:lstStyle>
                    <a:p>
                      <a:pPr marL="635" marR="0" indent="-1905" algn="just">
                        <a:lnSpc>
                          <a:spcPct val="115000"/>
                        </a:lnSpc>
                        <a:spcBef>
                          <a:spcPts val="0"/>
                        </a:spcBef>
                        <a:spcAft>
                          <a:spcPts val="0"/>
                        </a:spcAft>
                      </a:pPr>
                      <a:r>
                        <a:rPr lang="it-IT" sz="2400" b="0" dirty="0">
                          <a:solidFill>
                            <a:srgbClr val="002060"/>
                          </a:solidFill>
                          <a:effectLst/>
                          <a:latin typeface="Roboto Condensed" panose="02000000000000000000" pitchFamily="2" charset="0"/>
                          <a:ea typeface="Roboto Condensed" panose="02000000000000000000" pitchFamily="2" charset="0"/>
                        </a:rPr>
                        <a:t> </a:t>
                      </a:r>
                      <a:endParaRPr lang="en-US" sz="2000" b="0" dirty="0">
                        <a:solidFill>
                          <a:srgbClr val="002060"/>
                        </a:solidFill>
                        <a:effectLst/>
                        <a:latin typeface="Roboto Condensed" panose="02000000000000000000" pitchFamily="2" charset="0"/>
                        <a:ea typeface="Roboto Condensed" panose="02000000000000000000" pitchFamily="2" charset="0"/>
                      </a:endParaRPr>
                    </a:p>
                  </a:txBody>
                  <a:tcPr marL="63372" marR="63372" marT="0" marB="0">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chemeClr val="tx1"/>
                    </a:solidFill>
                  </a:tcPr>
                </a:tc>
                <a:extLst>
                  <a:ext uri="{0D108BD9-81ED-4DB2-BD59-A6C34878D82A}">
                    <a16:rowId xmlns:a16="http://schemas.microsoft.com/office/drawing/2014/main" xmlns="" val="2287910549"/>
                  </a:ext>
                </a:extLst>
              </a:tr>
              <a:tr h="646211">
                <a:tc>
                  <a:txBody>
                    <a:bodyPr/>
                    <a:lstStyle>
                      <a:lvl1pPr marL="0" algn="l" defTabSz="457223" rtl="0" eaLnBrk="1" latinLnBrk="0" hangingPunct="1">
                        <a:defRPr sz="1800" b="1" kern="1200">
                          <a:solidFill>
                            <a:schemeClr val="tx1"/>
                          </a:solidFill>
                          <a:latin typeface="Calibri"/>
                        </a:defRPr>
                      </a:lvl1pPr>
                      <a:lvl2pPr marL="457223" algn="l" defTabSz="457223" rtl="0" eaLnBrk="1" latinLnBrk="0" hangingPunct="1">
                        <a:defRPr sz="1800" b="1" kern="1200">
                          <a:solidFill>
                            <a:schemeClr val="tx1"/>
                          </a:solidFill>
                          <a:latin typeface="Calibri"/>
                        </a:defRPr>
                      </a:lvl2pPr>
                      <a:lvl3pPr marL="914446" algn="l" defTabSz="457223" rtl="0" eaLnBrk="1" latinLnBrk="0" hangingPunct="1">
                        <a:defRPr sz="1800" b="1" kern="1200">
                          <a:solidFill>
                            <a:schemeClr val="tx1"/>
                          </a:solidFill>
                          <a:latin typeface="Calibri"/>
                        </a:defRPr>
                      </a:lvl3pPr>
                      <a:lvl4pPr marL="1371669" algn="l" defTabSz="457223" rtl="0" eaLnBrk="1" latinLnBrk="0" hangingPunct="1">
                        <a:defRPr sz="1800" b="1" kern="1200">
                          <a:solidFill>
                            <a:schemeClr val="tx1"/>
                          </a:solidFill>
                          <a:latin typeface="Calibri"/>
                        </a:defRPr>
                      </a:lvl4pPr>
                      <a:lvl5pPr marL="1828891" algn="l" defTabSz="457223" rtl="0" eaLnBrk="1" latinLnBrk="0" hangingPunct="1">
                        <a:defRPr sz="1800" b="1" kern="1200">
                          <a:solidFill>
                            <a:schemeClr val="tx1"/>
                          </a:solidFill>
                          <a:latin typeface="Calibri"/>
                        </a:defRPr>
                      </a:lvl5pPr>
                      <a:lvl6pPr marL="2286114" algn="l" defTabSz="457223" rtl="0" eaLnBrk="1" latinLnBrk="0" hangingPunct="1">
                        <a:defRPr sz="1800" b="1" kern="1200">
                          <a:solidFill>
                            <a:schemeClr val="tx1"/>
                          </a:solidFill>
                          <a:latin typeface="Calibri"/>
                        </a:defRPr>
                      </a:lvl6pPr>
                      <a:lvl7pPr marL="2743337" algn="l" defTabSz="457223" rtl="0" eaLnBrk="1" latinLnBrk="0" hangingPunct="1">
                        <a:defRPr sz="1800" b="1" kern="1200">
                          <a:solidFill>
                            <a:schemeClr val="tx1"/>
                          </a:solidFill>
                          <a:latin typeface="Calibri"/>
                        </a:defRPr>
                      </a:lvl7pPr>
                      <a:lvl8pPr marL="3200560" algn="l" defTabSz="457223" rtl="0" eaLnBrk="1" latinLnBrk="0" hangingPunct="1">
                        <a:defRPr sz="1800" b="1" kern="1200">
                          <a:solidFill>
                            <a:schemeClr val="tx1"/>
                          </a:solidFill>
                          <a:latin typeface="Calibri"/>
                        </a:defRPr>
                      </a:lvl8pPr>
                      <a:lvl9pPr marL="3657783" algn="l" defTabSz="457223" rtl="0" eaLnBrk="1" latinLnBrk="0" hangingPunct="1">
                        <a:defRPr sz="1800" b="1" kern="1200">
                          <a:solidFill>
                            <a:schemeClr val="tx1"/>
                          </a:solidFill>
                          <a:latin typeface="Calibri"/>
                        </a:defRPr>
                      </a:lvl9pPr>
                    </a:lstStyle>
                    <a:p>
                      <a:pPr marL="635" marR="0" indent="-1905" algn="just">
                        <a:lnSpc>
                          <a:spcPct val="115000"/>
                        </a:lnSpc>
                        <a:spcBef>
                          <a:spcPts val="0"/>
                        </a:spcBef>
                        <a:spcAft>
                          <a:spcPts val="0"/>
                        </a:spcAft>
                      </a:pPr>
                      <a:r>
                        <a:rPr lang="it-IT" sz="2800" b="0" dirty="0">
                          <a:solidFill>
                            <a:srgbClr val="002060"/>
                          </a:solidFill>
                          <a:effectLst/>
                          <a:latin typeface="Roboto Condensed" panose="02000000000000000000" pitchFamily="2" charset="0"/>
                          <a:ea typeface="Roboto Condensed" panose="02000000000000000000" pitchFamily="2" charset="0"/>
                        </a:rPr>
                        <a:t>Có hình vẽ, icon minh họa.</a:t>
                      </a:r>
                      <a:endParaRPr lang="en-US" sz="2800" b="0" dirty="0">
                        <a:solidFill>
                          <a:srgbClr val="002060"/>
                        </a:solidFill>
                        <a:effectLst/>
                        <a:latin typeface="Roboto Condensed" panose="02000000000000000000" pitchFamily="2" charset="0"/>
                        <a:ea typeface="Roboto Condensed" panose="02000000000000000000" pitchFamily="2" charset="0"/>
                      </a:endParaRPr>
                    </a:p>
                  </a:txBody>
                  <a:tcPr marL="68580" marR="68580" marT="0" marB="0">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chemeClr val="tx1"/>
                    </a:solidFill>
                  </a:tcPr>
                </a:tc>
                <a:tc>
                  <a:txBody>
                    <a:bodyPr/>
                    <a:lstStyle>
                      <a:lvl1pPr marL="0" algn="l" defTabSz="457223" rtl="0" eaLnBrk="1" latinLnBrk="0" hangingPunct="1">
                        <a:defRPr sz="1800" kern="1200">
                          <a:solidFill>
                            <a:schemeClr val="tx1"/>
                          </a:solidFill>
                          <a:latin typeface="Calibri"/>
                        </a:defRPr>
                      </a:lvl1pPr>
                      <a:lvl2pPr marL="457223" algn="l" defTabSz="457223" rtl="0" eaLnBrk="1" latinLnBrk="0" hangingPunct="1">
                        <a:defRPr sz="1800" kern="1200">
                          <a:solidFill>
                            <a:schemeClr val="tx1"/>
                          </a:solidFill>
                          <a:latin typeface="Calibri"/>
                        </a:defRPr>
                      </a:lvl2pPr>
                      <a:lvl3pPr marL="914446" algn="l" defTabSz="457223" rtl="0" eaLnBrk="1" latinLnBrk="0" hangingPunct="1">
                        <a:defRPr sz="1800" kern="1200">
                          <a:solidFill>
                            <a:schemeClr val="tx1"/>
                          </a:solidFill>
                          <a:latin typeface="Calibri"/>
                        </a:defRPr>
                      </a:lvl3pPr>
                      <a:lvl4pPr marL="1371669" algn="l" defTabSz="457223" rtl="0" eaLnBrk="1" latinLnBrk="0" hangingPunct="1">
                        <a:defRPr sz="1800" kern="1200">
                          <a:solidFill>
                            <a:schemeClr val="tx1"/>
                          </a:solidFill>
                          <a:latin typeface="Calibri"/>
                        </a:defRPr>
                      </a:lvl4pPr>
                      <a:lvl5pPr marL="1828891" algn="l" defTabSz="457223" rtl="0" eaLnBrk="1" latinLnBrk="0" hangingPunct="1">
                        <a:defRPr sz="1800" kern="1200">
                          <a:solidFill>
                            <a:schemeClr val="tx1"/>
                          </a:solidFill>
                          <a:latin typeface="Calibri"/>
                        </a:defRPr>
                      </a:lvl5pPr>
                      <a:lvl6pPr marL="2286114" algn="l" defTabSz="457223" rtl="0" eaLnBrk="1" latinLnBrk="0" hangingPunct="1">
                        <a:defRPr sz="1800" kern="1200">
                          <a:solidFill>
                            <a:schemeClr val="tx1"/>
                          </a:solidFill>
                          <a:latin typeface="Calibri"/>
                        </a:defRPr>
                      </a:lvl6pPr>
                      <a:lvl7pPr marL="2743337" algn="l" defTabSz="457223" rtl="0" eaLnBrk="1" latinLnBrk="0" hangingPunct="1">
                        <a:defRPr sz="1800" kern="1200">
                          <a:solidFill>
                            <a:schemeClr val="tx1"/>
                          </a:solidFill>
                          <a:latin typeface="Calibri"/>
                        </a:defRPr>
                      </a:lvl7pPr>
                      <a:lvl8pPr marL="3200560" algn="l" defTabSz="457223" rtl="0" eaLnBrk="1" latinLnBrk="0" hangingPunct="1">
                        <a:defRPr sz="1800" kern="1200">
                          <a:solidFill>
                            <a:schemeClr val="tx1"/>
                          </a:solidFill>
                          <a:latin typeface="Calibri"/>
                        </a:defRPr>
                      </a:lvl8pPr>
                      <a:lvl9pPr marL="3657783" algn="l" defTabSz="457223" rtl="0" eaLnBrk="1" latinLnBrk="0" hangingPunct="1">
                        <a:defRPr sz="1800" kern="1200">
                          <a:solidFill>
                            <a:schemeClr val="tx1"/>
                          </a:solidFill>
                          <a:latin typeface="Calibri"/>
                        </a:defRPr>
                      </a:lvl9pPr>
                    </a:lstStyle>
                    <a:p>
                      <a:pPr marL="635" marR="0" indent="-1905" algn="just">
                        <a:lnSpc>
                          <a:spcPct val="115000"/>
                        </a:lnSpc>
                        <a:spcBef>
                          <a:spcPts val="0"/>
                        </a:spcBef>
                        <a:spcAft>
                          <a:spcPts val="0"/>
                        </a:spcAft>
                      </a:pPr>
                      <a:r>
                        <a:rPr lang="it-IT" sz="2400" b="0" dirty="0">
                          <a:solidFill>
                            <a:srgbClr val="002060"/>
                          </a:solidFill>
                          <a:effectLst/>
                          <a:latin typeface="Roboto Condensed" panose="02000000000000000000" pitchFamily="2" charset="0"/>
                          <a:ea typeface="Roboto Condensed" panose="02000000000000000000" pitchFamily="2" charset="0"/>
                        </a:rPr>
                        <a:t> </a:t>
                      </a:r>
                      <a:endParaRPr lang="en-US" sz="2000" b="0" dirty="0">
                        <a:solidFill>
                          <a:srgbClr val="002060"/>
                        </a:solidFill>
                        <a:effectLst/>
                        <a:latin typeface="Roboto Condensed" panose="02000000000000000000" pitchFamily="2" charset="0"/>
                        <a:ea typeface="Roboto Condensed" panose="02000000000000000000" pitchFamily="2" charset="0"/>
                      </a:endParaRPr>
                    </a:p>
                  </a:txBody>
                  <a:tcPr marL="63372" marR="63372" marT="0" marB="0">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chemeClr val="tx1"/>
                    </a:solidFill>
                  </a:tcPr>
                </a:tc>
                <a:tc>
                  <a:txBody>
                    <a:bodyPr/>
                    <a:lstStyle>
                      <a:lvl1pPr marL="0" algn="l" defTabSz="457223" rtl="0" eaLnBrk="1" latinLnBrk="0" hangingPunct="1">
                        <a:defRPr sz="1800" kern="1200">
                          <a:solidFill>
                            <a:schemeClr val="tx1"/>
                          </a:solidFill>
                          <a:latin typeface="Calibri"/>
                        </a:defRPr>
                      </a:lvl1pPr>
                      <a:lvl2pPr marL="457223" algn="l" defTabSz="457223" rtl="0" eaLnBrk="1" latinLnBrk="0" hangingPunct="1">
                        <a:defRPr sz="1800" kern="1200">
                          <a:solidFill>
                            <a:schemeClr val="tx1"/>
                          </a:solidFill>
                          <a:latin typeface="Calibri"/>
                        </a:defRPr>
                      </a:lvl2pPr>
                      <a:lvl3pPr marL="914446" algn="l" defTabSz="457223" rtl="0" eaLnBrk="1" latinLnBrk="0" hangingPunct="1">
                        <a:defRPr sz="1800" kern="1200">
                          <a:solidFill>
                            <a:schemeClr val="tx1"/>
                          </a:solidFill>
                          <a:latin typeface="Calibri"/>
                        </a:defRPr>
                      </a:lvl3pPr>
                      <a:lvl4pPr marL="1371669" algn="l" defTabSz="457223" rtl="0" eaLnBrk="1" latinLnBrk="0" hangingPunct="1">
                        <a:defRPr sz="1800" kern="1200">
                          <a:solidFill>
                            <a:schemeClr val="tx1"/>
                          </a:solidFill>
                          <a:latin typeface="Calibri"/>
                        </a:defRPr>
                      </a:lvl4pPr>
                      <a:lvl5pPr marL="1828891" algn="l" defTabSz="457223" rtl="0" eaLnBrk="1" latinLnBrk="0" hangingPunct="1">
                        <a:defRPr sz="1800" kern="1200">
                          <a:solidFill>
                            <a:schemeClr val="tx1"/>
                          </a:solidFill>
                          <a:latin typeface="Calibri"/>
                        </a:defRPr>
                      </a:lvl5pPr>
                      <a:lvl6pPr marL="2286114" algn="l" defTabSz="457223" rtl="0" eaLnBrk="1" latinLnBrk="0" hangingPunct="1">
                        <a:defRPr sz="1800" kern="1200">
                          <a:solidFill>
                            <a:schemeClr val="tx1"/>
                          </a:solidFill>
                          <a:latin typeface="Calibri"/>
                        </a:defRPr>
                      </a:lvl6pPr>
                      <a:lvl7pPr marL="2743337" algn="l" defTabSz="457223" rtl="0" eaLnBrk="1" latinLnBrk="0" hangingPunct="1">
                        <a:defRPr sz="1800" kern="1200">
                          <a:solidFill>
                            <a:schemeClr val="tx1"/>
                          </a:solidFill>
                          <a:latin typeface="Calibri"/>
                        </a:defRPr>
                      </a:lvl7pPr>
                      <a:lvl8pPr marL="3200560" algn="l" defTabSz="457223" rtl="0" eaLnBrk="1" latinLnBrk="0" hangingPunct="1">
                        <a:defRPr sz="1800" kern="1200">
                          <a:solidFill>
                            <a:schemeClr val="tx1"/>
                          </a:solidFill>
                          <a:latin typeface="Calibri"/>
                        </a:defRPr>
                      </a:lvl8pPr>
                      <a:lvl9pPr marL="3657783" algn="l" defTabSz="457223" rtl="0" eaLnBrk="1" latinLnBrk="0" hangingPunct="1">
                        <a:defRPr sz="1800" kern="1200">
                          <a:solidFill>
                            <a:schemeClr val="tx1"/>
                          </a:solidFill>
                          <a:latin typeface="Calibri"/>
                        </a:defRPr>
                      </a:lvl9pPr>
                    </a:lstStyle>
                    <a:p>
                      <a:pPr marL="635" marR="0" indent="-1905" algn="just">
                        <a:lnSpc>
                          <a:spcPct val="115000"/>
                        </a:lnSpc>
                        <a:spcBef>
                          <a:spcPts val="0"/>
                        </a:spcBef>
                        <a:spcAft>
                          <a:spcPts val="0"/>
                        </a:spcAft>
                      </a:pPr>
                      <a:r>
                        <a:rPr lang="it-IT" sz="2400" b="0" dirty="0">
                          <a:solidFill>
                            <a:srgbClr val="002060"/>
                          </a:solidFill>
                          <a:effectLst/>
                          <a:latin typeface="Roboto Condensed" panose="02000000000000000000" pitchFamily="2" charset="0"/>
                          <a:ea typeface="Roboto Condensed" panose="02000000000000000000" pitchFamily="2" charset="0"/>
                        </a:rPr>
                        <a:t> </a:t>
                      </a:r>
                      <a:endParaRPr lang="en-US" sz="2000" b="0" dirty="0">
                        <a:solidFill>
                          <a:srgbClr val="002060"/>
                        </a:solidFill>
                        <a:effectLst/>
                        <a:latin typeface="Roboto Condensed" panose="02000000000000000000" pitchFamily="2" charset="0"/>
                        <a:ea typeface="Roboto Condensed" panose="02000000000000000000" pitchFamily="2" charset="0"/>
                      </a:endParaRPr>
                    </a:p>
                  </a:txBody>
                  <a:tcPr marL="63372" marR="63372" marT="0" marB="0">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chemeClr val="tx1"/>
                    </a:solidFill>
                  </a:tcPr>
                </a:tc>
                <a:extLst>
                  <a:ext uri="{0D108BD9-81ED-4DB2-BD59-A6C34878D82A}">
                    <a16:rowId xmlns:a16="http://schemas.microsoft.com/office/drawing/2014/main" xmlns="" val="3852824920"/>
                  </a:ext>
                </a:extLst>
              </a:tr>
              <a:tr h="646211">
                <a:tc>
                  <a:txBody>
                    <a:bodyPr/>
                    <a:lstStyle>
                      <a:lvl1pPr marL="0" algn="l" defTabSz="457223" rtl="0" eaLnBrk="1" latinLnBrk="0" hangingPunct="1">
                        <a:defRPr sz="1800" b="1" kern="1200">
                          <a:solidFill>
                            <a:schemeClr val="tx1"/>
                          </a:solidFill>
                          <a:latin typeface="Calibri"/>
                        </a:defRPr>
                      </a:lvl1pPr>
                      <a:lvl2pPr marL="457223" algn="l" defTabSz="457223" rtl="0" eaLnBrk="1" latinLnBrk="0" hangingPunct="1">
                        <a:defRPr sz="1800" b="1" kern="1200">
                          <a:solidFill>
                            <a:schemeClr val="tx1"/>
                          </a:solidFill>
                          <a:latin typeface="Calibri"/>
                        </a:defRPr>
                      </a:lvl2pPr>
                      <a:lvl3pPr marL="914446" algn="l" defTabSz="457223" rtl="0" eaLnBrk="1" latinLnBrk="0" hangingPunct="1">
                        <a:defRPr sz="1800" b="1" kern="1200">
                          <a:solidFill>
                            <a:schemeClr val="tx1"/>
                          </a:solidFill>
                          <a:latin typeface="Calibri"/>
                        </a:defRPr>
                      </a:lvl3pPr>
                      <a:lvl4pPr marL="1371669" algn="l" defTabSz="457223" rtl="0" eaLnBrk="1" latinLnBrk="0" hangingPunct="1">
                        <a:defRPr sz="1800" b="1" kern="1200">
                          <a:solidFill>
                            <a:schemeClr val="tx1"/>
                          </a:solidFill>
                          <a:latin typeface="Calibri"/>
                        </a:defRPr>
                      </a:lvl4pPr>
                      <a:lvl5pPr marL="1828891" algn="l" defTabSz="457223" rtl="0" eaLnBrk="1" latinLnBrk="0" hangingPunct="1">
                        <a:defRPr sz="1800" b="1" kern="1200">
                          <a:solidFill>
                            <a:schemeClr val="tx1"/>
                          </a:solidFill>
                          <a:latin typeface="Calibri"/>
                        </a:defRPr>
                      </a:lvl5pPr>
                      <a:lvl6pPr marL="2286114" algn="l" defTabSz="457223" rtl="0" eaLnBrk="1" latinLnBrk="0" hangingPunct="1">
                        <a:defRPr sz="1800" b="1" kern="1200">
                          <a:solidFill>
                            <a:schemeClr val="tx1"/>
                          </a:solidFill>
                          <a:latin typeface="Calibri"/>
                        </a:defRPr>
                      </a:lvl6pPr>
                      <a:lvl7pPr marL="2743337" algn="l" defTabSz="457223" rtl="0" eaLnBrk="1" latinLnBrk="0" hangingPunct="1">
                        <a:defRPr sz="1800" b="1" kern="1200">
                          <a:solidFill>
                            <a:schemeClr val="tx1"/>
                          </a:solidFill>
                          <a:latin typeface="Calibri"/>
                        </a:defRPr>
                      </a:lvl7pPr>
                      <a:lvl8pPr marL="3200560" algn="l" defTabSz="457223" rtl="0" eaLnBrk="1" latinLnBrk="0" hangingPunct="1">
                        <a:defRPr sz="1800" b="1" kern="1200">
                          <a:solidFill>
                            <a:schemeClr val="tx1"/>
                          </a:solidFill>
                          <a:latin typeface="Calibri"/>
                        </a:defRPr>
                      </a:lvl8pPr>
                      <a:lvl9pPr marL="3657783" algn="l" defTabSz="457223" rtl="0" eaLnBrk="1" latinLnBrk="0" hangingPunct="1">
                        <a:defRPr sz="1800" b="1" kern="1200">
                          <a:solidFill>
                            <a:schemeClr val="tx1"/>
                          </a:solidFill>
                          <a:latin typeface="Calibri"/>
                        </a:defRPr>
                      </a:lvl9pPr>
                    </a:lstStyle>
                    <a:p>
                      <a:pPr marL="635" marR="0" indent="-1905" algn="just">
                        <a:lnSpc>
                          <a:spcPct val="115000"/>
                        </a:lnSpc>
                        <a:spcBef>
                          <a:spcPts val="0"/>
                        </a:spcBef>
                        <a:spcAft>
                          <a:spcPts val="0"/>
                        </a:spcAft>
                      </a:pPr>
                      <a:r>
                        <a:rPr lang="it-IT" sz="2800" b="0" dirty="0">
                          <a:solidFill>
                            <a:srgbClr val="002060"/>
                          </a:solidFill>
                          <a:effectLst/>
                          <a:latin typeface="Roboto Condensed" panose="02000000000000000000" pitchFamily="2" charset="0"/>
                          <a:ea typeface="Roboto Condensed" panose="02000000000000000000" pitchFamily="2" charset="0"/>
                        </a:rPr>
                        <a:t>Bố cục hài hòa, cân đối, có tính sáng tạo.</a:t>
                      </a:r>
                      <a:endParaRPr lang="en-US" sz="2800" b="0" dirty="0">
                        <a:solidFill>
                          <a:srgbClr val="002060"/>
                        </a:solidFill>
                        <a:effectLst/>
                        <a:latin typeface="Roboto Condensed" panose="02000000000000000000" pitchFamily="2" charset="0"/>
                        <a:ea typeface="Roboto Condensed" panose="02000000000000000000" pitchFamily="2" charset="0"/>
                      </a:endParaRPr>
                    </a:p>
                  </a:txBody>
                  <a:tcPr marL="68580" marR="68580" marT="0" marB="0">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chemeClr val="tx1"/>
                    </a:solidFill>
                  </a:tcPr>
                </a:tc>
                <a:tc>
                  <a:txBody>
                    <a:bodyPr/>
                    <a:lstStyle>
                      <a:lvl1pPr marL="0" algn="l" defTabSz="457223" rtl="0" eaLnBrk="1" latinLnBrk="0" hangingPunct="1">
                        <a:defRPr sz="1800" kern="1200">
                          <a:solidFill>
                            <a:schemeClr val="tx1"/>
                          </a:solidFill>
                          <a:latin typeface="Calibri"/>
                        </a:defRPr>
                      </a:lvl1pPr>
                      <a:lvl2pPr marL="457223" algn="l" defTabSz="457223" rtl="0" eaLnBrk="1" latinLnBrk="0" hangingPunct="1">
                        <a:defRPr sz="1800" kern="1200">
                          <a:solidFill>
                            <a:schemeClr val="tx1"/>
                          </a:solidFill>
                          <a:latin typeface="Calibri"/>
                        </a:defRPr>
                      </a:lvl2pPr>
                      <a:lvl3pPr marL="914446" algn="l" defTabSz="457223" rtl="0" eaLnBrk="1" latinLnBrk="0" hangingPunct="1">
                        <a:defRPr sz="1800" kern="1200">
                          <a:solidFill>
                            <a:schemeClr val="tx1"/>
                          </a:solidFill>
                          <a:latin typeface="Calibri"/>
                        </a:defRPr>
                      </a:lvl3pPr>
                      <a:lvl4pPr marL="1371669" algn="l" defTabSz="457223" rtl="0" eaLnBrk="1" latinLnBrk="0" hangingPunct="1">
                        <a:defRPr sz="1800" kern="1200">
                          <a:solidFill>
                            <a:schemeClr val="tx1"/>
                          </a:solidFill>
                          <a:latin typeface="Calibri"/>
                        </a:defRPr>
                      </a:lvl4pPr>
                      <a:lvl5pPr marL="1828891" algn="l" defTabSz="457223" rtl="0" eaLnBrk="1" latinLnBrk="0" hangingPunct="1">
                        <a:defRPr sz="1800" kern="1200">
                          <a:solidFill>
                            <a:schemeClr val="tx1"/>
                          </a:solidFill>
                          <a:latin typeface="Calibri"/>
                        </a:defRPr>
                      </a:lvl5pPr>
                      <a:lvl6pPr marL="2286114" algn="l" defTabSz="457223" rtl="0" eaLnBrk="1" latinLnBrk="0" hangingPunct="1">
                        <a:defRPr sz="1800" kern="1200">
                          <a:solidFill>
                            <a:schemeClr val="tx1"/>
                          </a:solidFill>
                          <a:latin typeface="Calibri"/>
                        </a:defRPr>
                      </a:lvl6pPr>
                      <a:lvl7pPr marL="2743337" algn="l" defTabSz="457223" rtl="0" eaLnBrk="1" latinLnBrk="0" hangingPunct="1">
                        <a:defRPr sz="1800" kern="1200">
                          <a:solidFill>
                            <a:schemeClr val="tx1"/>
                          </a:solidFill>
                          <a:latin typeface="Calibri"/>
                        </a:defRPr>
                      </a:lvl7pPr>
                      <a:lvl8pPr marL="3200560" algn="l" defTabSz="457223" rtl="0" eaLnBrk="1" latinLnBrk="0" hangingPunct="1">
                        <a:defRPr sz="1800" kern="1200">
                          <a:solidFill>
                            <a:schemeClr val="tx1"/>
                          </a:solidFill>
                          <a:latin typeface="Calibri"/>
                        </a:defRPr>
                      </a:lvl8pPr>
                      <a:lvl9pPr marL="3657783" algn="l" defTabSz="457223" rtl="0" eaLnBrk="1" latinLnBrk="0" hangingPunct="1">
                        <a:defRPr sz="1800" kern="1200">
                          <a:solidFill>
                            <a:schemeClr val="tx1"/>
                          </a:solidFill>
                          <a:latin typeface="Calibri"/>
                        </a:defRPr>
                      </a:lvl9pPr>
                    </a:lstStyle>
                    <a:p>
                      <a:pPr marL="635" marR="0" indent="-1905" algn="just">
                        <a:lnSpc>
                          <a:spcPct val="115000"/>
                        </a:lnSpc>
                        <a:spcBef>
                          <a:spcPts val="0"/>
                        </a:spcBef>
                        <a:spcAft>
                          <a:spcPts val="0"/>
                        </a:spcAft>
                      </a:pPr>
                      <a:r>
                        <a:rPr lang="it-IT" sz="2400" b="0" dirty="0">
                          <a:solidFill>
                            <a:srgbClr val="002060"/>
                          </a:solidFill>
                          <a:effectLst/>
                          <a:latin typeface="Roboto Condensed" panose="02000000000000000000" pitchFamily="2" charset="0"/>
                          <a:ea typeface="Roboto Condensed" panose="02000000000000000000" pitchFamily="2" charset="0"/>
                        </a:rPr>
                        <a:t> </a:t>
                      </a:r>
                      <a:endParaRPr lang="en-US" sz="2000" b="0" dirty="0">
                        <a:solidFill>
                          <a:srgbClr val="002060"/>
                        </a:solidFill>
                        <a:effectLst/>
                        <a:latin typeface="Roboto Condensed" panose="02000000000000000000" pitchFamily="2" charset="0"/>
                        <a:ea typeface="Roboto Condensed" panose="02000000000000000000" pitchFamily="2" charset="0"/>
                      </a:endParaRPr>
                    </a:p>
                  </a:txBody>
                  <a:tcPr marL="63372" marR="63372" marT="0" marB="0">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chemeClr val="tx1"/>
                    </a:solidFill>
                  </a:tcPr>
                </a:tc>
                <a:tc>
                  <a:txBody>
                    <a:bodyPr/>
                    <a:lstStyle>
                      <a:lvl1pPr marL="0" algn="l" defTabSz="457223" rtl="0" eaLnBrk="1" latinLnBrk="0" hangingPunct="1">
                        <a:defRPr sz="1800" kern="1200">
                          <a:solidFill>
                            <a:schemeClr val="tx1"/>
                          </a:solidFill>
                          <a:latin typeface="Calibri"/>
                        </a:defRPr>
                      </a:lvl1pPr>
                      <a:lvl2pPr marL="457223" algn="l" defTabSz="457223" rtl="0" eaLnBrk="1" latinLnBrk="0" hangingPunct="1">
                        <a:defRPr sz="1800" kern="1200">
                          <a:solidFill>
                            <a:schemeClr val="tx1"/>
                          </a:solidFill>
                          <a:latin typeface="Calibri"/>
                        </a:defRPr>
                      </a:lvl2pPr>
                      <a:lvl3pPr marL="914446" algn="l" defTabSz="457223" rtl="0" eaLnBrk="1" latinLnBrk="0" hangingPunct="1">
                        <a:defRPr sz="1800" kern="1200">
                          <a:solidFill>
                            <a:schemeClr val="tx1"/>
                          </a:solidFill>
                          <a:latin typeface="Calibri"/>
                        </a:defRPr>
                      </a:lvl3pPr>
                      <a:lvl4pPr marL="1371669" algn="l" defTabSz="457223" rtl="0" eaLnBrk="1" latinLnBrk="0" hangingPunct="1">
                        <a:defRPr sz="1800" kern="1200">
                          <a:solidFill>
                            <a:schemeClr val="tx1"/>
                          </a:solidFill>
                          <a:latin typeface="Calibri"/>
                        </a:defRPr>
                      </a:lvl4pPr>
                      <a:lvl5pPr marL="1828891" algn="l" defTabSz="457223" rtl="0" eaLnBrk="1" latinLnBrk="0" hangingPunct="1">
                        <a:defRPr sz="1800" kern="1200">
                          <a:solidFill>
                            <a:schemeClr val="tx1"/>
                          </a:solidFill>
                          <a:latin typeface="Calibri"/>
                        </a:defRPr>
                      </a:lvl5pPr>
                      <a:lvl6pPr marL="2286114" algn="l" defTabSz="457223" rtl="0" eaLnBrk="1" latinLnBrk="0" hangingPunct="1">
                        <a:defRPr sz="1800" kern="1200">
                          <a:solidFill>
                            <a:schemeClr val="tx1"/>
                          </a:solidFill>
                          <a:latin typeface="Calibri"/>
                        </a:defRPr>
                      </a:lvl6pPr>
                      <a:lvl7pPr marL="2743337" algn="l" defTabSz="457223" rtl="0" eaLnBrk="1" latinLnBrk="0" hangingPunct="1">
                        <a:defRPr sz="1800" kern="1200">
                          <a:solidFill>
                            <a:schemeClr val="tx1"/>
                          </a:solidFill>
                          <a:latin typeface="Calibri"/>
                        </a:defRPr>
                      </a:lvl7pPr>
                      <a:lvl8pPr marL="3200560" algn="l" defTabSz="457223" rtl="0" eaLnBrk="1" latinLnBrk="0" hangingPunct="1">
                        <a:defRPr sz="1800" kern="1200">
                          <a:solidFill>
                            <a:schemeClr val="tx1"/>
                          </a:solidFill>
                          <a:latin typeface="Calibri"/>
                        </a:defRPr>
                      </a:lvl8pPr>
                      <a:lvl9pPr marL="3657783" algn="l" defTabSz="457223" rtl="0" eaLnBrk="1" latinLnBrk="0" hangingPunct="1">
                        <a:defRPr sz="1800" kern="1200">
                          <a:solidFill>
                            <a:schemeClr val="tx1"/>
                          </a:solidFill>
                          <a:latin typeface="Calibri"/>
                        </a:defRPr>
                      </a:lvl9pPr>
                    </a:lstStyle>
                    <a:p>
                      <a:pPr marL="635" marR="0" indent="-1905" algn="just">
                        <a:lnSpc>
                          <a:spcPct val="115000"/>
                        </a:lnSpc>
                        <a:spcBef>
                          <a:spcPts val="0"/>
                        </a:spcBef>
                        <a:spcAft>
                          <a:spcPts val="0"/>
                        </a:spcAft>
                      </a:pPr>
                      <a:r>
                        <a:rPr lang="it-IT" sz="2400" b="0" dirty="0">
                          <a:solidFill>
                            <a:srgbClr val="002060"/>
                          </a:solidFill>
                          <a:effectLst/>
                          <a:latin typeface="Roboto Condensed" panose="02000000000000000000" pitchFamily="2" charset="0"/>
                          <a:ea typeface="Roboto Condensed" panose="02000000000000000000" pitchFamily="2" charset="0"/>
                        </a:rPr>
                        <a:t> </a:t>
                      </a:r>
                      <a:endParaRPr lang="en-US" sz="2000" b="0" dirty="0">
                        <a:solidFill>
                          <a:srgbClr val="002060"/>
                        </a:solidFill>
                        <a:effectLst/>
                        <a:latin typeface="Roboto Condensed" panose="02000000000000000000" pitchFamily="2" charset="0"/>
                        <a:ea typeface="Roboto Condensed" panose="02000000000000000000" pitchFamily="2" charset="0"/>
                      </a:endParaRPr>
                    </a:p>
                  </a:txBody>
                  <a:tcPr marL="63372" marR="63372" marT="0" marB="0">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chemeClr val="tx1"/>
                    </a:solidFill>
                  </a:tcPr>
                </a:tc>
                <a:extLst>
                  <a:ext uri="{0D108BD9-81ED-4DB2-BD59-A6C34878D82A}">
                    <a16:rowId xmlns:a16="http://schemas.microsoft.com/office/drawing/2014/main" xmlns="" val="397936940"/>
                  </a:ext>
                </a:extLst>
              </a:tr>
              <a:tr h="646211">
                <a:tc>
                  <a:txBody>
                    <a:bodyPr/>
                    <a:lstStyle>
                      <a:lvl1pPr marL="0" algn="l" defTabSz="457223" rtl="0" eaLnBrk="1" latinLnBrk="0" hangingPunct="1">
                        <a:defRPr sz="1800" b="1" kern="1200">
                          <a:solidFill>
                            <a:schemeClr val="tx1"/>
                          </a:solidFill>
                          <a:latin typeface="Calibri"/>
                        </a:defRPr>
                      </a:lvl1pPr>
                      <a:lvl2pPr marL="457223" algn="l" defTabSz="457223" rtl="0" eaLnBrk="1" latinLnBrk="0" hangingPunct="1">
                        <a:defRPr sz="1800" b="1" kern="1200">
                          <a:solidFill>
                            <a:schemeClr val="tx1"/>
                          </a:solidFill>
                          <a:latin typeface="Calibri"/>
                        </a:defRPr>
                      </a:lvl2pPr>
                      <a:lvl3pPr marL="914446" algn="l" defTabSz="457223" rtl="0" eaLnBrk="1" latinLnBrk="0" hangingPunct="1">
                        <a:defRPr sz="1800" b="1" kern="1200">
                          <a:solidFill>
                            <a:schemeClr val="tx1"/>
                          </a:solidFill>
                          <a:latin typeface="Calibri"/>
                        </a:defRPr>
                      </a:lvl3pPr>
                      <a:lvl4pPr marL="1371669" algn="l" defTabSz="457223" rtl="0" eaLnBrk="1" latinLnBrk="0" hangingPunct="1">
                        <a:defRPr sz="1800" b="1" kern="1200">
                          <a:solidFill>
                            <a:schemeClr val="tx1"/>
                          </a:solidFill>
                          <a:latin typeface="Calibri"/>
                        </a:defRPr>
                      </a:lvl4pPr>
                      <a:lvl5pPr marL="1828891" algn="l" defTabSz="457223" rtl="0" eaLnBrk="1" latinLnBrk="0" hangingPunct="1">
                        <a:defRPr sz="1800" b="1" kern="1200">
                          <a:solidFill>
                            <a:schemeClr val="tx1"/>
                          </a:solidFill>
                          <a:latin typeface="Calibri"/>
                        </a:defRPr>
                      </a:lvl5pPr>
                      <a:lvl6pPr marL="2286114" algn="l" defTabSz="457223" rtl="0" eaLnBrk="1" latinLnBrk="0" hangingPunct="1">
                        <a:defRPr sz="1800" b="1" kern="1200">
                          <a:solidFill>
                            <a:schemeClr val="tx1"/>
                          </a:solidFill>
                          <a:latin typeface="Calibri"/>
                        </a:defRPr>
                      </a:lvl6pPr>
                      <a:lvl7pPr marL="2743337" algn="l" defTabSz="457223" rtl="0" eaLnBrk="1" latinLnBrk="0" hangingPunct="1">
                        <a:defRPr sz="1800" b="1" kern="1200">
                          <a:solidFill>
                            <a:schemeClr val="tx1"/>
                          </a:solidFill>
                          <a:latin typeface="Calibri"/>
                        </a:defRPr>
                      </a:lvl7pPr>
                      <a:lvl8pPr marL="3200560" algn="l" defTabSz="457223" rtl="0" eaLnBrk="1" latinLnBrk="0" hangingPunct="1">
                        <a:defRPr sz="1800" b="1" kern="1200">
                          <a:solidFill>
                            <a:schemeClr val="tx1"/>
                          </a:solidFill>
                          <a:latin typeface="Calibri"/>
                        </a:defRPr>
                      </a:lvl8pPr>
                      <a:lvl9pPr marL="3657783" algn="l" defTabSz="457223" rtl="0" eaLnBrk="1" latinLnBrk="0" hangingPunct="1">
                        <a:defRPr sz="1800" b="1" kern="1200">
                          <a:solidFill>
                            <a:schemeClr val="tx1"/>
                          </a:solidFill>
                          <a:latin typeface="Calibri"/>
                        </a:defRPr>
                      </a:lvl9pPr>
                    </a:lstStyle>
                    <a:p>
                      <a:pPr marL="635" marR="0" indent="-1905" algn="just">
                        <a:lnSpc>
                          <a:spcPct val="115000"/>
                        </a:lnSpc>
                        <a:spcBef>
                          <a:spcPts val="0"/>
                        </a:spcBef>
                        <a:spcAft>
                          <a:spcPts val="0"/>
                        </a:spcAft>
                      </a:pPr>
                      <a:r>
                        <a:rPr lang="it-IT" sz="2800" b="0" dirty="0">
                          <a:solidFill>
                            <a:srgbClr val="002060"/>
                          </a:solidFill>
                          <a:effectLst/>
                          <a:latin typeface="Roboto Condensed" panose="02000000000000000000" pitchFamily="2" charset="0"/>
                          <a:ea typeface="Roboto Condensed" panose="02000000000000000000" pitchFamily="2" charset="0"/>
                        </a:rPr>
                        <a:t>Màu sắc rõ nét, thu hút. </a:t>
                      </a:r>
                      <a:endParaRPr lang="en-US" sz="2800" b="0" dirty="0">
                        <a:solidFill>
                          <a:srgbClr val="002060"/>
                        </a:solidFill>
                        <a:effectLst/>
                        <a:latin typeface="Roboto Condensed" panose="02000000000000000000" pitchFamily="2" charset="0"/>
                        <a:ea typeface="Roboto Condensed" panose="02000000000000000000" pitchFamily="2" charset="0"/>
                      </a:endParaRPr>
                    </a:p>
                  </a:txBody>
                  <a:tcPr marL="68580" marR="68580" marT="0" marB="0">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chemeClr val="tx1"/>
                    </a:solidFill>
                  </a:tcPr>
                </a:tc>
                <a:tc>
                  <a:txBody>
                    <a:bodyPr/>
                    <a:lstStyle>
                      <a:lvl1pPr marL="0" algn="l" defTabSz="457223" rtl="0" eaLnBrk="1" latinLnBrk="0" hangingPunct="1">
                        <a:defRPr sz="1800" kern="1200">
                          <a:solidFill>
                            <a:schemeClr val="tx1"/>
                          </a:solidFill>
                          <a:latin typeface="Calibri"/>
                        </a:defRPr>
                      </a:lvl1pPr>
                      <a:lvl2pPr marL="457223" algn="l" defTabSz="457223" rtl="0" eaLnBrk="1" latinLnBrk="0" hangingPunct="1">
                        <a:defRPr sz="1800" kern="1200">
                          <a:solidFill>
                            <a:schemeClr val="tx1"/>
                          </a:solidFill>
                          <a:latin typeface="Calibri"/>
                        </a:defRPr>
                      </a:lvl2pPr>
                      <a:lvl3pPr marL="914446" algn="l" defTabSz="457223" rtl="0" eaLnBrk="1" latinLnBrk="0" hangingPunct="1">
                        <a:defRPr sz="1800" kern="1200">
                          <a:solidFill>
                            <a:schemeClr val="tx1"/>
                          </a:solidFill>
                          <a:latin typeface="Calibri"/>
                        </a:defRPr>
                      </a:lvl3pPr>
                      <a:lvl4pPr marL="1371669" algn="l" defTabSz="457223" rtl="0" eaLnBrk="1" latinLnBrk="0" hangingPunct="1">
                        <a:defRPr sz="1800" kern="1200">
                          <a:solidFill>
                            <a:schemeClr val="tx1"/>
                          </a:solidFill>
                          <a:latin typeface="Calibri"/>
                        </a:defRPr>
                      </a:lvl4pPr>
                      <a:lvl5pPr marL="1828891" algn="l" defTabSz="457223" rtl="0" eaLnBrk="1" latinLnBrk="0" hangingPunct="1">
                        <a:defRPr sz="1800" kern="1200">
                          <a:solidFill>
                            <a:schemeClr val="tx1"/>
                          </a:solidFill>
                          <a:latin typeface="Calibri"/>
                        </a:defRPr>
                      </a:lvl5pPr>
                      <a:lvl6pPr marL="2286114" algn="l" defTabSz="457223" rtl="0" eaLnBrk="1" latinLnBrk="0" hangingPunct="1">
                        <a:defRPr sz="1800" kern="1200">
                          <a:solidFill>
                            <a:schemeClr val="tx1"/>
                          </a:solidFill>
                          <a:latin typeface="Calibri"/>
                        </a:defRPr>
                      </a:lvl6pPr>
                      <a:lvl7pPr marL="2743337" algn="l" defTabSz="457223" rtl="0" eaLnBrk="1" latinLnBrk="0" hangingPunct="1">
                        <a:defRPr sz="1800" kern="1200">
                          <a:solidFill>
                            <a:schemeClr val="tx1"/>
                          </a:solidFill>
                          <a:latin typeface="Calibri"/>
                        </a:defRPr>
                      </a:lvl7pPr>
                      <a:lvl8pPr marL="3200560" algn="l" defTabSz="457223" rtl="0" eaLnBrk="1" latinLnBrk="0" hangingPunct="1">
                        <a:defRPr sz="1800" kern="1200">
                          <a:solidFill>
                            <a:schemeClr val="tx1"/>
                          </a:solidFill>
                          <a:latin typeface="Calibri"/>
                        </a:defRPr>
                      </a:lvl8pPr>
                      <a:lvl9pPr marL="3657783" algn="l" defTabSz="457223" rtl="0" eaLnBrk="1" latinLnBrk="0" hangingPunct="1">
                        <a:defRPr sz="1800" kern="1200">
                          <a:solidFill>
                            <a:schemeClr val="tx1"/>
                          </a:solidFill>
                          <a:latin typeface="Calibri"/>
                        </a:defRPr>
                      </a:lvl9pPr>
                    </a:lstStyle>
                    <a:p>
                      <a:pPr marL="635" marR="0" indent="-1905" algn="just">
                        <a:lnSpc>
                          <a:spcPct val="115000"/>
                        </a:lnSpc>
                        <a:spcBef>
                          <a:spcPts val="0"/>
                        </a:spcBef>
                        <a:spcAft>
                          <a:spcPts val="0"/>
                        </a:spcAft>
                      </a:pPr>
                      <a:r>
                        <a:rPr lang="it-IT" sz="2400" b="0">
                          <a:solidFill>
                            <a:srgbClr val="002060"/>
                          </a:solidFill>
                          <a:effectLst/>
                          <a:latin typeface="Roboto Condensed" panose="02000000000000000000" pitchFamily="2" charset="0"/>
                          <a:ea typeface="Roboto Condensed" panose="02000000000000000000" pitchFamily="2" charset="0"/>
                        </a:rPr>
                        <a:t> </a:t>
                      </a:r>
                      <a:endParaRPr lang="en-US" sz="2000" b="0">
                        <a:solidFill>
                          <a:srgbClr val="002060"/>
                        </a:solidFill>
                        <a:effectLst/>
                        <a:latin typeface="Roboto Condensed" panose="02000000000000000000" pitchFamily="2" charset="0"/>
                        <a:ea typeface="Roboto Condensed" panose="02000000000000000000" pitchFamily="2" charset="0"/>
                      </a:endParaRPr>
                    </a:p>
                  </a:txBody>
                  <a:tcPr marL="63372" marR="63372" marT="0" marB="0">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chemeClr val="tx1"/>
                    </a:solidFill>
                  </a:tcPr>
                </a:tc>
                <a:tc>
                  <a:txBody>
                    <a:bodyPr/>
                    <a:lstStyle>
                      <a:lvl1pPr marL="0" algn="l" defTabSz="457223" rtl="0" eaLnBrk="1" latinLnBrk="0" hangingPunct="1">
                        <a:defRPr sz="1800" kern="1200">
                          <a:solidFill>
                            <a:schemeClr val="tx1"/>
                          </a:solidFill>
                          <a:latin typeface="Calibri"/>
                        </a:defRPr>
                      </a:lvl1pPr>
                      <a:lvl2pPr marL="457223" algn="l" defTabSz="457223" rtl="0" eaLnBrk="1" latinLnBrk="0" hangingPunct="1">
                        <a:defRPr sz="1800" kern="1200">
                          <a:solidFill>
                            <a:schemeClr val="tx1"/>
                          </a:solidFill>
                          <a:latin typeface="Calibri"/>
                        </a:defRPr>
                      </a:lvl2pPr>
                      <a:lvl3pPr marL="914446" algn="l" defTabSz="457223" rtl="0" eaLnBrk="1" latinLnBrk="0" hangingPunct="1">
                        <a:defRPr sz="1800" kern="1200">
                          <a:solidFill>
                            <a:schemeClr val="tx1"/>
                          </a:solidFill>
                          <a:latin typeface="Calibri"/>
                        </a:defRPr>
                      </a:lvl3pPr>
                      <a:lvl4pPr marL="1371669" algn="l" defTabSz="457223" rtl="0" eaLnBrk="1" latinLnBrk="0" hangingPunct="1">
                        <a:defRPr sz="1800" kern="1200">
                          <a:solidFill>
                            <a:schemeClr val="tx1"/>
                          </a:solidFill>
                          <a:latin typeface="Calibri"/>
                        </a:defRPr>
                      </a:lvl4pPr>
                      <a:lvl5pPr marL="1828891" algn="l" defTabSz="457223" rtl="0" eaLnBrk="1" latinLnBrk="0" hangingPunct="1">
                        <a:defRPr sz="1800" kern="1200">
                          <a:solidFill>
                            <a:schemeClr val="tx1"/>
                          </a:solidFill>
                          <a:latin typeface="Calibri"/>
                        </a:defRPr>
                      </a:lvl5pPr>
                      <a:lvl6pPr marL="2286114" algn="l" defTabSz="457223" rtl="0" eaLnBrk="1" latinLnBrk="0" hangingPunct="1">
                        <a:defRPr sz="1800" kern="1200">
                          <a:solidFill>
                            <a:schemeClr val="tx1"/>
                          </a:solidFill>
                          <a:latin typeface="Calibri"/>
                        </a:defRPr>
                      </a:lvl6pPr>
                      <a:lvl7pPr marL="2743337" algn="l" defTabSz="457223" rtl="0" eaLnBrk="1" latinLnBrk="0" hangingPunct="1">
                        <a:defRPr sz="1800" kern="1200">
                          <a:solidFill>
                            <a:schemeClr val="tx1"/>
                          </a:solidFill>
                          <a:latin typeface="Calibri"/>
                        </a:defRPr>
                      </a:lvl7pPr>
                      <a:lvl8pPr marL="3200560" algn="l" defTabSz="457223" rtl="0" eaLnBrk="1" latinLnBrk="0" hangingPunct="1">
                        <a:defRPr sz="1800" kern="1200">
                          <a:solidFill>
                            <a:schemeClr val="tx1"/>
                          </a:solidFill>
                          <a:latin typeface="Calibri"/>
                        </a:defRPr>
                      </a:lvl8pPr>
                      <a:lvl9pPr marL="3657783" algn="l" defTabSz="457223" rtl="0" eaLnBrk="1" latinLnBrk="0" hangingPunct="1">
                        <a:defRPr sz="1800" kern="1200">
                          <a:solidFill>
                            <a:schemeClr val="tx1"/>
                          </a:solidFill>
                          <a:latin typeface="Calibri"/>
                        </a:defRPr>
                      </a:lvl9pPr>
                    </a:lstStyle>
                    <a:p>
                      <a:pPr marL="635" marR="0" indent="-1905" algn="just">
                        <a:lnSpc>
                          <a:spcPct val="115000"/>
                        </a:lnSpc>
                        <a:spcBef>
                          <a:spcPts val="0"/>
                        </a:spcBef>
                        <a:spcAft>
                          <a:spcPts val="0"/>
                        </a:spcAft>
                      </a:pPr>
                      <a:r>
                        <a:rPr lang="it-IT" sz="2400" b="0" dirty="0">
                          <a:solidFill>
                            <a:srgbClr val="002060"/>
                          </a:solidFill>
                          <a:effectLst/>
                          <a:latin typeface="Roboto Condensed" panose="02000000000000000000" pitchFamily="2" charset="0"/>
                          <a:ea typeface="Roboto Condensed" panose="02000000000000000000" pitchFamily="2" charset="0"/>
                        </a:rPr>
                        <a:t> </a:t>
                      </a:r>
                      <a:endParaRPr lang="en-US" sz="2000" b="0" dirty="0">
                        <a:solidFill>
                          <a:srgbClr val="002060"/>
                        </a:solidFill>
                        <a:effectLst/>
                        <a:latin typeface="Roboto Condensed" panose="02000000000000000000" pitchFamily="2" charset="0"/>
                        <a:ea typeface="Roboto Condensed" panose="02000000000000000000" pitchFamily="2" charset="0"/>
                      </a:endParaRPr>
                    </a:p>
                  </a:txBody>
                  <a:tcPr marL="63372" marR="63372" marT="0" marB="0">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chemeClr val="tx1"/>
                    </a:solidFill>
                  </a:tcPr>
                </a:tc>
                <a:extLst>
                  <a:ext uri="{0D108BD9-81ED-4DB2-BD59-A6C34878D82A}">
                    <a16:rowId xmlns:a16="http://schemas.microsoft.com/office/drawing/2014/main" xmlns="" val="3070548367"/>
                  </a:ext>
                </a:extLst>
              </a:tr>
            </a:tbl>
          </a:graphicData>
        </a:graphic>
      </p:graphicFrame>
      <p:sp>
        <p:nvSpPr>
          <p:cNvPr id="4" name="Rectangle: Rounded Corners 3">
            <a:extLst>
              <a:ext uri="{FF2B5EF4-FFF2-40B4-BE49-F238E27FC236}">
                <a16:creationId xmlns:a16="http://schemas.microsoft.com/office/drawing/2014/main" xmlns="" id="{9E19A732-A4B8-86AD-023F-B0639F7D1E4A}"/>
              </a:ext>
            </a:extLst>
          </p:cNvPr>
          <p:cNvSpPr/>
          <p:nvPr/>
        </p:nvSpPr>
        <p:spPr>
          <a:xfrm>
            <a:off x="464302" y="310493"/>
            <a:ext cx="11353420" cy="1390716"/>
          </a:xfrm>
          <a:prstGeom prst="roundRect">
            <a:avLst/>
          </a:prstGeom>
          <a:solidFill>
            <a:schemeClr val="tx1"/>
          </a:soli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0" cap="none" spc="0" normalizeH="0" baseline="0" noProof="0" dirty="0">
                <a:ln>
                  <a:noFill/>
                </a:ln>
                <a:solidFill>
                  <a:srgbClr val="1F497D"/>
                </a:solidFill>
                <a:effectLst/>
                <a:uLnTx/>
                <a:uFillTx/>
                <a:latin typeface="#9Slide07 IcielBaliho Script" pitchFamily="2" charset="0"/>
                <a:ea typeface="+mn-ea"/>
                <a:cs typeface="+mn-cs"/>
              </a:rPr>
              <a:t>    </a:t>
            </a:r>
            <a:r>
              <a:rPr kumimoji="0" lang="en-US" sz="6600" b="0" i="0" u="none" strike="noStrike" kern="0" cap="none" spc="0" normalizeH="0" baseline="0" noProof="0" dirty="0" err="1">
                <a:ln>
                  <a:noFill/>
                </a:ln>
                <a:solidFill>
                  <a:srgbClr val="1F497D"/>
                </a:solidFill>
                <a:effectLst/>
                <a:uLnTx/>
                <a:uFillTx/>
                <a:latin typeface="#9Slide07 IcielBaliho Script" pitchFamily="2" charset="0"/>
                <a:ea typeface="+mn-ea"/>
                <a:cs typeface="+mn-cs"/>
              </a:rPr>
              <a:t>Phiếu</a:t>
            </a:r>
            <a:r>
              <a:rPr kumimoji="0" lang="en-US" sz="6600" b="0" i="0" u="none" strike="noStrike" kern="0" cap="none" spc="0" normalizeH="0" baseline="0" noProof="0" dirty="0">
                <a:ln>
                  <a:noFill/>
                </a:ln>
                <a:solidFill>
                  <a:srgbClr val="1F497D"/>
                </a:solidFill>
                <a:effectLst/>
                <a:uLnTx/>
                <a:uFillTx/>
                <a:latin typeface="#9Slide07 IcielBaliho Script" pitchFamily="2" charset="0"/>
                <a:ea typeface="+mn-ea"/>
                <a:cs typeface="+mn-cs"/>
              </a:rPr>
              <a:t> </a:t>
            </a:r>
            <a:r>
              <a:rPr kumimoji="0" lang="en-US" sz="6600" b="0" i="0" u="none" strike="noStrike" kern="0" cap="none" spc="0" normalizeH="0" baseline="0" noProof="0" dirty="0" err="1">
                <a:ln>
                  <a:noFill/>
                </a:ln>
                <a:solidFill>
                  <a:srgbClr val="1F497D"/>
                </a:solidFill>
                <a:effectLst/>
                <a:uLnTx/>
                <a:uFillTx/>
                <a:latin typeface="#9Slide07 IcielBaliho Script" pitchFamily="2" charset="0"/>
                <a:ea typeface="+mn-ea"/>
                <a:cs typeface="+mn-cs"/>
              </a:rPr>
              <a:t>đánh</a:t>
            </a:r>
            <a:r>
              <a:rPr kumimoji="0" lang="en-US" sz="6600" b="0" i="0" u="none" strike="noStrike" kern="0" cap="none" spc="0" normalizeH="0" baseline="0" noProof="0" dirty="0">
                <a:ln>
                  <a:noFill/>
                </a:ln>
                <a:solidFill>
                  <a:srgbClr val="1F497D"/>
                </a:solidFill>
                <a:effectLst/>
                <a:uLnTx/>
                <a:uFillTx/>
                <a:latin typeface="#9Slide07 IcielBaliho Script" pitchFamily="2" charset="0"/>
                <a:ea typeface="+mn-ea"/>
                <a:cs typeface="+mn-cs"/>
              </a:rPr>
              <a:t> </a:t>
            </a:r>
            <a:r>
              <a:rPr kumimoji="0" lang="en-US" sz="6600" b="0" i="0" u="none" strike="noStrike" kern="0" cap="none" spc="0" normalizeH="0" baseline="0" noProof="0" dirty="0" err="1">
                <a:ln>
                  <a:noFill/>
                </a:ln>
                <a:solidFill>
                  <a:srgbClr val="1F497D"/>
                </a:solidFill>
                <a:effectLst/>
                <a:uLnTx/>
                <a:uFillTx/>
                <a:latin typeface="#9Slide07 IcielBaliho Script" pitchFamily="2" charset="0"/>
                <a:ea typeface="+mn-ea"/>
                <a:cs typeface="+mn-cs"/>
              </a:rPr>
              <a:t>giá</a:t>
            </a:r>
            <a:r>
              <a:rPr kumimoji="0" lang="en-US" sz="6600" b="0" i="0" u="none" strike="noStrike" kern="0" cap="none" spc="0" normalizeH="0" baseline="0" noProof="0" dirty="0">
                <a:ln>
                  <a:noFill/>
                </a:ln>
                <a:solidFill>
                  <a:srgbClr val="1F497D"/>
                </a:solidFill>
                <a:effectLst/>
                <a:uLnTx/>
                <a:uFillTx/>
                <a:latin typeface="#9Slide07 IcielBaliho Script" pitchFamily="2" charset="0"/>
                <a:ea typeface="+mn-ea"/>
                <a:cs typeface="+mn-cs"/>
              </a:rPr>
              <a:t> </a:t>
            </a:r>
            <a:r>
              <a:rPr kumimoji="0" lang="en-US" sz="6600" b="0" i="0" u="none" strike="noStrike" kern="0" cap="none" spc="0" normalizeH="0" baseline="0" noProof="0" dirty="0" err="1">
                <a:ln>
                  <a:noFill/>
                </a:ln>
                <a:solidFill>
                  <a:srgbClr val="1F497D"/>
                </a:solidFill>
                <a:effectLst/>
                <a:uLnTx/>
                <a:uFillTx/>
                <a:latin typeface="#9Slide07 IcielBaliho Script" pitchFamily="2" charset="0"/>
                <a:ea typeface="+mn-ea"/>
                <a:cs typeface="+mn-cs"/>
              </a:rPr>
              <a:t>sản</a:t>
            </a:r>
            <a:r>
              <a:rPr kumimoji="0" lang="en-US" sz="6600" b="0" i="0" u="none" strike="noStrike" kern="0" cap="none" spc="0" normalizeH="0" baseline="0" noProof="0" dirty="0">
                <a:ln>
                  <a:noFill/>
                </a:ln>
                <a:solidFill>
                  <a:srgbClr val="1F497D"/>
                </a:solidFill>
                <a:effectLst/>
                <a:uLnTx/>
                <a:uFillTx/>
                <a:latin typeface="#9Slide07 IcielBaliho Script" pitchFamily="2" charset="0"/>
                <a:ea typeface="+mn-ea"/>
                <a:cs typeface="+mn-cs"/>
              </a:rPr>
              <a:t> </a:t>
            </a:r>
            <a:r>
              <a:rPr kumimoji="0" lang="en-US" sz="6600" b="0" i="0" u="none" strike="noStrike" kern="0" cap="none" spc="0" normalizeH="0" baseline="0" noProof="0" dirty="0" err="1">
                <a:ln>
                  <a:noFill/>
                </a:ln>
                <a:solidFill>
                  <a:srgbClr val="1F497D"/>
                </a:solidFill>
                <a:effectLst/>
                <a:uLnTx/>
                <a:uFillTx/>
                <a:latin typeface="#9Slide07 IcielBaliho Script" pitchFamily="2" charset="0"/>
                <a:ea typeface="+mn-ea"/>
                <a:cs typeface="+mn-cs"/>
              </a:rPr>
              <a:t>phẩm</a:t>
            </a:r>
            <a:r>
              <a:rPr kumimoji="0" lang="en-US" sz="6600" b="0" i="0" u="none" strike="noStrike" kern="0" cap="none" spc="0" normalizeH="0" baseline="0" noProof="0" dirty="0">
                <a:ln>
                  <a:noFill/>
                </a:ln>
                <a:solidFill>
                  <a:srgbClr val="1F497D"/>
                </a:solidFill>
                <a:effectLst/>
                <a:uLnTx/>
                <a:uFillTx/>
                <a:latin typeface="#9Slide07 IcielBaliho Script" pitchFamily="2" charset="0"/>
                <a:ea typeface="+mn-ea"/>
                <a:cs typeface="+mn-cs"/>
              </a:rPr>
              <a:t> </a:t>
            </a:r>
          </a:p>
        </p:txBody>
      </p:sp>
    </p:spTree>
    <p:extLst>
      <p:ext uri="{BB962C8B-B14F-4D97-AF65-F5344CB8AC3E}">
        <p14:creationId xmlns:p14="http://schemas.microsoft.com/office/powerpoint/2010/main" val="294957643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292E63A9-BB86-4E3D-B92A-7223C6510D2E}"/>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1_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1653</TotalTime>
  <Words>1853</Words>
  <Application>Microsoft Office PowerPoint</Application>
  <PresentationFormat>Custom</PresentationFormat>
  <Paragraphs>398</Paragraphs>
  <Slides>34</Slides>
  <Notes>13</Notes>
  <HiddenSlides>0</HiddenSlides>
  <MMClips>0</MMClips>
  <ScaleCrop>false</ScaleCrop>
  <HeadingPairs>
    <vt:vector size="6" baseType="variant">
      <vt:variant>
        <vt:lpstr>Fonts Used</vt:lpstr>
      </vt:variant>
      <vt:variant>
        <vt:i4>18</vt:i4>
      </vt:variant>
      <vt:variant>
        <vt:lpstr>Theme</vt:lpstr>
      </vt:variant>
      <vt:variant>
        <vt:i4>6</vt:i4>
      </vt:variant>
      <vt:variant>
        <vt:lpstr>Slide Titles</vt:lpstr>
      </vt:variant>
      <vt:variant>
        <vt:i4>34</vt:i4>
      </vt:variant>
    </vt:vector>
  </HeadingPairs>
  <TitlesOfParts>
    <vt:vector size="58" baseType="lpstr">
      <vt:lpstr>Arial</vt:lpstr>
      <vt:lpstr>#9Slide07 IcielBaliho Script</vt:lpstr>
      <vt:lpstr>Century Gothic</vt:lpstr>
      <vt:lpstr>Calibri Light</vt:lpstr>
      <vt:lpstr>#9Slide07 Cadena</vt:lpstr>
      <vt:lpstr>Wingdings 3</vt:lpstr>
      <vt:lpstr>Aptos</vt:lpstr>
      <vt:lpstr>#9Slide03 Bebas Neue ZSmall</vt:lpstr>
      <vt:lpstr>Aptos Display</vt:lpstr>
      <vt:lpstr>#9Slide07 IcielCadena</vt:lpstr>
      <vt:lpstr>#9Slide03 SFU Futura_12</vt:lpstr>
      <vt:lpstr>Roboto</vt:lpstr>
      <vt:lpstr>Roboto Condensed</vt:lpstr>
      <vt:lpstr>#9Slide03 Bebas Neue Bold</vt:lpstr>
      <vt:lpstr>Times New Roman</vt:lpstr>
      <vt:lpstr>Calibri</vt:lpstr>
      <vt:lpstr>#9Slide03 SFU Futura_05</vt:lpstr>
      <vt:lpstr>#9Slide03 Cousine Bold</vt:lpstr>
      <vt:lpstr>Office Theme</vt:lpstr>
      <vt:lpstr>Chủ đề Office</vt:lpstr>
      <vt:lpstr>1_Office Theme</vt:lpstr>
      <vt:lpstr>Ion</vt:lpstr>
      <vt:lpstr>2_Office Theme</vt:lpstr>
      <vt:lpstr>1_Chủ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GEOGRAPHY</dc:title>
  <dc:creator>Admin</dc:creator>
  <cp:lastModifiedBy>ASUS</cp:lastModifiedBy>
  <cp:revision>26</cp:revision>
  <dcterms:created xsi:type="dcterms:W3CDTF">2024-07-12T02:07:37Z</dcterms:created>
  <dcterms:modified xsi:type="dcterms:W3CDTF">2024-12-22T13:46:38Z</dcterms:modified>
</cp:coreProperties>
</file>