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273" r:id="rId4"/>
    <p:sldId id="504" r:id="rId5"/>
    <p:sldId id="468" r:id="rId6"/>
    <p:sldId id="256" r:id="rId7"/>
    <p:sldId id="469" r:id="rId8"/>
    <p:sldId id="471" r:id="rId9"/>
    <p:sldId id="472" r:id="rId10"/>
    <p:sldId id="465" r:id="rId11"/>
    <p:sldId id="506" r:id="rId12"/>
    <p:sldId id="507" r:id="rId13"/>
    <p:sldId id="508" r:id="rId14"/>
    <p:sldId id="509" r:id="rId15"/>
    <p:sldId id="510" r:id="rId16"/>
    <p:sldId id="511" r:id="rId17"/>
    <p:sldId id="512" r:id="rId18"/>
    <p:sldId id="260" r:id="rId19"/>
    <p:sldId id="513" r:id="rId20"/>
    <p:sldId id="505" r:id="rId21"/>
    <p:sldId id="473" r:id="rId22"/>
    <p:sldId id="514" r:id="rId23"/>
    <p:sldId id="477" r:id="rId24"/>
    <p:sldId id="515" r:id="rId25"/>
    <p:sldId id="516" r:id="rId26"/>
    <p:sldId id="517" r:id="rId27"/>
    <p:sldId id="518" r:id="rId28"/>
    <p:sldId id="263" r:id="rId29"/>
    <p:sldId id="484" r:id="rId30"/>
    <p:sldId id="499" r:id="rId31"/>
    <p:sldId id="482" r:id="rId32"/>
    <p:sldId id="483" r:id="rId33"/>
    <p:sldId id="486" r:id="rId34"/>
    <p:sldId id="487" r:id="rId35"/>
    <p:sldId id="519" r:id="rId36"/>
    <p:sldId id="481" r:id="rId37"/>
    <p:sldId id="489" r:id="rId38"/>
    <p:sldId id="520" r:id="rId39"/>
    <p:sldId id="521" r:id="rId40"/>
    <p:sldId id="267" r:id="rId41"/>
    <p:sldId id="491" r:id="rId42"/>
    <p:sldId id="522" r:id="rId43"/>
    <p:sldId id="492" r:id="rId44"/>
    <p:sldId id="269" r:id="rId45"/>
    <p:sldId id="493" r:id="rId46"/>
    <p:sldId id="500" r:id="rId47"/>
    <p:sldId id="257" r:id="rId48"/>
    <p:sldId id="501" r:id="rId49"/>
    <p:sldId id="502" r:id="rId50"/>
    <p:sldId id="266" r:id="rId51"/>
    <p:sldId id="272" r:id="rId52"/>
    <p:sldId id="261" r:id="rId53"/>
    <p:sldId id="259" r:id="rId54"/>
    <p:sldId id="25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668" autoAdjust="0"/>
  </p:normalViewPr>
  <p:slideViewPr>
    <p:cSldViewPr snapToGrid="0">
      <p:cViewPr varScale="1">
        <p:scale>
          <a:sx n="63" d="100"/>
          <a:sy n="63"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318CA-808A-4053-83D5-0FB68D525FA6}" type="datetimeFigureOut">
              <a:rPr lang="en-US" smtClean="0"/>
              <a:t>10/09/2024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367DA-013B-4666-9B45-3ACD6260EC5F}" type="slidenum">
              <a:rPr lang="en-US" smtClean="0"/>
              <a:t>‹#›</a:t>
            </a:fld>
            <a:endParaRPr lang="en-US"/>
          </a:p>
        </p:txBody>
      </p:sp>
    </p:spTree>
    <p:extLst>
      <p:ext uri="{BB962C8B-B14F-4D97-AF65-F5344CB8AC3E}">
        <p14:creationId xmlns:p14="http://schemas.microsoft.com/office/powerpoint/2010/main" val="175395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367DA-013B-4666-9B45-3ACD6260EC5F}" type="slidenum">
              <a:rPr lang="en-US" smtClean="0"/>
              <a:t>20</a:t>
            </a:fld>
            <a:endParaRPr lang="en-US"/>
          </a:p>
        </p:txBody>
      </p:sp>
    </p:spTree>
    <p:extLst>
      <p:ext uri="{BB962C8B-B14F-4D97-AF65-F5344CB8AC3E}">
        <p14:creationId xmlns:p14="http://schemas.microsoft.com/office/powerpoint/2010/main" val="376844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367DA-013B-4666-9B45-3ACD6260EC5F}" type="slidenum">
              <a:rPr lang="en-US" smtClean="0"/>
              <a:t>23</a:t>
            </a:fld>
            <a:endParaRPr lang="en-US"/>
          </a:p>
        </p:txBody>
      </p:sp>
    </p:spTree>
    <p:extLst>
      <p:ext uri="{BB962C8B-B14F-4D97-AF65-F5344CB8AC3E}">
        <p14:creationId xmlns:p14="http://schemas.microsoft.com/office/powerpoint/2010/main" val="276843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367DA-013B-4666-9B45-3ACD6260EC5F}" type="slidenum">
              <a:rPr lang="en-US" smtClean="0"/>
              <a:t>24</a:t>
            </a:fld>
            <a:endParaRPr lang="en-US"/>
          </a:p>
        </p:txBody>
      </p:sp>
    </p:spTree>
    <p:extLst>
      <p:ext uri="{BB962C8B-B14F-4D97-AF65-F5344CB8AC3E}">
        <p14:creationId xmlns:p14="http://schemas.microsoft.com/office/powerpoint/2010/main" val="3055433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711D-FCFD-BC7F-C910-4CFE41453C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EECFC2-F0F0-93C3-EBB7-1D8B760D68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77B890-DE69-6B92-863F-24703A646325}"/>
              </a:ext>
            </a:extLst>
          </p:cNvPr>
          <p:cNvSpPr>
            <a:spLocks noGrp="1"/>
          </p:cNvSpPr>
          <p:nvPr>
            <p:ph type="dt" sz="half" idx="10"/>
          </p:nvPr>
        </p:nvSpPr>
        <p:spPr/>
        <p:txBody>
          <a:bodyPr/>
          <a:lstStyle/>
          <a:p>
            <a:fld id="{CE2CE2B0-F40D-48D1-9C6E-5FF8A474F840}" type="datetimeFigureOut">
              <a:rPr lang="en-US" smtClean="0"/>
              <a:t>10/09/2024</a:t>
            </a:fld>
            <a:endParaRPr lang="en-US"/>
          </a:p>
        </p:txBody>
      </p:sp>
      <p:sp>
        <p:nvSpPr>
          <p:cNvPr id="5" name="Footer Placeholder 4">
            <a:extLst>
              <a:ext uri="{FF2B5EF4-FFF2-40B4-BE49-F238E27FC236}">
                <a16:creationId xmlns:a16="http://schemas.microsoft.com/office/drawing/2014/main" id="{94934BDB-F846-4AA6-0A48-42BADD184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67C75-5190-ECF6-2248-A5D392DD5524}"/>
              </a:ext>
            </a:extLst>
          </p:cNvPr>
          <p:cNvSpPr>
            <a:spLocks noGrp="1"/>
          </p:cNvSpPr>
          <p:nvPr>
            <p:ph type="sldNum" sz="quarter" idx="12"/>
          </p:nvPr>
        </p:nvSpPr>
        <p:spPr/>
        <p:txBody>
          <a:bodyPr/>
          <a:lstStyle/>
          <a:p>
            <a:fld id="{959532E5-FBB9-4E90-BD08-C1AE5291C7F6}" type="slidenum">
              <a:rPr lang="en-US" smtClean="0"/>
              <a:t>‹#›</a:t>
            </a:fld>
            <a:endParaRPr lang="en-US"/>
          </a:p>
        </p:txBody>
      </p:sp>
      <p:pic>
        <p:nvPicPr>
          <p:cNvPr id="8" name="Picture 7">
            <a:extLst>
              <a:ext uri="{FF2B5EF4-FFF2-40B4-BE49-F238E27FC236}">
                <a16:creationId xmlns:a16="http://schemas.microsoft.com/office/drawing/2014/main" id="{36E572EB-19E9-B960-E755-4E6EBF297A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0" b="12500"/>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Rounded Corners 8">
            <a:extLst>
              <a:ext uri="{FF2B5EF4-FFF2-40B4-BE49-F238E27FC236}">
                <a16:creationId xmlns:a16="http://schemas.microsoft.com/office/drawing/2014/main" id="{795868A6-F62E-D4AF-1D40-34223F001B9F}"/>
              </a:ext>
            </a:extLst>
          </p:cNvPr>
          <p:cNvSpPr/>
          <p:nvPr userDrawn="1"/>
        </p:nvSpPr>
        <p:spPr>
          <a:xfrm>
            <a:off x="1" y="0"/>
            <a:ext cx="12192000" cy="6858000"/>
          </a:xfrm>
          <a:prstGeom prst="roundRect">
            <a:avLst>
              <a:gd name="adj" fmla="val 8771"/>
            </a:avLst>
          </a:prstGeom>
          <a:solidFill>
            <a:schemeClr val="bg1">
              <a:alpha val="64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23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BB9A-4F44-9AAB-6CB7-F91B277E8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F94419-7873-CAF6-08A9-4713D92718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6A70B-514A-E02D-7272-F871ECABB98C}"/>
              </a:ext>
            </a:extLst>
          </p:cNvPr>
          <p:cNvSpPr>
            <a:spLocks noGrp="1"/>
          </p:cNvSpPr>
          <p:nvPr>
            <p:ph type="dt" sz="half" idx="10"/>
          </p:nvPr>
        </p:nvSpPr>
        <p:spPr/>
        <p:txBody>
          <a:bodyPr/>
          <a:lstStyle/>
          <a:p>
            <a:fld id="{CE2CE2B0-F40D-48D1-9C6E-5FF8A474F840}" type="datetimeFigureOut">
              <a:rPr lang="en-US" smtClean="0"/>
              <a:t>10/09/2024</a:t>
            </a:fld>
            <a:endParaRPr lang="en-US"/>
          </a:p>
        </p:txBody>
      </p:sp>
      <p:sp>
        <p:nvSpPr>
          <p:cNvPr id="5" name="Footer Placeholder 4">
            <a:extLst>
              <a:ext uri="{FF2B5EF4-FFF2-40B4-BE49-F238E27FC236}">
                <a16:creationId xmlns:a16="http://schemas.microsoft.com/office/drawing/2014/main" id="{F3B2F472-BC35-EAC6-EA0E-676FC40F9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5450C-9352-276E-87DA-61B90BADCE88}"/>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00722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08280-31D3-45F6-5AB6-E4747F1DE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5B820D-4D7A-159B-2D27-C2E255122D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250F1-5339-E422-B66A-56E44648223E}"/>
              </a:ext>
            </a:extLst>
          </p:cNvPr>
          <p:cNvSpPr>
            <a:spLocks noGrp="1"/>
          </p:cNvSpPr>
          <p:nvPr>
            <p:ph type="dt" sz="half" idx="10"/>
          </p:nvPr>
        </p:nvSpPr>
        <p:spPr/>
        <p:txBody>
          <a:bodyPr/>
          <a:lstStyle/>
          <a:p>
            <a:fld id="{CE2CE2B0-F40D-48D1-9C6E-5FF8A474F840}" type="datetimeFigureOut">
              <a:rPr lang="en-US" smtClean="0"/>
              <a:t>10/09/2024</a:t>
            </a:fld>
            <a:endParaRPr lang="en-US"/>
          </a:p>
        </p:txBody>
      </p:sp>
      <p:sp>
        <p:nvSpPr>
          <p:cNvPr id="5" name="Footer Placeholder 4">
            <a:extLst>
              <a:ext uri="{FF2B5EF4-FFF2-40B4-BE49-F238E27FC236}">
                <a16:creationId xmlns:a16="http://schemas.microsoft.com/office/drawing/2014/main" id="{81F4269D-18BF-62E2-C4A9-C65F83FB5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6B30B-F7CB-7910-658A-9E9186765C7A}"/>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01340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2606-84DC-6541-95B5-63997BD8D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004B94-D375-2346-87CF-1B48E57C2D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7BAECC-F78C-264A-A707-CC0F0C1D76B6}"/>
              </a:ext>
            </a:extLst>
          </p:cNvPr>
          <p:cNvSpPr>
            <a:spLocks noGrp="1"/>
          </p:cNvSpPr>
          <p:nvPr>
            <p:ph type="dt" sz="half" idx="10"/>
          </p:nvPr>
        </p:nvSpPr>
        <p:spPr/>
        <p:txBody>
          <a:bodyPr/>
          <a:lstStyle/>
          <a:p>
            <a:fld id="{FD4FE295-F21E-A043-BC52-96815A922917}" type="datetimeFigureOut">
              <a:rPr lang="en-US" smtClean="0"/>
              <a:t>10/09/2024</a:t>
            </a:fld>
            <a:endParaRPr lang="en-US"/>
          </a:p>
        </p:txBody>
      </p:sp>
      <p:sp>
        <p:nvSpPr>
          <p:cNvPr id="5" name="Footer Placeholder 4">
            <a:extLst>
              <a:ext uri="{FF2B5EF4-FFF2-40B4-BE49-F238E27FC236}">
                <a16:creationId xmlns:a16="http://schemas.microsoft.com/office/drawing/2014/main" id="{035920F6-FB2D-C742-A9B7-82342246C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32D73-89DF-B24C-A954-0502EE1490CF}"/>
              </a:ext>
            </a:extLst>
          </p:cNvPr>
          <p:cNvSpPr>
            <a:spLocks noGrp="1"/>
          </p:cNvSpPr>
          <p:nvPr>
            <p:ph type="sldNum" sz="quarter" idx="12"/>
          </p:nvPr>
        </p:nvSpPr>
        <p:spPr/>
        <p:txBody>
          <a:bodyPr/>
          <a:lstStyle/>
          <a:p>
            <a:fld id="{A82436EF-204D-7D47-B2DD-8AEF0C370264}" type="slidenum">
              <a:rPr lang="en-US" smtClean="0"/>
              <a:t>‹#›</a:t>
            </a:fld>
            <a:endParaRPr lang="en-US"/>
          </a:p>
        </p:txBody>
      </p:sp>
    </p:spTree>
    <p:extLst>
      <p:ext uri="{BB962C8B-B14F-4D97-AF65-F5344CB8AC3E}">
        <p14:creationId xmlns:p14="http://schemas.microsoft.com/office/powerpoint/2010/main" val="370870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680F-0172-CF4D-8FAC-AA7509801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510F3E-9BC4-3E42-8E47-D0052AD4A8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A0BC5-8220-1D49-93F9-139591E67979}"/>
              </a:ext>
            </a:extLst>
          </p:cNvPr>
          <p:cNvSpPr>
            <a:spLocks noGrp="1"/>
          </p:cNvSpPr>
          <p:nvPr>
            <p:ph type="dt" sz="half" idx="10"/>
          </p:nvPr>
        </p:nvSpPr>
        <p:spPr/>
        <p:txBody>
          <a:bodyPr/>
          <a:lstStyle/>
          <a:p>
            <a:fld id="{FD4FE295-F21E-A043-BC52-96815A922917}" type="datetimeFigureOut">
              <a:rPr lang="en-US" smtClean="0"/>
              <a:t>10/09/2024</a:t>
            </a:fld>
            <a:endParaRPr lang="en-US"/>
          </a:p>
        </p:txBody>
      </p:sp>
      <p:sp>
        <p:nvSpPr>
          <p:cNvPr id="5" name="Footer Placeholder 4">
            <a:extLst>
              <a:ext uri="{FF2B5EF4-FFF2-40B4-BE49-F238E27FC236}">
                <a16:creationId xmlns:a16="http://schemas.microsoft.com/office/drawing/2014/main" id="{19E94E1E-35AD-564F-9901-BE1450B7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90D44-C26A-C143-BA37-EC11780C9FCF}"/>
              </a:ext>
            </a:extLst>
          </p:cNvPr>
          <p:cNvSpPr>
            <a:spLocks noGrp="1"/>
          </p:cNvSpPr>
          <p:nvPr>
            <p:ph type="sldNum" sz="quarter" idx="12"/>
          </p:nvPr>
        </p:nvSpPr>
        <p:spPr/>
        <p:txBody>
          <a:bodyPr/>
          <a:lstStyle/>
          <a:p>
            <a:fld id="{A82436EF-204D-7D47-B2DD-8AEF0C370264}" type="slidenum">
              <a:rPr lang="en-US" smtClean="0"/>
              <a:t>‹#›</a:t>
            </a:fld>
            <a:endParaRPr lang="en-US"/>
          </a:p>
        </p:txBody>
      </p:sp>
    </p:spTree>
    <p:extLst>
      <p:ext uri="{BB962C8B-B14F-4D97-AF65-F5344CB8AC3E}">
        <p14:creationId xmlns:p14="http://schemas.microsoft.com/office/powerpoint/2010/main" val="426015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EA7-7FAC-3644-8483-7A8DFBF21E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38B84C-6771-1A44-AFE1-4217C61C8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0D626A-C75B-544E-BD75-DFDE0057F57A}"/>
              </a:ext>
            </a:extLst>
          </p:cNvPr>
          <p:cNvSpPr>
            <a:spLocks noGrp="1"/>
          </p:cNvSpPr>
          <p:nvPr>
            <p:ph type="dt" sz="half" idx="10"/>
          </p:nvPr>
        </p:nvSpPr>
        <p:spPr/>
        <p:txBody>
          <a:bodyPr/>
          <a:lstStyle/>
          <a:p>
            <a:fld id="{FD4FE295-F21E-A043-BC52-96815A922917}" type="datetimeFigureOut">
              <a:rPr lang="en-US" smtClean="0"/>
              <a:t>10/09/2024</a:t>
            </a:fld>
            <a:endParaRPr lang="en-US"/>
          </a:p>
        </p:txBody>
      </p:sp>
      <p:sp>
        <p:nvSpPr>
          <p:cNvPr id="5" name="Footer Placeholder 4">
            <a:extLst>
              <a:ext uri="{FF2B5EF4-FFF2-40B4-BE49-F238E27FC236}">
                <a16:creationId xmlns:a16="http://schemas.microsoft.com/office/drawing/2014/main" id="{E425EE50-8004-D14F-AD4F-ADB0744C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C8BBB-3477-FC4F-B372-3486D2AECA53}"/>
              </a:ext>
            </a:extLst>
          </p:cNvPr>
          <p:cNvSpPr>
            <a:spLocks noGrp="1"/>
          </p:cNvSpPr>
          <p:nvPr>
            <p:ph type="sldNum" sz="quarter" idx="12"/>
          </p:nvPr>
        </p:nvSpPr>
        <p:spPr/>
        <p:txBody>
          <a:bodyPr/>
          <a:lstStyle/>
          <a:p>
            <a:fld id="{A82436EF-204D-7D47-B2DD-8AEF0C370264}" type="slidenum">
              <a:rPr lang="en-US" smtClean="0"/>
              <a:t>‹#›</a:t>
            </a:fld>
            <a:endParaRPr lang="en-US"/>
          </a:p>
        </p:txBody>
      </p:sp>
    </p:spTree>
    <p:extLst>
      <p:ext uri="{BB962C8B-B14F-4D97-AF65-F5344CB8AC3E}">
        <p14:creationId xmlns:p14="http://schemas.microsoft.com/office/powerpoint/2010/main" val="186506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A7C1-8060-EC45-8718-9EA73E568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68B527-9E6F-FD4B-BB50-DA5F56C923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0CA992-28B0-F24F-BEA6-188BBE642A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FF3889-CEFC-C543-BB02-92B5C9C20B51}"/>
              </a:ext>
            </a:extLst>
          </p:cNvPr>
          <p:cNvSpPr>
            <a:spLocks noGrp="1"/>
          </p:cNvSpPr>
          <p:nvPr>
            <p:ph type="dt" sz="half" idx="10"/>
          </p:nvPr>
        </p:nvSpPr>
        <p:spPr/>
        <p:txBody>
          <a:bodyPr/>
          <a:lstStyle/>
          <a:p>
            <a:fld id="{FD4FE295-F21E-A043-BC52-96815A922917}" type="datetimeFigureOut">
              <a:rPr lang="en-US" smtClean="0"/>
              <a:t>10/09/2024</a:t>
            </a:fld>
            <a:endParaRPr lang="en-US"/>
          </a:p>
        </p:txBody>
      </p:sp>
      <p:sp>
        <p:nvSpPr>
          <p:cNvPr id="6" name="Footer Placeholder 5">
            <a:extLst>
              <a:ext uri="{FF2B5EF4-FFF2-40B4-BE49-F238E27FC236}">
                <a16:creationId xmlns:a16="http://schemas.microsoft.com/office/drawing/2014/main" id="{01CB55D4-A0A6-8149-AEF8-FC9D4A9AD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8C81A-537B-8D46-BA0B-12B407D0A31F}"/>
              </a:ext>
            </a:extLst>
          </p:cNvPr>
          <p:cNvSpPr>
            <a:spLocks noGrp="1"/>
          </p:cNvSpPr>
          <p:nvPr>
            <p:ph type="sldNum" sz="quarter" idx="12"/>
          </p:nvPr>
        </p:nvSpPr>
        <p:spPr/>
        <p:txBody>
          <a:bodyPr/>
          <a:lstStyle/>
          <a:p>
            <a:fld id="{A82436EF-204D-7D47-B2DD-8AEF0C370264}" type="slidenum">
              <a:rPr lang="en-US" smtClean="0"/>
              <a:t>‹#›</a:t>
            </a:fld>
            <a:endParaRPr lang="en-US"/>
          </a:p>
        </p:txBody>
      </p:sp>
    </p:spTree>
    <p:extLst>
      <p:ext uri="{BB962C8B-B14F-4D97-AF65-F5344CB8AC3E}">
        <p14:creationId xmlns:p14="http://schemas.microsoft.com/office/powerpoint/2010/main" val="2795102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6759-7DB3-FE4D-973D-55AE13BFE9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0DC839-2B59-BF40-9BF4-90AC7806B1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D65860-C6D7-824C-858A-0AEE2813BF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8358BF-BCE2-9344-BA35-8DD10C7CB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51147-8874-F648-A0D8-7E94231326D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841287-2FE1-0C46-A692-F4E87E8BDDFC}"/>
              </a:ext>
            </a:extLst>
          </p:cNvPr>
          <p:cNvSpPr>
            <a:spLocks noGrp="1"/>
          </p:cNvSpPr>
          <p:nvPr>
            <p:ph type="dt" sz="half" idx="10"/>
          </p:nvPr>
        </p:nvSpPr>
        <p:spPr/>
        <p:txBody>
          <a:bodyPr/>
          <a:lstStyle/>
          <a:p>
            <a:fld id="{FD4FE295-F21E-A043-BC52-96815A922917}" type="datetimeFigureOut">
              <a:rPr lang="en-US" smtClean="0"/>
              <a:t>10/09/2024</a:t>
            </a:fld>
            <a:endParaRPr lang="en-US"/>
          </a:p>
        </p:txBody>
      </p:sp>
      <p:sp>
        <p:nvSpPr>
          <p:cNvPr id="8" name="Footer Placeholder 7">
            <a:extLst>
              <a:ext uri="{FF2B5EF4-FFF2-40B4-BE49-F238E27FC236}">
                <a16:creationId xmlns:a16="http://schemas.microsoft.com/office/drawing/2014/main" id="{1C8A3454-939C-C94C-BC0D-DB6319325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4B0CC7-C18A-BC4B-9D46-D957F0B76F51}"/>
              </a:ext>
            </a:extLst>
          </p:cNvPr>
          <p:cNvSpPr>
            <a:spLocks noGrp="1"/>
          </p:cNvSpPr>
          <p:nvPr>
            <p:ph type="sldNum" sz="quarter" idx="12"/>
          </p:nvPr>
        </p:nvSpPr>
        <p:spPr/>
        <p:txBody>
          <a:bodyPr/>
          <a:lstStyle/>
          <a:p>
            <a:fld id="{A82436EF-204D-7D47-B2DD-8AEF0C370264}" type="slidenum">
              <a:rPr lang="en-US" smtClean="0"/>
              <a:t>‹#›</a:t>
            </a:fld>
            <a:endParaRPr lang="en-US"/>
          </a:p>
        </p:txBody>
      </p:sp>
    </p:spTree>
    <p:extLst>
      <p:ext uri="{BB962C8B-B14F-4D97-AF65-F5344CB8AC3E}">
        <p14:creationId xmlns:p14="http://schemas.microsoft.com/office/powerpoint/2010/main" val="369710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E2C07-1F15-4045-BDE4-2807D25189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AFEFAA-9123-6B43-AE76-0DB8EC029950}"/>
              </a:ext>
            </a:extLst>
          </p:cNvPr>
          <p:cNvSpPr>
            <a:spLocks noGrp="1"/>
          </p:cNvSpPr>
          <p:nvPr>
            <p:ph type="dt" sz="half" idx="10"/>
          </p:nvPr>
        </p:nvSpPr>
        <p:spPr/>
        <p:txBody>
          <a:bodyPr/>
          <a:lstStyle/>
          <a:p>
            <a:fld id="{FD4FE295-F21E-A043-BC52-96815A922917}" type="datetimeFigureOut">
              <a:rPr lang="en-US" smtClean="0"/>
              <a:t>10/09/2024</a:t>
            </a:fld>
            <a:endParaRPr lang="en-US"/>
          </a:p>
        </p:txBody>
      </p:sp>
      <p:sp>
        <p:nvSpPr>
          <p:cNvPr id="4" name="Footer Placeholder 3">
            <a:extLst>
              <a:ext uri="{FF2B5EF4-FFF2-40B4-BE49-F238E27FC236}">
                <a16:creationId xmlns:a16="http://schemas.microsoft.com/office/drawing/2014/main" id="{6D1A8703-E691-3E44-B280-DA3AD09238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051B88-57F2-7844-A634-8508911ADA2E}"/>
              </a:ext>
            </a:extLst>
          </p:cNvPr>
          <p:cNvSpPr>
            <a:spLocks noGrp="1"/>
          </p:cNvSpPr>
          <p:nvPr>
            <p:ph type="sldNum" sz="quarter" idx="12"/>
          </p:nvPr>
        </p:nvSpPr>
        <p:spPr/>
        <p:txBody>
          <a:bodyPr/>
          <a:lstStyle/>
          <a:p>
            <a:fld id="{A82436EF-204D-7D47-B2DD-8AEF0C370264}" type="slidenum">
              <a:rPr lang="en-US" smtClean="0"/>
              <a:t>‹#›</a:t>
            </a:fld>
            <a:endParaRPr lang="en-US"/>
          </a:p>
        </p:txBody>
      </p:sp>
    </p:spTree>
    <p:extLst>
      <p:ext uri="{BB962C8B-B14F-4D97-AF65-F5344CB8AC3E}">
        <p14:creationId xmlns:p14="http://schemas.microsoft.com/office/powerpoint/2010/main" val="3099351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4B8BE-394E-B044-9B18-817FDAB4647C}"/>
              </a:ext>
            </a:extLst>
          </p:cNvPr>
          <p:cNvSpPr>
            <a:spLocks noGrp="1"/>
          </p:cNvSpPr>
          <p:nvPr>
            <p:ph type="dt" sz="half" idx="10"/>
          </p:nvPr>
        </p:nvSpPr>
        <p:spPr/>
        <p:txBody>
          <a:bodyPr/>
          <a:lstStyle/>
          <a:p>
            <a:fld id="{FD4FE295-F21E-A043-BC52-96815A922917}" type="datetimeFigureOut">
              <a:rPr lang="en-US" smtClean="0"/>
              <a:t>10/09/2024</a:t>
            </a:fld>
            <a:endParaRPr lang="en-US"/>
          </a:p>
        </p:txBody>
      </p:sp>
      <p:sp>
        <p:nvSpPr>
          <p:cNvPr id="3" name="Footer Placeholder 2">
            <a:extLst>
              <a:ext uri="{FF2B5EF4-FFF2-40B4-BE49-F238E27FC236}">
                <a16:creationId xmlns:a16="http://schemas.microsoft.com/office/drawing/2014/main" id="{4FC32AE7-09B6-014E-A00A-3FF632D3C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BE4F8C-4898-4443-85E3-39F75A30A1B3}"/>
              </a:ext>
            </a:extLst>
          </p:cNvPr>
          <p:cNvSpPr>
            <a:spLocks noGrp="1"/>
          </p:cNvSpPr>
          <p:nvPr>
            <p:ph type="sldNum" sz="quarter" idx="12"/>
          </p:nvPr>
        </p:nvSpPr>
        <p:spPr/>
        <p:txBody>
          <a:bodyPr/>
          <a:lstStyle/>
          <a:p>
            <a:fld id="{A82436EF-204D-7D47-B2DD-8AEF0C370264}" type="slidenum">
              <a:rPr lang="en-US" smtClean="0"/>
              <a:t>‹#›</a:t>
            </a:fld>
            <a:endParaRPr lang="en-US"/>
          </a:p>
        </p:txBody>
      </p:sp>
    </p:spTree>
    <p:extLst>
      <p:ext uri="{BB962C8B-B14F-4D97-AF65-F5344CB8AC3E}">
        <p14:creationId xmlns:p14="http://schemas.microsoft.com/office/powerpoint/2010/main" val="1536014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AA35-691F-8241-93B1-F2586B49B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B46CD-D737-D54D-9064-448F276189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510AF9-9FE4-F747-B438-4658407E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B40765-13FC-C44E-B827-254CE9FE6CEE}"/>
              </a:ext>
            </a:extLst>
          </p:cNvPr>
          <p:cNvSpPr>
            <a:spLocks noGrp="1"/>
          </p:cNvSpPr>
          <p:nvPr>
            <p:ph type="dt" sz="half" idx="10"/>
          </p:nvPr>
        </p:nvSpPr>
        <p:spPr/>
        <p:txBody>
          <a:bodyPr/>
          <a:lstStyle/>
          <a:p>
            <a:fld id="{FD4FE295-F21E-A043-BC52-96815A922917}" type="datetimeFigureOut">
              <a:rPr lang="en-US" smtClean="0"/>
              <a:t>10/09/2024</a:t>
            </a:fld>
            <a:endParaRPr lang="en-US"/>
          </a:p>
        </p:txBody>
      </p:sp>
      <p:sp>
        <p:nvSpPr>
          <p:cNvPr id="6" name="Footer Placeholder 5">
            <a:extLst>
              <a:ext uri="{FF2B5EF4-FFF2-40B4-BE49-F238E27FC236}">
                <a16:creationId xmlns:a16="http://schemas.microsoft.com/office/drawing/2014/main" id="{B9BEFFA4-4307-B247-AB1E-86EDB0A2F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62ABA-04D7-B74B-AE74-51DF20281AE1}"/>
              </a:ext>
            </a:extLst>
          </p:cNvPr>
          <p:cNvSpPr>
            <a:spLocks noGrp="1"/>
          </p:cNvSpPr>
          <p:nvPr>
            <p:ph type="sldNum" sz="quarter" idx="12"/>
          </p:nvPr>
        </p:nvSpPr>
        <p:spPr/>
        <p:txBody>
          <a:bodyPr/>
          <a:lstStyle/>
          <a:p>
            <a:fld id="{A82436EF-204D-7D47-B2DD-8AEF0C370264}" type="slidenum">
              <a:rPr lang="en-US" smtClean="0"/>
              <a:t>‹#›</a:t>
            </a:fld>
            <a:endParaRPr lang="en-US"/>
          </a:p>
        </p:txBody>
      </p:sp>
    </p:spTree>
    <p:extLst>
      <p:ext uri="{BB962C8B-B14F-4D97-AF65-F5344CB8AC3E}">
        <p14:creationId xmlns:p14="http://schemas.microsoft.com/office/powerpoint/2010/main" val="308086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78F5-413C-7CEA-02D6-49E9DE7D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8CDB-84EE-CC24-22B7-94D831A07F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8C5C2-13E8-5CDE-5F87-A177111E251A}"/>
              </a:ext>
            </a:extLst>
          </p:cNvPr>
          <p:cNvSpPr>
            <a:spLocks noGrp="1"/>
          </p:cNvSpPr>
          <p:nvPr>
            <p:ph type="dt" sz="half" idx="10"/>
          </p:nvPr>
        </p:nvSpPr>
        <p:spPr/>
        <p:txBody>
          <a:bodyPr/>
          <a:lstStyle/>
          <a:p>
            <a:fld id="{CE2CE2B0-F40D-48D1-9C6E-5FF8A474F840}" type="datetimeFigureOut">
              <a:rPr lang="en-US" smtClean="0"/>
              <a:t>10/09/2024</a:t>
            </a:fld>
            <a:endParaRPr lang="en-US"/>
          </a:p>
        </p:txBody>
      </p:sp>
      <p:sp>
        <p:nvSpPr>
          <p:cNvPr id="5" name="Footer Placeholder 4">
            <a:extLst>
              <a:ext uri="{FF2B5EF4-FFF2-40B4-BE49-F238E27FC236}">
                <a16:creationId xmlns:a16="http://schemas.microsoft.com/office/drawing/2014/main" id="{BF0BA6F6-A23B-74A3-93E5-4B12CAB5F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ABBC2-5339-276C-52F8-DC4EEC9297BD}"/>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67715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46FF-1BC1-3846-AD39-142CA7F97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E0F547-7E4A-E34F-A1D6-22028FE52A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10530F-4735-D846-8995-95E00A8C8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50B96C-0B23-FA4B-BEC8-C630B32A6536}"/>
              </a:ext>
            </a:extLst>
          </p:cNvPr>
          <p:cNvSpPr>
            <a:spLocks noGrp="1"/>
          </p:cNvSpPr>
          <p:nvPr>
            <p:ph type="dt" sz="half" idx="10"/>
          </p:nvPr>
        </p:nvSpPr>
        <p:spPr/>
        <p:txBody>
          <a:bodyPr/>
          <a:lstStyle/>
          <a:p>
            <a:fld id="{FD4FE295-F21E-A043-BC52-96815A922917}" type="datetimeFigureOut">
              <a:rPr lang="en-US" smtClean="0"/>
              <a:t>10/09/2024</a:t>
            </a:fld>
            <a:endParaRPr lang="en-US"/>
          </a:p>
        </p:txBody>
      </p:sp>
      <p:sp>
        <p:nvSpPr>
          <p:cNvPr id="6" name="Footer Placeholder 5">
            <a:extLst>
              <a:ext uri="{FF2B5EF4-FFF2-40B4-BE49-F238E27FC236}">
                <a16:creationId xmlns:a16="http://schemas.microsoft.com/office/drawing/2014/main" id="{AD15E023-6499-E14E-B98B-1B8A577EF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89961-FF3C-E248-BB6A-1850A16BB24A}"/>
              </a:ext>
            </a:extLst>
          </p:cNvPr>
          <p:cNvSpPr>
            <a:spLocks noGrp="1"/>
          </p:cNvSpPr>
          <p:nvPr>
            <p:ph type="sldNum" sz="quarter" idx="12"/>
          </p:nvPr>
        </p:nvSpPr>
        <p:spPr/>
        <p:txBody>
          <a:bodyPr/>
          <a:lstStyle/>
          <a:p>
            <a:fld id="{A82436EF-204D-7D47-B2DD-8AEF0C370264}" type="slidenum">
              <a:rPr lang="en-US" smtClean="0"/>
              <a:t>‹#›</a:t>
            </a:fld>
            <a:endParaRPr lang="en-US"/>
          </a:p>
        </p:txBody>
      </p:sp>
    </p:spTree>
    <p:extLst>
      <p:ext uri="{BB962C8B-B14F-4D97-AF65-F5344CB8AC3E}">
        <p14:creationId xmlns:p14="http://schemas.microsoft.com/office/powerpoint/2010/main" val="912063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C599-32A8-A84D-A1AD-2A107D894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6E8CD4-104B-BE4C-8304-F2ECD69153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C003D-DA6A-C740-BF7C-8D6D8B3EB7B8}"/>
              </a:ext>
            </a:extLst>
          </p:cNvPr>
          <p:cNvSpPr>
            <a:spLocks noGrp="1"/>
          </p:cNvSpPr>
          <p:nvPr>
            <p:ph type="dt" sz="half" idx="10"/>
          </p:nvPr>
        </p:nvSpPr>
        <p:spPr/>
        <p:txBody>
          <a:bodyPr/>
          <a:lstStyle/>
          <a:p>
            <a:fld id="{FD4FE295-F21E-A043-BC52-96815A922917}" type="datetimeFigureOut">
              <a:rPr lang="en-US" smtClean="0"/>
              <a:t>10/09/2024</a:t>
            </a:fld>
            <a:endParaRPr lang="en-US"/>
          </a:p>
        </p:txBody>
      </p:sp>
      <p:sp>
        <p:nvSpPr>
          <p:cNvPr id="5" name="Footer Placeholder 4">
            <a:extLst>
              <a:ext uri="{FF2B5EF4-FFF2-40B4-BE49-F238E27FC236}">
                <a16:creationId xmlns:a16="http://schemas.microsoft.com/office/drawing/2014/main" id="{4F12780A-5997-2B46-8F4E-6B690B452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C5723-03B8-BD42-94CE-D4542F5E4BE3}"/>
              </a:ext>
            </a:extLst>
          </p:cNvPr>
          <p:cNvSpPr>
            <a:spLocks noGrp="1"/>
          </p:cNvSpPr>
          <p:nvPr>
            <p:ph type="sldNum" sz="quarter" idx="12"/>
          </p:nvPr>
        </p:nvSpPr>
        <p:spPr/>
        <p:txBody>
          <a:bodyPr/>
          <a:lstStyle/>
          <a:p>
            <a:fld id="{A82436EF-204D-7D47-B2DD-8AEF0C370264}" type="slidenum">
              <a:rPr lang="en-US" smtClean="0"/>
              <a:t>‹#›</a:t>
            </a:fld>
            <a:endParaRPr lang="en-US"/>
          </a:p>
        </p:txBody>
      </p:sp>
    </p:spTree>
    <p:extLst>
      <p:ext uri="{BB962C8B-B14F-4D97-AF65-F5344CB8AC3E}">
        <p14:creationId xmlns:p14="http://schemas.microsoft.com/office/powerpoint/2010/main" val="3111090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AEB009-9B82-4A43-AE23-056ED91118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77026C-FA28-9B4A-B35B-26BA23BFBC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D0503-A7C4-CC49-AC76-84368870B8AF}"/>
              </a:ext>
            </a:extLst>
          </p:cNvPr>
          <p:cNvSpPr>
            <a:spLocks noGrp="1"/>
          </p:cNvSpPr>
          <p:nvPr>
            <p:ph type="dt" sz="half" idx="10"/>
          </p:nvPr>
        </p:nvSpPr>
        <p:spPr/>
        <p:txBody>
          <a:bodyPr/>
          <a:lstStyle/>
          <a:p>
            <a:fld id="{FD4FE295-F21E-A043-BC52-96815A922917}" type="datetimeFigureOut">
              <a:rPr lang="en-US" smtClean="0"/>
              <a:t>10/09/2024</a:t>
            </a:fld>
            <a:endParaRPr lang="en-US"/>
          </a:p>
        </p:txBody>
      </p:sp>
      <p:sp>
        <p:nvSpPr>
          <p:cNvPr id="5" name="Footer Placeholder 4">
            <a:extLst>
              <a:ext uri="{FF2B5EF4-FFF2-40B4-BE49-F238E27FC236}">
                <a16:creationId xmlns:a16="http://schemas.microsoft.com/office/drawing/2014/main" id="{C6B464B2-C87C-CB49-B457-8DE8C1FC7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17908-B402-A145-A90F-C61159AC02E8}"/>
              </a:ext>
            </a:extLst>
          </p:cNvPr>
          <p:cNvSpPr>
            <a:spLocks noGrp="1"/>
          </p:cNvSpPr>
          <p:nvPr>
            <p:ph type="sldNum" sz="quarter" idx="12"/>
          </p:nvPr>
        </p:nvSpPr>
        <p:spPr/>
        <p:txBody>
          <a:bodyPr/>
          <a:lstStyle/>
          <a:p>
            <a:fld id="{A82436EF-204D-7D47-B2DD-8AEF0C370264}" type="slidenum">
              <a:rPr lang="en-US" smtClean="0"/>
              <a:t>‹#›</a:t>
            </a:fld>
            <a:endParaRPr lang="en-US"/>
          </a:p>
        </p:txBody>
      </p:sp>
    </p:spTree>
    <p:extLst>
      <p:ext uri="{BB962C8B-B14F-4D97-AF65-F5344CB8AC3E}">
        <p14:creationId xmlns:p14="http://schemas.microsoft.com/office/powerpoint/2010/main" val="2336376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fld id="{AB0018BF-1DEF-AF45-856A-D94288752618}" type="datetimeFigureOut">
              <a:rPr lang="x-none" smtClean="0"/>
              <a:t>10/09/2024</a:t>
            </a:fld>
            <a:endParaRPr lang="x-none"/>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70112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fld id="{AB0018BF-1DEF-AF45-856A-D94288752618}" type="datetimeFigureOut">
              <a:rPr lang="x-none" smtClean="0"/>
              <a:t>10/09/2024</a:t>
            </a:fld>
            <a:endParaRPr lang="x-none"/>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fld id="{E0600755-D1C8-6B46-AEDB-81690690640B}" type="slidenum">
              <a:rPr lang="x-none" smtClean="0"/>
              <a:t>‹#›</a:t>
            </a:fld>
            <a:endParaRPr lang="x-none"/>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12192000" cy="6858000"/>
          </a:xfrm>
          <a:prstGeom prst="rect">
            <a:avLst/>
          </a:prstGeom>
        </p:spPr>
      </p:pic>
    </p:spTree>
    <p:extLst>
      <p:ext uri="{BB962C8B-B14F-4D97-AF65-F5344CB8AC3E}">
        <p14:creationId xmlns:p14="http://schemas.microsoft.com/office/powerpoint/2010/main" val="1423432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fld id="{AB0018BF-1DEF-AF45-856A-D94288752618}" type="datetimeFigureOut">
              <a:rPr lang="x-none" smtClean="0"/>
              <a:t>10/09/2024</a:t>
            </a:fld>
            <a:endParaRPr lang="x-none"/>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4128865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fld id="{AB0018BF-1DEF-AF45-856A-D94288752618}" type="datetimeFigureOut">
              <a:rPr lang="x-none" smtClean="0"/>
              <a:t>10/09/2024</a:t>
            </a:fld>
            <a:endParaRPr lang="x-none"/>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590525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fld id="{AB0018BF-1DEF-AF45-856A-D94288752618}" type="datetimeFigureOut">
              <a:rPr lang="x-none" smtClean="0"/>
              <a:t>10/09/2024</a:t>
            </a:fld>
            <a:endParaRPr lang="x-none"/>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060288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fld id="{AB0018BF-1DEF-AF45-856A-D94288752618}" type="datetimeFigureOut">
              <a:rPr lang="x-none" smtClean="0"/>
              <a:t>10/09/2024</a:t>
            </a:fld>
            <a:endParaRPr lang="x-none"/>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557487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fld id="{AB0018BF-1DEF-AF45-856A-D94288752618}" type="datetimeFigureOut">
              <a:rPr lang="x-none" smtClean="0"/>
              <a:t>10/09/2024</a:t>
            </a:fld>
            <a:endParaRPr lang="x-none"/>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375144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A0F2-D15F-FE32-2443-EADC30419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D5627F-E651-81A6-DA8F-D326136C85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120A62-30AC-7082-1363-972A1B2C39B8}"/>
              </a:ext>
            </a:extLst>
          </p:cNvPr>
          <p:cNvSpPr>
            <a:spLocks noGrp="1"/>
          </p:cNvSpPr>
          <p:nvPr>
            <p:ph type="dt" sz="half" idx="10"/>
          </p:nvPr>
        </p:nvSpPr>
        <p:spPr/>
        <p:txBody>
          <a:bodyPr/>
          <a:lstStyle/>
          <a:p>
            <a:fld id="{CE2CE2B0-F40D-48D1-9C6E-5FF8A474F840}" type="datetimeFigureOut">
              <a:rPr lang="en-US" smtClean="0"/>
              <a:t>10/09/2024</a:t>
            </a:fld>
            <a:endParaRPr lang="en-US"/>
          </a:p>
        </p:txBody>
      </p:sp>
      <p:sp>
        <p:nvSpPr>
          <p:cNvPr id="5" name="Footer Placeholder 4">
            <a:extLst>
              <a:ext uri="{FF2B5EF4-FFF2-40B4-BE49-F238E27FC236}">
                <a16:creationId xmlns:a16="http://schemas.microsoft.com/office/drawing/2014/main" id="{5F1857E8-9EF1-D9F9-0510-DC2054D5C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BDD1B-6F30-0EC9-B98F-6458F6F676EB}"/>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611578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fld id="{AB0018BF-1DEF-AF45-856A-D94288752618}" type="datetimeFigureOut">
              <a:rPr lang="x-none" smtClean="0"/>
              <a:t>10/09/2024</a:t>
            </a:fld>
            <a:endParaRPr lang="x-none"/>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612335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fld id="{AB0018BF-1DEF-AF45-856A-D94288752618}" type="datetimeFigureOut">
              <a:rPr lang="x-none" smtClean="0"/>
              <a:t>10/09/2024</a:t>
            </a:fld>
            <a:endParaRPr lang="x-none"/>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872235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fld id="{AB0018BF-1DEF-AF45-856A-D94288752618}" type="datetimeFigureOut">
              <a:rPr lang="x-none" smtClean="0"/>
              <a:t>10/09/2024</a:t>
            </a:fld>
            <a:endParaRPr lang="x-none"/>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022236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fld id="{AB0018BF-1DEF-AF45-856A-D94288752618}" type="datetimeFigureOut">
              <a:rPr lang="x-none" smtClean="0"/>
              <a:t>10/09/2024</a:t>
            </a:fld>
            <a:endParaRPr lang="x-none"/>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58787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D562-A710-75FA-263D-D1AE6447C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AE3FE-397A-66F6-A62C-07D7A295BF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F8E68-8A17-17BF-6E69-085F7CE6D9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73F3B-9F70-D437-1EF3-D9491C1CACF1}"/>
              </a:ext>
            </a:extLst>
          </p:cNvPr>
          <p:cNvSpPr>
            <a:spLocks noGrp="1"/>
          </p:cNvSpPr>
          <p:nvPr>
            <p:ph type="dt" sz="half" idx="10"/>
          </p:nvPr>
        </p:nvSpPr>
        <p:spPr/>
        <p:txBody>
          <a:bodyPr/>
          <a:lstStyle/>
          <a:p>
            <a:fld id="{CE2CE2B0-F40D-48D1-9C6E-5FF8A474F840}" type="datetimeFigureOut">
              <a:rPr lang="en-US" smtClean="0"/>
              <a:t>10/09/2024</a:t>
            </a:fld>
            <a:endParaRPr lang="en-US"/>
          </a:p>
        </p:txBody>
      </p:sp>
      <p:sp>
        <p:nvSpPr>
          <p:cNvPr id="6" name="Footer Placeholder 5">
            <a:extLst>
              <a:ext uri="{FF2B5EF4-FFF2-40B4-BE49-F238E27FC236}">
                <a16:creationId xmlns:a16="http://schemas.microsoft.com/office/drawing/2014/main" id="{4C53E09F-8C35-CF22-35BA-368682583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EEF57-86B9-FB17-FADF-D5CD9DBB0EC5}"/>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183423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AA23-D90B-5E65-03C7-41BDDB7E04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B7B822-7546-1D6F-42AD-21F1259B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A52B4-7AA8-2252-793C-0E6EA4ADC6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59315F-40D1-813A-2FF5-698BBBDAC3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0403F-64A2-566D-1B47-FCC0CE94AF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19C987-CDE7-4FD9-08D3-21B83B80CB4A}"/>
              </a:ext>
            </a:extLst>
          </p:cNvPr>
          <p:cNvSpPr>
            <a:spLocks noGrp="1"/>
          </p:cNvSpPr>
          <p:nvPr>
            <p:ph type="dt" sz="half" idx="10"/>
          </p:nvPr>
        </p:nvSpPr>
        <p:spPr/>
        <p:txBody>
          <a:bodyPr/>
          <a:lstStyle/>
          <a:p>
            <a:fld id="{CE2CE2B0-F40D-48D1-9C6E-5FF8A474F840}" type="datetimeFigureOut">
              <a:rPr lang="en-US" smtClean="0"/>
              <a:t>10/09/2024</a:t>
            </a:fld>
            <a:endParaRPr lang="en-US"/>
          </a:p>
        </p:txBody>
      </p:sp>
      <p:sp>
        <p:nvSpPr>
          <p:cNvPr id="8" name="Footer Placeholder 7">
            <a:extLst>
              <a:ext uri="{FF2B5EF4-FFF2-40B4-BE49-F238E27FC236}">
                <a16:creationId xmlns:a16="http://schemas.microsoft.com/office/drawing/2014/main" id="{2C75358B-ECE9-86BE-3AE5-A1AC4E56DE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172841-DA94-F376-6A10-CE87A1272E96}"/>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381007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A4FA-005F-3D64-E63B-EE5031A46B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59476D-8289-2D9E-F316-E2368FC561EF}"/>
              </a:ext>
            </a:extLst>
          </p:cNvPr>
          <p:cNvSpPr>
            <a:spLocks noGrp="1"/>
          </p:cNvSpPr>
          <p:nvPr>
            <p:ph type="dt" sz="half" idx="10"/>
          </p:nvPr>
        </p:nvSpPr>
        <p:spPr/>
        <p:txBody>
          <a:bodyPr/>
          <a:lstStyle/>
          <a:p>
            <a:fld id="{CE2CE2B0-F40D-48D1-9C6E-5FF8A474F840}" type="datetimeFigureOut">
              <a:rPr lang="en-US" smtClean="0"/>
              <a:t>10/09/2024</a:t>
            </a:fld>
            <a:endParaRPr lang="en-US"/>
          </a:p>
        </p:txBody>
      </p:sp>
      <p:sp>
        <p:nvSpPr>
          <p:cNvPr id="4" name="Footer Placeholder 3">
            <a:extLst>
              <a:ext uri="{FF2B5EF4-FFF2-40B4-BE49-F238E27FC236}">
                <a16:creationId xmlns:a16="http://schemas.microsoft.com/office/drawing/2014/main" id="{7A7542B2-CC5D-3245-047F-CCE814469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616E70-AD5A-82B5-FA6F-76BECC55B506}"/>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161514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7E69D0-5035-39C2-D958-E83987CF7550}"/>
              </a:ext>
            </a:extLst>
          </p:cNvPr>
          <p:cNvSpPr>
            <a:spLocks noGrp="1"/>
          </p:cNvSpPr>
          <p:nvPr>
            <p:ph type="dt" sz="half" idx="10"/>
          </p:nvPr>
        </p:nvSpPr>
        <p:spPr/>
        <p:txBody>
          <a:bodyPr/>
          <a:lstStyle/>
          <a:p>
            <a:fld id="{CE2CE2B0-F40D-48D1-9C6E-5FF8A474F840}" type="datetimeFigureOut">
              <a:rPr lang="en-US" smtClean="0"/>
              <a:t>10/09/2024</a:t>
            </a:fld>
            <a:endParaRPr lang="en-US"/>
          </a:p>
        </p:txBody>
      </p:sp>
      <p:sp>
        <p:nvSpPr>
          <p:cNvPr id="3" name="Footer Placeholder 2">
            <a:extLst>
              <a:ext uri="{FF2B5EF4-FFF2-40B4-BE49-F238E27FC236}">
                <a16:creationId xmlns:a16="http://schemas.microsoft.com/office/drawing/2014/main" id="{C1F1B31A-4D24-5D27-4161-2EF406D5C0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171364-71C9-C365-3E77-16001511BA33}"/>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117642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297D-E68C-CE6F-4E66-80D7D279B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1651D-7368-92D5-8C8B-D2833EC2F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8FB30-C315-E0D2-B7DC-99462C71A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EA33E-6A5E-1A90-9FD2-1345F38501E1}"/>
              </a:ext>
            </a:extLst>
          </p:cNvPr>
          <p:cNvSpPr>
            <a:spLocks noGrp="1"/>
          </p:cNvSpPr>
          <p:nvPr>
            <p:ph type="dt" sz="half" idx="10"/>
          </p:nvPr>
        </p:nvSpPr>
        <p:spPr/>
        <p:txBody>
          <a:bodyPr/>
          <a:lstStyle/>
          <a:p>
            <a:fld id="{CE2CE2B0-F40D-48D1-9C6E-5FF8A474F840}" type="datetimeFigureOut">
              <a:rPr lang="en-US" smtClean="0"/>
              <a:t>10/09/2024</a:t>
            </a:fld>
            <a:endParaRPr lang="en-US"/>
          </a:p>
        </p:txBody>
      </p:sp>
      <p:sp>
        <p:nvSpPr>
          <p:cNvPr id="6" name="Footer Placeholder 5">
            <a:extLst>
              <a:ext uri="{FF2B5EF4-FFF2-40B4-BE49-F238E27FC236}">
                <a16:creationId xmlns:a16="http://schemas.microsoft.com/office/drawing/2014/main" id="{4CB795A5-658D-75AB-E49E-CEE3B264C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1B0B6-4D0B-0218-6DA1-2B5614A6F71B}"/>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326681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AC1D-0A5E-A5F9-66D3-FF7C8B296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121C01-06EE-B958-AC28-1F8E6362A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65842-7B2E-2E84-E172-091CFFE16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D4E0F0-2D69-2951-D981-8B4BD20DB71F}"/>
              </a:ext>
            </a:extLst>
          </p:cNvPr>
          <p:cNvSpPr>
            <a:spLocks noGrp="1"/>
          </p:cNvSpPr>
          <p:nvPr>
            <p:ph type="dt" sz="half" idx="10"/>
          </p:nvPr>
        </p:nvSpPr>
        <p:spPr/>
        <p:txBody>
          <a:bodyPr/>
          <a:lstStyle/>
          <a:p>
            <a:fld id="{CE2CE2B0-F40D-48D1-9C6E-5FF8A474F840}" type="datetimeFigureOut">
              <a:rPr lang="en-US" smtClean="0"/>
              <a:t>10/09/2024</a:t>
            </a:fld>
            <a:endParaRPr lang="en-US"/>
          </a:p>
        </p:txBody>
      </p:sp>
      <p:sp>
        <p:nvSpPr>
          <p:cNvPr id="6" name="Footer Placeholder 5">
            <a:extLst>
              <a:ext uri="{FF2B5EF4-FFF2-40B4-BE49-F238E27FC236}">
                <a16:creationId xmlns:a16="http://schemas.microsoft.com/office/drawing/2014/main" id="{642B6D0A-89C2-F494-ABF2-8FF28DA65F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CB04E-BE0E-6102-F9EF-DC3BF0DD0637}"/>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28573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C4240-28BF-13D1-8ACD-A218E6409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22E441-D99D-A902-D219-0A1F058B82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8C184-F8C1-F8CD-01E1-705E3DF3E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CE2B0-F40D-48D1-9C6E-5FF8A474F840}" type="datetimeFigureOut">
              <a:rPr lang="en-US" smtClean="0"/>
              <a:t>10/09/2024</a:t>
            </a:fld>
            <a:endParaRPr lang="en-US"/>
          </a:p>
        </p:txBody>
      </p:sp>
      <p:sp>
        <p:nvSpPr>
          <p:cNvPr id="5" name="Footer Placeholder 4">
            <a:extLst>
              <a:ext uri="{FF2B5EF4-FFF2-40B4-BE49-F238E27FC236}">
                <a16:creationId xmlns:a16="http://schemas.microsoft.com/office/drawing/2014/main" id="{026335A4-A1AF-3CF7-3363-2BA73ACE7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C55727-934D-5773-8215-671CF0411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532E5-FBB9-4E90-BD08-C1AE5291C7F6}" type="slidenum">
              <a:rPr lang="en-US" smtClean="0"/>
              <a:t>‹#›</a:t>
            </a:fld>
            <a:endParaRPr lang="en-US"/>
          </a:p>
        </p:txBody>
      </p:sp>
    </p:spTree>
    <p:extLst>
      <p:ext uri="{BB962C8B-B14F-4D97-AF65-F5344CB8AC3E}">
        <p14:creationId xmlns:p14="http://schemas.microsoft.com/office/powerpoint/2010/main" val="112784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14BA8-FC80-BA4F-9C33-66556B81AC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F8166E-1190-6B45-8C67-C20AFEE25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10514-145F-9046-8CBD-8D94A67CFC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FE295-F21E-A043-BC52-96815A922917}" type="datetimeFigureOut">
              <a:rPr lang="en-US" smtClean="0"/>
              <a:t>10/09/2024</a:t>
            </a:fld>
            <a:endParaRPr lang="en-US"/>
          </a:p>
        </p:txBody>
      </p:sp>
      <p:sp>
        <p:nvSpPr>
          <p:cNvPr id="5" name="Footer Placeholder 4">
            <a:extLst>
              <a:ext uri="{FF2B5EF4-FFF2-40B4-BE49-F238E27FC236}">
                <a16:creationId xmlns:a16="http://schemas.microsoft.com/office/drawing/2014/main" id="{FA10F92C-7954-C142-879D-4C7AA8410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70393A-90FF-3844-9EA5-942AC5E3E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436EF-204D-7D47-B2DD-8AEF0C370264}" type="slidenum">
              <a:rPr lang="en-US" smtClean="0"/>
              <a:t>‹#›</a:t>
            </a:fld>
            <a:endParaRPr lang="en-US"/>
          </a:p>
        </p:txBody>
      </p:sp>
    </p:spTree>
    <p:extLst>
      <p:ext uri="{BB962C8B-B14F-4D97-AF65-F5344CB8AC3E}">
        <p14:creationId xmlns:p14="http://schemas.microsoft.com/office/powerpoint/2010/main" val="241879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18BF-1DEF-AF45-856A-D94288752618}" type="datetimeFigureOut">
              <a:rPr lang="x-none" smtClean="0"/>
              <a:t>10/09/2024</a:t>
            </a:fld>
            <a:endParaRPr lang="x-none"/>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0755-D1C8-6B46-AEDB-81690690640B}" type="slidenum">
              <a:rPr lang="x-none" smtClean="0"/>
              <a:t>‹#›</a:t>
            </a:fld>
            <a:endParaRPr lang="x-none"/>
          </a:p>
        </p:txBody>
      </p:sp>
    </p:spTree>
    <p:extLst>
      <p:ext uri="{BB962C8B-B14F-4D97-AF65-F5344CB8AC3E}">
        <p14:creationId xmlns:p14="http://schemas.microsoft.com/office/powerpoint/2010/main" val="491079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hyperlink" Target="https://vi.wikipedia.org/wiki/%C3%9Ac" TargetMode="External"/><Relationship Id="rId13" Type="http://schemas.openxmlformats.org/officeDocument/2006/relationships/hyperlink" Target="https://vi.wikipedia.org/wiki/H%C3%A0_Lan" TargetMode="External"/><Relationship Id="rId3" Type="http://schemas.openxmlformats.org/officeDocument/2006/relationships/hyperlink" Target="https://vi.wikipedia.org/wiki/Nh%E1%BA%ADt_B%E1%BA%A3n" TargetMode="External"/><Relationship Id="rId7" Type="http://schemas.openxmlformats.org/officeDocument/2006/relationships/hyperlink" Target="https://vi.wikipedia.org/wiki/Canada" TargetMode="External"/><Relationship Id="rId12" Type="http://schemas.openxmlformats.org/officeDocument/2006/relationships/hyperlink" Target="https://vi.wikipedia.org/wiki/Na_Uy" TargetMode="External"/><Relationship Id="rId2" Type="http://schemas.openxmlformats.org/officeDocument/2006/relationships/image" Target="../media/image33.jpg"/><Relationship Id="rId16" Type="http://schemas.openxmlformats.org/officeDocument/2006/relationships/hyperlink" Target="https://vi.wikipedia.org/wiki/Bhutan" TargetMode="External"/><Relationship Id="rId1" Type="http://schemas.openxmlformats.org/officeDocument/2006/relationships/slideLayout" Target="../slideLayouts/slideLayout1.xml"/><Relationship Id="rId6" Type="http://schemas.openxmlformats.org/officeDocument/2006/relationships/hyperlink" Target="https://vi.wikipedia.org/wiki/%C4%90an_M%E1%BA%A1ch" TargetMode="External"/><Relationship Id="rId11" Type="http://schemas.openxmlformats.org/officeDocument/2006/relationships/hyperlink" Target="https://vi.wikipedia.org/wiki/T%C3%A2y_Ban_Nha" TargetMode="External"/><Relationship Id="rId5" Type="http://schemas.openxmlformats.org/officeDocument/2006/relationships/hyperlink" Target="https://vi.wikipedia.org/wiki/Th%E1%BB%A5y_%C4%90i%E1%BB%83n" TargetMode="External"/><Relationship Id="rId15" Type="http://schemas.openxmlformats.org/officeDocument/2006/relationships/hyperlink" Target="https://vi.wikipedia.org/wiki/Malaysia" TargetMode="External"/><Relationship Id="rId10" Type="http://schemas.openxmlformats.org/officeDocument/2006/relationships/hyperlink" Target="https://vi.wikipedia.org/wiki/Th%C3%A1i_Lan" TargetMode="External"/><Relationship Id="rId4" Type="http://schemas.openxmlformats.org/officeDocument/2006/relationships/hyperlink" Target="https://vi.wikipedia.org/wiki/V%C6%B0%C6%A1ng_qu%E1%BB%91c_Li%C3%AAn_hi%E1%BB%87p_Anh_v%C3%A0_B%E1%BA%AFc_Ireland" TargetMode="External"/><Relationship Id="rId9" Type="http://schemas.openxmlformats.org/officeDocument/2006/relationships/hyperlink" Target="https://vi.wikipedia.org/wiki/Campuchia" TargetMode="External"/><Relationship Id="rId14" Type="http://schemas.openxmlformats.org/officeDocument/2006/relationships/hyperlink" Target="https://vi.wikipedia.org/wiki/B%E1%BB%89"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visanuocngoai.vn/tin-tuc-my/thu-do-cua-my-ten-la-gi.html" TargetMode="External"/><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hyperlink" Target="https://vi.wikipedia.org/wiki/Nh%C3%A0_tri%E1%BA%BFt_h%E1%BB%8Dc" TargetMode="External"/><Relationship Id="rId3" Type="http://schemas.openxmlformats.org/officeDocument/2006/relationships/hyperlink" Target="https://vi.wikipedia.org/wiki/Nh%C3%B3m_l%E1%BA%ADp_qu%E1%BB%91c_Hoa_K%E1%BB%B3" TargetMode="External"/><Relationship Id="rId7" Type="http://schemas.openxmlformats.org/officeDocument/2006/relationships/hyperlink" Target="https://vi.wikipedia.org/wiki/%C4%90%E1%BA%A3ng_D%C3%A2n_ch%E1%BB%A7_C%E1%BB%99ng_ho%C3%A0" TargetMode="External"/><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hyperlink" Target="https://vi.wikipedia.org/wiki/H%E1%BB%A3p_Ch%C3%BAng_Qu%E1%BB%91c_Hoa_K%E1%BB%B3" TargetMode="External"/><Relationship Id="rId5" Type="http://schemas.openxmlformats.org/officeDocument/2006/relationships/hyperlink" Target="https://vi.wikipedia.org/wiki/T%E1%BB%95ng_th%E1%BB%91ng_Hoa_K%E1%BB%B3" TargetMode="External"/><Relationship Id="rId4" Type="http://schemas.openxmlformats.org/officeDocument/2006/relationships/hyperlink" Target="https://vi.wikipedia.org/wiki/H%E1%BB%A3p_ch%C3%BAng_qu%E1%BB%91c_Hoa_K%E1%BB%B3" TargetMode="External"/><Relationship Id="rId9" Type="http://schemas.openxmlformats.org/officeDocument/2006/relationships/hyperlink" Target="https://vi.wikipedia.org/wiki/Ch%E1%BB%A7_ngh%C4%A9a_t%E1%BB%B1_do"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313CE1-05F4-8899-59E4-463027F1F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6" y="0"/>
            <a:ext cx="4782251" cy="6858000"/>
          </a:xfrm>
          <a:prstGeom prst="rect">
            <a:avLst/>
          </a:prstGeom>
        </p:spPr>
      </p:pic>
      <p:sp>
        <p:nvSpPr>
          <p:cNvPr id="8" name="TextBox 7">
            <a:extLst>
              <a:ext uri="{FF2B5EF4-FFF2-40B4-BE49-F238E27FC236}">
                <a16:creationId xmlns:a16="http://schemas.microsoft.com/office/drawing/2014/main" id="{DE1D1311-2BA5-133C-CA1D-DA19CCCA2001}"/>
              </a:ext>
            </a:extLst>
          </p:cNvPr>
          <p:cNvSpPr txBox="1"/>
          <p:nvPr/>
        </p:nvSpPr>
        <p:spPr>
          <a:xfrm>
            <a:off x="-105126" y="4449896"/>
            <a:ext cx="3500961" cy="579967"/>
          </a:xfrm>
          <a:prstGeom prst="rect">
            <a:avLst/>
          </a:prstGeom>
          <a:noFill/>
        </p:spPr>
        <p:txBody>
          <a:bodyPr wrap="square">
            <a:spAutoFit/>
          </a:bodyPr>
          <a:lstStyle/>
          <a:p>
            <a:pPr marL="457200" marR="0" algn="ctr">
              <a:lnSpc>
                <a:spcPct val="150000"/>
              </a:lnSpc>
              <a:spcBef>
                <a:spcPts val="0"/>
              </a:spcBef>
              <a:spcAft>
                <a:spcPts val="0"/>
              </a:spcAft>
            </a:pPr>
            <a:r>
              <a:rPr lang="en-US" sz="2400" b="1" dirty="0">
                <a:solidFill>
                  <a:srgbClr val="002060"/>
                </a:solidFill>
                <a:effectLst/>
                <a:latin typeface="Times New Roman" panose="02020603050405020304" pitchFamily="18" charset="0"/>
                <a:ea typeface="Times New Roman" panose="02020603050405020304" pitchFamily="18" charset="0"/>
              </a:rPr>
              <a:t>KHỞI ĐỘNG</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501275EA-1B6B-9DA2-801B-A8DAE4065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340" y="971939"/>
            <a:ext cx="9208931" cy="4914122"/>
          </a:xfrm>
          <a:prstGeom prst="rect">
            <a:avLst/>
          </a:prstGeom>
        </p:spPr>
      </p:pic>
      <p:pic>
        <p:nvPicPr>
          <p:cNvPr id="2050" name="Picture 2" descr="upload.wikimedia.org/wikipedia/commons/thumb/e/...">
            <a:extLst>
              <a:ext uri="{FF2B5EF4-FFF2-40B4-BE49-F238E27FC236}">
                <a16:creationId xmlns:a16="http://schemas.microsoft.com/office/drawing/2014/main" id="{C739AFC5-4457-102A-E2E4-3CAE8BE27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257" y="1269582"/>
            <a:ext cx="7230574" cy="40495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p 99 hình ảnh quốc kỳ của nước pháp đẹp nhất - Tải miễn phí - Wikipedia">
            <a:extLst>
              <a:ext uri="{FF2B5EF4-FFF2-40B4-BE49-F238E27FC236}">
                <a16:creationId xmlns:a16="http://schemas.microsoft.com/office/drawing/2014/main" id="{8498196B-81B6-97FC-C64F-3DDE6F8ED7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257" y="1269581"/>
            <a:ext cx="7230574" cy="4054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á cờ Vương quốc Anh: Union Jack - Vương Quốc Anh">
            <a:extLst>
              <a:ext uri="{FF2B5EF4-FFF2-40B4-BE49-F238E27FC236}">
                <a16:creationId xmlns:a16="http://schemas.microsoft.com/office/drawing/2014/main" id="{C5266783-B299-1C13-D506-964D1257D2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257" y="1269581"/>
            <a:ext cx="7201186" cy="40495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E54B577-391E-07EF-AB35-0F0D9EC899F4}"/>
              </a:ext>
            </a:extLst>
          </p:cNvPr>
          <p:cNvSpPr txBox="1"/>
          <p:nvPr/>
        </p:nvSpPr>
        <p:spPr>
          <a:xfrm>
            <a:off x="5264115" y="5596078"/>
            <a:ext cx="5001470" cy="579967"/>
          </a:xfrm>
          <a:prstGeom prst="rect">
            <a:avLst/>
          </a:prstGeom>
          <a:noFill/>
        </p:spPr>
        <p:txBody>
          <a:bodyPr wrap="square">
            <a:spAutoFit/>
          </a:bodyPr>
          <a:lstStyle/>
          <a:p>
            <a:pPr marL="457200" marR="0" algn="ctr">
              <a:lnSpc>
                <a:spcPct val="150000"/>
              </a:lnSpc>
              <a:spcBef>
                <a:spcPts val="0"/>
              </a:spcBef>
              <a:spcAft>
                <a:spcPts val="0"/>
              </a:spcAft>
            </a:pPr>
            <a:r>
              <a:rPr lang="en-US" sz="2400" b="1" dirty="0" err="1">
                <a:solidFill>
                  <a:srgbClr val="002060"/>
                </a:solidFill>
                <a:latin typeface="Times New Roman" panose="02020603050405020304" pitchFamily="18" charset="0"/>
                <a:ea typeface="Times New Roman" panose="02020603050405020304" pitchFamily="18" charset="0"/>
              </a:rPr>
              <a:t>Đây</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là</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cờ</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của</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những</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nước</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nào</a:t>
            </a:r>
            <a:r>
              <a:rPr lang="en-US" sz="2400" b="1" dirty="0">
                <a:solidFill>
                  <a:srgbClr val="002060"/>
                </a:solidFill>
                <a:latin typeface="Times New Roman" panose="02020603050405020304" pitchFamily="18" charset="0"/>
                <a:ea typeface="Times New Roman" panose="02020603050405020304" pitchFamily="18" charset="0"/>
              </a:rPr>
              <a:t>?</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173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p:cTn id="2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3">
                                            <p:txEl>
                                              <p:pRg st="0" end="0"/>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500" fill="hold"/>
                                        <p:tgtEl>
                                          <p:spTgt spid="2050"/>
                                        </p:tgtEl>
                                        <p:attrNameLst>
                                          <p:attrName>ppt_w</p:attrName>
                                        </p:attrNameLst>
                                      </p:cBhvr>
                                      <p:tavLst>
                                        <p:tav tm="0">
                                          <p:val>
                                            <p:fltVal val="0"/>
                                          </p:val>
                                        </p:tav>
                                        <p:tav tm="100000">
                                          <p:val>
                                            <p:strVal val="#ppt_w"/>
                                          </p:val>
                                        </p:tav>
                                      </p:tavLst>
                                    </p:anim>
                                    <p:anim calcmode="lin" valueType="num">
                                      <p:cBhvr>
                                        <p:cTn id="32" dur="500" fill="hold"/>
                                        <p:tgtEl>
                                          <p:spTgt spid="2050"/>
                                        </p:tgtEl>
                                        <p:attrNameLst>
                                          <p:attrName>ppt_h</p:attrName>
                                        </p:attrNameLst>
                                      </p:cBhvr>
                                      <p:tavLst>
                                        <p:tav tm="0">
                                          <p:val>
                                            <p:fltVal val="0"/>
                                          </p:val>
                                        </p:tav>
                                        <p:tav tm="100000">
                                          <p:val>
                                            <p:strVal val="#ppt_h"/>
                                          </p:val>
                                        </p:tav>
                                      </p:tavLst>
                                    </p:anim>
                                    <p:animEffect transition="in" filter="fade">
                                      <p:cBhvr>
                                        <p:cTn id="33" dur="500"/>
                                        <p:tgtEl>
                                          <p:spTgt spid="20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050"/>
                                        </p:tgtEl>
                                      </p:cBhvr>
                                    </p:animEffect>
                                    <p:set>
                                      <p:cBhvr>
                                        <p:cTn id="38" dur="1" fill="hold">
                                          <p:stCondLst>
                                            <p:cond delay="499"/>
                                          </p:stCondLst>
                                        </p:cTn>
                                        <p:tgtEl>
                                          <p:spTgt spid="2050"/>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fade">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052"/>
                                        </p:tgtEl>
                                      </p:cBhvr>
                                    </p:animEffect>
                                    <p:set>
                                      <p:cBhvr>
                                        <p:cTn id="46" dur="1" fill="hold">
                                          <p:stCondLst>
                                            <p:cond delay="499"/>
                                          </p:stCondLst>
                                        </p:cTn>
                                        <p:tgtEl>
                                          <p:spTgt spid="2052"/>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2054"/>
                                        </p:tgtEl>
                                        <p:attrNameLst>
                                          <p:attrName>style.visibility</p:attrName>
                                        </p:attrNameLst>
                                      </p:cBhvr>
                                      <p:to>
                                        <p:strVal val="visible"/>
                                      </p:to>
                                    </p:set>
                                    <p:animEffect transition="in" filter="fade">
                                      <p:cBhvr>
                                        <p:cTn id="4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77081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19" y="0"/>
            <a:ext cx="11993881" cy="6858000"/>
          </a:xfrm>
          <a:prstGeom prst="rect">
            <a:avLst/>
          </a:prstGeom>
        </p:spPr>
      </p:pic>
    </p:spTree>
    <p:extLst>
      <p:ext uri="{BB962C8B-B14F-4D97-AF65-F5344CB8AC3E}">
        <p14:creationId xmlns:p14="http://schemas.microsoft.com/office/powerpoint/2010/main" val="284824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p:cNvSpPr/>
          <p:nvPr/>
        </p:nvSpPr>
        <p:spPr>
          <a:xfrm>
            <a:off x="4450080" y="762000"/>
            <a:ext cx="5852160" cy="4754880"/>
          </a:xfrm>
          <a:prstGeom prst="wedgeEllipseCallout">
            <a:avLst>
              <a:gd name="adj1" fmla="val -96425"/>
              <a:gd name="adj2" fmla="val 4123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Theo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sự</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châm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ngòi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CM </a:t>
            </a:r>
            <a:r>
              <a:rPr lang="en-US" sz="3600" dirty="0" err="1">
                <a:solidFill>
                  <a:srgbClr val="FF0000"/>
                </a:solidFill>
                <a:latin typeface="Times New Roman" panose="02020603050405020304" pitchFamily="18" charset="0"/>
                <a:cs typeface="Times New Roman" panose="02020603050405020304" pitchFamily="18" charset="0"/>
              </a:rPr>
              <a:t>bùng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nỗ</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2322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 y="0"/>
            <a:ext cx="12054840" cy="6644640"/>
          </a:xfrm>
          <a:prstGeom prst="rect">
            <a:avLst/>
          </a:prstGeom>
        </p:spPr>
      </p:pic>
    </p:spTree>
    <p:extLst>
      <p:ext uri="{BB962C8B-B14F-4D97-AF65-F5344CB8AC3E}">
        <p14:creationId xmlns:p14="http://schemas.microsoft.com/office/powerpoint/2010/main" val="143311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380" y="0"/>
            <a:ext cx="11843619" cy="6858000"/>
          </a:xfrm>
          <a:prstGeom prst="rect">
            <a:avLst/>
          </a:prstGeom>
        </p:spPr>
      </p:pic>
    </p:spTree>
    <p:extLst>
      <p:ext uri="{BB962C8B-B14F-4D97-AF65-F5344CB8AC3E}">
        <p14:creationId xmlns:p14="http://schemas.microsoft.com/office/powerpoint/2010/main" val="345533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05" y="0"/>
            <a:ext cx="12076190" cy="6857999"/>
          </a:xfrm>
          <a:prstGeom prst="rect">
            <a:avLst/>
          </a:prstGeom>
        </p:spPr>
      </p:pic>
    </p:spTree>
    <p:extLst>
      <p:ext uri="{BB962C8B-B14F-4D97-AF65-F5344CB8AC3E}">
        <p14:creationId xmlns:p14="http://schemas.microsoft.com/office/powerpoint/2010/main" val="278169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826638" y="137145"/>
            <a:ext cx="11365362" cy="830997"/>
          </a:xfrm>
          <a:prstGeom prst="rect">
            <a:avLst/>
          </a:prstGeom>
          <a:noFill/>
        </p:spPr>
        <p:txBody>
          <a:bodyPr wrap="square">
            <a:spAutoFit/>
          </a:bodyPr>
          <a:lstStyle/>
          <a:p>
            <a:pPr marL="0" marR="0" indent="-90170" algn="ctr">
              <a:spcBef>
                <a:spcPts val="0"/>
              </a:spcBef>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CHƯƠNG I. </a:t>
            </a:r>
            <a:r>
              <a:rPr lang="en-US" sz="2400" b="1" dirty="0">
                <a:solidFill>
                  <a:srgbClr val="FF0000"/>
                </a:solidFill>
                <a:effectLst/>
                <a:latin typeface="Times New Roman" panose="02020603050405020304" pitchFamily="18" charset="0"/>
                <a:ea typeface="Times New Roman" panose="02020603050405020304" pitchFamily="18" charset="0"/>
              </a:rPr>
              <a:t>CHÂU ÂU VÀ BẮC MĨ </a:t>
            </a:r>
            <a:endParaRPr lang="en-US" sz="2400" dirty="0">
              <a:solidFill>
                <a:srgbClr val="FF0000"/>
              </a:solidFill>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rPr>
              <a:t>TỪ NỬA SAU THẾ KỈ XVI ĐẾN THẾ KỈ XVII</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721325" y="915401"/>
            <a:ext cx="10885251" cy="579967"/>
          </a:xfrm>
          <a:prstGeom prst="rect">
            <a:avLst/>
          </a:prstGeom>
          <a:noFill/>
        </p:spPr>
        <p:txBody>
          <a:bodyPr wrap="square">
            <a:spAutoFit/>
          </a:bodyPr>
          <a:lstStyle/>
          <a:p>
            <a:pPr marL="457200" marR="0" algn="ctr">
              <a:lnSpc>
                <a:spcPct val="150000"/>
              </a:lnSpc>
              <a:spcBef>
                <a:spcPts val="0"/>
              </a:spcBef>
              <a:spcAft>
                <a:spcPts val="0"/>
              </a:spcAft>
            </a:pPr>
            <a:r>
              <a:rPr lang="vi-VN" sz="2400" b="1" dirty="0">
                <a:solidFill>
                  <a:srgbClr val="0070C0"/>
                </a:solidFill>
                <a:effectLst/>
                <a:latin typeface="Times New Roman" panose="02020603050405020304" pitchFamily="18" charset="0"/>
                <a:ea typeface="Times New Roman" panose="02020603050405020304" pitchFamily="18" charset="0"/>
              </a:rPr>
              <a:t>Bài 1</a:t>
            </a:r>
            <a:r>
              <a:rPr lang="en-US" sz="2400" b="1" dirty="0">
                <a:latin typeface="Times New Roman" panose="02020603050405020304" pitchFamily="18" charset="0"/>
                <a:ea typeface="Times New Roman" panose="02020603050405020304" pitchFamily="18" charset="0"/>
              </a:rPr>
              <a:t> </a:t>
            </a:r>
            <a:r>
              <a:rPr lang="en-US" sz="24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sz="2400" b="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62E0677-BDAF-25AE-E379-AFB6F4F1961F}"/>
              </a:ext>
            </a:extLst>
          </p:cNvPr>
          <p:cNvSpPr txBox="1"/>
          <p:nvPr/>
        </p:nvSpPr>
        <p:spPr>
          <a:xfrm>
            <a:off x="-333067" y="1243049"/>
            <a:ext cx="5337313" cy="66120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FF0000"/>
                </a:solidFill>
                <a:latin typeface="Times New Roman" panose="02020603050405020304" pitchFamily="18" charset="0"/>
                <a:ea typeface="Times New Roman" panose="02020603050405020304" pitchFamily="18" charset="0"/>
              </a:rPr>
              <a:t>1. Cách mạng tư sản Anh</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0CDF80A1-5BDA-2A70-B3B8-E3C76EC1E70F}"/>
              </a:ext>
            </a:extLst>
          </p:cNvPr>
          <p:cNvSpPr txBox="1"/>
          <p:nvPr/>
        </p:nvSpPr>
        <p:spPr>
          <a:xfrm>
            <a:off x="6870159" y="5827425"/>
            <a:ext cx="4018336" cy="45807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883CAF0-25EB-4341-8B87-6ED33C692457}"/>
              </a:ext>
            </a:extLst>
          </p:cNvPr>
          <p:cNvSpPr/>
          <p:nvPr/>
        </p:nvSpPr>
        <p:spPr>
          <a:xfrm>
            <a:off x="411480" y="1708130"/>
            <a:ext cx="11780520" cy="5663089"/>
          </a:xfrm>
          <a:prstGeom prst="rect">
            <a:avLst/>
          </a:prstGeom>
        </p:spPr>
        <p:txBody>
          <a:bodyPr wrap="square">
            <a:spAutoFit/>
          </a:bodyPr>
          <a:lstStyle/>
          <a:p>
            <a:pPr>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XV - XVI,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Anh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len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độ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Sác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I.</a:t>
            </a:r>
          </a:p>
          <a:p>
            <a:pPr>
              <a:spcAft>
                <a:spcPts val="0"/>
              </a:spcAft>
            </a:pP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phe</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nông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mâu</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thuẫn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gay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gắt</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độ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bùng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nổ</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Anh (8/1642)</a:t>
            </a:r>
          </a:p>
          <a:p>
            <a:pPr>
              <a:spcAft>
                <a:spcPts val="0"/>
              </a:spcAft>
            </a:pPr>
            <a:r>
              <a:rPr lang="en-US" sz="3000" dirty="0">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81443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8880" y="2362200"/>
            <a:ext cx="4937760" cy="8229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*DIỄN BIẾN CMTS ANH</a:t>
            </a:r>
          </a:p>
        </p:txBody>
      </p:sp>
    </p:spTree>
    <p:extLst>
      <p:ext uri="{BB962C8B-B14F-4D97-AF65-F5344CB8AC3E}">
        <p14:creationId xmlns:p14="http://schemas.microsoft.com/office/powerpoint/2010/main" val="141684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2880"/>
            <a:ext cx="12192000" cy="6126480"/>
          </a:xfrm>
          <a:prstGeom prst="rect">
            <a:avLst/>
          </a:prstGeom>
        </p:spPr>
      </p:pic>
      <p:sp>
        <p:nvSpPr>
          <p:cNvPr id="4" name="TextBox 3"/>
          <p:cNvSpPr txBox="1"/>
          <p:nvPr/>
        </p:nvSpPr>
        <p:spPr>
          <a:xfrm>
            <a:off x="0" y="5943600"/>
            <a:ext cx="11948160"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Thử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nhớ</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1.3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nhìn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nữa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phút</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298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7056-058B-4E17-9018-6654A8FC2227}"/>
              </a:ext>
            </a:extLst>
          </p:cNvPr>
          <p:cNvSpPr>
            <a:spLocks noGrp="1"/>
          </p:cNvSpPr>
          <p:nvPr>
            <p:ph type="title"/>
          </p:nvPr>
        </p:nvSpPr>
        <p:spPr>
          <a:xfrm>
            <a:off x="251460" y="365125"/>
            <a:ext cx="11102340" cy="1325563"/>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Quan </a:t>
            </a:r>
            <a:r>
              <a:rPr lang="en-US" sz="3600" dirty="0" err="1">
                <a:solidFill>
                  <a:srgbClr val="FF0000"/>
                </a:solidFill>
                <a:latin typeface="Times New Roman" panose="02020603050405020304" pitchFamily="18" charset="0"/>
                <a:cs typeface="Times New Roman" panose="02020603050405020304" pitchFamily="18" charset="0"/>
              </a:rPr>
              <a:t>sát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hình</a:t>
            </a:r>
            <a:r>
              <a:rPr lang="en-US" sz="3600" dirty="0">
                <a:solidFill>
                  <a:srgbClr val="FF0000"/>
                </a:solidFill>
                <a:latin typeface="Times New Roman" panose="02020603050405020304" pitchFamily="18" charset="0"/>
                <a:cs typeface="Times New Roman" panose="02020603050405020304" pitchFamily="18" charset="0"/>
              </a:rPr>
              <a:t> 1.3 (sgktr.9):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mạng</a:t>
            </a:r>
            <a:endParaRPr 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6954BB0-395A-407E-9834-660553DA1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 y="1690688"/>
            <a:ext cx="11689080" cy="4412932"/>
          </a:xfrm>
          <a:prstGeom prst="rect">
            <a:avLst/>
          </a:prstGeom>
        </p:spPr>
      </p:pic>
    </p:spTree>
    <p:extLst>
      <p:ext uri="{BB962C8B-B14F-4D97-AF65-F5344CB8AC3E}">
        <p14:creationId xmlns:p14="http://schemas.microsoft.com/office/powerpoint/2010/main" val="3221794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7601"/>
            <a:ext cx="12192000" cy="6858000"/>
          </a:xfrm>
          <a:prstGeom prst="rect">
            <a:avLst/>
          </a:prstGeom>
          <a:gradFill rotWithShape="1">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57348" name="Picture 4" descr="tdongvang"/>
          <p:cNvPicPr>
            <a:picLocks noChangeAspect="1" noChangeArrowheads="1"/>
          </p:cNvPicPr>
          <p:nvPr/>
        </p:nvPicPr>
        <p:blipFill>
          <a:blip r:embed="rId2">
            <a:clrChange>
              <a:clrFrom>
                <a:srgbClr val="FFFFFF"/>
              </a:clrFrom>
              <a:clrTo>
                <a:srgbClr val="FFFFFF">
                  <a:alpha val="0"/>
                </a:srgbClr>
              </a:clrTo>
            </a:clrChange>
            <a:lum bright="-22000" contrast="16000"/>
            <a:extLst>
              <a:ext uri="{28A0092B-C50C-407E-A947-70E740481C1C}">
                <a14:useLocalDpi xmlns:a14="http://schemas.microsoft.com/office/drawing/2010/main" val="0"/>
              </a:ext>
            </a:extLst>
          </a:blip>
          <a:srcRect/>
          <a:stretch>
            <a:fillRect/>
          </a:stretch>
        </p:blipFill>
        <p:spPr bwMode="auto">
          <a:xfrm>
            <a:off x="2971800" y="304801"/>
            <a:ext cx="6248400" cy="6151563"/>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5"/>
          <p:cNvGrpSpPr>
            <a:grpSpLocks/>
          </p:cNvGrpSpPr>
          <p:nvPr/>
        </p:nvGrpSpPr>
        <p:grpSpPr bwMode="auto">
          <a:xfrm>
            <a:off x="4267200" y="609600"/>
            <a:ext cx="4572000" cy="5638800"/>
            <a:chOff x="-144" y="240"/>
            <a:chExt cx="3274" cy="4080"/>
          </a:xfrm>
        </p:grpSpPr>
        <p:grpSp>
          <p:nvGrpSpPr>
            <p:cNvPr id="4102" name="Group 6"/>
            <p:cNvGrpSpPr>
              <a:grpSpLocks/>
            </p:cNvGrpSpPr>
            <p:nvPr/>
          </p:nvGrpSpPr>
          <p:grpSpPr bwMode="auto">
            <a:xfrm>
              <a:off x="-144" y="240"/>
              <a:ext cx="2784" cy="4080"/>
              <a:chOff x="-144" y="240"/>
              <a:chExt cx="2784" cy="4080"/>
            </a:xfrm>
          </p:grpSpPr>
          <p:grpSp>
            <p:nvGrpSpPr>
              <p:cNvPr id="4104" name="Group 7"/>
              <p:cNvGrpSpPr>
                <a:grpSpLocks/>
              </p:cNvGrpSpPr>
              <p:nvPr/>
            </p:nvGrpSpPr>
            <p:grpSpPr bwMode="auto">
              <a:xfrm>
                <a:off x="-144" y="240"/>
                <a:ext cx="2784" cy="4080"/>
                <a:chOff x="-144" y="240"/>
                <a:chExt cx="2784" cy="4080"/>
              </a:xfrm>
            </p:grpSpPr>
            <p:sp>
              <p:nvSpPr>
                <p:cNvPr id="4106" name="Text Box 8"/>
                <p:cNvSpPr txBox="1">
                  <a:spLocks noChangeArrowheads="1"/>
                </p:cNvSpPr>
                <p:nvPr/>
              </p:nvSpPr>
              <p:spPr bwMode="auto">
                <a:xfrm>
                  <a:off x="2113" y="2208"/>
                  <a:ext cx="4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ĐÀ NẴNG</a:t>
                  </a:r>
                </a:p>
              </p:txBody>
            </p:sp>
            <p:grpSp>
              <p:nvGrpSpPr>
                <p:cNvPr id="4107" name="Group 9"/>
                <p:cNvGrpSpPr>
                  <a:grpSpLocks/>
                </p:cNvGrpSpPr>
                <p:nvPr/>
              </p:nvGrpSpPr>
              <p:grpSpPr bwMode="auto">
                <a:xfrm>
                  <a:off x="-144" y="240"/>
                  <a:ext cx="2784" cy="4080"/>
                  <a:chOff x="-144" y="240"/>
                  <a:chExt cx="2784" cy="4080"/>
                </a:xfrm>
              </p:grpSpPr>
              <p:sp>
                <p:nvSpPr>
                  <p:cNvPr id="4108" name="Text Box 10"/>
                  <p:cNvSpPr txBox="1">
                    <a:spLocks noChangeArrowheads="1"/>
                  </p:cNvSpPr>
                  <p:nvPr/>
                </p:nvSpPr>
                <p:spPr bwMode="auto">
                  <a:xfrm>
                    <a:off x="1488" y="960"/>
                    <a:ext cx="6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HẢI PHÒNG</a:t>
                    </a:r>
                  </a:p>
                </p:txBody>
              </p:sp>
              <p:grpSp>
                <p:nvGrpSpPr>
                  <p:cNvPr id="4109" name="Group 11"/>
                  <p:cNvGrpSpPr>
                    <a:grpSpLocks/>
                  </p:cNvGrpSpPr>
                  <p:nvPr/>
                </p:nvGrpSpPr>
                <p:grpSpPr bwMode="auto">
                  <a:xfrm>
                    <a:off x="-144" y="240"/>
                    <a:ext cx="2784" cy="4080"/>
                    <a:chOff x="-144" y="240"/>
                    <a:chExt cx="2784" cy="4080"/>
                  </a:xfrm>
                </p:grpSpPr>
                <p:sp>
                  <p:nvSpPr>
                    <p:cNvPr id="4110" name="Text Box 12"/>
                    <p:cNvSpPr txBox="1">
                      <a:spLocks noChangeArrowheads="1"/>
                    </p:cNvSpPr>
                    <p:nvPr/>
                  </p:nvSpPr>
                  <p:spPr bwMode="auto">
                    <a:xfrm>
                      <a:off x="1152" y="1440"/>
                      <a:ext cx="3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VINH</a:t>
                      </a:r>
                    </a:p>
                  </p:txBody>
                </p:sp>
                <p:grpSp>
                  <p:nvGrpSpPr>
                    <p:cNvPr id="4111" name="Group 13"/>
                    <p:cNvGrpSpPr>
                      <a:grpSpLocks/>
                    </p:cNvGrpSpPr>
                    <p:nvPr/>
                  </p:nvGrpSpPr>
                  <p:grpSpPr bwMode="auto">
                    <a:xfrm>
                      <a:off x="-144" y="240"/>
                      <a:ext cx="2784" cy="4080"/>
                      <a:chOff x="-144" y="240"/>
                      <a:chExt cx="2784" cy="4080"/>
                    </a:xfrm>
                  </p:grpSpPr>
                  <p:grpSp>
                    <p:nvGrpSpPr>
                      <p:cNvPr id="4112" name="Group 14"/>
                      <p:cNvGrpSpPr>
                        <a:grpSpLocks/>
                      </p:cNvGrpSpPr>
                      <p:nvPr/>
                    </p:nvGrpSpPr>
                    <p:grpSpPr bwMode="auto">
                      <a:xfrm>
                        <a:off x="-144" y="240"/>
                        <a:ext cx="2784" cy="4080"/>
                        <a:chOff x="480" y="240"/>
                        <a:chExt cx="2784" cy="4080"/>
                      </a:xfrm>
                    </p:grpSpPr>
                    <p:grpSp>
                      <p:nvGrpSpPr>
                        <p:cNvPr id="4114" name="Group 15"/>
                        <p:cNvGrpSpPr>
                          <a:grpSpLocks/>
                        </p:cNvGrpSpPr>
                        <p:nvPr/>
                      </p:nvGrpSpPr>
                      <p:grpSpPr bwMode="auto">
                        <a:xfrm>
                          <a:off x="480" y="240"/>
                          <a:ext cx="2784" cy="4080"/>
                          <a:chOff x="480" y="240"/>
                          <a:chExt cx="2784" cy="4080"/>
                        </a:xfrm>
                      </p:grpSpPr>
                      <p:grpSp>
                        <p:nvGrpSpPr>
                          <p:cNvPr id="4116" name="Group 16"/>
                          <p:cNvGrpSpPr>
                            <a:grpSpLocks/>
                          </p:cNvGrpSpPr>
                          <p:nvPr/>
                        </p:nvGrpSpPr>
                        <p:grpSpPr bwMode="auto">
                          <a:xfrm>
                            <a:off x="480" y="240"/>
                            <a:ext cx="2784" cy="4080"/>
                            <a:chOff x="480" y="240"/>
                            <a:chExt cx="2784" cy="4080"/>
                          </a:xfrm>
                        </p:grpSpPr>
                        <p:grpSp>
                          <p:nvGrpSpPr>
                            <p:cNvPr id="4118" name="Group 17"/>
                            <p:cNvGrpSpPr>
                              <a:grpSpLocks/>
                            </p:cNvGrpSpPr>
                            <p:nvPr/>
                          </p:nvGrpSpPr>
                          <p:grpSpPr bwMode="auto">
                            <a:xfrm>
                              <a:off x="480" y="240"/>
                              <a:ext cx="2784" cy="4080"/>
                              <a:chOff x="1248" y="240"/>
                              <a:chExt cx="2784" cy="4080"/>
                            </a:xfrm>
                          </p:grpSpPr>
                          <p:grpSp>
                            <p:nvGrpSpPr>
                              <p:cNvPr id="4120" name="Group 18"/>
                              <p:cNvGrpSpPr>
                                <a:grpSpLocks/>
                              </p:cNvGrpSpPr>
                              <p:nvPr/>
                            </p:nvGrpSpPr>
                            <p:grpSpPr bwMode="auto">
                              <a:xfrm>
                                <a:off x="1248" y="240"/>
                                <a:ext cx="2784" cy="4080"/>
                                <a:chOff x="1248" y="240"/>
                                <a:chExt cx="2784" cy="4080"/>
                              </a:xfrm>
                            </p:grpSpPr>
                            <p:grpSp>
                              <p:nvGrpSpPr>
                                <p:cNvPr id="4122" name="Group 19"/>
                                <p:cNvGrpSpPr>
                                  <a:grpSpLocks/>
                                </p:cNvGrpSpPr>
                                <p:nvPr/>
                              </p:nvGrpSpPr>
                              <p:grpSpPr bwMode="auto">
                                <a:xfrm>
                                  <a:off x="1248" y="240"/>
                                  <a:ext cx="2784" cy="4080"/>
                                  <a:chOff x="1248" y="240"/>
                                  <a:chExt cx="2784" cy="4080"/>
                                </a:xfrm>
                              </p:grpSpPr>
                              <p:grpSp>
                                <p:nvGrpSpPr>
                                  <p:cNvPr id="4124" name="Group 20"/>
                                  <p:cNvGrpSpPr>
                                    <a:grpSpLocks/>
                                  </p:cNvGrpSpPr>
                                  <p:nvPr/>
                                </p:nvGrpSpPr>
                                <p:grpSpPr bwMode="auto">
                                  <a:xfrm>
                                    <a:off x="1248" y="240"/>
                                    <a:ext cx="2784" cy="4080"/>
                                    <a:chOff x="1056" y="288"/>
                                    <a:chExt cx="2304" cy="3840"/>
                                  </a:xfrm>
                                </p:grpSpPr>
                                <p:grpSp>
                                  <p:nvGrpSpPr>
                                    <p:cNvPr id="4126" name="Group 21"/>
                                    <p:cNvGrpSpPr>
                                      <a:grpSpLocks/>
                                    </p:cNvGrpSpPr>
                                    <p:nvPr/>
                                  </p:nvGrpSpPr>
                                  <p:grpSpPr bwMode="auto">
                                    <a:xfrm>
                                      <a:off x="1056" y="288"/>
                                      <a:ext cx="2304" cy="3840"/>
                                      <a:chOff x="1056" y="288"/>
                                      <a:chExt cx="2304" cy="3840"/>
                                    </a:xfrm>
                                  </p:grpSpPr>
                                  <p:grpSp>
                                    <p:nvGrpSpPr>
                                      <p:cNvPr id="4128" name="Group 22"/>
                                      <p:cNvGrpSpPr>
                                        <a:grpSpLocks/>
                                      </p:cNvGrpSpPr>
                                      <p:nvPr/>
                                    </p:nvGrpSpPr>
                                    <p:grpSpPr bwMode="auto">
                                      <a:xfrm>
                                        <a:off x="1056" y="288"/>
                                        <a:ext cx="2304" cy="3840"/>
                                        <a:chOff x="1200" y="288"/>
                                        <a:chExt cx="2304" cy="3840"/>
                                      </a:xfrm>
                                    </p:grpSpPr>
                                    <p:grpSp>
                                      <p:nvGrpSpPr>
                                        <p:cNvPr id="4130" name="Group 23"/>
                                        <p:cNvGrpSpPr>
                                          <a:grpSpLocks/>
                                        </p:cNvGrpSpPr>
                                        <p:nvPr/>
                                      </p:nvGrpSpPr>
                                      <p:grpSpPr bwMode="auto">
                                        <a:xfrm>
                                          <a:off x="1200" y="288"/>
                                          <a:ext cx="2304" cy="3840"/>
                                          <a:chOff x="1200" y="288"/>
                                          <a:chExt cx="2304" cy="3840"/>
                                        </a:xfrm>
                                      </p:grpSpPr>
                                      <p:grpSp>
                                        <p:nvGrpSpPr>
                                          <p:cNvPr id="4132" name="Group 24"/>
                                          <p:cNvGrpSpPr>
                                            <a:grpSpLocks/>
                                          </p:cNvGrpSpPr>
                                          <p:nvPr/>
                                        </p:nvGrpSpPr>
                                        <p:grpSpPr bwMode="auto">
                                          <a:xfrm>
                                            <a:off x="1200" y="288"/>
                                            <a:ext cx="2304" cy="3840"/>
                                            <a:chOff x="1200" y="288"/>
                                            <a:chExt cx="2304" cy="3840"/>
                                          </a:xfrm>
                                        </p:grpSpPr>
                                        <p:grpSp>
                                          <p:nvGrpSpPr>
                                            <p:cNvPr id="4134" name="Group 25"/>
                                            <p:cNvGrpSpPr>
                                              <a:grpSpLocks/>
                                            </p:cNvGrpSpPr>
                                            <p:nvPr/>
                                          </p:nvGrpSpPr>
                                          <p:grpSpPr bwMode="auto">
                                            <a:xfrm>
                                              <a:off x="1200" y="288"/>
                                              <a:ext cx="2304" cy="3840"/>
                                              <a:chOff x="1200" y="288"/>
                                              <a:chExt cx="2304" cy="3840"/>
                                            </a:xfrm>
                                          </p:grpSpPr>
                                          <p:grpSp>
                                            <p:nvGrpSpPr>
                                              <p:cNvPr id="4136" name="Group 26"/>
                                              <p:cNvGrpSpPr>
                                                <a:grpSpLocks/>
                                              </p:cNvGrpSpPr>
                                              <p:nvPr/>
                                            </p:nvGrpSpPr>
                                            <p:grpSpPr bwMode="auto">
                                              <a:xfrm>
                                                <a:off x="1200" y="288"/>
                                                <a:ext cx="2304" cy="3840"/>
                                                <a:chOff x="1200" y="288"/>
                                                <a:chExt cx="2304" cy="3840"/>
                                              </a:xfrm>
                                            </p:grpSpPr>
                                            <p:grpSp>
                                              <p:nvGrpSpPr>
                                                <p:cNvPr id="4138" name="Group 27"/>
                                                <p:cNvGrpSpPr>
                                                  <a:grpSpLocks/>
                                                </p:cNvGrpSpPr>
                                                <p:nvPr/>
                                              </p:nvGrpSpPr>
                                              <p:grpSpPr bwMode="auto">
                                                <a:xfrm>
                                                  <a:off x="1200" y="288"/>
                                                  <a:ext cx="2304" cy="3840"/>
                                                  <a:chOff x="1200" y="288"/>
                                                  <a:chExt cx="2304" cy="3840"/>
                                                </a:xfrm>
                                              </p:grpSpPr>
                                              <p:grpSp>
                                                <p:nvGrpSpPr>
                                                  <p:cNvPr id="4140" name="Group 28"/>
                                                  <p:cNvGrpSpPr>
                                                    <a:grpSpLocks/>
                                                  </p:cNvGrpSpPr>
                                                  <p:nvPr/>
                                                </p:nvGrpSpPr>
                                                <p:grpSpPr bwMode="auto">
                                                  <a:xfrm>
                                                    <a:off x="1200" y="288"/>
                                                    <a:ext cx="2304" cy="3840"/>
                                                    <a:chOff x="1200" y="288"/>
                                                    <a:chExt cx="2304" cy="3840"/>
                                                  </a:xfrm>
                                                </p:grpSpPr>
                                                <p:grpSp>
                                                  <p:nvGrpSpPr>
                                                    <p:cNvPr id="4142" name="Group 29"/>
                                                    <p:cNvGrpSpPr>
                                                      <a:grpSpLocks/>
                                                    </p:cNvGrpSpPr>
                                                    <p:nvPr/>
                                                  </p:nvGrpSpPr>
                                                  <p:grpSpPr bwMode="auto">
                                                    <a:xfrm>
                                                      <a:off x="1200" y="288"/>
                                                      <a:ext cx="2304" cy="3840"/>
                                                      <a:chOff x="1200" y="288"/>
                                                      <a:chExt cx="2304" cy="3840"/>
                                                    </a:xfrm>
                                                  </p:grpSpPr>
                                                  <p:grpSp>
                                                    <p:nvGrpSpPr>
                                                      <p:cNvPr id="4144" name="Group 30"/>
                                                      <p:cNvGrpSpPr>
                                                        <a:grpSpLocks/>
                                                      </p:cNvGrpSpPr>
                                                      <p:nvPr/>
                                                    </p:nvGrpSpPr>
                                                    <p:grpSpPr bwMode="auto">
                                                      <a:xfrm>
                                                        <a:off x="1200" y="288"/>
                                                        <a:ext cx="2304" cy="3840"/>
                                                        <a:chOff x="1200" y="288"/>
                                                        <a:chExt cx="2304" cy="3840"/>
                                                      </a:xfrm>
                                                    </p:grpSpPr>
                                                    <p:sp>
                                                      <p:nvSpPr>
                                                        <p:cNvPr id="4146" name="Freeform 31"/>
                                                        <p:cNvSpPr>
                                                          <a:spLocks/>
                                                        </p:cNvSpPr>
                                                        <p:nvPr/>
                                                      </p:nvSpPr>
                                                      <p:spPr bwMode="auto">
                                                        <a:xfrm>
                                                          <a:off x="1200" y="288"/>
                                                          <a:ext cx="2304" cy="3840"/>
                                                        </a:xfrm>
                                                        <a:custGeom>
                                                          <a:avLst/>
                                                          <a:gdLst>
                                                            <a:gd name="T0" fmla="*/ 1094 w 2339"/>
                                                            <a:gd name="T1" fmla="*/ 444 h 3833"/>
                                                            <a:gd name="T2" fmla="*/ 1028 w 2339"/>
                                                            <a:gd name="T3" fmla="*/ 183 h 3833"/>
                                                            <a:gd name="T4" fmla="*/ 919 w 2339"/>
                                                            <a:gd name="T5" fmla="*/ 128 h 3833"/>
                                                            <a:gd name="T6" fmla="*/ 744 w 2339"/>
                                                            <a:gd name="T7" fmla="*/ 46 h 3833"/>
                                                            <a:gd name="T8" fmla="*/ 609 w 2339"/>
                                                            <a:gd name="T9" fmla="*/ 64 h 3833"/>
                                                            <a:gd name="T10" fmla="*/ 498 w 2339"/>
                                                            <a:gd name="T11" fmla="*/ 165 h 3833"/>
                                                            <a:gd name="T12" fmla="*/ 383 w 2339"/>
                                                            <a:gd name="T13" fmla="*/ 183 h 3833"/>
                                                            <a:gd name="T14" fmla="*/ 305 w 2339"/>
                                                            <a:gd name="T15" fmla="*/ 201 h 3833"/>
                                                            <a:gd name="T16" fmla="*/ 132 w 2339"/>
                                                            <a:gd name="T17" fmla="*/ 156 h 3833"/>
                                                            <a:gd name="T18" fmla="*/ 33 w 2339"/>
                                                            <a:gd name="T19" fmla="*/ 334 h 3833"/>
                                                            <a:gd name="T20" fmla="*/ 168 w 2339"/>
                                                            <a:gd name="T21" fmla="*/ 425 h 3833"/>
                                                            <a:gd name="T22" fmla="*/ 305 w 2339"/>
                                                            <a:gd name="T23" fmla="*/ 691 h 3833"/>
                                                            <a:gd name="T24" fmla="*/ 427 w 2339"/>
                                                            <a:gd name="T25" fmla="*/ 672 h 3833"/>
                                                            <a:gd name="T26" fmla="*/ 531 w 2339"/>
                                                            <a:gd name="T27" fmla="*/ 718 h 3833"/>
                                                            <a:gd name="T28" fmla="*/ 596 w 2339"/>
                                                            <a:gd name="T29" fmla="*/ 896 h 3833"/>
                                                            <a:gd name="T30" fmla="*/ 525 w 2339"/>
                                                            <a:gd name="T31" fmla="*/ 1034 h 3833"/>
                                                            <a:gd name="T32" fmla="*/ 409 w 2339"/>
                                                            <a:gd name="T33" fmla="*/ 1061 h 3833"/>
                                                            <a:gd name="T34" fmla="*/ 583 w 2339"/>
                                                            <a:gd name="T35" fmla="*/ 1226 h 3833"/>
                                                            <a:gd name="T36" fmla="*/ 732 w 2339"/>
                                                            <a:gd name="T37" fmla="*/ 1450 h 3833"/>
                                                            <a:gd name="T38" fmla="*/ 899 w 2339"/>
                                                            <a:gd name="T39" fmla="*/ 1669 h 3833"/>
                                                            <a:gd name="T40" fmla="*/ 913 w 2339"/>
                                                            <a:gd name="T41" fmla="*/ 1724 h 3833"/>
                                                            <a:gd name="T42" fmla="*/ 977 w 2339"/>
                                                            <a:gd name="T43" fmla="*/ 1879 h 3833"/>
                                                            <a:gd name="T44" fmla="*/ 1107 w 2339"/>
                                                            <a:gd name="T45" fmla="*/ 1965 h 3833"/>
                                                            <a:gd name="T46" fmla="*/ 1152 w 2339"/>
                                                            <a:gd name="T47" fmla="*/ 2140 h 3833"/>
                                                            <a:gd name="T48" fmla="*/ 1178 w 2339"/>
                                                            <a:gd name="T49" fmla="*/ 2593 h 3833"/>
                                                            <a:gd name="T50" fmla="*/ 1146 w 2339"/>
                                                            <a:gd name="T51" fmla="*/ 2940 h 3833"/>
                                                            <a:gd name="T52" fmla="*/ 1074 w 2339"/>
                                                            <a:gd name="T53" fmla="*/ 3036 h 3833"/>
                                                            <a:gd name="T54" fmla="*/ 945 w 2339"/>
                                                            <a:gd name="T55" fmla="*/ 3079 h 3833"/>
                                                            <a:gd name="T56" fmla="*/ 840 w 2339"/>
                                                            <a:gd name="T57" fmla="*/ 3145 h 3833"/>
                                                            <a:gd name="T58" fmla="*/ 848 w 2339"/>
                                                            <a:gd name="T59" fmla="*/ 3292 h 3833"/>
                                                            <a:gd name="T60" fmla="*/ 802 w 2339"/>
                                                            <a:gd name="T61" fmla="*/ 3302 h 3833"/>
                                                            <a:gd name="T62" fmla="*/ 525 w 2339"/>
                                                            <a:gd name="T63" fmla="*/ 3439 h 3833"/>
                                                            <a:gd name="T64" fmla="*/ 622 w 2339"/>
                                                            <a:gd name="T65" fmla="*/ 3558 h 3833"/>
                                                            <a:gd name="T66" fmla="*/ 641 w 2339"/>
                                                            <a:gd name="T67" fmla="*/ 3955 h 3833"/>
                                                            <a:gd name="T68" fmla="*/ 739 w 2339"/>
                                                            <a:gd name="T69" fmla="*/ 3873 h 3833"/>
                                                            <a:gd name="T70" fmla="*/ 892 w 2339"/>
                                                            <a:gd name="T71" fmla="*/ 3695 h 3833"/>
                                                            <a:gd name="T72" fmla="*/ 983 w 2339"/>
                                                            <a:gd name="T73" fmla="*/ 3642 h 3833"/>
                                                            <a:gd name="T74" fmla="*/ 1062 w 2339"/>
                                                            <a:gd name="T75" fmla="*/ 3475 h 3833"/>
                                                            <a:gd name="T76" fmla="*/ 1396 w 2339"/>
                                                            <a:gd name="T77" fmla="*/ 3347 h 3833"/>
                                                            <a:gd name="T78" fmla="*/ 1526 w 2339"/>
                                                            <a:gd name="T79" fmla="*/ 3265 h 3833"/>
                                                            <a:gd name="T80" fmla="*/ 1584 w 2339"/>
                                                            <a:gd name="T81" fmla="*/ 3112 h 3833"/>
                                                            <a:gd name="T82" fmla="*/ 1617 w 2339"/>
                                                            <a:gd name="T83" fmla="*/ 2885 h 3833"/>
                                                            <a:gd name="T84" fmla="*/ 1579 w 2339"/>
                                                            <a:gd name="T85" fmla="*/ 2593 h 3833"/>
                                                            <a:gd name="T86" fmla="*/ 1436 w 2339"/>
                                                            <a:gd name="T87" fmla="*/ 2158 h 3833"/>
                                                            <a:gd name="T88" fmla="*/ 1312 w 2339"/>
                                                            <a:gd name="T89" fmla="*/ 1939 h 3833"/>
                                                            <a:gd name="T90" fmla="*/ 1087 w 2339"/>
                                                            <a:gd name="T91" fmla="*/ 1706 h 3833"/>
                                                            <a:gd name="T92" fmla="*/ 958 w 2339"/>
                                                            <a:gd name="T93" fmla="*/ 1550 h 3833"/>
                                                            <a:gd name="T94" fmla="*/ 913 w 2339"/>
                                                            <a:gd name="T95" fmla="*/ 1441 h 3833"/>
                                                            <a:gd name="T96" fmla="*/ 771 w 2339"/>
                                                            <a:gd name="T97" fmla="*/ 1235 h 3833"/>
                                                            <a:gd name="T98" fmla="*/ 827 w 2339"/>
                                                            <a:gd name="T99" fmla="*/ 1015 h 3833"/>
                                                            <a:gd name="T100" fmla="*/ 1035 w 2339"/>
                                                            <a:gd name="T101" fmla="*/ 654 h 3833"/>
                                                            <a:gd name="T102" fmla="*/ 1171 w 2339"/>
                                                            <a:gd name="T103" fmla="*/ 672 h 3833"/>
                                                            <a:gd name="T104" fmla="*/ 1223 w 2339"/>
                                                            <a:gd name="T105" fmla="*/ 572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0"/>
                                                          </a:srgbClr>
                                                        </a:solidFill>
                                                        <a:ln w="19050">
                                                          <a:solidFill>
                                                            <a:srgbClr val="FFFF66"/>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7" name="Freeform 32"/>
                                                        <p:cNvSpPr>
                                                          <a:spLocks/>
                                                        </p:cNvSpPr>
                                                        <p:nvPr/>
                                                      </p:nvSpPr>
                                                      <p:spPr bwMode="auto">
                                                        <a:xfrm>
                                                          <a:off x="2276" y="585"/>
                                                          <a:ext cx="439"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45" name="Freeform 33"/>
                                                      <p:cNvSpPr>
                                                        <a:spLocks/>
                                                      </p:cNvSpPr>
                                                      <p:nvPr/>
                                                    </p:nvSpPr>
                                                    <p:spPr bwMode="auto">
                                                      <a:xfrm>
                                                        <a:off x="1234" y="466"/>
                                                        <a:ext cx="959"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43" name="Freeform 34"/>
                                                    <p:cNvSpPr>
                                                      <a:spLocks/>
                                                    </p:cNvSpPr>
                                                    <p:nvPr/>
                                                  </p:nvSpPr>
                                                  <p:spPr bwMode="auto">
                                                    <a:xfrm>
                                                      <a:off x="1920" y="1023"/>
                                                      <a:ext cx="430" cy="202"/>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41" name="Freeform 35"/>
                                                  <p:cNvSpPr>
                                                    <a:spLocks/>
                                                  </p:cNvSpPr>
                                                  <p:nvPr/>
                                                </p:nvSpPr>
                                                <p:spPr bwMode="auto">
                                                  <a:xfrm>
                                                    <a:off x="1810" y="1243"/>
                                                    <a:ext cx="512" cy="293"/>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9" name="Freeform 36"/>
                                                <p:cNvSpPr>
                                                  <a:spLocks/>
                                                </p:cNvSpPr>
                                                <p:nvPr/>
                                              </p:nvSpPr>
                                              <p:spPr bwMode="auto">
                                                <a:xfrm>
                                                  <a:off x="2816" y="2203"/>
                                                  <a:ext cx="265" cy="549"/>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7" name="Freeform 37"/>
                                              <p:cNvSpPr>
                                                <a:spLocks/>
                                              </p:cNvSpPr>
                                              <p:nvPr/>
                                            </p:nvSpPr>
                                            <p:spPr bwMode="auto">
                                              <a:xfrm>
                                                <a:off x="2853" y="2953"/>
                                                <a:ext cx="420" cy="174"/>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5" name="Freeform 38"/>
                                            <p:cNvSpPr>
                                              <a:spLocks/>
                                            </p:cNvSpPr>
                                            <p:nvPr/>
                                          </p:nvSpPr>
                                          <p:spPr bwMode="auto">
                                            <a:xfrm>
                                              <a:off x="2121" y="3483"/>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3" name="Freeform 39"/>
                                          <p:cNvSpPr>
                                            <a:spLocks/>
                                          </p:cNvSpPr>
                                          <p:nvPr/>
                                        </p:nvSpPr>
                                        <p:spPr bwMode="auto">
                                          <a:xfrm>
                                            <a:off x="2095" y="293"/>
                                            <a:ext cx="438" cy="795"/>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1" name="Freeform 40"/>
                                        <p:cNvSpPr>
                                          <a:spLocks/>
                                        </p:cNvSpPr>
                                        <p:nvPr/>
                                      </p:nvSpPr>
                                      <p:spPr bwMode="auto">
                                        <a:xfrm>
                                          <a:off x="3163" y="2551"/>
                                          <a:ext cx="250" cy="408"/>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9" name="Freeform 41"/>
                                      <p:cNvSpPr>
                                        <a:spLocks/>
                                      </p:cNvSpPr>
                                      <p:nvPr/>
                                    </p:nvSpPr>
                                    <p:spPr bwMode="auto">
                                      <a:xfrm>
                                        <a:off x="2313" y="3456"/>
                                        <a:ext cx="348" cy="183"/>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7" name="Freeform 42"/>
                                    <p:cNvSpPr>
                                      <a:spLocks/>
                                    </p:cNvSpPr>
                                    <p:nvPr/>
                                  </p:nvSpPr>
                                  <p:spPr bwMode="auto">
                                    <a:xfrm>
                                      <a:off x="2447" y="3191"/>
                                      <a:ext cx="579" cy="475"/>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5" name="Oval 43"/>
                                  <p:cNvSpPr>
                                    <a:spLocks noChangeArrowheads="1"/>
                                  </p:cNvSpPr>
                                  <p:nvPr/>
                                </p:nvSpPr>
                                <p:spPr bwMode="auto">
                                  <a:xfrm>
                                    <a:off x="2832" y="100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123" name="Oval 44"/>
                                <p:cNvSpPr>
                                  <a:spLocks noChangeArrowheads="1"/>
                                </p:cNvSpPr>
                                <p:nvPr/>
                              </p:nvSpPr>
                              <p:spPr bwMode="auto">
                                <a:xfrm>
                                  <a:off x="3888" y="3120"/>
                                  <a:ext cx="48" cy="48"/>
                                </a:xfrm>
                                <a:prstGeom prst="ellipse">
                                  <a:avLst/>
                                </a:prstGeom>
                                <a:solidFill>
                                  <a:srgbClr val="FF0000">
                                    <a:alpha val="0"/>
                                  </a:srgbClr>
                                </a:solidFill>
                                <a:ln w="9525">
                                  <a:solidFill>
                                    <a:srgbClr val="993366"/>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57389" name="AutoShape 45"/>
                              <p:cNvSpPr>
                                <a:spLocks noChangeArrowheads="1"/>
                              </p:cNvSpPr>
                              <p:nvPr/>
                            </p:nvSpPr>
                            <p:spPr bwMode="auto">
                              <a:xfrm>
                                <a:off x="2544" y="912"/>
                                <a:ext cx="48" cy="48"/>
                              </a:xfrm>
                              <a:prstGeom prst="star5">
                                <a:avLst/>
                              </a:prstGeom>
                              <a:solidFill>
                                <a:srgbClr val="FF3300">
                                  <a:alpha val="0"/>
                                </a:srgbClr>
                              </a:solidFill>
                              <a:ln w="9525">
                                <a:solidFill>
                                  <a:srgbClr val="FF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19" name="Oval 46"/>
                            <p:cNvSpPr>
                              <a:spLocks noChangeArrowheads="1"/>
                            </p:cNvSpPr>
                            <p:nvPr/>
                          </p:nvSpPr>
                          <p:spPr bwMode="auto">
                            <a:xfrm>
                              <a:off x="1728" y="148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117" name="Oval 47"/>
                          <p:cNvSpPr>
                            <a:spLocks noChangeArrowheads="1"/>
                          </p:cNvSpPr>
                          <p:nvPr/>
                        </p:nvSpPr>
                        <p:spPr bwMode="auto">
                          <a:xfrm>
                            <a:off x="2688" y="2256"/>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115" name="Oval 48"/>
                        <p:cNvSpPr>
                          <a:spLocks noChangeArrowheads="1"/>
                        </p:cNvSpPr>
                        <p:nvPr/>
                      </p:nvSpPr>
                      <p:spPr bwMode="auto">
                        <a:xfrm>
                          <a:off x="2256" y="364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113" name="Text Box 49"/>
                      <p:cNvSpPr txBox="1">
                        <a:spLocks noChangeArrowheads="1"/>
                      </p:cNvSpPr>
                      <p:nvPr/>
                    </p:nvSpPr>
                    <p:spPr bwMode="auto">
                      <a:xfrm>
                        <a:off x="960" y="960"/>
                        <a:ext cx="39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HÀ NỘI</a:t>
                        </a:r>
                      </a:p>
                    </p:txBody>
                  </p:sp>
                </p:grpSp>
              </p:grpSp>
            </p:grpSp>
          </p:grpSp>
          <p:sp>
            <p:nvSpPr>
              <p:cNvPr id="4105" name="Text Box 50"/>
              <p:cNvSpPr txBox="1">
                <a:spLocks noChangeArrowheads="1"/>
              </p:cNvSpPr>
              <p:nvPr/>
            </p:nvSpPr>
            <p:spPr bwMode="auto">
              <a:xfrm>
                <a:off x="1681" y="3600"/>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TP HCM</a:t>
                </a:r>
              </a:p>
            </p:txBody>
          </p:sp>
        </p:grpSp>
        <p:sp>
          <p:nvSpPr>
            <p:cNvPr id="4103" name="Text Box 51"/>
            <p:cNvSpPr txBox="1">
              <a:spLocks noChangeArrowheads="1"/>
            </p:cNvSpPr>
            <p:nvPr/>
          </p:nvSpPr>
          <p:spPr bwMode="auto">
            <a:xfrm>
              <a:off x="2545" y="3073"/>
              <a:ext cx="58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NHA TRANG</a:t>
              </a:r>
            </a:p>
          </p:txBody>
        </p:sp>
      </p:grpSp>
      <p:sp>
        <p:nvSpPr>
          <p:cNvPr id="57396" name="Text Box 52"/>
          <p:cNvSpPr txBox="1">
            <a:spLocks noChangeArrowheads="1"/>
          </p:cNvSpPr>
          <p:nvPr/>
        </p:nvSpPr>
        <p:spPr bwMode="auto">
          <a:xfrm>
            <a:off x="-49714" y="-83622"/>
            <a:ext cx="12192000" cy="9079409"/>
          </a:xfrm>
          <a:prstGeom prst="rect">
            <a:avLst/>
          </a:prstGeom>
          <a:noFill/>
          <a:ln w="9525">
            <a:noFill/>
            <a:miter lim="800000"/>
            <a:headEnd/>
            <a:tailEnd/>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40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40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40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40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54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mn-cs"/>
              </a:rPr>
              <a:t>CHÀO MỪNG CÁC EM ĐẾN VỚI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54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mn-cs"/>
              </a:rPr>
              <a:t>BÀI HỌC MÔN LỊCH SỬ 8</a:t>
            </a: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54" name="Picture 53">
            <a:extLst>
              <a:ext uri="{FF2B5EF4-FFF2-40B4-BE49-F238E27FC236}">
                <a16:creationId xmlns:a16="http://schemas.microsoft.com/office/drawing/2014/main" id="{22231808-4386-5E43-8295-3F201E9119DF}"/>
              </a:ext>
            </a:extLst>
          </p:cNvPr>
          <p:cNvPicPr>
            <a:picLocks noChangeAspect="1"/>
          </p:cNvPicPr>
          <p:nvPr/>
        </p:nvPicPr>
        <p:blipFill>
          <a:blip r:embed="rId3"/>
          <a:stretch>
            <a:fillRect/>
          </a:stretch>
        </p:blipFill>
        <p:spPr>
          <a:xfrm>
            <a:off x="9407327" y="-22579"/>
            <a:ext cx="2525594" cy="1841480"/>
          </a:xfrm>
          <a:prstGeom prst="rect">
            <a:avLst/>
          </a:prstGeom>
        </p:spPr>
      </p:pic>
    </p:spTree>
    <p:extLst>
      <p:ext uri="{BB962C8B-B14F-4D97-AF65-F5344CB8AC3E}">
        <p14:creationId xmlns:p14="http://schemas.microsoft.com/office/powerpoint/2010/main" val="338503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20000" fill="hold"/>
                                        <p:tgtEl>
                                          <p:spTgt spid="573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000" y="-350519"/>
            <a:ext cx="12800000" cy="7208520"/>
          </a:xfrm>
          <a:prstGeom prst="rect">
            <a:avLst/>
          </a:prstGeom>
        </p:spPr>
      </p:pic>
      <p:sp>
        <p:nvSpPr>
          <p:cNvPr id="4" name="TextBox 3"/>
          <p:cNvSpPr txBox="1"/>
          <p:nvPr/>
        </p:nvSpPr>
        <p:spPr>
          <a:xfrm>
            <a:off x="5669280" y="487680"/>
            <a:ext cx="7070560"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Lật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đỗ</a:t>
            </a:r>
            <a:r>
              <a:rPr lang="en-US" sz="2800" b="1" dirty="0">
                <a:solidFill>
                  <a:srgbClr val="FF0000"/>
                </a:solidFill>
                <a:latin typeface="Times New Roman" panose="02020603050405020304" pitchFamily="18" charset="0"/>
                <a:cs typeface="Times New Roman" panose="02020603050405020304" pitchFamily="18" charset="0"/>
              </a:rPr>
              <a:t> CĐPK , </a:t>
            </a:r>
            <a:r>
              <a:rPr lang="en-US" sz="2800" b="1" dirty="0" err="1">
                <a:solidFill>
                  <a:srgbClr val="FF0000"/>
                </a:solidFill>
                <a:latin typeface="Times New Roman" panose="02020603050405020304" pitchFamily="18" charset="0"/>
                <a:cs typeface="Times New Roman" panose="02020603050405020304" pitchFamily="18" charset="0"/>
              </a:rPr>
              <a:t>thiết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hiến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669280" y="1849904"/>
            <a:ext cx="6826720" cy="1938992"/>
          </a:xfrm>
          <a:prstGeom prst="rect">
            <a:avLst/>
          </a:prstGeom>
        </p:spPr>
        <p:txBody>
          <a:bodyPr wrap="square">
            <a:spAutoFit/>
          </a:bodyPr>
          <a:lstStyle/>
          <a:p>
            <a:r>
              <a:rPr lang="en-US" sz="40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Anh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rgbClr val="002060"/>
              </a:solidFill>
            </a:endParaRPr>
          </a:p>
        </p:txBody>
      </p:sp>
      <p:sp>
        <p:nvSpPr>
          <p:cNvPr id="6" name="Rectangle 5"/>
          <p:cNvSpPr/>
          <p:nvPr/>
        </p:nvSpPr>
        <p:spPr>
          <a:xfrm>
            <a:off x="5264533" y="3788896"/>
            <a:ext cx="7231467" cy="1200329"/>
          </a:xfrm>
          <a:prstGeom prst="rect">
            <a:avLst/>
          </a:prstGeom>
        </p:spPr>
        <p:txBody>
          <a:bodyPr wrap="none">
            <a:spAutoFit/>
          </a:bodyPr>
          <a:lstStyle/>
          <a:p>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triệt</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endParaRPr lang="en-US" sz="3600" dirty="0">
              <a:solidFill>
                <a:srgbClr val="FF0000"/>
              </a:solidFill>
            </a:endParaRPr>
          </a:p>
        </p:txBody>
      </p:sp>
      <p:sp>
        <p:nvSpPr>
          <p:cNvPr id="7" name="Rectangle 6"/>
          <p:cNvSpPr/>
          <p:nvPr/>
        </p:nvSpPr>
        <p:spPr>
          <a:xfrm>
            <a:off x="5557946" y="5228064"/>
            <a:ext cx="6644640" cy="1815882"/>
          </a:xfrm>
          <a:prstGeom prst="rect">
            <a:avLst/>
          </a:prstGeom>
        </p:spPr>
        <p:txBody>
          <a:bodyPr wrap="square">
            <a:spAutoFit/>
          </a:bodyPr>
          <a:lstStyle/>
          <a:p>
            <a:pP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hiến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24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26E4A0-746E-4BCA-8033-D19BA4BFDC69}"/>
              </a:ext>
            </a:extLst>
          </p:cNvPr>
          <p:cNvSpPr/>
          <p:nvPr/>
        </p:nvSpPr>
        <p:spPr>
          <a:xfrm>
            <a:off x="462908" y="2145437"/>
            <a:ext cx="11361420" cy="4401205"/>
          </a:xfrm>
          <a:prstGeom prst="rect">
            <a:avLst/>
          </a:prstGeom>
        </p:spPr>
        <p:txBody>
          <a:bodyPr wrap="square">
            <a:spAutoFit/>
          </a:bodyPr>
          <a:lstStyle/>
          <a:p>
            <a:pPr>
              <a:spcAft>
                <a:spcPts val="0"/>
              </a:spcAft>
            </a:pPr>
            <a:r>
              <a:rPr lang="en-US" sz="4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4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Anh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triệt</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để</a:t>
            </a:r>
            <a:endPar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4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giai</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hiến</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68850D6-A942-4D77-814B-90EC94AF04AF}"/>
              </a:ext>
            </a:extLst>
          </p:cNvPr>
          <p:cNvSpPr/>
          <p:nvPr/>
        </p:nvSpPr>
        <p:spPr>
          <a:xfrm>
            <a:off x="428625" y="66926"/>
            <a:ext cx="10315575" cy="707886"/>
          </a:xfrm>
          <a:prstGeom prst="rect">
            <a:avLst/>
          </a:prstGeom>
        </p:spPr>
        <p:txBody>
          <a:bodyPr wrap="square">
            <a:spAutoFit/>
          </a:bodyPr>
          <a:lstStyle/>
          <a:p>
            <a:r>
              <a:rPr lang="en-US" sz="4000" b="1" dirty="0">
                <a:solidFill>
                  <a:srgbClr val="FF0000"/>
                </a:solidFill>
                <a:latin typeface="Times New Roman" panose="02020603050405020304" pitchFamily="18" charset="0"/>
                <a:ea typeface="+mj-ea"/>
                <a:cs typeface="Times New Roman" panose="02020603050405020304" pitchFamily="18" charset="0"/>
              </a:rPr>
              <a:t>b. </a:t>
            </a:r>
            <a:r>
              <a:rPr lang="en-US" sz="4000" b="1" dirty="0" err="1">
                <a:solidFill>
                  <a:srgbClr val="FF0000"/>
                </a:solidFill>
                <a:latin typeface="Times New Roman" panose="02020603050405020304" pitchFamily="18" charset="0"/>
                <a:ea typeface="+mj-ea"/>
                <a:cs typeface="Times New Roman" panose="02020603050405020304" pitchFamily="18" charset="0"/>
              </a:rPr>
              <a:t>Kết</a:t>
            </a:r>
            <a:r>
              <a:rPr lang="en-US" sz="4000" b="1" dirty="0">
                <a:solidFill>
                  <a:srgbClr val="FF0000"/>
                </a:solidFill>
                <a:latin typeface="Times New Roman" panose="02020603050405020304" pitchFamily="18" charset="0"/>
                <a:ea typeface="+mj-ea"/>
                <a:cs typeface="Times New Roman" panose="02020603050405020304" pitchFamily="18" charset="0"/>
              </a:rPr>
              <a:t> </a:t>
            </a:r>
            <a:r>
              <a:rPr lang="en-US" sz="4000" b="1" dirty="0" err="1">
                <a:solidFill>
                  <a:srgbClr val="FF0000"/>
                </a:solidFill>
                <a:latin typeface="Times New Roman" panose="02020603050405020304" pitchFamily="18" charset="0"/>
                <a:ea typeface="+mj-ea"/>
                <a:cs typeface="Times New Roman" panose="02020603050405020304" pitchFamily="18" charset="0"/>
              </a:rPr>
              <a:t>quả</a:t>
            </a:r>
            <a:r>
              <a:rPr lang="en-US" sz="4000" b="1" dirty="0">
                <a:solidFill>
                  <a:srgbClr val="FF0000"/>
                </a:solidFill>
                <a:latin typeface="Times New Roman" panose="02020603050405020304" pitchFamily="18" charset="0"/>
                <a:ea typeface="+mj-ea"/>
                <a:cs typeface="Times New Roman" panose="02020603050405020304" pitchFamily="18" charset="0"/>
              </a:rPr>
              <a:t>, ý </a:t>
            </a:r>
            <a:r>
              <a:rPr lang="en-US" sz="4000" b="1" dirty="0" err="1">
                <a:solidFill>
                  <a:srgbClr val="FF0000"/>
                </a:solidFill>
                <a:latin typeface="Times New Roman" panose="02020603050405020304" pitchFamily="18" charset="0"/>
                <a:ea typeface="+mj-ea"/>
                <a:cs typeface="Times New Roman" panose="02020603050405020304" pitchFamily="18" charset="0"/>
              </a:rPr>
              <a:t>nghĩa</a:t>
            </a:r>
            <a:r>
              <a:rPr lang="en-US" sz="4000" b="1" dirty="0">
                <a:solidFill>
                  <a:srgbClr val="FF0000"/>
                </a:solidFill>
                <a:latin typeface="Times New Roman" panose="02020603050405020304" pitchFamily="18" charset="0"/>
                <a:ea typeface="+mj-ea"/>
                <a:cs typeface="Times New Roman" panose="02020603050405020304" pitchFamily="18" charset="0"/>
              </a:rPr>
              <a:t>, </a:t>
            </a:r>
            <a:r>
              <a:rPr lang="en-US" sz="4000" b="1" dirty="0" err="1">
                <a:solidFill>
                  <a:srgbClr val="FF0000"/>
                </a:solidFill>
                <a:latin typeface="Times New Roman" panose="02020603050405020304" pitchFamily="18" charset="0"/>
                <a:ea typeface="+mj-ea"/>
                <a:cs typeface="Times New Roman" panose="02020603050405020304" pitchFamily="18" charset="0"/>
              </a:rPr>
              <a:t>tính</a:t>
            </a:r>
            <a:r>
              <a:rPr lang="en-US" sz="4000" b="1" dirty="0">
                <a:solidFill>
                  <a:srgbClr val="FF0000"/>
                </a:solidFill>
                <a:latin typeface="Times New Roman" panose="02020603050405020304" pitchFamily="18" charset="0"/>
                <a:ea typeface="+mj-ea"/>
                <a:cs typeface="Times New Roman" panose="02020603050405020304" pitchFamily="18" charset="0"/>
              </a:rPr>
              <a:t> </a:t>
            </a:r>
            <a:r>
              <a:rPr lang="en-US" sz="4000" b="1" dirty="0" err="1">
                <a:solidFill>
                  <a:srgbClr val="FF0000"/>
                </a:solidFill>
                <a:latin typeface="Times New Roman" panose="02020603050405020304" pitchFamily="18" charset="0"/>
                <a:ea typeface="+mj-ea"/>
                <a:cs typeface="Times New Roman" panose="02020603050405020304" pitchFamily="18" charset="0"/>
              </a:rPr>
              <a:t>chất</a:t>
            </a:r>
            <a:r>
              <a:rPr lang="en-US" sz="4000" b="1" dirty="0">
                <a:solidFill>
                  <a:srgbClr val="FF0000"/>
                </a:solidFill>
                <a:latin typeface="Times New Roman" panose="02020603050405020304" pitchFamily="18" charset="0"/>
                <a:ea typeface="+mj-ea"/>
                <a:cs typeface="Times New Roman" panose="02020603050405020304" pitchFamily="18" charset="0"/>
              </a:rPr>
              <a:t> </a:t>
            </a:r>
            <a:r>
              <a:rPr lang="en-US" sz="4000" b="1" dirty="0" err="1">
                <a:solidFill>
                  <a:srgbClr val="FF0000"/>
                </a:solidFill>
                <a:latin typeface="Times New Roman" panose="02020603050405020304" pitchFamily="18" charset="0"/>
                <a:ea typeface="+mj-ea"/>
                <a:cs typeface="Times New Roman" panose="02020603050405020304" pitchFamily="18" charset="0"/>
              </a:rPr>
              <a:t>và</a:t>
            </a:r>
            <a:r>
              <a:rPr lang="en-US" sz="4000" b="1" dirty="0">
                <a:solidFill>
                  <a:srgbClr val="FF0000"/>
                </a:solidFill>
                <a:latin typeface="Times New Roman" panose="02020603050405020304" pitchFamily="18" charset="0"/>
                <a:ea typeface="+mj-ea"/>
                <a:cs typeface="Times New Roman" panose="02020603050405020304" pitchFamily="18" charset="0"/>
              </a:rPr>
              <a:t> </a:t>
            </a:r>
            <a:r>
              <a:rPr lang="en-US" sz="4000" b="1" dirty="0" err="1">
                <a:solidFill>
                  <a:srgbClr val="FF0000"/>
                </a:solidFill>
                <a:latin typeface="Times New Roman" panose="02020603050405020304" pitchFamily="18" charset="0"/>
                <a:ea typeface="+mj-ea"/>
                <a:cs typeface="Times New Roman" panose="02020603050405020304" pitchFamily="18" charset="0"/>
              </a:rPr>
              <a:t>đặc</a:t>
            </a:r>
            <a:r>
              <a:rPr lang="en-US" sz="4000" b="1" dirty="0">
                <a:solidFill>
                  <a:srgbClr val="FF0000"/>
                </a:solidFill>
                <a:latin typeface="Times New Roman" panose="02020603050405020304" pitchFamily="18" charset="0"/>
                <a:ea typeface="+mj-ea"/>
                <a:cs typeface="Times New Roman" panose="02020603050405020304" pitchFamily="18" charset="0"/>
              </a:rPr>
              <a:t> </a:t>
            </a:r>
            <a:r>
              <a:rPr lang="en-US" sz="4000" b="1" dirty="0" err="1">
                <a:solidFill>
                  <a:srgbClr val="FF0000"/>
                </a:solidFill>
                <a:latin typeface="Times New Roman" panose="02020603050405020304" pitchFamily="18" charset="0"/>
                <a:ea typeface="+mj-ea"/>
                <a:cs typeface="Times New Roman" panose="02020603050405020304" pitchFamily="18" charset="0"/>
              </a:rPr>
              <a:t>điểm</a:t>
            </a:r>
            <a:endParaRPr lang="en-US" dirty="0"/>
          </a:p>
        </p:txBody>
      </p:sp>
      <p:sp>
        <p:nvSpPr>
          <p:cNvPr id="3" name="Rectangle 2">
            <a:extLst>
              <a:ext uri="{FF2B5EF4-FFF2-40B4-BE49-F238E27FC236}">
                <a16:creationId xmlns:a16="http://schemas.microsoft.com/office/drawing/2014/main" id="{98247F5F-AAC8-4625-BB40-0197C7ACD5F6}"/>
              </a:ext>
            </a:extLst>
          </p:cNvPr>
          <p:cNvSpPr/>
          <p:nvPr/>
        </p:nvSpPr>
        <p:spPr>
          <a:xfrm>
            <a:off x="471484" y="817502"/>
            <a:ext cx="11257608" cy="1323439"/>
          </a:xfrm>
          <a:prstGeom prst="rect">
            <a:avLst/>
          </a:prstGeom>
        </p:spPr>
        <p:txBody>
          <a:bodyPr wrap="square">
            <a:spAutoFit/>
          </a:bodyPr>
          <a:lstStyle/>
          <a:p>
            <a:r>
              <a:rPr lang="en-US" sz="4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a:t>
            </a:r>
            <a:r>
              <a:rPr lang="en-US" sz="4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lật</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đổ</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độ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độ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4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hiến</a:t>
            </a:r>
            <a:endParaRPr lang="en-US" sz="4000" dirty="0"/>
          </a:p>
        </p:txBody>
      </p:sp>
    </p:spTree>
    <p:extLst>
      <p:ext uri="{BB962C8B-B14F-4D97-AF65-F5344CB8AC3E}">
        <p14:creationId xmlns:p14="http://schemas.microsoft.com/office/powerpoint/2010/main" val="496350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095" y="0"/>
            <a:ext cx="11923809" cy="6857999"/>
          </a:xfrm>
          <a:prstGeom prst="rect">
            <a:avLst/>
          </a:prstGeom>
        </p:spPr>
      </p:pic>
    </p:spTree>
    <p:extLst>
      <p:ext uri="{BB962C8B-B14F-4D97-AF65-F5344CB8AC3E}">
        <p14:creationId xmlns:p14="http://schemas.microsoft.com/office/powerpoint/2010/main" val="293737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394880"/>
            <a:ext cx="12039600" cy="6035040"/>
          </a:xfrm>
          <a:prstGeom prst="rect">
            <a:avLst/>
          </a:prstGeom>
        </p:spPr>
      </p:pic>
      <p:sp>
        <p:nvSpPr>
          <p:cNvPr id="3" name="TextBox 2"/>
          <p:cNvSpPr txBox="1"/>
          <p:nvPr/>
        </p:nvSpPr>
        <p:spPr>
          <a:xfrm>
            <a:off x="4381447" y="-14242"/>
            <a:ext cx="495300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GIẢI Ô CHỮ</a:t>
            </a:r>
          </a:p>
        </p:txBody>
      </p:sp>
      <p:sp>
        <p:nvSpPr>
          <p:cNvPr id="4" name="TextBox 3"/>
          <p:cNvSpPr txBox="1"/>
          <p:nvPr/>
        </p:nvSpPr>
        <p:spPr>
          <a:xfrm>
            <a:off x="480058" y="6096954"/>
            <a:ext cx="958596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đứng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ai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5154925" y="880449"/>
            <a:ext cx="518160" cy="584775"/>
          </a:xfrm>
          <a:prstGeom prst="rect">
            <a:avLst/>
          </a:prstGeom>
          <a:noFill/>
        </p:spPr>
        <p:txBody>
          <a:bodyPr wrap="square" rtlCol="0">
            <a:spAutoFit/>
          </a:bodyPr>
          <a:lstStyle/>
          <a:p>
            <a:r>
              <a:rPr lang="en-US" sz="3200" b="1" dirty="0"/>
              <a:t>V</a:t>
            </a:r>
          </a:p>
        </p:txBody>
      </p:sp>
      <p:sp>
        <p:nvSpPr>
          <p:cNvPr id="6" name="TextBox 5"/>
          <p:cNvSpPr txBox="1"/>
          <p:nvPr/>
        </p:nvSpPr>
        <p:spPr>
          <a:xfrm>
            <a:off x="5833129" y="898881"/>
            <a:ext cx="716280" cy="584775"/>
          </a:xfrm>
          <a:prstGeom prst="rect">
            <a:avLst/>
          </a:prstGeom>
          <a:noFill/>
        </p:spPr>
        <p:txBody>
          <a:bodyPr wrap="square" rtlCol="0">
            <a:spAutoFit/>
          </a:bodyPr>
          <a:lstStyle/>
          <a:p>
            <a:r>
              <a:rPr lang="en-US" sz="3200" b="1" dirty="0"/>
              <a:t>U</a:t>
            </a:r>
          </a:p>
        </p:txBody>
      </p:sp>
      <p:sp>
        <p:nvSpPr>
          <p:cNvPr id="7" name="TextBox 6"/>
          <p:cNvSpPr txBox="1"/>
          <p:nvPr/>
        </p:nvSpPr>
        <p:spPr>
          <a:xfrm>
            <a:off x="6648440" y="917755"/>
            <a:ext cx="518160" cy="584775"/>
          </a:xfrm>
          <a:prstGeom prst="rect">
            <a:avLst/>
          </a:prstGeom>
          <a:noFill/>
        </p:spPr>
        <p:txBody>
          <a:bodyPr wrap="square" rtlCol="0">
            <a:spAutoFit/>
          </a:bodyPr>
          <a:lstStyle/>
          <a:p>
            <a:r>
              <a:rPr lang="en-US" sz="3200" b="1" dirty="0"/>
              <a:t>A</a:t>
            </a:r>
          </a:p>
        </p:txBody>
      </p:sp>
      <p:sp>
        <p:nvSpPr>
          <p:cNvPr id="8" name="TextBox 7"/>
          <p:cNvSpPr txBox="1"/>
          <p:nvPr/>
        </p:nvSpPr>
        <p:spPr>
          <a:xfrm>
            <a:off x="502917" y="5979272"/>
            <a:ext cx="1034796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hung </a:t>
            </a:r>
            <a:r>
              <a:rPr lang="en-US" sz="3200" dirty="0" err="1">
                <a:latin typeface="Times New Roman" panose="02020603050405020304" pitchFamily="18" charset="0"/>
                <a:cs typeface="Times New Roman" panose="02020603050405020304" pitchFamily="18" charset="0"/>
              </a:rPr>
              <a:t>hăn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ai</a:t>
            </a:r>
            <a:r>
              <a:rPr lang="en-US" sz="32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2914652" y="1602710"/>
            <a:ext cx="518160" cy="584775"/>
          </a:xfrm>
          <a:prstGeom prst="rect">
            <a:avLst/>
          </a:prstGeom>
          <a:noFill/>
        </p:spPr>
        <p:txBody>
          <a:bodyPr wrap="square" rtlCol="0">
            <a:spAutoFit/>
          </a:bodyPr>
          <a:lstStyle/>
          <a:p>
            <a:r>
              <a:rPr lang="en-US" sz="3200" b="1" dirty="0"/>
              <a:t>Q</a:t>
            </a:r>
          </a:p>
        </p:txBody>
      </p:sp>
      <p:sp>
        <p:nvSpPr>
          <p:cNvPr id="10" name="TextBox 9"/>
          <p:cNvSpPr txBox="1"/>
          <p:nvPr/>
        </p:nvSpPr>
        <p:spPr>
          <a:xfrm>
            <a:off x="3657600" y="1648652"/>
            <a:ext cx="518160" cy="584775"/>
          </a:xfrm>
          <a:prstGeom prst="rect">
            <a:avLst/>
          </a:prstGeom>
          <a:noFill/>
        </p:spPr>
        <p:txBody>
          <a:bodyPr wrap="square" rtlCol="0">
            <a:spAutoFit/>
          </a:bodyPr>
          <a:lstStyle/>
          <a:p>
            <a:r>
              <a:rPr lang="en-US" sz="3200" b="1" dirty="0"/>
              <a:t>U</a:t>
            </a:r>
          </a:p>
        </p:txBody>
      </p:sp>
      <p:sp>
        <p:nvSpPr>
          <p:cNvPr id="11" name="TextBox 10"/>
          <p:cNvSpPr txBox="1"/>
          <p:nvPr/>
        </p:nvSpPr>
        <p:spPr>
          <a:xfrm>
            <a:off x="4392876" y="1658839"/>
            <a:ext cx="518160" cy="584775"/>
          </a:xfrm>
          <a:prstGeom prst="rect">
            <a:avLst/>
          </a:prstGeom>
          <a:noFill/>
        </p:spPr>
        <p:txBody>
          <a:bodyPr wrap="square" rtlCol="0">
            <a:spAutoFit/>
          </a:bodyPr>
          <a:lstStyle/>
          <a:p>
            <a:r>
              <a:rPr lang="en-US" sz="3200" b="1" dirty="0"/>
              <a:t>Ý</a:t>
            </a:r>
          </a:p>
        </p:txBody>
      </p:sp>
      <p:sp>
        <p:nvSpPr>
          <p:cNvPr id="12" name="TextBox 11"/>
          <p:cNvSpPr txBox="1"/>
          <p:nvPr/>
        </p:nvSpPr>
        <p:spPr>
          <a:xfrm>
            <a:off x="5227323" y="1602710"/>
            <a:ext cx="518160" cy="584775"/>
          </a:xfrm>
          <a:prstGeom prst="rect">
            <a:avLst/>
          </a:prstGeom>
          <a:noFill/>
        </p:spPr>
        <p:txBody>
          <a:bodyPr wrap="square" rtlCol="0">
            <a:spAutoFit/>
          </a:bodyPr>
          <a:lstStyle/>
          <a:p>
            <a:r>
              <a:rPr lang="en-US" sz="3200" b="1" dirty="0"/>
              <a:t>T</a:t>
            </a:r>
          </a:p>
        </p:txBody>
      </p:sp>
      <p:sp>
        <p:nvSpPr>
          <p:cNvPr id="13" name="TextBox 12"/>
          <p:cNvSpPr txBox="1"/>
          <p:nvPr/>
        </p:nvSpPr>
        <p:spPr>
          <a:xfrm>
            <a:off x="5890262" y="1658839"/>
            <a:ext cx="518160" cy="584775"/>
          </a:xfrm>
          <a:prstGeom prst="rect">
            <a:avLst/>
          </a:prstGeom>
          <a:noFill/>
        </p:spPr>
        <p:txBody>
          <a:bodyPr wrap="square" rtlCol="0">
            <a:spAutoFit/>
          </a:bodyPr>
          <a:lstStyle/>
          <a:p>
            <a:r>
              <a:rPr lang="en-US" sz="3200" b="1" dirty="0"/>
              <a:t>Ộ</a:t>
            </a:r>
          </a:p>
        </p:txBody>
      </p:sp>
      <p:sp>
        <p:nvSpPr>
          <p:cNvPr id="14" name="TextBox 13"/>
          <p:cNvSpPr txBox="1"/>
          <p:nvPr/>
        </p:nvSpPr>
        <p:spPr>
          <a:xfrm>
            <a:off x="6606542" y="1692447"/>
            <a:ext cx="518160" cy="584775"/>
          </a:xfrm>
          <a:prstGeom prst="rect">
            <a:avLst/>
          </a:prstGeom>
          <a:noFill/>
        </p:spPr>
        <p:txBody>
          <a:bodyPr wrap="square" rtlCol="0">
            <a:spAutoFit/>
          </a:bodyPr>
          <a:lstStyle/>
          <a:p>
            <a:r>
              <a:rPr lang="en-US" sz="3200" b="1" dirty="0">
                <a:solidFill>
                  <a:srgbClr val="FF0000"/>
                </a:solidFill>
              </a:rPr>
              <a:t>C</a:t>
            </a:r>
          </a:p>
        </p:txBody>
      </p:sp>
      <p:sp>
        <p:nvSpPr>
          <p:cNvPr id="15" name="TextBox 14"/>
          <p:cNvSpPr txBox="1"/>
          <p:nvPr/>
        </p:nvSpPr>
        <p:spPr>
          <a:xfrm>
            <a:off x="7313351" y="1682425"/>
            <a:ext cx="518160" cy="584775"/>
          </a:xfrm>
          <a:prstGeom prst="rect">
            <a:avLst/>
          </a:prstGeom>
          <a:noFill/>
        </p:spPr>
        <p:txBody>
          <a:bodyPr wrap="square" rtlCol="0">
            <a:spAutoFit/>
          </a:bodyPr>
          <a:lstStyle/>
          <a:p>
            <a:r>
              <a:rPr lang="en-US" sz="3200" b="1" dirty="0"/>
              <a:t>M</a:t>
            </a:r>
          </a:p>
        </p:txBody>
      </p:sp>
      <p:sp>
        <p:nvSpPr>
          <p:cNvPr id="16" name="TextBox 15"/>
          <p:cNvSpPr txBox="1"/>
          <p:nvPr/>
        </p:nvSpPr>
        <p:spPr>
          <a:xfrm>
            <a:off x="8016237" y="1738697"/>
            <a:ext cx="518160" cy="584775"/>
          </a:xfrm>
          <a:prstGeom prst="rect">
            <a:avLst/>
          </a:prstGeom>
          <a:noFill/>
        </p:spPr>
        <p:txBody>
          <a:bodyPr wrap="square" rtlCol="0">
            <a:spAutoFit/>
          </a:bodyPr>
          <a:lstStyle/>
          <a:p>
            <a:r>
              <a:rPr lang="en-US" sz="3200" b="1" dirty="0"/>
              <a:t>Ớ</a:t>
            </a:r>
          </a:p>
        </p:txBody>
      </p:sp>
      <p:sp>
        <p:nvSpPr>
          <p:cNvPr id="17" name="TextBox 16"/>
          <p:cNvSpPr txBox="1"/>
          <p:nvPr/>
        </p:nvSpPr>
        <p:spPr>
          <a:xfrm>
            <a:off x="8934433" y="1670819"/>
            <a:ext cx="518160" cy="584775"/>
          </a:xfrm>
          <a:prstGeom prst="rect">
            <a:avLst/>
          </a:prstGeom>
          <a:noFill/>
        </p:spPr>
        <p:txBody>
          <a:bodyPr wrap="square" rtlCol="0">
            <a:spAutoFit/>
          </a:bodyPr>
          <a:lstStyle/>
          <a:p>
            <a:r>
              <a:rPr lang="en-US" sz="3200" b="1" dirty="0"/>
              <a:t>I</a:t>
            </a:r>
          </a:p>
        </p:txBody>
      </p:sp>
      <p:sp>
        <p:nvSpPr>
          <p:cNvPr id="18" name="TextBox 17"/>
          <p:cNvSpPr txBox="1"/>
          <p:nvPr/>
        </p:nvSpPr>
        <p:spPr>
          <a:xfrm>
            <a:off x="1463041" y="5967655"/>
            <a:ext cx="7802880"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Ai </a:t>
            </a:r>
            <a:r>
              <a:rPr lang="en-US" sz="3200" dirty="0" err="1">
                <a:solidFill>
                  <a:srgbClr val="FF0000"/>
                </a:solidFill>
                <a:latin typeface="Times New Roman" panose="02020603050405020304" pitchFamily="18" charset="0"/>
                <a:cs typeface="Times New Roman" panose="02020603050405020304" pitchFamily="18" charset="0"/>
              </a:rPr>
              <a:t>bị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cướp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ruộng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nhất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615684" y="2291456"/>
            <a:ext cx="518160" cy="584775"/>
          </a:xfrm>
          <a:prstGeom prst="rect">
            <a:avLst/>
          </a:prstGeom>
          <a:noFill/>
        </p:spPr>
        <p:txBody>
          <a:bodyPr wrap="square" rtlCol="0">
            <a:spAutoFit/>
          </a:bodyPr>
          <a:lstStyle/>
          <a:p>
            <a:r>
              <a:rPr lang="en-US" sz="3200" b="1" dirty="0"/>
              <a:t>N</a:t>
            </a:r>
          </a:p>
        </p:txBody>
      </p:sp>
      <p:sp>
        <p:nvSpPr>
          <p:cNvPr id="20" name="TextBox 19"/>
          <p:cNvSpPr txBox="1"/>
          <p:nvPr/>
        </p:nvSpPr>
        <p:spPr>
          <a:xfrm>
            <a:off x="4318626" y="2353971"/>
            <a:ext cx="518160" cy="584775"/>
          </a:xfrm>
          <a:prstGeom prst="rect">
            <a:avLst/>
          </a:prstGeom>
          <a:noFill/>
        </p:spPr>
        <p:txBody>
          <a:bodyPr wrap="square" rtlCol="0">
            <a:spAutoFit/>
          </a:bodyPr>
          <a:lstStyle/>
          <a:p>
            <a:r>
              <a:rPr lang="en-US" sz="3200" b="1" dirty="0"/>
              <a:t>Ô</a:t>
            </a:r>
          </a:p>
        </p:txBody>
      </p:sp>
      <p:sp>
        <p:nvSpPr>
          <p:cNvPr id="21" name="TextBox 20"/>
          <p:cNvSpPr txBox="1"/>
          <p:nvPr/>
        </p:nvSpPr>
        <p:spPr>
          <a:xfrm>
            <a:off x="5166360" y="2370936"/>
            <a:ext cx="518160" cy="584775"/>
          </a:xfrm>
          <a:prstGeom prst="rect">
            <a:avLst/>
          </a:prstGeom>
          <a:noFill/>
        </p:spPr>
        <p:txBody>
          <a:bodyPr wrap="square" rtlCol="0">
            <a:spAutoFit/>
          </a:bodyPr>
          <a:lstStyle/>
          <a:p>
            <a:r>
              <a:rPr lang="en-US" sz="3200" b="1" dirty="0"/>
              <a:t>N</a:t>
            </a:r>
          </a:p>
        </p:txBody>
      </p:sp>
      <p:sp>
        <p:nvSpPr>
          <p:cNvPr id="22" name="TextBox 21"/>
          <p:cNvSpPr txBox="1"/>
          <p:nvPr/>
        </p:nvSpPr>
        <p:spPr>
          <a:xfrm>
            <a:off x="5854063" y="2398809"/>
            <a:ext cx="518160" cy="584775"/>
          </a:xfrm>
          <a:prstGeom prst="rect">
            <a:avLst/>
          </a:prstGeom>
          <a:noFill/>
        </p:spPr>
        <p:txBody>
          <a:bodyPr wrap="square" rtlCol="0">
            <a:spAutoFit/>
          </a:bodyPr>
          <a:lstStyle/>
          <a:p>
            <a:r>
              <a:rPr lang="en-US" sz="3200" b="1" dirty="0"/>
              <a:t>G</a:t>
            </a:r>
          </a:p>
        </p:txBody>
      </p:sp>
      <p:sp>
        <p:nvSpPr>
          <p:cNvPr id="23" name="TextBox 22"/>
          <p:cNvSpPr txBox="1"/>
          <p:nvPr/>
        </p:nvSpPr>
        <p:spPr>
          <a:xfrm>
            <a:off x="6619874" y="2368755"/>
            <a:ext cx="518160" cy="584775"/>
          </a:xfrm>
          <a:prstGeom prst="rect">
            <a:avLst/>
          </a:prstGeom>
          <a:noFill/>
        </p:spPr>
        <p:txBody>
          <a:bodyPr wrap="square" rtlCol="0">
            <a:spAutoFit/>
          </a:bodyPr>
          <a:lstStyle/>
          <a:p>
            <a:r>
              <a:rPr lang="en-US" sz="3200" b="1" dirty="0"/>
              <a:t>D</a:t>
            </a:r>
          </a:p>
        </p:txBody>
      </p:sp>
      <p:sp>
        <p:nvSpPr>
          <p:cNvPr id="24" name="TextBox 23"/>
          <p:cNvSpPr txBox="1"/>
          <p:nvPr/>
        </p:nvSpPr>
        <p:spPr>
          <a:xfrm>
            <a:off x="7334253" y="2383934"/>
            <a:ext cx="518160" cy="584775"/>
          </a:xfrm>
          <a:prstGeom prst="rect">
            <a:avLst/>
          </a:prstGeom>
          <a:noFill/>
        </p:spPr>
        <p:txBody>
          <a:bodyPr wrap="square" rtlCol="0">
            <a:spAutoFit/>
          </a:bodyPr>
          <a:lstStyle/>
          <a:p>
            <a:r>
              <a:rPr lang="en-US" sz="3200" b="1" dirty="0"/>
              <a:t>Â</a:t>
            </a:r>
          </a:p>
        </p:txBody>
      </p:sp>
      <p:sp>
        <p:nvSpPr>
          <p:cNvPr id="25" name="TextBox 24"/>
          <p:cNvSpPr txBox="1"/>
          <p:nvPr/>
        </p:nvSpPr>
        <p:spPr>
          <a:xfrm>
            <a:off x="8111443" y="2398809"/>
            <a:ext cx="518160" cy="584775"/>
          </a:xfrm>
          <a:prstGeom prst="rect">
            <a:avLst/>
          </a:prstGeom>
          <a:noFill/>
        </p:spPr>
        <p:txBody>
          <a:bodyPr wrap="square" rtlCol="0">
            <a:spAutoFit/>
          </a:bodyPr>
          <a:lstStyle/>
          <a:p>
            <a:r>
              <a:rPr lang="en-US" sz="3200" b="1" dirty="0"/>
              <a:t>N</a:t>
            </a:r>
          </a:p>
        </p:txBody>
      </p:sp>
      <p:sp>
        <p:nvSpPr>
          <p:cNvPr id="26" name="TextBox 25"/>
          <p:cNvSpPr txBox="1"/>
          <p:nvPr/>
        </p:nvSpPr>
        <p:spPr>
          <a:xfrm>
            <a:off x="632460" y="5942357"/>
            <a:ext cx="1114044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TBCN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endParaRPr lang="en-US" sz="32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31494" y="3179893"/>
            <a:ext cx="518160" cy="584775"/>
          </a:xfrm>
          <a:prstGeom prst="rect">
            <a:avLst/>
          </a:prstGeom>
          <a:noFill/>
        </p:spPr>
        <p:txBody>
          <a:bodyPr wrap="square" rtlCol="0">
            <a:spAutoFit/>
          </a:bodyPr>
          <a:lstStyle/>
          <a:p>
            <a:r>
              <a:rPr lang="en-US" sz="3200" b="1" dirty="0"/>
              <a:t>R</a:t>
            </a:r>
          </a:p>
        </p:txBody>
      </p:sp>
      <p:sp>
        <p:nvSpPr>
          <p:cNvPr id="28" name="TextBox 27"/>
          <p:cNvSpPr txBox="1"/>
          <p:nvPr/>
        </p:nvSpPr>
        <p:spPr>
          <a:xfrm>
            <a:off x="1360118" y="3185800"/>
            <a:ext cx="518160" cy="584775"/>
          </a:xfrm>
          <a:prstGeom prst="rect">
            <a:avLst/>
          </a:prstGeom>
          <a:noFill/>
        </p:spPr>
        <p:txBody>
          <a:bodyPr wrap="square" rtlCol="0">
            <a:spAutoFit/>
          </a:bodyPr>
          <a:lstStyle/>
          <a:p>
            <a:r>
              <a:rPr lang="en-US" sz="3200" b="1" dirty="0"/>
              <a:t>À</a:t>
            </a:r>
          </a:p>
        </p:txBody>
      </p:sp>
      <p:sp>
        <p:nvSpPr>
          <p:cNvPr id="29" name="TextBox 28"/>
          <p:cNvSpPr txBox="1"/>
          <p:nvPr/>
        </p:nvSpPr>
        <p:spPr>
          <a:xfrm>
            <a:off x="2087886" y="3194343"/>
            <a:ext cx="518160" cy="584775"/>
          </a:xfrm>
          <a:prstGeom prst="rect">
            <a:avLst/>
          </a:prstGeom>
          <a:noFill/>
        </p:spPr>
        <p:txBody>
          <a:bodyPr wrap="square" rtlCol="0">
            <a:spAutoFit/>
          </a:bodyPr>
          <a:lstStyle/>
          <a:p>
            <a:r>
              <a:rPr lang="en-US" sz="3200" b="1" dirty="0"/>
              <a:t>O</a:t>
            </a:r>
          </a:p>
        </p:txBody>
      </p:sp>
      <p:sp>
        <p:nvSpPr>
          <p:cNvPr id="32" name="TextBox 31"/>
          <p:cNvSpPr txBox="1"/>
          <p:nvPr/>
        </p:nvSpPr>
        <p:spPr>
          <a:xfrm>
            <a:off x="2868933" y="3202088"/>
            <a:ext cx="655323" cy="584775"/>
          </a:xfrm>
          <a:prstGeom prst="rect">
            <a:avLst/>
          </a:prstGeom>
          <a:noFill/>
        </p:spPr>
        <p:txBody>
          <a:bodyPr wrap="square" rtlCol="0">
            <a:spAutoFit/>
          </a:bodyPr>
          <a:lstStyle/>
          <a:p>
            <a:r>
              <a:rPr lang="en-US" sz="3200" b="1" dirty="0"/>
              <a:t>Đ</a:t>
            </a:r>
          </a:p>
        </p:txBody>
      </p:sp>
      <p:sp>
        <p:nvSpPr>
          <p:cNvPr id="33" name="TextBox 32"/>
          <p:cNvSpPr txBox="1"/>
          <p:nvPr/>
        </p:nvSpPr>
        <p:spPr>
          <a:xfrm>
            <a:off x="3634715" y="3203373"/>
            <a:ext cx="518160" cy="584775"/>
          </a:xfrm>
          <a:prstGeom prst="rect">
            <a:avLst/>
          </a:prstGeom>
          <a:noFill/>
        </p:spPr>
        <p:txBody>
          <a:bodyPr wrap="square" rtlCol="0">
            <a:spAutoFit/>
          </a:bodyPr>
          <a:lstStyle/>
          <a:p>
            <a:r>
              <a:rPr lang="en-US" sz="3200" b="1" dirty="0"/>
              <a:t>Ấ</a:t>
            </a:r>
          </a:p>
        </p:txBody>
      </p:sp>
      <p:sp>
        <p:nvSpPr>
          <p:cNvPr id="34" name="TextBox 33"/>
          <p:cNvSpPr txBox="1"/>
          <p:nvPr/>
        </p:nvSpPr>
        <p:spPr>
          <a:xfrm>
            <a:off x="4434812" y="3247080"/>
            <a:ext cx="518160" cy="584775"/>
          </a:xfrm>
          <a:prstGeom prst="rect">
            <a:avLst/>
          </a:prstGeom>
          <a:noFill/>
        </p:spPr>
        <p:txBody>
          <a:bodyPr wrap="square" rtlCol="0">
            <a:spAutoFit/>
          </a:bodyPr>
          <a:lstStyle/>
          <a:p>
            <a:r>
              <a:rPr lang="en-US" sz="3200" b="1" dirty="0"/>
              <a:t>T</a:t>
            </a:r>
          </a:p>
        </p:txBody>
      </p:sp>
      <p:sp>
        <p:nvSpPr>
          <p:cNvPr id="35" name="TextBox 34"/>
          <p:cNvSpPr txBox="1"/>
          <p:nvPr/>
        </p:nvSpPr>
        <p:spPr>
          <a:xfrm>
            <a:off x="5101613" y="3270927"/>
            <a:ext cx="518160" cy="584775"/>
          </a:xfrm>
          <a:prstGeom prst="rect">
            <a:avLst/>
          </a:prstGeom>
          <a:noFill/>
        </p:spPr>
        <p:txBody>
          <a:bodyPr wrap="square" rtlCol="0">
            <a:spAutoFit/>
          </a:bodyPr>
          <a:lstStyle/>
          <a:p>
            <a:r>
              <a:rPr lang="en-US" sz="3200" b="1" dirty="0"/>
              <a:t>C</a:t>
            </a:r>
          </a:p>
        </p:txBody>
      </p:sp>
      <p:sp>
        <p:nvSpPr>
          <p:cNvPr id="36" name="TextBox 35"/>
          <p:cNvSpPr txBox="1"/>
          <p:nvPr/>
        </p:nvSpPr>
        <p:spPr>
          <a:xfrm>
            <a:off x="5871228" y="3210317"/>
            <a:ext cx="518160" cy="584775"/>
          </a:xfrm>
          <a:prstGeom prst="rect">
            <a:avLst/>
          </a:prstGeom>
          <a:noFill/>
        </p:spPr>
        <p:txBody>
          <a:bodyPr wrap="square" rtlCol="0">
            <a:spAutoFit/>
          </a:bodyPr>
          <a:lstStyle/>
          <a:p>
            <a:r>
              <a:rPr lang="en-US" sz="3200" b="1" dirty="0"/>
              <a:t>Ư</a:t>
            </a:r>
          </a:p>
        </p:txBody>
      </p:sp>
      <p:sp>
        <p:nvSpPr>
          <p:cNvPr id="37" name="TextBox 36"/>
          <p:cNvSpPr txBox="1"/>
          <p:nvPr/>
        </p:nvSpPr>
        <p:spPr>
          <a:xfrm>
            <a:off x="6680838" y="3272399"/>
            <a:ext cx="518160" cy="584775"/>
          </a:xfrm>
          <a:prstGeom prst="rect">
            <a:avLst/>
          </a:prstGeom>
          <a:noFill/>
        </p:spPr>
        <p:txBody>
          <a:bodyPr wrap="square" rtlCol="0">
            <a:spAutoFit/>
          </a:bodyPr>
          <a:lstStyle/>
          <a:p>
            <a:r>
              <a:rPr lang="en-US" sz="3200" b="1" dirty="0"/>
              <a:t>Ớ</a:t>
            </a:r>
          </a:p>
        </p:txBody>
      </p:sp>
      <p:sp>
        <p:nvSpPr>
          <p:cNvPr id="38" name="TextBox 37"/>
          <p:cNvSpPr txBox="1"/>
          <p:nvPr/>
        </p:nvSpPr>
        <p:spPr>
          <a:xfrm>
            <a:off x="7418010" y="3222032"/>
            <a:ext cx="518160" cy="584775"/>
          </a:xfrm>
          <a:prstGeom prst="rect">
            <a:avLst/>
          </a:prstGeom>
          <a:noFill/>
        </p:spPr>
        <p:txBody>
          <a:bodyPr wrap="square" rtlCol="0">
            <a:spAutoFit/>
          </a:bodyPr>
          <a:lstStyle/>
          <a:p>
            <a:r>
              <a:rPr lang="en-US" sz="3200" b="1" dirty="0"/>
              <a:t>P</a:t>
            </a:r>
          </a:p>
        </p:txBody>
      </p:sp>
      <p:sp>
        <p:nvSpPr>
          <p:cNvPr id="39" name="TextBox 38"/>
          <p:cNvSpPr txBox="1"/>
          <p:nvPr/>
        </p:nvSpPr>
        <p:spPr>
          <a:xfrm>
            <a:off x="8164723" y="3210316"/>
            <a:ext cx="518160" cy="584775"/>
          </a:xfrm>
          <a:prstGeom prst="rect">
            <a:avLst/>
          </a:prstGeom>
          <a:noFill/>
        </p:spPr>
        <p:txBody>
          <a:bodyPr wrap="square" rtlCol="0">
            <a:spAutoFit/>
          </a:bodyPr>
          <a:lstStyle/>
          <a:p>
            <a:r>
              <a:rPr lang="en-US" sz="3200" b="1" dirty="0"/>
              <a:t>R</a:t>
            </a:r>
          </a:p>
        </p:txBody>
      </p:sp>
      <p:sp>
        <p:nvSpPr>
          <p:cNvPr id="40" name="TextBox 39"/>
          <p:cNvSpPr txBox="1"/>
          <p:nvPr/>
        </p:nvSpPr>
        <p:spPr>
          <a:xfrm>
            <a:off x="8934368" y="3210315"/>
            <a:ext cx="518160" cy="584775"/>
          </a:xfrm>
          <a:prstGeom prst="rect">
            <a:avLst/>
          </a:prstGeom>
          <a:noFill/>
        </p:spPr>
        <p:txBody>
          <a:bodyPr wrap="square" rtlCol="0">
            <a:spAutoFit/>
          </a:bodyPr>
          <a:lstStyle/>
          <a:p>
            <a:r>
              <a:rPr lang="en-US" sz="3200" b="1" dirty="0"/>
              <a:t>U</a:t>
            </a:r>
          </a:p>
        </p:txBody>
      </p:sp>
      <p:sp>
        <p:nvSpPr>
          <p:cNvPr id="41" name="TextBox 40"/>
          <p:cNvSpPr txBox="1"/>
          <p:nvPr/>
        </p:nvSpPr>
        <p:spPr>
          <a:xfrm>
            <a:off x="9616413" y="3226840"/>
            <a:ext cx="518160" cy="584775"/>
          </a:xfrm>
          <a:prstGeom prst="rect">
            <a:avLst/>
          </a:prstGeom>
          <a:noFill/>
        </p:spPr>
        <p:txBody>
          <a:bodyPr wrap="square" rtlCol="0">
            <a:spAutoFit/>
          </a:bodyPr>
          <a:lstStyle/>
          <a:p>
            <a:r>
              <a:rPr lang="en-US" sz="3200" b="1" dirty="0"/>
              <a:t>Ộ</a:t>
            </a:r>
          </a:p>
        </p:txBody>
      </p:sp>
      <p:sp>
        <p:nvSpPr>
          <p:cNvPr id="42" name="TextBox 41"/>
          <p:cNvSpPr txBox="1"/>
          <p:nvPr/>
        </p:nvSpPr>
        <p:spPr>
          <a:xfrm>
            <a:off x="10353585" y="3221813"/>
            <a:ext cx="518160" cy="584775"/>
          </a:xfrm>
          <a:prstGeom prst="rect">
            <a:avLst/>
          </a:prstGeom>
          <a:noFill/>
        </p:spPr>
        <p:txBody>
          <a:bodyPr wrap="square" rtlCol="0">
            <a:spAutoFit/>
          </a:bodyPr>
          <a:lstStyle/>
          <a:p>
            <a:r>
              <a:rPr lang="en-US" sz="3200" b="1" dirty="0"/>
              <a:t>N</a:t>
            </a:r>
          </a:p>
        </p:txBody>
      </p:sp>
      <p:sp>
        <p:nvSpPr>
          <p:cNvPr id="43" name="TextBox 42"/>
          <p:cNvSpPr txBox="1"/>
          <p:nvPr/>
        </p:nvSpPr>
        <p:spPr>
          <a:xfrm>
            <a:off x="5990179" y="4843104"/>
            <a:ext cx="518160" cy="584775"/>
          </a:xfrm>
          <a:prstGeom prst="rect">
            <a:avLst/>
          </a:prstGeom>
          <a:noFill/>
        </p:spPr>
        <p:txBody>
          <a:bodyPr wrap="square" rtlCol="0">
            <a:spAutoFit/>
          </a:bodyPr>
          <a:lstStyle/>
          <a:p>
            <a:r>
              <a:rPr lang="en-US" sz="3200" b="1" dirty="0"/>
              <a:t>S</a:t>
            </a:r>
          </a:p>
        </p:txBody>
      </p:sp>
      <p:sp>
        <p:nvSpPr>
          <p:cNvPr id="44" name="TextBox 43"/>
          <p:cNvSpPr txBox="1"/>
          <p:nvPr/>
        </p:nvSpPr>
        <p:spPr>
          <a:xfrm>
            <a:off x="1390668" y="5995194"/>
            <a:ext cx="8100024"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Vua</a:t>
            </a:r>
            <a:r>
              <a:rPr lang="en-US" sz="3600" dirty="0">
                <a:latin typeface="Times New Roman" panose="02020603050405020304" pitchFamily="18" charset="0"/>
                <a:cs typeface="Times New Roman" panose="02020603050405020304" pitchFamily="18" charset="0"/>
              </a:rPr>
              <a:t> Sac </a:t>
            </a:r>
            <a:r>
              <a:rPr lang="en-US" sz="3600" dirty="0" err="1">
                <a:latin typeface="Times New Roman" panose="02020603050405020304" pitchFamily="18" charset="0"/>
                <a:cs typeface="Times New Roman" panose="02020603050405020304" pitchFamily="18" charset="0"/>
              </a:rPr>
              <a:t>Lơ</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tuyên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ai</a:t>
            </a:r>
            <a:r>
              <a:rPr lang="en-US" sz="3600" dirty="0">
                <a:latin typeface="Times New Roman" panose="02020603050405020304" pitchFamily="18" charset="0"/>
                <a:cs typeface="Times New Roman" panose="02020603050405020304" pitchFamily="18" charset="0"/>
              </a:rPr>
              <a:t>?</a:t>
            </a:r>
          </a:p>
        </p:txBody>
      </p:sp>
      <p:sp>
        <p:nvSpPr>
          <p:cNvPr id="45" name="TextBox 44"/>
          <p:cNvSpPr txBox="1"/>
          <p:nvPr/>
        </p:nvSpPr>
        <p:spPr>
          <a:xfrm>
            <a:off x="3695658" y="4060834"/>
            <a:ext cx="518160" cy="584775"/>
          </a:xfrm>
          <a:prstGeom prst="rect">
            <a:avLst/>
          </a:prstGeom>
          <a:noFill/>
        </p:spPr>
        <p:txBody>
          <a:bodyPr wrap="square" rtlCol="0">
            <a:spAutoFit/>
          </a:bodyPr>
          <a:lstStyle/>
          <a:p>
            <a:r>
              <a:rPr lang="en-US" sz="3200" b="1" dirty="0"/>
              <a:t>Q</a:t>
            </a:r>
          </a:p>
        </p:txBody>
      </p:sp>
      <p:sp>
        <p:nvSpPr>
          <p:cNvPr id="46" name="TextBox 45"/>
          <p:cNvSpPr txBox="1"/>
          <p:nvPr/>
        </p:nvSpPr>
        <p:spPr>
          <a:xfrm>
            <a:off x="4373880" y="4123008"/>
            <a:ext cx="518160" cy="584775"/>
          </a:xfrm>
          <a:prstGeom prst="rect">
            <a:avLst/>
          </a:prstGeom>
          <a:noFill/>
        </p:spPr>
        <p:txBody>
          <a:bodyPr wrap="square" rtlCol="0">
            <a:spAutoFit/>
          </a:bodyPr>
          <a:lstStyle/>
          <a:p>
            <a:r>
              <a:rPr lang="en-US" sz="3200" b="1" dirty="0"/>
              <a:t>U</a:t>
            </a:r>
          </a:p>
        </p:txBody>
      </p:sp>
      <p:sp>
        <p:nvSpPr>
          <p:cNvPr id="47" name="TextBox 46"/>
          <p:cNvSpPr txBox="1"/>
          <p:nvPr/>
        </p:nvSpPr>
        <p:spPr>
          <a:xfrm>
            <a:off x="5196825" y="4104139"/>
            <a:ext cx="518160" cy="584775"/>
          </a:xfrm>
          <a:prstGeom prst="rect">
            <a:avLst/>
          </a:prstGeom>
          <a:noFill/>
        </p:spPr>
        <p:txBody>
          <a:bodyPr wrap="square" rtlCol="0">
            <a:spAutoFit/>
          </a:bodyPr>
          <a:lstStyle/>
          <a:p>
            <a:r>
              <a:rPr lang="en-US" sz="3200" b="1" dirty="0"/>
              <a:t>Ố</a:t>
            </a:r>
          </a:p>
        </p:txBody>
      </p:sp>
      <p:sp>
        <p:nvSpPr>
          <p:cNvPr id="48" name="TextBox 47"/>
          <p:cNvSpPr txBox="1"/>
          <p:nvPr/>
        </p:nvSpPr>
        <p:spPr>
          <a:xfrm>
            <a:off x="5934052" y="4110891"/>
            <a:ext cx="518160" cy="584775"/>
          </a:xfrm>
          <a:prstGeom prst="rect">
            <a:avLst/>
          </a:prstGeom>
          <a:noFill/>
        </p:spPr>
        <p:txBody>
          <a:bodyPr wrap="square" rtlCol="0">
            <a:spAutoFit/>
          </a:bodyPr>
          <a:lstStyle/>
          <a:p>
            <a:r>
              <a:rPr lang="en-US" sz="3200" b="1" dirty="0"/>
              <a:t>C</a:t>
            </a:r>
          </a:p>
        </p:txBody>
      </p:sp>
      <p:sp>
        <p:nvSpPr>
          <p:cNvPr id="49" name="TextBox 48"/>
          <p:cNvSpPr txBox="1"/>
          <p:nvPr/>
        </p:nvSpPr>
        <p:spPr>
          <a:xfrm>
            <a:off x="6595102" y="4061203"/>
            <a:ext cx="518160" cy="584775"/>
          </a:xfrm>
          <a:prstGeom prst="rect">
            <a:avLst/>
          </a:prstGeom>
          <a:noFill/>
        </p:spPr>
        <p:txBody>
          <a:bodyPr wrap="square" rtlCol="0">
            <a:spAutoFit/>
          </a:bodyPr>
          <a:lstStyle/>
          <a:p>
            <a:r>
              <a:rPr lang="en-US" sz="3200" b="1" dirty="0"/>
              <a:t>H</a:t>
            </a:r>
          </a:p>
        </p:txBody>
      </p:sp>
      <p:sp>
        <p:nvSpPr>
          <p:cNvPr id="50" name="TextBox 49"/>
          <p:cNvSpPr txBox="1"/>
          <p:nvPr/>
        </p:nvSpPr>
        <p:spPr>
          <a:xfrm>
            <a:off x="7406573" y="4019045"/>
            <a:ext cx="518160" cy="584775"/>
          </a:xfrm>
          <a:prstGeom prst="rect">
            <a:avLst/>
          </a:prstGeom>
          <a:noFill/>
        </p:spPr>
        <p:txBody>
          <a:bodyPr wrap="square" rtlCol="0">
            <a:spAutoFit/>
          </a:bodyPr>
          <a:lstStyle/>
          <a:p>
            <a:r>
              <a:rPr lang="en-US" sz="3200" b="1" dirty="0"/>
              <a:t>Ộ</a:t>
            </a:r>
          </a:p>
        </p:txBody>
      </p:sp>
      <p:sp>
        <p:nvSpPr>
          <p:cNvPr id="51" name="TextBox 50"/>
          <p:cNvSpPr txBox="1"/>
          <p:nvPr/>
        </p:nvSpPr>
        <p:spPr>
          <a:xfrm>
            <a:off x="8210440" y="4015395"/>
            <a:ext cx="518160" cy="584775"/>
          </a:xfrm>
          <a:prstGeom prst="rect">
            <a:avLst/>
          </a:prstGeom>
          <a:noFill/>
        </p:spPr>
        <p:txBody>
          <a:bodyPr wrap="square" rtlCol="0">
            <a:spAutoFit/>
          </a:bodyPr>
          <a:lstStyle/>
          <a:p>
            <a:r>
              <a:rPr lang="en-US" sz="3200" b="1" dirty="0"/>
              <a:t>I</a:t>
            </a:r>
          </a:p>
        </p:txBody>
      </p:sp>
      <p:sp>
        <p:nvSpPr>
          <p:cNvPr id="52" name="TextBox 51"/>
          <p:cNvSpPr txBox="1"/>
          <p:nvPr/>
        </p:nvSpPr>
        <p:spPr>
          <a:xfrm>
            <a:off x="1482105" y="5914887"/>
            <a:ext cx="615692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đạo</a:t>
            </a:r>
            <a:r>
              <a:rPr lang="en-US" sz="2800" b="1" dirty="0">
                <a:solidFill>
                  <a:srgbClr val="FF0000"/>
                </a:solidFill>
                <a:latin typeface="Times New Roman" panose="02020603050405020304" pitchFamily="18" charset="0"/>
                <a:cs typeface="Times New Roman" panose="02020603050405020304" pitchFamily="18" charset="0"/>
              </a:rPr>
              <a:t> CMTS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ai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53" name="TextBox 52"/>
          <p:cNvSpPr txBox="1"/>
          <p:nvPr/>
        </p:nvSpPr>
        <p:spPr>
          <a:xfrm>
            <a:off x="4434812" y="4843105"/>
            <a:ext cx="518160" cy="584775"/>
          </a:xfrm>
          <a:prstGeom prst="rect">
            <a:avLst/>
          </a:prstGeom>
          <a:noFill/>
        </p:spPr>
        <p:txBody>
          <a:bodyPr wrap="square" rtlCol="0">
            <a:spAutoFit/>
          </a:bodyPr>
          <a:lstStyle/>
          <a:p>
            <a:r>
              <a:rPr lang="en-US" sz="3200" b="1" dirty="0"/>
              <a:t>T</a:t>
            </a:r>
          </a:p>
        </p:txBody>
      </p:sp>
      <p:sp>
        <p:nvSpPr>
          <p:cNvPr id="54" name="TextBox 53"/>
          <p:cNvSpPr txBox="1"/>
          <p:nvPr/>
        </p:nvSpPr>
        <p:spPr>
          <a:xfrm>
            <a:off x="5134028" y="4853870"/>
            <a:ext cx="518160" cy="584775"/>
          </a:xfrm>
          <a:prstGeom prst="rect">
            <a:avLst/>
          </a:prstGeom>
          <a:noFill/>
        </p:spPr>
        <p:txBody>
          <a:bodyPr wrap="square" rtlCol="0">
            <a:spAutoFit/>
          </a:bodyPr>
          <a:lstStyle/>
          <a:p>
            <a:r>
              <a:rPr lang="en-US" sz="3200" b="1" dirty="0"/>
              <a:t>Ư</a:t>
            </a:r>
          </a:p>
        </p:txBody>
      </p:sp>
      <p:sp>
        <p:nvSpPr>
          <p:cNvPr id="55" name="TextBox 54"/>
          <p:cNvSpPr txBox="1"/>
          <p:nvPr/>
        </p:nvSpPr>
        <p:spPr>
          <a:xfrm>
            <a:off x="11210846" y="3194342"/>
            <a:ext cx="518160" cy="584775"/>
          </a:xfrm>
          <a:prstGeom prst="rect">
            <a:avLst/>
          </a:prstGeom>
          <a:noFill/>
        </p:spPr>
        <p:txBody>
          <a:bodyPr wrap="square" rtlCol="0">
            <a:spAutoFit/>
          </a:bodyPr>
          <a:lstStyle/>
          <a:p>
            <a:r>
              <a:rPr lang="en-US" sz="3200" b="1" dirty="0"/>
              <a:t>G</a:t>
            </a:r>
          </a:p>
        </p:txBody>
      </p:sp>
      <p:sp>
        <p:nvSpPr>
          <p:cNvPr id="56" name="TextBox 55"/>
          <p:cNvSpPr txBox="1"/>
          <p:nvPr/>
        </p:nvSpPr>
        <p:spPr>
          <a:xfrm>
            <a:off x="6673189" y="4869968"/>
            <a:ext cx="518160" cy="584775"/>
          </a:xfrm>
          <a:prstGeom prst="rect">
            <a:avLst/>
          </a:prstGeom>
          <a:noFill/>
        </p:spPr>
        <p:txBody>
          <a:bodyPr wrap="square" rtlCol="0">
            <a:spAutoFit/>
          </a:bodyPr>
          <a:lstStyle/>
          <a:p>
            <a:r>
              <a:rPr lang="en-US" sz="3200" b="1" dirty="0"/>
              <a:t>Ả</a:t>
            </a:r>
          </a:p>
        </p:txBody>
      </p:sp>
      <p:sp>
        <p:nvSpPr>
          <p:cNvPr id="57" name="TextBox 56"/>
          <p:cNvSpPr txBox="1"/>
          <p:nvPr/>
        </p:nvSpPr>
        <p:spPr>
          <a:xfrm>
            <a:off x="7387463" y="4869968"/>
            <a:ext cx="518160" cy="584775"/>
          </a:xfrm>
          <a:prstGeom prst="rect">
            <a:avLst/>
          </a:prstGeom>
          <a:noFill/>
        </p:spPr>
        <p:txBody>
          <a:bodyPr wrap="square" rtlCol="0">
            <a:spAutoFit/>
          </a:bodyPr>
          <a:lstStyle/>
          <a:p>
            <a:r>
              <a:rPr lang="en-US" sz="3200" b="1" dirty="0"/>
              <a:t>N</a:t>
            </a:r>
          </a:p>
        </p:txBody>
      </p:sp>
      <p:sp>
        <p:nvSpPr>
          <p:cNvPr id="58" name="TextBox 57"/>
          <p:cNvSpPr txBox="1"/>
          <p:nvPr/>
        </p:nvSpPr>
        <p:spPr>
          <a:xfrm>
            <a:off x="716260" y="5745215"/>
            <a:ext cx="11567160"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Đây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lớn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CNTB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phạm</a:t>
            </a:r>
            <a:r>
              <a:rPr lang="en-US" sz="2800" b="1" dirty="0">
                <a:solidFill>
                  <a:srgbClr val="FF0000"/>
                </a:solidFill>
                <a:latin typeface="Times New Roman" panose="02020603050405020304" pitchFamily="18" charset="0"/>
                <a:cs typeface="Times New Roman" panose="02020603050405020304" pitchFamily="18" charset="0"/>
              </a:rPr>
              <a:t> vi </a:t>
            </a:r>
            <a:r>
              <a:rPr lang="en-US" sz="2800" b="1" dirty="0" err="1">
                <a:solidFill>
                  <a:srgbClr val="FF0000"/>
                </a:solidFill>
                <a:latin typeface="Times New Roman" panose="02020603050405020304" pitchFamily="18" charset="0"/>
                <a:cs typeface="Times New Roman" panose="02020603050405020304" pitchFamily="18" charset="0"/>
              </a:rPr>
              <a:t>toàn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giới</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542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9" presetClass="exit" presetSubtype="0" fill="hold" grpId="1" nodeType="clickEffect">
                                  <p:stCondLst>
                                    <p:cond delay="0"/>
                                  </p:stCondLst>
                                  <p:childTnLst>
                                    <p:animEffect transition="out" filter="dissolv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9" presetClass="exit" presetSubtype="0" fill="hold" grpId="1" nodeType="clickEffect">
                                  <p:stCondLst>
                                    <p:cond delay="0"/>
                                  </p:stCondLst>
                                  <p:childTnLst>
                                    <p:animEffect transition="out" filter="dissolve">
                                      <p:cBhvr>
                                        <p:cTn id="117" dur="500"/>
                                        <p:tgtEl>
                                          <p:spTgt spid="26"/>
                                        </p:tgtEl>
                                      </p:cBhvr>
                                    </p:animEffect>
                                    <p:set>
                                      <p:cBhvr>
                                        <p:cTn id="118" dur="1" fill="hold">
                                          <p:stCondLst>
                                            <p:cond delay="499"/>
                                          </p:stCondLst>
                                        </p:cTn>
                                        <p:tgtEl>
                                          <p:spTgt spid="2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3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41"/>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42"/>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55"/>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44"/>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9" presetClass="exit" presetSubtype="0" fill="hold" grpId="1" nodeType="clickEffect">
                                  <p:stCondLst>
                                    <p:cond delay="0"/>
                                  </p:stCondLst>
                                  <p:childTnLst>
                                    <p:animEffect transition="out" filter="dissolve">
                                      <p:cBhvr>
                                        <p:cTn id="186" dur="500"/>
                                        <p:tgtEl>
                                          <p:spTgt spid="44"/>
                                        </p:tgtEl>
                                      </p:cBhvr>
                                    </p:animEffect>
                                    <p:set>
                                      <p:cBhvr>
                                        <p:cTn id="187" dur="1" fill="hold">
                                          <p:stCondLst>
                                            <p:cond delay="499"/>
                                          </p:stCondLst>
                                        </p:cTn>
                                        <p:tgtEl>
                                          <p:spTgt spid="44"/>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45"/>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46"/>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47"/>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48"/>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49"/>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presetID="1" presetClass="entr" presetSubtype="0" fill="hold" grpId="0" nodeType="clickEffect">
                                  <p:stCondLst>
                                    <p:cond delay="0"/>
                                  </p:stCondLst>
                                  <p:childTnLst>
                                    <p:set>
                                      <p:cBhvr>
                                        <p:cTn id="211" dur="1" fill="hold">
                                          <p:stCondLst>
                                            <p:cond delay="0"/>
                                          </p:stCondLst>
                                        </p:cTn>
                                        <p:tgtEl>
                                          <p:spTgt spid="50"/>
                                        </p:tgtEl>
                                        <p:attrNameLst>
                                          <p:attrName>style.visibility</p:attrName>
                                        </p:attrNameLst>
                                      </p:cBhvr>
                                      <p:to>
                                        <p:strVal val="visible"/>
                                      </p:to>
                                    </p:se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51"/>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presetID="1" presetClass="entr" presetSubtype="0" fill="hold" nodeType="clickEffect">
                                  <p:stCondLst>
                                    <p:cond delay="0"/>
                                  </p:stCondLst>
                                  <p:childTnLst>
                                    <p:set>
                                      <p:cBhvr>
                                        <p:cTn id="219"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9" presetClass="exit" presetSubtype="0" fill="hold" grpId="0" nodeType="clickEffect">
                                  <p:stCondLst>
                                    <p:cond delay="0"/>
                                  </p:stCondLst>
                                  <p:childTnLst>
                                    <p:animEffect transition="out" filter="dissolve">
                                      <p:cBhvr>
                                        <p:cTn id="223" dur="500"/>
                                        <p:tgtEl>
                                          <p:spTgt spid="52">
                                            <p:txEl>
                                              <p:pRg st="0" end="0"/>
                                            </p:txEl>
                                          </p:spTgt>
                                        </p:tgtEl>
                                      </p:cBhvr>
                                    </p:animEffect>
                                    <p:set>
                                      <p:cBhvr>
                                        <p:cTn id="224" dur="1" fill="hold">
                                          <p:stCondLst>
                                            <p:cond delay="499"/>
                                          </p:stCondLst>
                                        </p:cTn>
                                        <p:tgtEl>
                                          <p:spTgt spid="52">
                                            <p:txEl>
                                              <p:pRg st="0" end="0"/>
                                            </p:txEl>
                                          </p:spTgt>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53"/>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54"/>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43"/>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56"/>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57"/>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58"/>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3" presetClass="exit" presetSubtype="10" fill="hold" grpId="1" nodeType="clickEffect">
                                  <p:stCondLst>
                                    <p:cond delay="0"/>
                                  </p:stCondLst>
                                  <p:childTnLst>
                                    <p:animEffect transition="out" filter="blinds(horizontal)">
                                      <p:cBhvr>
                                        <p:cTn id="252" dur="500"/>
                                        <p:tgtEl>
                                          <p:spTgt spid="58"/>
                                        </p:tgtEl>
                                      </p:cBhvr>
                                    </p:animEffect>
                                    <p:set>
                                      <p:cBhvr>
                                        <p:cTn id="253"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P spid="8" grpId="0"/>
      <p:bldP spid="8" grpId="1"/>
      <p:bldP spid="9" grpId="0"/>
      <p:bldP spid="10" grpId="0"/>
      <p:bldP spid="11" grpId="0"/>
      <p:bldP spid="12" grpId="0"/>
      <p:bldP spid="13" grpId="0"/>
      <p:bldP spid="14" grpId="0"/>
      <p:bldP spid="15" grpId="0"/>
      <p:bldP spid="16" grpId="0"/>
      <p:bldP spid="17" grpId="0"/>
      <p:bldP spid="18" grpId="0"/>
      <p:bldP spid="18" grpId="1"/>
      <p:bldP spid="19" grpId="0"/>
      <p:bldP spid="20" grpId="0"/>
      <p:bldP spid="21" grpId="0"/>
      <p:bldP spid="22" grpId="0"/>
      <p:bldP spid="23" grpId="0"/>
      <p:bldP spid="24" grpId="0"/>
      <p:bldP spid="25" grpId="0"/>
      <p:bldP spid="26" grpId="0"/>
      <p:bldP spid="26" grpId="1"/>
      <p:bldP spid="27" grpId="0"/>
      <p:bldP spid="28" grpId="0"/>
      <p:bldP spid="29" grpId="0"/>
      <p:bldP spid="32" grpId="0"/>
      <p:bldP spid="33" grpId="0"/>
      <p:bldP spid="34" grpId="0"/>
      <p:bldP spid="35" grpId="0"/>
      <p:bldP spid="36" grpId="0"/>
      <p:bldP spid="37" grpId="0"/>
      <p:bldP spid="38" grpId="0"/>
      <p:bldP spid="39" grpId="0"/>
      <p:bldP spid="40" grpId="0"/>
      <p:bldP spid="41" grpId="0"/>
      <p:bldP spid="42" grpId="0"/>
      <p:bldP spid="43" grpId="0"/>
      <p:bldP spid="44" grpId="0"/>
      <p:bldP spid="44" grpId="1"/>
      <p:bldP spid="45" grpId="0"/>
      <p:bldP spid="46" grpId="0"/>
      <p:bldP spid="47" grpId="0"/>
      <p:bldP spid="48" grpId="0"/>
      <p:bldP spid="49" grpId="0"/>
      <p:bldP spid="50" grpId="0"/>
      <p:bldP spid="51" grpId="0"/>
      <p:bldP spid="52" grpId="0" build="allAtOnce"/>
      <p:bldP spid="53" grpId="0"/>
      <p:bldP spid="54" grpId="0"/>
      <p:bldP spid="55" grpId="0"/>
      <p:bldP spid="56" grpId="0"/>
      <p:bldP spid="57" grpId="0"/>
      <p:bldP spid="58" grpId="0"/>
      <p:bldP spid="5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3966116"/>
              </p:ext>
            </p:extLst>
          </p:nvPr>
        </p:nvGraphicFramePr>
        <p:xfrm>
          <a:off x="1569712" y="730683"/>
          <a:ext cx="9296416" cy="697654"/>
        </p:xfrm>
        <a:graphic>
          <a:graphicData uri="http://schemas.openxmlformats.org/drawingml/2006/table">
            <a:tbl>
              <a:tblPr firstRow="1" bandRow="1">
                <a:tableStyleId>{5C22544A-7EE6-4342-B048-85BDC9FD1C3A}</a:tableStyleId>
              </a:tblPr>
              <a:tblGrid>
                <a:gridCol w="581026">
                  <a:extLst>
                    <a:ext uri="{9D8B030D-6E8A-4147-A177-3AD203B41FA5}">
                      <a16:colId xmlns:a16="http://schemas.microsoft.com/office/drawing/2014/main" val="3723560762"/>
                    </a:ext>
                  </a:extLst>
                </a:gridCol>
                <a:gridCol w="581026">
                  <a:extLst>
                    <a:ext uri="{9D8B030D-6E8A-4147-A177-3AD203B41FA5}">
                      <a16:colId xmlns:a16="http://schemas.microsoft.com/office/drawing/2014/main" val="2548289114"/>
                    </a:ext>
                  </a:extLst>
                </a:gridCol>
                <a:gridCol w="581026">
                  <a:extLst>
                    <a:ext uri="{9D8B030D-6E8A-4147-A177-3AD203B41FA5}">
                      <a16:colId xmlns:a16="http://schemas.microsoft.com/office/drawing/2014/main" val="399355125"/>
                    </a:ext>
                  </a:extLst>
                </a:gridCol>
                <a:gridCol w="581026">
                  <a:extLst>
                    <a:ext uri="{9D8B030D-6E8A-4147-A177-3AD203B41FA5}">
                      <a16:colId xmlns:a16="http://schemas.microsoft.com/office/drawing/2014/main" val="1174906343"/>
                    </a:ext>
                  </a:extLst>
                </a:gridCol>
                <a:gridCol w="581026">
                  <a:extLst>
                    <a:ext uri="{9D8B030D-6E8A-4147-A177-3AD203B41FA5}">
                      <a16:colId xmlns:a16="http://schemas.microsoft.com/office/drawing/2014/main" val="815959780"/>
                    </a:ext>
                  </a:extLst>
                </a:gridCol>
                <a:gridCol w="581026">
                  <a:extLst>
                    <a:ext uri="{9D8B030D-6E8A-4147-A177-3AD203B41FA5}">
                      <a16:colId xmlns:a16="http://schemas.microsoft.com/office/drawing/2014/main" val="2179316160"/>
                    </a:ext>
                  </a:extLst>
                </a:gridCol>
                <a:gridCol w="581026">
                  <a:extLst>
                    <a:ext uri="{9D8B030D-6E8A-4147-A177-3AD203B41FA5}">
                      <a16:colId xmlns:a16="http://schemas.microsoft.com/office/drawing/2014/main" val="3259176064"/>
                    </a:ext>
                  </a:extLst>
                </a:gridCol>
                <a:gridCol w="581026">
                  <a:extLst>
                    <a:ext uri="{9D8B030D-6E8A-4147-A177-3AD203B41FA5}">
                      <a16:colId xmlns:a16="http://schemas.microsoft.com/office/drawing/2014/main" val="3399887246"/>
                    </a:ext>
                  </a:extLst>
                </a:gridCol>
                <a:gridCol w="581026">
                  <a:extLst>
                    <a:ext uri="{9D8B030D-6E8A-4147-A177-3AD203B41FA5}">
                      <a16:colId xmlns:a16="http://schemas.microsoft.com/office/drawing/2014/main" val="3207847192"/>
                    </a:ext>
                  </a:extLst>
                </a:gridCol>
                <a:gridCol w="581026">
                  <a:extLst>
                    <a:ext uri="{9D8B030D-6E8A-4147-A177-3AD203B41FA5}">
                      <a16:colId xmlns:a16="http://schemas.microsoft.com/office/drawing/2014/main" val="2187182763"/>
                    </a:ext>
                  </a:extLst>
                </a:gridCol>
                <a:gridCol w="581026">
                  <a:extLst>
                    <a:ext uri="{9D8B030D-6E8A-4147-A177-3AD203B41FA5}">
                      <a16:colId xmlns:a16="http://schemas.microsoft.com/office/drawing/2014/main" val="1280184836"/>
                    </a:ext>
                  </a:extLst>
                </a:gridCol>
                <a:gridCol w="581026">
                  <a:extLst>
                    <a:ext uri="{9D8B030D-6E8A-4147-A177-3AD203B41FA5}">
                      <a16:colId xmlns:a16="http://schemas.microsoft.com/office/drawing/2014/main" val="3284130365"/>
                    </a:ext>
                  </a:extLst>
                </a:gridCol>
                <a:gridCol w="581026">
                  <a:extLst>
                    <a:ext uri="{9D8B030D-6E8A-4147-A177-3AD203B41FA5}">
                      <a16:colId xmlns:a16="http://schemas.microsoft.com/office/drawing/2014/main" val="1758493629"/>
                    </a:ext>
                  </a:extLst>
                </a:gridCol>
                <a:gridCol w="581026">
                  <a:extLst>
                    <a:ext uri="{9D8B030D-6E8A-4147-A177-3AD203B41FA5}">
                      <a16:colId xmlns:a16="http://schemas.microsoft.com/office/drawing/2014/main" val="2908319563"/>
                    </a:ext>
                  </a:extLst>
                </a:gridCol>
                <a:gridCol w="581026">
                  <a:extLst>
                    <a:ext uri="{9D8B030D-6E8A-4147-A177-3AD203B41FA5}">
                      <a16:colId xmlns:a16="http://schemas.microsoft.com/office/drawing/2014/main" val="2111566761"/>
                    </a:ext>
                  </a:extLst>
                </a:gridCol>
                <a:gridCol w="581026">
                  <a:extLst>
                    <a:ext uri="{9D8B030D-6E8A-4147-A177-3AD203B41FA5}">
                      <a16:colId xmlns:a16="http://schemas.microsoft.com/office/drawing/2014/main" val="2036874746"/>
                    </a:ext>
                  </a:extLst>
                </a:gridCol>
              </a:tblGrid>
              <a:tr h="697654">
                <a:tc>
                  <a:txBody>
                    <a:bodyPr/>
                    <a:lstStyle/>
                    <a:p>
                      <a:r>
                        <a:rPr lang="en-US"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8288225"/>
                  </a:ext>
                </a:extLst>
              </a:tr>
            </a:tbl>
          </a:graphicData>
        </a:graphic>
      </p:graphicFrame>
      <p:sp>
        <p:nvSpPr>
          <p:cNvPr id="4" name="TextBox 3"/>
          <p:cNvSpPr txBox="1"/>
          <p:nvPr/>
        </p:nvSpPr>
        <p:spPr>
          <a:xfrm>
            <a:off x="411480" y="2407920"/>
            <a:ext cx="11567160"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Đây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lớn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CNTB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giới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569712" y="868680"/>
            <a:ext cx="5029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a:t>
            </a:r>
          </a:p>
        </p:txBody>
      </p:sp>
      <p:sp>
        <p:nvSpPr>
          <p:cNvPr id="7" name="TextBox 6"/>
          <p:cNvSpPr txBox="1"/>
          <p:nvPr/>
        </p:nvSpPr>
        <p:spPr>
          <a:xfrm>
            <a:off x="2270768" y="868680"/>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Á</a:t>
            </a:r>
          </a:p>
        </p:txBody>
      </p:sp>
      <p:sp>
        <p:nvSpPr>
          <p:cNvPr id="8" name="TextBox 7"/>
          <p:cNvSpPr txBox="1"/>
          <p:nvPr/>
        </p:nvSpPr>
        <p:spPr>
          <a:xfrm>
            <a:off x="2834656" y="868680"/>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a:t>
            </a:r>
          </a:p>
        </p:txBody>
      </p:sp>
      <p:sp>
        <p:nvSpPr>
          <p:cNvPr id="9" name="TextBox 8"/>
          <p:cNvSpPr txBox="1"/>
          <p:nvPr/>
        </p:nvSpPr>
        <p:spPr>
          <a:xfrm>
            <a:off x="3427126" y="868680"/>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H</a:t>
            </a:r>
          </a:p>
        </p:txBody>
      </p:sp>
      <p:sp>
        <p:nvSpPr>
          <p:cNvPr id="10" name="TextBox 9"/>
          <p:cNvSpPr txBox="1"/>
          <p:nvPr/>
        </p:nvSpPr>
        <p:spPr>
          <a:xfrm>
            <a:off x="3962432" y="868680"/>
            <a:ext cx="502928" cy="523220"/>
          </a:xfrm>
          <a:prstGeom prst="rect">
            <a:avLst/>
          </a:prstGeom>
          <a:noFill/>
        </p:spPr>
        <p:txBody>
          <a:bodyPr wrap="square" rtlCol="0">
            <a:spAutoFit/>
          </a:bodyPr>
          <a:lstStyle/>
          <a:p>
            <a:endParaRPr lang="en-US" sz="2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962432" y="838200"/>
            <a:ext cx="5029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a:t>
            </a:r>
          </a:p>
        </p:txBody>
      </p:sp>
      <p:sp>
        <p:nvSpPr>
          <p:cNvPr id="12" name="TextBox 11"/>
          <p:cNvSpPr txBox="1"/>
          <p:nvPr/>
        </p:nvSpPr>
        <p:spPr>
          <a:xfrm>
            <a:off x="4518632" y="838200"/>
            <a:ext cx="5029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Ạ</a:t>
            </a:r>
          </a:p>
        </p:txBody>
      </p:sp>
      <p:sp>
        <p:nvSpPr>
          <p:cNvPr id="13" name="TextBox 12"/>
          <p:cNvSpPr txBox="1"/>
          <p:nvPr/>
        </p:nvSpPr>
        <p:spPr>
          <a:xfrm>
            <a:off x="5097768" y="833140"/>
            <a:ext cx="49536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a:t>
            </a:r>
          </a:p>
        </p:txBody>
      </p:sp>
      <p:sp>
        <p:nvSpPr>
          <p:cNvPr id="14" name="TextBox 13"/>
          <p:cNvSpPr txBox="1"/>
          <p:nvPr/>
        </p:nvSpPr>
        <p:spPr>
          <a:xfrm>
            <a:off x="5756940" y="833140"/>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G</a:t>
            </a:r>
          </a:p>
        </p:txBody>
      </p:sp>
      <p:sp>
        <p:nvSpPr>
          <p:cNvPr id="15" name="TextBox 14"/>
          <p:cNvSpPr txBox="1"/>
          <p:nvPr/>
        </p:nvSpPr>
        <p:spPr>
          <a:xfrm>
            <a:off x="6343692" y="841586"/>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a:t>
            </a:r>
          </a:p>
        </p:txBody>
      </p:sp>
      <p:sp>
        <p:nvSpPr>
          <p:cNvPr id="16" name="TextBox 15"/>
          <p:cNvSpPr txBox="1"/>
          <p:nvPr/>
        </p:nvSpPr>
        <p:spPr>
          <a:xfrm>
            <a:off x="6884716" y="806883"/>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Ư</a:t>
            </a:r>
          </a:p>
        </p:txBody>
      </p:sp>
      <p:sp>
        <p:nvSpPr>
          <p:cNvPr id="17" name="TextBox 16"/>
          <p:cNvSpPr txBox="1"/>
          <p:nvPr/>
        </p:nvSpPr>
        <p:spPr>
          <a:xfrm>
            <a:off x="7452448" y="776403"/>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a:t>
            </a:r>
          </a:p>
        </p:txBody>
      </p:sp>
      <p:sp>
        <p:nvSpPr>
          <p:cNvPr id="18" name="TextBox 17"/>
          <p:cNvSpPr txBox="1"/>
          <p:nvPr/>
        </p:nvSpPr>
        <p:spPr>
          <a:xfrm>
            <a:off x="8031584" y="776403"/>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Ả</a:t>
            </a:r>
          </a:p>
        </p:txBody>
      </p:sp>
      <p:sp>
        <p:nvSpPr>
          <p:cNvPr id="19" name="TextBox 18"/>
          <p:cNvSpPr txBox="1"/>
          <p:nvPr/>
        </p:nvSpPr>
        <p:spPr>
          <a:xfrm>
            <a:off x="8597286" y="761163"/>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a:t>
            </a:r>
          </a:p>
        </p:txBody>
      </p:sp>
      <p:sp>
        <p:nvSpPr>
          <p:cNvPr id="20" name="TextBox 19"/>
          <p:cNvSpPr txBox="1"/>
          <p:nvPr/>
        </p:nvSpPr>
        <p:spPr>
          <a:xfrm>
            <a:off x="9176422" y="806883"/>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a:t>
            </a:r>
          </a:p>
        </p:txBody>
      </p:sp>
      <p:sp>
        <p:nvSpPr>
          <p:cNvPr id="21" name="TextBox 20"/>
          <p:cNvSpPr txBox="1"/>
          <p:nvPr/>
        </p:nvSpPr>
        <p:spPr>
          <a:xfrm>
            <a:off x="9791760" y="806883"/>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a:t>
            </a:r>
          </a:p>
        </p:txBody>
      </p:sp>
      <p:sp>
        <p:nvSpPr>
          <p:cNvPr id="22" name="TextBox 21"/>
          <p:cNvSpPr txBox="1"/>
          <p:nvPr/>
        </p:nvSpPr>
        <p:spPr>
          <a:xfrm>
            <a:off x="10389972" y="806883"/>
            <a:ext cx="36576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H</a:t>
            </a:r>
          </a:p>
        </p:txBody>
      </p:sp>
      <p:sp>
        <p:nvSpPr>
          <p:cNvPr id="23" name="Arrow: Right 22"/>
          <p:cNvSpPr/>
          <p:nvPr/>
        </p:nvSpPr>
        <p:spPr>
          <a:xfrm>
            <a:off x="411480" y="868680"/>
            <a:ext cx="1158232"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03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303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954107"/>
          </a:xfrm>
          <a:prstGeom prst="rect">
            <a:avLst/>
          </a:prstGeom>
          <a:noFill/>
        </p:spPr>
        <p:txBody>
          <a:bodyPr wrap="square">
            <a:spAutoFit/>
          </a:bodyPr>
          <a:lstStyle/>
          <a:p>
            <a:pPr marL="0" marR="0" indent="-90170" algn="ctr">
              <a:spcBef>
                <a:spcPts val="0"/>
              </a:spcBef>
              <a:spcAft>
                <a:spcPts val="0"/>
              </a:spcAft>
            </a:pPr>
            <a:r>
              <a:rPr lang="vi-VN" sz="2800" b="1" dirty="0">
                <a:solidFill>
                  <a:srgbClr val="FF0000"/>
                </a:solidFill>
                <a:effectLst/>
                <a:latin typeface="Times New Roman" panose="02020603050405020304" pitchFamily="18" charset="0"/>
                <a:ea typeface="Times New Roman" panose="02020603050405020304" pitchFamily="18" charset="0"/>
              </a:rPr>
              <a:t>CHƯƠNG I. </a:t>
            </a:r>
            <a:r>
              <a:rPr lang="en-US" sz="2800" b="1" dirty="0">
                <a:solidFill>
                  <a:srgbClr val="FF0000"/>
                </a:solidFill>
                <a:effectLst/>
                <a:latin typeface="Times New Roman" panose="02020603050405020304" pitchFamily="18" charset="0"/>
                <a:ea typeface="Times New Roman" panose="02020603050405020304" pitchFamily="18" charset="0"/>
              </a:rPr>
              <a:t>CHÂU ÂU VÀ BẮC MĨ </a:t>
            </a:r>
            <a:endParaRPr lang="en-US" sz="2800" dirty="0">
              <a:solidFill>
                <a:srgbClr val="FF0000"/>
              </a:solidFill>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800" b="1" dirty="0">
                <a:solidFill>
                  <a:srgbClr val="FF0000"/>
                </a:solidFill>
                <a:effectLst/>
                <a:latin typeface="Times New Roman" panose="02020603050405020304" pitchFamily="18" charset="0"/>
                <a:ea typeface="Times New Roman" panose="02020603050405020304" pitchFamily="18" charset="0"/>
              </a:rPr>
              <a:t>TỪ NỬA SAU THẾ KỈ XVI ĐẾN THẾ KỈ XVII</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333066" y="1284206"/>
            <a:ext cx="12044956" cy="661207"/>
          </a:xfrm>
          <a:prstGeom prst="rect">
            <a:avLst/>
          </a:prstGeom>
          <a:noFill/>
        </p:spPr>
        <p:txBody>
          <a:bodyPr wrap="square">
            <a:spAutoFit/>
          </a:bodyPr>
          <a:lstStyle/>
          <a:p>
            <a:pPr marL="457200" marR="0" algn="ctr">
              <a:lnSpc>
                <a:spcPct val="150000"/>
              </a:lnSpc>
              <a:spcBef>
                <a:spcPts val="0"/>
              </a:spcBef>
              <a:spcAft>
                <a:spcPts val="0"/>
              </a:spcAft>
            </a:pPr>
            <a:r>
              <a:rPr lang="vi-VN" sz="2800" b="1" dirty="0">
                <a:solidFill>
                  <a:srgbClr val="0070C0"/>
                </a:solidFill>
                <a:effectLst/>
                <a:latin typeface="Times New Roman" panose="02020603050405020304" pitchFamily="18" charset="0"/>
                <a:ea typeface="Times New Roman" panose="02020603050405020304" pitchFamily="18" charset="0"/>
              </a:rPr>
              <a:t>Bài 1</a:t>
            </a:r>
            <a:r>
              <a:rPr lang="en-US" sz="2800" b="1" dirty="0">
                <a:solidFill>
                  <a:srgbClr val="0070C0"/>
                </a:solidFill>
                <a:effectLst/>
                <a:latin typeface="Times New Roman" panose="02020603050405020304" pitchFamily="18" charset="0"/>
                <a:ea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rPr>
              <a:t> </a:t>
            </a:r>
            <a:r>
              <a:rPr lang="en-US" sz="28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sz="2800" b="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489A1D5-CB3D-975F-3E81-CF288515F7B4}"/>
              </a:ext>
            </a:extLst>
          </p:cNvPr>
          <p:cNvSpPr txBox="1"/>
          <p:nvPr/>
        </p:nvSpPr>
        <p:spPr>
          <a:xfrm>
            <a:off x="-333067" y="2043149"/>
            <a:ext cx="5337313" cy="66120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FF0000"/>
                </a:solidFill>
                <a:latin typeface="Times New Roman" panose="02020603050405020304" pitchFamily="18" charset="0"/>
                <a:ea typeface="Times New Roman" panose="02020603050405020304" pitchFamily="18" charset="0"/>
              </a:rPr>
              <a:t>1. Cách mạng tư sản Anh</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333067" y="2723951"/>
            <a:ext cx="11435077" cy="130753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FF000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800" b="1" dirty="0">
              <a:solidFill>
                <a:srgbClr val="FF0000"/>
              </a:solidFill>
              <a:latin typeface="Times New Roman" panose="02020603050405020304" pitchFamily="18" charset="0"/>
              <a:ea typeface="Times New Roman" panose="02020603050405020304" pitchFamily="18" charset="0"/>
            </a:endParaRPr>
          </a:p>
          <a:p>
            <a:pPr marL="457200" marR="0">
              <a:lnSpc>
                <a:spcPct val="150000"/>
              </a:lnSpc>
              <a:spcBef>
                <a:spcPts val="0"/>
              </a:spcBef>
              <a:spcAft>
                <a:spcPts val="0"/>
              </a:spcAft>
            </a:pPr>
            <a:r>
              <a:rPr lang="en-US" sz="2800" b="1" dirty="0">
                <a:solidFill>
                  <a:srgbClr val="0070C0"/>
                </a:solidFill>
                <a:effectLst/>
                <a:latin typeface="Times New Roman" panose="02020603050405020304" pitchFamily="18" charset="0"/>
                <a:ea typeface="Times New Roman" panose="02020603050405020304" pitchFamily="18" charset="0"/>
              </a:rPr>
              <a:t>  a. </a:t>
            </a:r>
            <a:r>
              <a:rPr lang="en-US" sz="2800" b="1" dirty="0" err="1">
                <a:solidFill>
                  <a:srgbClr val="0070C0"/>
                </a:solidFill>
                <a:effectLst/>
                <a:latin typeface="Times New Roman" panose="02020603050405020304" pitchFamily="18" charset="0"/>
                <a:ea typeface="Times New Roman" panose="02020603050405020304" pitchFamily="18" charset="0"/>
              </a:rPr>
              <a:t>Nguyên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nhân</a:t>
            </a:r>
            <a:endParaRPr lang="en-US" sz="28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1224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2EFE61-4E7B-4D16-9AD8-AC029BBAC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2037"/>
            <a:ext cx="12191999" cy="5648325"/>
          </a:xfrm>
          <a:prstGeom prst="rect">
            <a:avLst/>
          </a:prstGeom>
        </p:spPr>
      </p:pic>
      <p:sp>
        <p:nvSpPr>
          <p:cNvPr id="6" name="Rectangle 5">
            <a:extLst>
              <a:ext uri="{FF2B5EF4-FFF2-40B4-BE49-F238E27FC236}">
                <a16:creationId xmlns:a16="http://schemas.microsoft.com/office/drawing/2014/main" id="{60AD673A-B4E7-451C-9C94-66E12F4701E1}"/>
              </a:ext>
            </a:extLst>
          </p:cNvPr>
          <p:cNvSpPr/>
          <p:nvPr/>
        </p:nvSpPr>
        <p:spPr>
          <a:xfrm>
            <a:off x="228599" y="-82421"/>
            <a:ext cx="11963399" cy="954107"/>
          </a:xfrm>
          <a:prstGeom prst="rect">
            <a:avLst/>
          </a:prstGeom>
        </p:spPr>
        <p:txBody>
          <a:bodyPr wrap="square">
            <a:spAutoFit/>
          </a:bodyPr>
          <a:lstStyle/>
          <a:p>
            <a:r>
              <a:rPr lang="en-US" sz="2800" b="1" dirty="0">
                <a:solidFill>
                  <a:prstClr val="black"/>
                </a:solidFill>
                <a:latin typeface="Times New Roman" panose="02020603050405020304" pitchFamily="18" charset="0"/>
                <a:ea typeface="+mj-ea"/>
                <a:cs typeface="Times New Roman" panose="02020603050405020304" pitchFamily="18" charset="0"/>
              </a:rPr>
              <a:t>Quan </a:t>
            </a:r>
            <a:r>
              <a:rPr lang="en-US" sz="2800" b="1" dirty="0" err="1">
                <a:solidFill>
                  <a:prstClr val="black"/>
                </a:solidFill>
                <a:latin typeface="Times New Roman" panose="02020603050405020304" pitchFamily="18" charset="0"/>
                <a:ea typeface="+mj-ea"/>
                <a:cs typeface="Times New Roman" panose="02020603050405020304" pitchFamily="18" charset="0"/>
              </a:rPr>
              <a:t>sát</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b="1" dirty="0" err="1">
                <a:solidFill>
                  <a:prstClr val="black"/>
                </a:solidFill>
                <a:latin typeface="Times New Roman" panose="02020603050405020304" pitchFamily="18" charset="0"/>
                <a:ea typeface="+mj-ea"/>
                <a:cs typeface="Times New Roman" panose="02020603050405020304" pitchFamily="18" charset="0"/>
              </a:rPr>
              <a:t>hình</a:t>
            </a:r>
            <a:r>
              <a:rPr lang="en-US" sz="2800" b="1" dirty="0">
                <a:solidFill>
                  <a:prstClr val="black"/>
                </a:solidFill>
                <a:latin typeface="Times New Roman" panose="02020603050405020304" pitchFamily="18" charset="0"/>
                <a:ea typeface="+mj-ea"/>
                <a:cs typeface="Times New Roman" panose="02020603050405020304" pitchFamily="18" charset="0"/>
              </a:rPr>
              <a:t> 1.1 </a:t>
            </a:r>
            <a:r>
              <a:rPr lang="en-US" sz="2800" b="1" dirty="0" err="1">
                <a:solidFill>
                  <a:prstClr val="black"/>
                </a:solidFill>
                <a:latin typeface="Times New Roman" panose="02020603050405020304" pitchFamily="18" charset="0"/>
                <a:ea typeface="+mj-ea"/>
                <a:cs typeface="Times New Roman" panose="02020603050405020304" pitchFamily="18" charset="0"/>
              </a:rPr>
              <a:t>và</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b="1" dirty="0" err="1">
                <a:solidFill>
                  <a:prstClr val="black"/>
                </a:solidFill>
                <a:latin typeface="Times New Roman" panose="02020603050405020304" pitchFamily="18" charset="0"/>
                <a:ea typeface="+mj-ea"/>
                <a:cs typeface="Times New Roman" panose="02020603050405020304" pitchFamily="18" charset="0"/>
              </a:rPr>
              <a:t>trả</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b="1" dirty="0" err="1">
                <a:solidFill>
                  <a:prstClr val="black"/>
                </a:solidFill>
                <a:latin typeface="Times New Roman" panose="02020603050405020304" pitchFamily="18" charset="0"/>
                <a:ea typeface="+mj-ea"/>
                <a:cs typeface="Times New Roman" panose="02020603050405020304" pitchFamily="18" charset="0"/>
              </a:rPr>
              <a:t>lời</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b="1" dirty="0" err="1">
                <a:solidFill>
                  <a:prstClr val="black"/>
                </a:solidFill>
                <a:latin typeface="Times New Roman" panose="02020603050405020304" pitchFamily="18" charset="0"/>
                <a:ea typeface="+mj-ea"/>
                <a:cs typeface="Times New Roman" panose="02020603050405020304" pitchFamily="18" charset="0"/>
              </a:rPr>
              <a:t>câu</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b="1" dirty="0" err="1">
                <a:solidFill>
                  <a:prstClr val="black"/>
                </a:solidFill>
                <a:latin typeface="Times New Roman" panose="02020603050405020304" pitchFamily="18" charset="0"/>
                <a:ea typeface="+mj-ea"/>
                <a:cs typeface="Times New Roman" panose="02020603050405020304" pitchFamily="18" charset="0"/>
              </a:rPr>
              <a:t>hỏi</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Xác</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định</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địa</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điểm</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diễn</a:t>
            </a:r>
            <a:r>
              <a:rPr lang="en-US" sz="2800" dirty="0">
                <a:solidFill>
                  <a:prstClr val="black"/>
                </a:solidFill>
                <a:latin typeface="Times New Roman" panose="02020603050405020304" pitchFamily="18" charset="0"/>
                <a:ea typeface="+mj-ea"/>
                <a:cs typeface="Times New Roman" panose="02020603050405020304" pitchFamily="18" charset="0"/>
              </a:rPr>
              <a:t> ra </a:t>
            </a:r>
            <a:r>
              <a:rPr lang="en-US" sz="2800" dirty="0" err="1">
                <a:solidFill>
                  <a:prstClr val="black"/>
                </a:solidFill>
                <a:latin typeface="Times New Roman" panose="02020603050405020304" pitchFamily="18" charset="0"/>
                <a:ea typeface="+mj-ea"/>
                <a:cs typeface="Times New Roman" panose="02020603050405020304" pitchFamily="18" charset="0"/>
              </a:rPr>
              <a:t>cuộc</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chiến</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tranh</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giành</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độc</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lập</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của</a:t>
            </a:r>
            <a:r>
              <a:rPr lang="en-US" sz="2800" dirty="0">
                <a:solidFill>
                  <a:prstClr val="black"/>
                </a:solidFill>
                <a:latin typeface="Times New Roman" panose="02020603050405020304" pitchFamily="18" charset="0"/>
                <a:ea typeface="+mj-ea"/>
                <a:cs typeface="Times New Roman" panose="02020603050405020304" pitchFamily="18" charset="0"/>
              </a:rPr>
              <a:t> 13 </a:t>
            </a:r>
            <a:r>
              <a:rPr lang="en-US" sz="2800" dirty="0" err="1">
                <a:solidFill>
                  <a:prstClr val="black"/>
                </a:solidFill>
                <a:latin typeface="Times New Roman" panose="02020603050405020304" pitchFamily="18" charset="0"/>
                <a:ea typeface="+mj-ea"/>
                <a:cs typeface="Times New Roman" panose="02020603050405020304" pitchFamily="18" charset="0"/>
              </a:rPr>
              <a:t>thuộc</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địa</a:t>
            </a:r>
            <a:r>
              <a:rPr lang="en-US" sz="2800" dirty="0">
                <a:solidFill>
                  <a:prstClr val="black"/>
                </a:solidFill>
                <a:latin typeface="Times New Roman" panose="02020603050405020304" pitchFamily="18" charset="0"/>
                <a:ea typeface="+mj-ea"/>
                <a:cs typeface="Times New Roman" panose="02020603050405020304" pitchFamily="18" charset="0"/>
              </a:rPr>
              <a:t> Anh ở </a:t>
            </a:r>
            <a:r>
              <a:rPr lang="en-US" sz="2800" dirty="0" err="1">
                <a:solidFill>
                  <a:prstClr val="black"/>
                </a:solidFill>
                <a:latin typeface="Times New Roman" panose="02020603050405020304" pitchFamily="18" charset="0"/>
                <a:ea typeface="+mj-ea"/>
                <a:cs typeface="Times New Roman" panose="02020603050405020304" pitchFamily="18" charset="0"/>
              </a:rPr>
              <a:t>Bắc</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dirty="0" err="1">
                <a:solidFill>
                  <a:prstClr val="black"/>
                </a:solidFill>
                <a:latin typeface="Times New Roman" panose="02020603050405020304" pitchFamily="18" charset="0"/>
                <a:ea typeface="+mj-ea"/>
                <a:cs typeface="Times New Roman" panose="02020603050405020304" pitchFamily="18" charset="0"/>
              </a:rPr>
              <a:t>Mỹ</a:t>
            </a:r>
            <a:endParaRPr lang="en-US" sz="2800" dirty="0"/>
          </a:p>
        </p:txBody>
      </p:sp>
    </p:spTree>
    <p:extLst>
      <p:ext uri="{BB962C8B-B14F-4D97-AF65-F5344CB8AC3E}">
        <p14:creationId xmlns:p14="http://schemas.microsoft.com/office/powerpoint/2010/main" val="867958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31217F-8AE9-478A-89D0-5E0D104E4E1C}"/>
              </a:ext>
            </a:extLst>
          </p:cNvPr>
          <p:cNvSpPr/>
          <p:nvPr/>
        </p:nvSpPr>
        <p:spPr>
          <a:xfrm>
            <a:off x="342901" y="-19558"/>
            <a:ext cx="2057399" cy="60939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Quan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sát</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lược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1.4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a:t>
            </a:r>
            <a:r>
              <a:rPr kumimoji="0" lang="vi-VN"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ơ</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1.5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trả</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lời</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địa</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diễn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kiện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trọng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giành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độc</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13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địa</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Anh ở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Bắc</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Mỹ</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04C47E0-E4EF-4DBE-BDFD-6A2A6AC28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100013"/>
            <a:ext cx="8991599" cy="6615112"/>
          </a:xfrm>
          <a:prstGeom prst="rect">
            <a:avLst/>
          </a:prstGeom>
        </p:spPr>
      </p:pic>
    </p:spTree>
    <p:extLst>
      <p:ext uri="{BB962C8B-B14F-4D97-AF65-F5344CB8AC3E}">
        <p14:creationId xmlns:p14="http://schemas.microsoft.com/office/powerpoint/2010/main" val="1567492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D2B86E-96BD-42F3-A554-2EDEAFF5A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840017"/>
            <a:ext cx="11772899" cy="5789384"/>
          </a:xfrm>
          <a:prstGeom prst="rect">
            <a:avLst/>
          </a:prstGeom>
        </p:spPr>
      </p:pic>
      <p:sp>
        <p:nvSpPr>
          <p:cNvPr id="6" name="Rectangle 5">
            <a:extLst>
              <a:ext uri="{FF2B5EF4-FFF2-40B4-BE49-F238E27FC236}">
                <a16:creationId xmlns:a16="http://schemas.microsoft.com/office/drawing/2014/main" id="{FA31217F-8AE9-478A-89D0-5E0D104E4E1C}"/>
              </a:ext>
            </a:extLst>
          </p:cNvPr>
          <p:cNvSpPr/>
          <p:nvPr/>
        </p:nvSpPr>
        <p:spPr>
          <a:xfrm>
            <a:off x="342900" y="9019"/>
            <a:ext cx="11772900" cy="830997"/>
          </a:xfrm>
          <a:prstGeom prst="rect">
            <a:avLst/>
          </a:prstGeom>
        </p:spPr>
        <p:txBody>
          <a:bodyPr wrap="square">
            <a:spAutoFit/>
          </a:bodyPr>
          <a:lstStyle/>
          <a:p>
            <a:r>
              <a:rPr lang="en-US" sz="2400" b="1" dirty="0">
                <a:solidFill>
                  <a:prstClr val="black"/>
                </a:solidFill>
                <a:latin typeface="Times New Roman" panose="02020603050405020304" pitchFamily="18" charset="0"/>
                <a:ea typeface="+mj-ea"/>
                <a:cs typeface="Times New Roman" panose="02020603050405020304" pitchFamily="18" charset="0"/>
              </a:rPr>
              <a:t>Quan </a:t>
            </a:r>
            <a:r>
              <a:rPr lang="en-US" sz="2400" b="1" dirty="0" err="1">
                <a:solidFill>
                  <a:prstClr val="black"/>
                </a:solidFill>
                <a:latin typeface="Times New Roman" panose="02020603050405020304" pitchFamily="18" charset="0"/>
                <a:ea typeface="+mj-ea"/>
                <a:cs typeface="Times New Roman" panose="02020603050405020304" pitchFamily="18" charset="0"/>
              </a:rPr>
              <a:t>sát</a:t>
            </a:r>
            <a:r>
              <a:rPr lang="en-US" sz="2400" b="1" dirty="0">
                <a:solidFill>
                  <a:prstClr val="black"/>
                </a:solidFill>
                <a:latin typeface="Times New Roman" panose="02020603050405020304" pitchFamily="18" charset="0"/>
                <a:ea typeface="+mj-ea"/>
                <a:cs typeface="Times New Roman" panose="02020603050405020304" pitchFamily="18" charset="0"/>
              </a:rPr>
              <a:t> </a:t>
            </a:r>
            <a:r>
              <a:rPr lang="en-US" sz="2400" b="1" dirty="0" err="1">
                <a:solidFill>
                  <a:prstClr val="black"/>
                </a:solidFill>
                <a:latin typeface="Times New Roman" panose="02020603050405020304" pitchFamily="18" charset="0"/>
                <a:ea typeface="+mj-ea"/>
                <a:cs typeface="Times New Roman" panose="02020603050405020304" pitchFamily="18" charset="0"/>
              </a:rPr>
              <a:t>lược</a:t>
            </a:r>
            <a:r>
              <a:rPr lang="en-US" sz="2400" b="1" dirty="0">
                <a:solidFill>
                  <a:prstClr val="black"/>
                </a:solidFill>
                <a:latin typeface="Times New Roman" panose="02020603050405020304" pitchFamily="18" charset="0"/>
                <a:ea typeface="+mj-ea"/>
                <a:cs typeface="Times New Roman" panose="02020603050405020304" pitchFamily="18" charset="0"/>
              </a:rPr>
              <a:t> </a:t>
            </a:r>
            <a:r>
              <a:rPr lang="en-US" sz="2400" b="1" dirty="0" err="1">
                <a:solidFill>
                  <a:prstClr val="black"/>
                </a:solidFill>
                <a:latin typeface="Times New Roman" panose="02020603050405020304" pitchFamily="18" charset="0"/>
                <a:ea typeface="+mj-ea"/>
                <a:cs typeface="Times New Roman" panose="02020603050405020304" pitchFamily="18" charset="0"/>
              </a:rPr>
              <a:t>đồ</a:t>
            </a:r>
            <a:r>
              <a:rPr lang="en-US" sz="2400" b="1" dirty="0">
                <a:solidFill>
                  <a:prstClr val="black"/>
                </a:solidFill>
                <a:latin typeface="Times New Roman" panose="02020603050405020304" pitchFamily="18" charset="0"/>
                <a:ea typeface="+mj-ea"/>
                <a:cs typeface="Times New Roman" panose="02020603050405020304" pitchFamily="18" charset="0"/>
              </a:rPr>
              <a:t> 1.4 </a:t>
            </a:r>
            <a:r>
              <a:rPr lang="en-US" sz="2400" b="1" dirty="0" err="1">
                <a:solidFill>
                  <a:prstClr val="black"/>
                </a:solidFill>
                <a:latin typeface="Times New Roman" panose="02020603050405020304" pitchFamily="18" charset="0"/>
                <a:ea typeface="+mj-ea"/>
                <a:cs typeface="Times New Roman" panose="02020603050405020304" pitchFamily="18" charset="0"/>
              </a:rPr>
              <a:t>và</a:t>
            </a:r>
            <a:r>
              <a:rPr lang="en-US" sz="2400" b="1" dirty="0">
                <a:solidFill>
                  <a:prstClr val="black"/>
                </a:solidFill>
                <a:latin typeface="Times New Roman" panose="02020603050405020304" pitchFamily="18" charset="0"/>
                <a:ea typeface="+mj-ea"/>
                <a:cs typeface="Times New Roman" panose="02020603050405020304" pitchFamily="18" charset="0"/>
              </a:rPr>
              <a:t>  s</a:t>
            </a:r>
            <a:r>
              <a:rPr lang="vi-VN" sz="2400" b="1" dirty="0">
                <a:solidFill>
                  <a:prstClr val="black"/>
                </a:solidFill>
                <a:latin typeface="Times New Roman" panose="02020603050405020304" pitchFamily="18" charset="0"/>
                <a:ea typeface="+mj-ea"/>
                <a:cs typeface="Times New Roman" panose="02020603050405020304" pitchFamily="18" charset="0"/>
              </a:rPr>
              <a:t>ơ</a:t>
            </a:r>
            <a:r>
              <a:rPr lang="en-US" sz="2400" b="1" dirty="0">
                <a:solidFill>
                  <a:prstClr val="black"/>
                </a:solidFill>
                <a:latin typeface="Times New Roman" panose="02020603050405020304" pitchFamily="18" charset="0"/>
                <a:ea typeface="+mj-ea"/>
                <a:cs typeface="Times New Roman" panose="02020603050405020304" pitchFamily="18" charset="0"/>
              </a:rPr>
              <a:t> </a:t>
            </a:r>
            <a:r>
              <a:rPr lang="en-US" sz="2400" b="1" dirty="0" err="1">
                <a:solidFill>
                  <a:prstClr val="black"/>
                </a:solidFill>
                <a:latin typeface="Times New Roman" panose="02020603050405020304" pitchFamily="18" charset="0"/>
                <a:ea typeface="+mj-ea"/>
                <a:cs typeface="Times New Roman" panose="02020603050405020304" pitchFamily="18" charset="0"/>
              </a:rPr>
              <a:t>đồ</a:t>
            </a:r>
            <a:r>
              <a:rPr lang="en-US" sz="2400" b="1" dirty="0">
                <a:solidFill>
                  <a:prstClr val="black"/>
                </a:solidFill>
                <a:latin typeface="Times New Roman" panose="02020603050405020304" pitchFamily="18" charset="0"/>
                <a:ea typeface="+mj-ea"/>
                <a:cs typeface="Times New Roman" panose="02020603050405020304" pitchFamily="18" charset="0"/>
              </a:rPr>
              <a:t> 1.5 </a:t>
            </a:r>
            <a:r>
              <a:rPr lang="en-US" sz="2400" b="1" dirty="0" err="1">
                <a:solidFill>
                  <a:prstClr val="black"/>
                </a:solidFill>
                <a:latin typeface="Times New Roman" panose="02020603050405020304" pitchFamily="18" charset="0"/>
                <a:ea typeface="+mj-ea"/>
                <a:cs typeface="Times New Roman" panose="02020603050405020304" pitchFamily="18" charset="0"/>
              </a:rPr>
              <a:t>trả</a:t>
            </a:r>
            <a:r>
              <a:rPr lang="en-US" sz="2400" b="1" dirty="0">
                <a:solidFill>
                  <a:prstClr val="black"/>
                </a:solidFill>
                <a:latin typeface="Times New Roman" panose="02020603050405020304" pitchFamily="18" charset="0"/>
                <a:ea typeface="+mj-ea"/>
                <a:cs typeface="Times New Roman" panose="02020603050405020304" pitchFamily="18" charset="0"/>
              </a:rPr>
              <a:t> </a:t>
            </a:r>
            <a:r>
              <a:rPr lang="en-US" sz="2400" b="1" dirty="0" err="1">
                <a:solidFill>
                  <a:prstClr val="black"/>
                </a:solidFill>
                <a:latin typeface="Times New Roman" panose="02020603050405020304" pitchFamily="18" charset="0"/>
                <a:ea typeface="+mj-ea"/>
                <a:cs typeface="Times New Roman" panose="02020603050405020304" pitchFamily="18" charset="0"/>
              </a:rPr>
              <a:t>lời</a:t>
            </a:r>
            <a:r>
              <a:rPr lang="en-US" sz="2400" b="1" dirty="0">
                <a:solidFill>
                  <a:prstClr val="black"/>
                </a:solidFill>
                <a:latin typeface="Times New Roman" panose="02020603050405020304" pitchFamily="18" charset="0"/>
                <a:ea typeface="+mj-ea"/>
                <a:cs typeface="Times New Roman" panose="02020603050405020304" pitchFamily="18" charset="0"/>
              </a:rPr>
              <a:t> </a:t>
            </a:r>
            <a:r>
              <a:rPr lang="en-US" sz="2400" b="1" dirty="0" err="1">
                <a:solidFill>
                  <a:prstClr val="black"/>
                </a:solidFill>
                <a:latin typeface="Times New Roman" panose="02020603050405020304" pitchFamily="18" charset="0"/>
                <a:ea typeface="+mj-ea"/>
                <a:cs typeface="Times New Roman" panose="02020603050405020304" pitchFamily="18" charset="0"/>
              </a:rPr>
              <a:t>câu</a:t>
            </a:r>
            <a:r>
              <a:rPr lang="en-US" sz="2400" b="1" dirty="0">
                <a:solidFill>
                  <a:prstClr val="black"/>
                </a:solidFill>
                <a:latin typeface="Times New Roman" panose="02020603050405020304" pitchFamily="18" charset="0"/>
                <a:ea typeface="+mj-ea"/>
                <a:cs typeface="Times New Roman" panose="02020603050405020304" pitchFamily="18" charset="0"/>
              </a:rPr>
              <a:t> </a:t>
            </a:r>
            <a:r>
              <a:rPr lang="en-US" sz="2400" b="1" dirty="0" err="1">
                <a:solidFill>
                  <a:prstClr val="black"/>
                </a:solidFill>
                <a:latin typeface="Times New Roman" panose="02020603050405020304" pitchFamily="18" charset="0"/>
                <a:ea typeface="+mj-ea"/>
                <a:cs typeface="Times New Roman" panose="02020603050405020304" pitchFamily="18" charset="0"/>
              </a:rPr>
              <a:t>hỏi</a:t>
            </a:r>
            <a:r>
              <a:rPr lang="en-US" sz="2400" b="1"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Xác</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định</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những</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địa</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điểm</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diễn</a:t>
            </a:r>
            <a:r>
              <a:rPr lang="en-US" sz="2400" dirty="0">
                <a:solidFill>
                  <a:prstClr val="black"/>
                </a:solidFill>
                <a:latin typeface="Times New Roman" panose="02020603050405020304" pitchFamily="18" charset="0"/>
                <a:ea typeface="+mj-ea"/>
                <a:cs typeface="Times New Roman" panose="02020603050405020304" pitchFamily="18" charset="0"/>
              </a:rPr>
              <a:t> ra </a:t>
            </a:r>
            <a:r>
              <a:rPr lang="en-US" sz="2400" dirty="0" err="1">
                <a:solidFill>
                  <a:prstClr val="black"/>
                </a:solidFill>
                <a:latin typeface="Times New Roman" panose="02020603050405020304" pitchFamily="18" charset="0"/>
                <a:ea typeface="+mj-ea"/>
                <a:cs typeface="Times New Roman" panose="02020603050405020304" pitchFamily="18" charset="0"/>
              </a:rPr>
              <a:t>các</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sự</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kiện</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quan</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trọng</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trong</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chiến</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tranh</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giành</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độc</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lập</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của</a:t>
            </a:r>
            <a:r>
              <a:rPr lang="en-US" sz="2400" dirty="0">
                <a:solidFill>
                  <a:prstClr val="black"/>
                </a:solidFill>
                <a:latin typeface="Times New Roman" panose="02020603050405020304" pitchFamily="18" charset="0"/>
                <a:ea typeface="+mj-ea"/>
                <a:cs typeface="Times New Roman" panose="02020603050405020304" pitchFamily="18" charset="0"/>
              </a:rPr>
              <a:t> 13 </a:t>
            </a:r>
            <a:r>
              <a:rPr lang="en-US" sz="2400" dirty="0" err="1">
                <a:solidFill>
                  <a:prstClr val="black"/>
                </a:solidFill>
                <a:latin typeface="Times New Roman" panose="02020603050405020304" pitchFamily="18" charset="0"/>
                <a:ea typeface="+mj-ea"/>
                <a:cs typeface="Times New Roman" panose="02020603050405020304" pitchFamily="18" charset="0"/>
              </a:rPr>
              <a:t>thuộc</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địa</a:t>
            </a:r>
            <a:r>
              <a:rPr lang="en-US" sz="2400" dirty="0">
                <a:solidFill>
                  <a:prstClr val="black"/>
                </a:solidFill>
                <a:latin typeface="Times New Roman" panose="02020603050405020304" pitchFamily="18" charset="0"/>
                <a:ea typeface="+mj-ea"/>
                <a:cs typeface="Times New Roman" panose="02020603050405020304" pitchFamily="18" charset="0"/>
              </a:rPr>
              <a:t> Anh ở </a:t>
            </a:r>
            <a:r>
              <a:rPr lang="en-US" sz="2400" dirty="0" err="1">
                <a:solidFill>
                  <a:prstClr val="black"/>
                </a:solidFill>
                <a:latin typeface="Times New Roman" panose="02020603050405020304" pitchFamily="18" charset="0"/>
                <a:ea typeface="+mj-ea"/>
                <a:cs typeface="Times New Roman" panose="02020603050405020304" pitchFamily="18" charset="0"/>
              </a:rPr>
              <a:t>Bắc</a:t>
            </a:r>
            <a:r>
              <a:rPr lang="en-US" sz="2400" dirty="0">
                <a:solidFill>
                  <a:prstClr val="black"/>
                </a:solidFill>
                <a:latin typeface="Times New Roman" panose="02020603050405020304" pitchFamily="18" charset="0"/>
                <a:ea typeface="+mj-ea"/>
                <a:cs typeface="Times New Roman" panose="02020603050405020304" pitchFamily="18" charset="0"/>
              </a:rPr>
              <a:t> </a:t>
            </a:r>
            <a:r>
              <a:rPr lang="en-US" sz="2400" dirty="0" err="1">
                <a:solidFill>
                  <a:prstClr val="black"/>
                </a:solidFill>
                <a:latin typeface="Times New Roman" panose="02020603050405020304" pitchFamily="18" charset="0"/>
                <a:ea typeface="+mj-ea"/>
                <a:cs typeface="Times New Roman" panose="02020603050405020304" pitchFamily="18" charset="0"/>
              </a:rPr>
              <a:t>Mỹ</a:t>
            </a:r>
            <a:endParaRPr lang="en-US" sz="2400" dirty="0"/>
          </a:p>
        </p:txBody>
      </p:sp>
    </p:spTree>
    <p:extLst>
      <p:ext uri="{BB962C8B-B14F-4D97-AF65-F5344CB8AC3E}">
        <p14:creationId xmlns:p14="http://schemas.microsoft.com/office/powerpoint/2010/main" val="139460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B3AB45-C7B3-8949-9A3A-7858D3CD7AB3}"/>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a14:imgEffect>
                      <a14:saturation sat="200000"/>
                    </a14:imgEffect>
                  </a14:imgLayer>
                </a14:imgProps>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A5CE20A6-4E9F-3946-A143-D73CEEADF5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11530" y="161365"/>
            <a:ext cx="9456122" cy="6594437"/>
          </a:xfrm>
          <a:prstGeom prst="rect">
            <a:avLst/>
          </a:prstGeom>
          <a:noFill/>
          <a:ln>
            <a:noFill/>
          </a:ln>
        </p:spPr>
      </p:pic>
    </p:spTree>
    <p:extLst>
      <p:ext uri="{BB962C8B-B14F-4D97-AF65-F5344CB8AC3E}">
        <p14:creationId xmlns:p14="http://schemas.microsoft.com/office/powerpoint/2010/main" val="3629814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62F437-B000-4B68-BA79-1DBF78B30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08493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480111" y="137145"/>
            <a:ext cx="11521389" cy="1077218"/>
          </a:xfrm>
          <a:prstGeom prst="rect">
            <a:avLst/>
          </a:prstGeom>
          <a:noFill/>
        </p:spPr>
        <p:txBody>
          <a:bodyPr wrap="square">
            <a:spAutoFit/>
          </a:bodyPr>
          <a:lstStyle/>
          <a:p>
            <a:pPr marL="0" marR="0" lvl="0" indent="-9017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CHƯƠNG I.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CHÂU ÂU VÀ BẮC MĨ </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9017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TỪ NỬA SAU THẾ KỈ XVI ĐẾN THẾ KỈ XVII</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0" y="1284206"/>
            <a:ext cx="11711889" cy="661207"/>
          </a:xfrm>
          <a:prstGeom prst="rect">
            <a:avLst/>
          </a:prstGeom>
          <a:noFill/>
        </p:spPr>
        <p:txBody>
          <a:bodyPr wrap="square">
            <a:spAutoFit/>
          </a:bodyPr>
          <a:lstStyle/>
          <a:p>
            <a:pPr marL="45720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Bài 1</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CÁC CUỘC CÁCH MẠNG TƯ SẢN Ở CHÂU ÂU VÀ BẮC MĨ</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4489A1D5-CB3D-975F-3E81-CF288515F7B4}"/>
              </a:ext>
            </a:extLst>
          </p:cNvPr>
          <p:cNvSpPr txBox="1"/>
          <p:nvPr/>
        </p:nvSpPr>
        <p:spPr>
          <a:xfrm>
            <a:off x="-333067" y="2043149"/>
            <a:ext cx="5337313" cy="661207"/>
          </a:xfrm>
          <a:prstGeom prst="rect">
            <a:avLst/>
          </a:prstGeom>
          <a:noFill/>
        </p:spPr>
        <p:txBody>
          <a:bodyPr wrap="square">
            <a:spAutoFit/>
          </a:bodyPr>
          <a:lstStyle/>
          <a:p>
            <a:pPr marL="45720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1. Cách mạng tư sản Anh</a:t>
            </a: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333067" y="2563931"/>
            <a:ext cx="11435077" cy="661207"/>
          </a:xfrm>
          <a:prstGeom prst="rect">
            <a:avLst/>
          </a:prstGeom>
          <a:noFill/>
        </p:spPr>
        <p:txBody>
          <a:bodyPr wrap="square">
            <a:spAutoFit/>
          </a:bodyPr>
          <a:lstStyle/>
          <a:p>
            <a:pPr marL="45720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2. Chiến tranh giành độc lập của 13 thuộc địa Anh ở Bắc Mỹ</a:t>
            </a: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p:txBody>
      </p:sp>
      <p:sp>
        <p:nvSpPr>
          <p:cNvPr id="20" name="TextBox 19">
            <a:extLst>
              <a:ext uri="{FF2B5EF4-FFF2-40B4-BE49-F238E27FC236}">
                <a16:creationId xmlns:a16="http://schemas.microsoft.com/office/drawing/2014/main" id="{C90CD574-B789-E71C-ACDF-33BCDCC6CEA1}"/>
              </a:ext>
            </a:extLst>
          </p:cNvPr>
          <p:cNvSpPr txBox="1"/>
          <p:nvPr/>
        </p:nvSpPr>
        <p:spPr>
          <a:xfrm>
            <a:off x="0" y="3241566"/>
            <a:ext cx="12001500" cy="3046988"/>
          </a:xfrm>
          <a:prstGeom prst="rect">
            <a:avLst/>
          </a:prstGeom>
          <a:noFill/>
          <a:ln w="15875">
            <a:solidFill>
              <a:schemeClr val="bg1">
                <a:lumMod val="50000"/>
              </a:schemeClr>
            </a:solidFill>
            <a:prstDash val="dash"/>
          </a:ln>
        </p:spPr>
        <p:txBody>
          <a:bodyPr wrap="square">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Tại sao nhân dân thuộc địa Anh ở Bắc Mỹ quyết định tiến hành cuộc Chiến tranh giành độc lập</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vi-VN"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Theo em, xung đột quan trọng nhất giữa đế quốc Anh với nhân dân các thuộc địa Anh ở Bắc Mỹ là gì?</a:t>
            </a: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490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3ADBB4-67FB-43CB-93F7-255C66CA4642}"/>
              </a:ext>
            </a:extLst>
          </p:cNvPr>
          <p:cNvSpPr/>
          <p:nvPr/>
        </p:nvSpPr>
        <p:spPr>
          <a:xfrm>
            <a:off x="0" y="116622"/>
            <a:ext cx="11407140" cy="6494085"/>
          </a:xfrm>
          <a:prstGeom prst="rect">
            <a:avLst/>
          </a:prstGeom>
        </p:spPr>
        <p:txBody>
          <a:bodyPr wrap="square">
            <a:spAutoFit/>
          </a:bodyPr>
          <a:lstStyle/>
          <a:p>
            <a:pPr algn="just"/>
            <a:r>
              <a:rPr lang="vi-VN" dirty="0">
                <a:latin typeface="Open Sans"/>
              </a:rPr>
              <a:t>-</a:t>
            </a:r>
            <a:r>
              <a:rPr lang="vi-VN"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Nguyên nhân</a:t>
            </a:r>
            <a:r>
              <a:rPr lang="vi-VN" sz="3200" dirty="0">
                <a:latin typeface="Times New Roman" panose="02020603050405020304" pitchFamily="18" charset="0"/>
                <a:cs typeface="Times New Roman" panose="02020603050405020304" pitchFamily="18" charset="0"/>
              </a:rPr>
              <a:t> thúc đẩy nhân dân 13 thuộc địa Anh ở Bắc Mỹ tiến hành chiến tranh giành độc lập:</a:t>
            </a:r>
          </a:p>
          <a:p>
            <a:pPr algn="just"/>
            <a:r>
              <a:rPr lang="vi-VN" sz="3200" i="1" dirty="0">
                <a:latin typeface="Times New Roman" panose="02020603050405020304" pitchFamily="18" charset="0"/>
                <a:cs typeface="Times New Roman" panose="02020603050405020304" pitchFamily="18" charset="0"/>
              </a:rPr>
              <a:t>+ Nguyên nhân sâu xa:</a:t>
            </a:r>
            <a:r>
              <a:rPr lang="vi-VN" sz="3200" dirty="0">
                <a:latin typeface="Times New Roman" panose="02020603050405020304" pitchFamily="18" charset="0"/>
                <a:cs typeface="Times New Roman" panose="02020603050405020304" pitchFamily="18" charset="0"/>
              </a:rPr>
              <a:t>thực dân Anh ban hành nhiều đạo luật hà khắc nhằm hạn chế sự phát triển kinh tế của 13 thuộc địa ở Bắc Mỹ, khiến quan hệ giữa chính quốc với thuộc địa ngày càng căng thẳng.</a:t>
            </a:r>
          </a:p>
          <a:p>
            <a:pPr algn="just"/>
            <a:r>
              <a:rPr lang="vi-VN" sz="3200" i="1" dirty="0">
                <a:latin typeface="Times New Roman" panose="02020603050405020304" pitchFamily="18" charset="0"/>
                <a:cs typeface="Times New Roman" panose="02020603050405020304" pitchFamily="18" charset="0"/>
              </a:rPr>
              <a:t>+ Nguyên nhân trực tiếp:</a:t>
            </a:r>
            <a:r>
              <a:rPr lang="vi-VN" sz="3200" dirty="0">
                <a:latin typeface="Times New Roman" panose="02020603050405020304" pitchFamily="18" charset="0"/>
                <a:cs typeface="Times New Roman" panose="02020603050405020304" pitchFamily="18" charset="0"/>
              </a:rPr>
              <a:t> Ngày 16/12/1773, một nhóm người Bắc Mỹ tấn công các tàu chở chè của Anh tại cảng Bô-xtơn. Nghị viện Anh lập tức ra lệnh đóng cửa cảng Bô-xtơn và ban hành thêm các đạo luật ngăn cản sự phát triển của kinh tế thuộc địa.</a:t>
            </a:r>
          </a:p>
          <a:p>
            <a:pPr algn="just"/>
            <a:r>
              <a:rPr lang="vi-VN"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Xung đột quan trọng nhất </a:t>
            </a:r>
            <a:r>
              <a:rPr lang="vi-VN" sz="3200" dirty="0">
                <a:latin typeface="Times New Roman" panose="02020603050405020304" pitchFamily="18" charset="0"/>
                <a:cs typeface="Times New Roman" panose="02020603050405020304" pitchFamily="18" charset="0"/>
              </a:rPr>
              <a:t>giữa đế quốc Anh với nhân dân các thuộc địa ở Bắc Mỹ là: ách thống trị của đế quốc Anh đã xâm phạm nghiêm trọng đến quyền tự do và cản trở sự phát triển kinh tế của nhân dân thuộc địa</a:t>
            </a:r>
            <a:r>
              <a:rPr lang="vi-VN" dirty="0">
                <a:latin typeface="Open Sans"/>
              </a:rPr>
              <a:t>.</a:t>
            </a:r>
          </a:p>
        </p:txBody>
      </p:sp>
    </p:spTree>
    <p:extLst>
      <p:ext uri="{BB962C8B-B14F-4D97-AF65-F5344CB8AC3E}">
        <p14:creationId xmlns:p14="http://schemas.microsoft.com/office/powerpoint/2010/main" val="3792352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B94A1F-16F0-E6EE-099D-A293C4055A2D}"/>
              </a:ext>
            </a:extLst>
          </p:cNvPr>
          <p:cNvSpPr txBox="1"/>
          <p:nvPr/>
        </p:nvSpPr>
        <p:spPr>
          <a:xfrm>
            <a:off x="826637" y="0"/>
            <a:ext cx="10885251" cy="553998"/>
          </a:xfrm>
          <a:prstGeom prst="rect">
            <a:avLst/>
          </a:prstGeom>
          <a:noFill/>
        </p:spPr>
        <p:txBody>
          <a:bodyPr wrap="square">
            <a:spAutoFit/>
          </a:bodyPr>
          <a:lstStyle/>
          <a:p>
            <a:pPr marL="45720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rPr>
              <a:t>Bài 1</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rPr>
              <a:t>.</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rPr>
              <a:t> </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rPr>
              <a:t>CÁC CUỘC CÁCH MẠNG TƯ SẢN Ở CHÂU ÂU VÀ BẮC MĨ</a:t>
            </a:r>
            <a:endPar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360820" y="498663"/>
            <a:ext cx="11435077" cy="579967"/>
          </a:xfrm>
          <a:prstGeom prst="rect">
            <a:avLst/>
          </a:prstGeom>
          <a:noFill/>
        </p:spPr>
        <p:txBody>
          <a:bodyPr wrap="square">
            <a:spAutoFit/>
          </a:bodyPr>
          <a:lstStyle/>
          <a:p>
            <a:pPr marL="457200" marR="0" lvl="0" indent="0"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rPr>
              <a:t>2. Chiến tranh giành độc lập của 13 thuộc địa Anh ở Bắc Mỹ</a:t>
            </a:r>
            <a:endParaRPr kumimoji="0" lang="en-US" sz="20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D653A9A-69E0-33A8-9611-DFD95E978FFD}"/>
              </a:ext>
            </a:extLst>
          </p:cNvPr>
          <p:cNvSpPr txBox="1"/>
          <p:nvPr/>
        </p:nvSpPr>
        <p:spPr>
          <a:xfrm>
            <a:off x="249112" y="1209869"/>
            <a:ext cx="11793166" cy="452431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en-US" sz="3200" b="1"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32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nhân</a:t>
            </a:r>
            <a:endPar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Thực</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dân</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Anh ban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hành</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nhiều</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đạo</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luật</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ngăn</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cản</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sự</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phát</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triển</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kinh</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tế</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13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thuộc</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địa</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làm</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quan</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giữa</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chính</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quốc</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thuộc</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địa</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ngày</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càng</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căng</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Tháng</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12/1773,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dân</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địa</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phương</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tấn</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công</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tàu</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chở</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chè</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Anh ở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Bô-xtơn</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Thực</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dân</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Anh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ra</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lệnh</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phong</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tỏa</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cảng</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Tháng</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4/1775,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chiến</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tranh</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bùng</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nổ</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550045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A65D7-8FAD-0B45-1F95-5756EAF876FA}"/>
              </a:ext>
            </a:extLst>
          </p:cNvPr>
          <p:cNvSpPr txBox="1"/>
          <p:nvPr/>
        </p:nvSpPr>
        <p:spPr>
          <a:xfrm>
            <a:off x="-640080" y="392231"/>
            <a:ext cx="12832079" cy="823752"/>
          </a:xfrm>
          <a:prstGeom prst="rect">
            <a:avLst/>
          </a:prstGeom>
          <a:noFill/>
        </p:spPr>
        <p:txBody>
          <a:bodyPr wrap="square">
            <a:spAutoFit/>
          </a:bodyPr>
          <a:lstStyle/>
          <a:p>
            <a:pPr marL="457200" marR="0" lvl="0"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Chiến tranh giành độc lập của 13 thuộc địa Anh ở Bắc Mỹ</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20" name="TextBox 19">
            <a:extLst>
              <a:ext uri="{FF2B5EF4-FFF2-40B4-BE49-F238E27FC236}">
                <a16:creationId xmlns:a16="http://schemas.microsoft.com/office/drawing/2014/main" id="{C90CD574-B789-E71C-ACDF-33BCDCC6CEA1}"/>
              </a:ext>
            </a:extLst>
          </p:cNvPr>
          <p:cNvSpPr txBox="1"/>
          <p:nvPr/>
        </p:nvSpPr>
        <p:spPr>
          <a:xfrm>
            <a:off x="284153" y="2281446"/>
            <a:ext cx="11435077" cy="2554545"/>
          </a:xfrm>
          <a:prstGeom prst="rect">
            <a:avLst/>
          </a:prstGeom>
          <a:noFill/>
          <a:ln w="15875">
            <a:solidFill>
              <a:schemeClr val="bg1">
                <a:lumMod val="50000"/>
              </a:schemeClr>
            </a:solidFill>
            <a:prstDash val="dash"/>
          </a:ln>
        </p:spPr>
        <p:txBody>
          <a:bodyPr wrap="square">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Cuộc chiến giành độc lập của 13 thuộc địa Anh ở Bắc Mỹ đã đạt được những kết quả gì?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 bày ý nghĩa, tính chất và đặc điểm của cuộc chiến tranh? </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677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8FB2A2-07BC-49EF-8B2F-77B9555B2406}"/>
              </a:ext>
            </a:extLst>
          </p:cNvPr>
          <p:cNvSpPr/>
          <p:nvPr/>
        </p:nvSpPr>
        <p:spPr>
          <a:xfrm>
            <a:off x="342900" y="208851"/>
            <a:ext cx="11178540" cy="6494085"/>
          </a:xfrm>
          <a:prstGeom prst="rect">
            <a:avLst/>
          </a:prstGeom>
        </p:spPr>
        <p:txBody>
          <a:bodyPr wrap="square">
            <a:spAutoFit/>
          </a:bodyPr>
          <a:lstStyle/>
          <a:p>
            <a:pPr>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giành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Anh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buộc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13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Mỹ</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Mỹ</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(1776).</a:t>
            </a:r>
          </a:p>
          <a:p>
            <a:pPr>
              <a:spcAft>
                <a:spcPts val="0"/>
              </a:spcAft>
            </a:pP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Mỹ</a:t>
            </a:r>
            <a:endPar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giành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khắp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giành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13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Anh ở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Mỹ</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giai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nô</a:t>
            </a:r>
            <a:endPar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phóng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tộc</a:t>
            </a:r>
            <a:endPar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654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782" y="3734285"/>
            <a:ext cx="10852852" cy="30469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Câu</a:t>
            </a:r>
            <a:r>
              <a:rPr kumimoji="0" lang="en-US" sz="2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2.</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Ý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nào</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1" i="0" u="sng"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không</a:t>
            </a:r>
            <a:r>
              <a:rPr kumimoji="0" lang="en-US" sz="2400" b="1"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1" i="0" u="sng"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phản</a:t>
            </a:r>
            <a:r>
              <a:rPr kumimoji="0" lang="en-US" sz="2400" b="1"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1" i="0" u="sng"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ánh</a:t>
            </a:r>
            <a:r>
              <a:rPr kumimoji="0" lang="en-US" sz="2400" b="1"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đúng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chính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sách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của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chính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phủ</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đối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với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13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địa</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Cấm</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đưa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hàng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hóa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từ</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sang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địa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 Ban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hành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chế</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độ</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thuế</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khóa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nặng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nề</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Cấm</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không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được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khai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khẩn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những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vùng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đất</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ở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miền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Tây</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Cấm</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13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địa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sản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xuất</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nhiều</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mặt</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hàng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công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nghiệp</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cấm</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mở</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doanh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nghiệp</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TextBox 4"/>
          <p:cNvSpPr txBox="1"/>
          <p:nvPr/>
        </p:nvSpPr>
        <p:spPr>
          <a:xfrm>
            <a:off x="3995928" y="246888"/>
            <a:ext cx="448056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BÀI TẬP</a:t>
            </a:r>
          </a:p>
        </p:txBody>
      </p:sp>
      <p:sp>
        <p:nvSpPr>
          <p:cNvPr id="6" name="TextBox 5"/>
          <p:cNvSpPr txBox="1"/>
          <p:nvPr/>
        </p:nvSpPr>
        <p:spPr>
          <a:xfrm>
            <a:off x="709691" y="798668"/>
            <a:ext cx="11053034"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Câu</a:t>
            </a:r>
            <a:r>
              <a:rPr kumimoji="0" lang="en-US"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1.</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vi-VN" sz="2400" b="0" i="0" u="none" strike="noStrike" kern="0" cap="none" spc="0" normalizeH="0" baseline="0" noProof="0" dirty="0">
                <a:ln>
                  <a:noFill/>
                </a:ln>
                <a:solidFill>
                  <a:sysClr val="windowText" lastClr="000000"/>
                </a:solidFill>
                <a:effectLst/>
                <a:uLnTx/>
                <a:uFillTx/>
              </a:rPr>
              <a:t>Tại sao thực dân Anh ra sức kìm hãm sự phát triển kinh tế ở 13 thuộc địa Bắc Mĩ?</a:t>
            </a:r>
          </a:p>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rPr>
              <a:t>A. Nền kinh tế 13 thuộc địa đang thoát dần khỏi sự kiểm soát của nước Anh</a:t>
            </a:r>
            <a:r>
              <a:rPr kumimoji="0" lang="en-US" sz="2400" b="0" i="0" u="none" strike="noStrike" kern="0" cap="none" spc="0" normalizeH="0" baseline="0" noProof="0" dirty="0">
                <a:ln>
                  <a:noFill/>
                </a:ln>
                <a:solidFill>
                  <a:sysClr val="windowText" lastClr="000000"/>
                </a:solidFill>
                <a:effectLst/>
                <a:uLnTx/>
                <a:uFillTx/>
              </a:rPr>
              <a:t>.</a:t>
            </a:r>
            <a:endParaRPr kumimoji="0" lang="vi-VN"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rPr>
              <a:t>B. Nền kinh tế 13 thuộc địa phát triển một cách tự phát</a:t>
            </a:r>
            <a:r>
              <a:rPr kumimoji="0" lang="en-US" sz="2400" b="0" i="0" u="none" strike="noStrike" kern="0" cap="none" spc="0" normalizeH="0" baseline="0" noProof="0" dirty="0">
                <a:ln>
                  <a:noFill/>
                </a:ln>
                <a:solidFill>
                  <a:sysClr val="windowText" lastClr="000000"/>
                </a:solidFill>
                <a:effectLst/>
                <a:uLnTx/>
                <a:uFillTx/>
              </a:rPr>
              <a:t>.</a:t>
            </a:r>
            <a:endParaRPr kumimoji="0" lang="vi-VN"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rPr>
              <a:t>C. Tạo ra phát triển cân đối giữa hai miền Nam và Bắc của 13 thuộc địa</a:t>
            </a:r>
            <a:r>
              <a:rPr kumimoji="0" lang="en-US" sz="2400" b="0" i="0" u="none" strike="noStrike" kern="0" cap="none" spc="0" normalizeH="0" baseline="0" noProof="0" dirty="0">
                <a:ln>
                  <a:noFill/>
                </a:ln>
                <a:solidFill>
                  <a:sysClr val="windowText" lastClr="000000"/>
                </a:solidFill>
                <a:effectLst/>
                <a:uLnTx/>
                <a:uFillTx/>
              </a:rPr>
              <a:t>.</a:t>
            </a:r>
            <a:endParaRPr kumimoji="0" lang="vi-VN"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rPr>
              <a:t>D. Nền kinh tế 13 thuộc địa trở thành đối thủ cạnh tranh với chính quốc</a:t>
            </a:r>
            <a:r>
              <a:rPr kumimoji="0" lang="en-US" sz="2400" b="0" i="0" u="none" strike="noStrike" kern="0" cap="none" spc="0" normalizeH="0" baseline="0" noProof="0" dirty="0">
                <a:ln>
                  <a:noFill/>
                </a:ln>
                <a:solidFill>
                  <a:sysClr val="windowText" lastClr="000000"/>
                </a:solidFill>
                <a:effectLst/>
                <a:uLnTx/>
                <a:uFillTx/>
              </a:rPr>
              <a:t>.</a:t>
            </a:r>
            <a:endParaRPr kumimoji="0" lang="vi-VN"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Oval 6"/>
          <p:cNvSpPr/>
          <p:nvPr/>
        </p:nvSpPr>
        <p:spPr>
          <a:xfrm>
            <a:off x="714513" y="2633589"/>
            <a:ext cx="423672" cy="488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Oval 7"/>
          <p:cNvSpPr/>
          <p:nvPr/>
        </p:nvSpPr>
        <p:spPr>
          <a:xfrm>
            <a:off x="809782" y="4470295"/>
            <a:ext cx="423672" cy="488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804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9090" y="3603085"/>
            <a:ext cx="10852852" cy="267765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Câu</a:t>
            </a:r>
            <a:r>
              <a:rPr kumimoji="0" lang="en-US" sz="2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4.</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Nguyên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nhân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trực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tiếp</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dẫn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đến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sự</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bùng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nổ</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cuộc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Chiến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tranh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giành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lập</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của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13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địa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ở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Bắc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Mĩ</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Thực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dân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đặt</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ra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thuế</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chè</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Đại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hội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lục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địa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lần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thứ</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nhất</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được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tổ</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chức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Đại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hội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lục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địa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lần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thứ</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hai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thông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qua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Tuyên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ngôn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lập</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Nhân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dân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cảng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Bôxtơn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tấn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công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ba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tàu</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chở</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chè</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của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chính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phủ</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phong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tỏa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cảng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và</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điều</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quân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chiếm</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đóng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p:txBody>
      </p:sp>
      <p:sp>
        <p:nvSpPr>
          <p:cNvPr id="5" name="TextBox 4"/>
          <p:cNvSpPr txBox="1"/>
          <p:nvPr/>
        </p:nvSpPr>
        <p:spPr>
          <a:xfrm>
            <a:off x="3995928" y="246888"/>
            <a:ext cx="448056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BÀI TẬP</a:t>
            </a:r>
          </a:p>
        </p:txBody>
      </p:sp>
      <p:sp>
        <p:nvSpPr>
          <p:cNvPr id="6" name="TextBox 5"/>
          <p:cNvSpPr txBox="1"/>
          <p:nvPr/>
        </p:nvSpPr>
        <p:spPr>
          <a:xfrm>
            <a:off x="709691" y="798668"/>
            <a:ext cx="11251650"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Câu</a:t>
            </a:r>
            <a:r>
              <a:rPr kumimoji="0" lang="en-US" sz="2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3.</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Nguyên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nhân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sâu</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xa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dẫn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đến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sự</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bùng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nổ</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cuộc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Chiến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tranh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giành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lập</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của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13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địa</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 13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địa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bị</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cấm</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phát</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triển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sản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xuất</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 13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địa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bị</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cấm</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không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được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buôn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bán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với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nước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ngoài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 13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địa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bị</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cấm</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không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được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khai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hoang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những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vùng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đất</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ở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miền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Tây</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Mâu</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thuẫn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giữa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nhân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dân</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13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thuộc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địa</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với</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chính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phủ</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Anh</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ngày</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càng</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sâu</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sắc</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p:txBody>
      </p:sp>
      <p:sp>
        <p:nvSpPr>
          <p:cNvPr id="7" name="Oval 6"/>
          <p:cNvSpPr/>
          <p:nvPr/>
        </p:nvSpPr>
        <p:spPr>
          <a:xfrm>
            <a:off x="714513" y="2633589"/>
            <a:ext cx="423672" cy="488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Oval 7"/>
          <p:cNvSpPr/>
          <p:nvPr/>
        </p:nvSpPr>
        <p:spPr>
          <a:xfrm>
            <a:off x="909090" y="5384695"/>
            <a:ext cx="423672" cy="488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3952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B94A1F-16F0-E6EE-099D-A293C4055A2D}"/>
              </a:ext>
            </a:extLst>
          </p:cNvPr>
          <p:cNvSpPr txBox="1"/>
          <p:nvPr/>
        </p:nvSpPr>
        <p:spPr>
          <a:xfrm>
            <a:off x="321014" y="-18814"/>
            <a:ext cx="11390876" cy="661207"/>
          </a:xfrm>
          <a:prstGeom prst="rect">
            <a:avLst/>
          </a:prstGeom>
          <a:noFill/>
        </p:spPr>
        <p:txBody>
          <a:bodyPr wrap="square">
            <a:spAutoFit/>
          </a:bodyPr>
          <a:lstStyle/>
          <a:p>
            <a:pPr marL="457200" marR="0" algn="ctr">
              <a:lnSpc>
                <a:spcPct val="150000"/>
              </a:lnSpc>
              <a:spcBef>
                <a:spcPts val="0"/>
              </a:spcBef>
              <a:spcAft>
                <a:spcPts val="0"/>
              </a:spcAft>
            </a:pPr>
            <a:r>
              <a:rPr lang="vi-VN" sz="2800" b="1" dirty="0">
                <a:solidFill>
                  <a:srgbClr val="FF0000"/>
                </a:solidFill>
                <a:effectLst/>
                <a:latin typeface="Times New Roman" panose="02020603050405020304" pitchFamily="18" charset="0"/>
                <a:ea typeface="Times New Roman" panose="02020603050405020304" pitchFamily="18" charset="0"/>
              </a:rPr>
              <a:t>Bài 1</a:t>
            </a: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CÁC CUỘC CÁCH MẠNG TƯ SẢN Ở CHÂU ÂU VÀ BẮC MĨ</a:t>
            </a:r>
          </a:p>
        </p:txBody>
      </p:sp>
      <p:sp>
        <p:nvSpPr>
          <p:cNvPr id="3" name="TextBox 2">
            <a:extLst>
              <a:ext uri="{FF2B5EF4-FFF2-40B4-BE49-F238E27FC236}">
                <a16:creationId xmlns:a16="http://schemas.microsoft.com/office/drawing/2014/main" id="{003E14E3-51D8-4F1A-5C7F-E64A798D3600}"/>
              </a:ext>
            </a:extLst>
          </p:cNvPr>
          <p:cNvSpPr txBox="1"/>
          <p:nvPr/>
        </p:nvSpPr>
        <p:spPr>
          <a:xfrm>
            <a:off x="-206608" y="600337"/>
            <a:ext cx="11435077" cy="742511"/>
          </a:xfrm>
          <a:prstGeom prst="rect">
            <a:avLst/>
          </a:prstGeom>
          <a:noFill/>
        </p:spPr>
        <p:txBody>
          <a:bodyPr wrap="square">
            <a:spAutoFit/>
          </a:bodyPr>
          <a:lstStyle/>
          <a:p>
            <a:pPr marL="457200" marR="0">
              <a:lnSpc>
                <a:spcPct val="150000"/>
              </a:lnSpc>
              <a:spcBef>
                <a:spcPts val="0"/>
              </a:spcBef>
              <a:spcAft>
                <a:spcPts val="0"/>
              </a:spcAft>
            </a:pPr>
            <a:r>
              <a:rPr lang="vi-VN" sz="3200" b="1">
                <a:solidFill>
                  <a:srgbClr val="00B050"/>
                </a:solidFill>
                <a:latin typeface="Times New Roman" panose="02020603050405020304" pitchFamily="18" charset="0"/>
                <a:ea typeface="Times New Roman" panose="02020603050405020304" pitchFamily="18" charset="0"/>
              </a:rPr>
              <a:t>3. Cách mạng tư sản Pháp</a:t>
            </a:r>
            <a:endParaRPr lang="en-US" sz="3200" b="1" dirty="0">
              <a:solidFill>
                <a:srgbClr val="00B05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6816C0B-D762-A4D5-4AEF-00B1290C1C41}"/>
              </a:ext>
            </a:extLst>
          </p:cNvPr>
          <p:cNvSpPr txBox="1"/>
          <p:nvPr/>
        </p:nvSpPr>
        <p:spPr>
          <a:xfrm>
            <a:off x="321013" y="1130880"/>
            <a:ext cx="11760740" cy="1063753"/>
          </a:xfrm>
          <a:prstGeom prst="rect">
            <a:avLst/>
          </a:prstGeom>
          <a:noFill/>
        </p:spPr>
        <p:txBody>
          <a:bodyPr wrap="square">
            <a:spAutoFit/>
          </a:bodyPr>
          <a:lstStyle/>
          <a:p>
            <a:pPr marL="0" marR="0">
              <a:lnSpc>
                <a:spcPct val="150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a. </a:t>
            </a:r>
            <a:r>
              <a:rPr lang="en-US" sz="2800" b="1" dirty="0" err="1">
                <a:solidFill>
                  <a:srgbClr val="000000"/>
                </a:solidFill>
                <a:effectLst/>
                <a:latin typeface="Times New Roman" panose="02020603050405020304" pitchFamily="18" charset="0"/>
                <a:ea typeface="Times New Roman" panose="02020603050405020304" pitchFamily="18" charset="0"/>
              </a:rPr>
              <a:t>Nguyên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bùng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nổ</a:t>
            </a:r>
            <a:endParaRPr lang="en-US" sz="28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6B563985-D293-4DAF-B3B0-CD1E4E1D68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8660" y="2194632"/>
            <a:ext cx="10835640" cy="4366187"/>
          </a:xfrm>
          <a:prstGeom prst="rect">
            <a:avLst/>
          </a:prstGeom>
          <a:noFill/>
          <a:ln>
            <a:noFill/>
          </a:ln>
        </p:spPr>
      </p:pic>
      <p:sp>
        <p:nvSpPr>
          <p:cNvPr id="4" name="Rectangle 3">
            <a:extLst>
              <a:ext uri="{FF2B5EF4-FFF2-40B4-BE49-F238E27FC236}">
                <a16:creationId xmlns:a16="http://schemas.microsoft.com/office/drawing/2014/main" id="{95A56CDD-D6C4-47C9-B235-39985BF16FBA}"/>
              </a:ext>
            </a:extLst>
          </p:cNvPr>
          <p:cNvSpPr/>
          <p:nvPr/>
        </p:nvSpPr>
        <p:spPr>
          <a:xfrm>
            <a:off x="5356860" y="591012"/>
            <a:ext cx="6514126" cy="1569660"/>
          </a:xfrm>
          <a:prstGeom prst="rect">
            <a:avLst/>
          </a:prstGeom>
        </p:spPr>
        <p:txBody>
          <a:bodyPr wrap="square">
            <a:spAutoFit/>
          </a:bodyPr>
          <a:lstStyle/>
          <a:p>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1.8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34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B94A1F-16F0-E6EE-099D-A293C4055A2D}"/>
              </a:ext>
            </a:extLst>
          </p:cNvPr>
          <p:cNvSpPr txBox="1"/>
          <p:nvPr/>
        </p:nvSpPr>
        <p:spPr>
          <a:xfrm>
            <a:off x="321014" y="-18814"/>
            <a:ext cx="11390876" cy="661207"/>
          </a:xfrm>
          <a:prstGeom prst="rect">
            <a:avLst/>
          </a:prstGeom>
          <a:noFill/>
        </p:spPr>
        <p:txBody>
          <a:bodyPr wrap="square">
            <a:spAutoFit/>
          </a:bodyPr>
          <a:lstStyle/>
          <a:p>
            <a:pPr marL="45720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1</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CÁC CUỘC CÁCH MẠNG TƯ SẢN Ở CHÂU ÂU VÀ BẮC MĨ</a:t>
            </a:r>
          </a:p>
        </p:txBody>
      </p:sp>
      <p:sp>
        <p:nvSpPr>
          <p:cNvPr id="3" name="TextBox 2">
            <a:extLst>
              <a:ext uri="{FF2B5EF4-FFF2-40B4-BE49-F238E27FC236}">
                <a16:creationId xmlns:a16="http://schemas.microsoft.com/office/drawing/2014/main" id="{003E14E3-51D8-4F1A-5C7F-E64A798D3600}"/>
              </a:ext>
            </a:extLst>
          </p:cNvPr>
          <p:cNvSpPr txBox="1"/>
          <p:nvPr/>
        </p:nvSpPr>
        <p:spPr>
          <a:xfrm>
            <a:off x="-206608" y="600337"/>
            <a:ext cx="11435077" cy="742511"/>
          </a:xfrm>
          <a:prstGeom prst="rect">
            <a:avLst/>
          </a:prstGeom>
          <a:noFill/>
        </p:spPr>
        <p:txBody>
          <a:bodyPr wrap="square">
            <a:spAutoFit/>
          </a:bodyPr>
          <a:lstStyle/>
          <a:p>
            <a:pPr marL="45720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3. Cách mạng tư sản Pháp</a:t>
            </a:r>
            <a:endPar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56816C0B-D762-A4D5-4AEF-00B1290C1C41}"/>
              </a:ext>
            </a:extLst>
          </p:cNvPr>
          <p:cNvSpPr txBox="1"/>
          <p:nvPr/>
        </p:nvSpPr>
        <p:spPr>
          <a:xfrm>
            <a:off x="321013" y="1385192"/>
            <a:ext cx="11760740" cy="517449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Nguyên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bùng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nổ</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kinh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tế</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kỉ</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XVIII,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vẫn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quốc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chủ</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hậu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hậu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mùa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kém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thường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xuyên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xảy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triển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trở</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bởi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vua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tiền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tệ</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lường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thống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Trong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cấp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càng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khoét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thuẫn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hội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429221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830997"/>
          </a:xfrm>
          <a:prstGeom prst="rect">
            <a:avLst/>
          </a:prstGeom>
          <a:noFill/>
        </p:spPr>
        <p:txBody>
          <a:bodyPr wrap="square">
            <a:spAutoFit/>
          </a:bodyPr>
          <a:lstStyle/>
          <a:p>
            <a:pPr marL="0" marR="0" indent="-90170" algn="ctr">
              <a:spcBef>
                <a:spcPts val="0"/>
              </a:spcBef>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CHƯƠNG I. </a:t>
            </a:r>
            <a:r>
              <a:rPr lang="en-US" sz="2400" b="1" dirty="0">
                <a:solidFill>
                  <a:srgbClr val="FF0000"/>
                </a:solidFill>
                <a:effectLst/>
                <a:latin typeface="Times New Roman" panose="02020603050405020304" pitchFamily="18" charset="0"/>
                <a:ea typeface="Times New Roman" panose="02020603050405020304" pitchFamily="18" charset="0"/>
              </a:rPr>
              <a:t>CHÂU ÂU VÀ BẮC MĨ </a:t>
            </a:r>
            <a:endParaRPr lang="en-US" sz="2400" dirty="0">
              <a:solidFill>
                <a:srgbClr val="FF0000"/>
              </a:solidFill>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rPr>
              <a:t>TỪ NỬA SAU THẾ KỈ XVI ĐẾN THẾ KỈ XVII</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36577" y="968142"/>
            <a:ext cx="10885251" cy="579967"/>
          </a:xfrm>
          <a:prstGeom prst="rect">
            <a:avLst/>
          </a:prstGeom>
          <a:noFill/>
        </p:spPr>
        <p:txBody>
          <a:bodyPr wrap="square">
            <a:spAutoFit/>
          </a:bodyPr>
          <a:lstStyle/>
          <a:p>
            <a:pPr marL="457200" marR="0" algn="ctr">
              <a:lnSpc>
                <a:spcPct val="150000"/>
              </a:lnSpc>
              <a:spcBef>
                <a:spcPts val="0"/>
              </a:spcBef>
              <a:spcAft>
                <a:spcPts val="0"/>
              </a:spcAft>
            </a:pPr>
            <a:r>
              <a:rPr lang="vi-VN" sz="2400" b="1" dirty="0">
                <a:solidFill>
                  <a:srgbClr val="0070C0"/>
                </a:solidFill>
                <a:effectLst/>
                <a:latin typeface="Times New Roman" panose="02020603050405020304" pitchFamily="18" charset="0"/>
                <a:ea typeface="Times New Roman" panose="02020603050405020304" pitchFamily="18" charset="0"/>
              </a:rPr>
              <a:t>Bài 1</a:t>
            </a:r>
            <a:r>
              <a:rPr lang="en-US" sz="2400" b="1" dirty="0">
                <a:solidFill>
                  <a:srgbClr val="0070C0"/>
                </a:solidFill>
                <a:effectLst/>
                <a:latin typeface="Times New Roman" panose="02020603050405020304" pitchFamily="18" charset="0"/>
                <a:ea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rPr>
              <a:t> </a:t>
            </a:r>
            <a:r>
              <a:rPr lang="en-US" sz="24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sz="2000" b="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62E0677-BDAF-25AE-E379-AFB6F4F1961F}"/>
              </a:ext>
            </a:extLst>
          </p:cNvPr>
          <p:cNvSpPr txBox="1"/>
          <p:nvPr/>
        </p:nvSpPr>
        <p:spPr>
          <a:xfrm>
            <a:off x="-263493" y="1717899"/>
            <a:ext cx="5337313" cy="66120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002060"/>
                </a:solidFill>
                <a:latin typeface="Times New Roman" panose="02020603050405020304" pitchFamily="18" charset="0"/>
                <a:ea typeface="Times New Roman" panose="02020603050405020304" pitchFamily="18" charset="0"/>
              </a:rPr>
              <a:t>1. Cách mạng tư sản Anh</a:t>
            </a:r>
            <a:endParaRPr lang="en-US" sz="2400" b="1"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14BABA4F-D8CB-B81D-B4CD-CA7FC3F4956B}"/>
              </a:ext>
            </a:extLst>
          </p:cNvPr>
          <p:cNvSpPr txBox="1"/>
          <p:nvPr/>
        </p:nvSpPr>
        <p:spPr>
          <a:xfrm>
            <a:off x="-263494" y="2379106"/>
            <a:ext cx="11435077" cy="66120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400" b="1" dirty="0">
              <a:solidFill>
                <a:srgbClr val="002060"/>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C1148EE-666A-836E-ABBB-23A6B9E4D8BD}"/>
              </a:ext>
            </a:extLst>
          </p:cNvPr>
          <p:cNvSpPr txBox="1"/>
          <p:nvPr/>
        </p:nvSpPr>
        <p:spPr>
          <a:xfrm>
            <a:off x="-263495" y="3040313"/>
            <a:ext cx="11435077" cy="66120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002060"/>
                </a:solidFill>
                <a:latin typeface="Times New Roman" panose="02020603050405020304" pitchFamily="18" charset="0"/>
                <a:ea typeface="Times New Roman" panose="02020603050405020304" pitchFamily="18" charset="0"/>
              </a:rPr>
              <a:t>3. Cách mạng tư sản Pháp</a:t>
            </a:r>
            <a:endParaRPr lang="en-US" sz="2400"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21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p:cNvPr>
          <p:cNvSpPr txBox="1"/>
          <p:nvPr/>
        </p:nvSpPr>
        <p:spPr>
          <a:xfrm>
            <a:off x="945852" y="325205"/>
            <a:ext cx="996598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chính</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trị</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xã</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hội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Trong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hội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tồn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3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đẳng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cấp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2">
            <a:extLst/>
          </p:cNvPr>
          <p:cNvPicPr>
            <a:picLocks noChangeAspect="1"/>
          </p:cNvPicPr>
          <p:nvPr/>
        </p:nvPicPr>
        <p:blipFill rotWithShape="1">
          <a:blip r:embed="rId2"/>
          <a:srcRect b="67866"/>
          <a:stretch/>
        </p:blipFill>
        <p:spPr bwMode="auto">
          <a:xfrm>
            <a:off x="511753" y="1918721"/>
            <a:ext cx="3667411" cy="1443439"/>
          </a:xfrm>
          <a:prstGeom prst="rect">
            <a:avLst/>
          </a:prstGeom>
          <a:ln>
            <a:noFill/>
          </a:ln>
          <a:extLst>
            <a:ext uri="{53640926-AAD7-44D8-BBD7-CCE9431645EC}">
              <a14:shadowObscured xmlns:a14="http://schemas.microsoft.com/office/drawing/2010/main"/>
            </a:ext>
          </a:extLst>
        </p:spPr>
      </p:pic>
      <p:pic>
        <p:nvPicPr>
          <p:cNvPr id="4" name="Picture 3">
            <a:extLst/>
          </p:cNvPr>
          <p:cNvPicPr>
            <a:picLocks noChangeAspect="1"/>
          </p:cNvPicPr>
          <p:nvPr/>
        </p:nvPicPr>
        <p:blipFill rotWithShape="1">
          <a:blip r:embed="rId2"/>
          <a:srcRect t="31415" b="36451"/>
          <a:stretch/>
        </p:blipFill>
        <p:spPr bwMode="auto">
          <a:xfrm>
            <a:off x="4518171" y="1918721"/>
            <a:ext cx="3667411" cy="1451385"/>
          </a:xfrm>
          <a:prstGeom prst="rect">
            <a:avLst/>
          </a:prstGeom>
          <a:ln>
            <a:noFill/>
          </a:ln>
          <a:extLst>
            <a:ext uri="{53640926-AAD7-44D8-BBD7-CCE9431645EC}">
              <a14:shadowObscured xmlns:a14="http://schemas.microsoft.com/office/drawing/2010/main"/>
            </a:ext>
          </a:extLst>
        </p:spPr>
      </p:pic>
      <p:pic>
        <p:nvPicPr>
          <p:cNvPr id="5" name="Picture 4">
            <a:extLst/>
          </p:cNvPr>
          <p:cNvPicPr>
            <a:picLocks noChangeAspect="1"/>
          </p:cNvPicPr>
          <p:nvPr/>
        </p:nvPicPr>
        <p:blipFill rotWithShape="1">
          <a:blip r:embed="rId2"/>
          <a:srcRect t="62737"/>
          <a:stretch/>
        </p:blipFill>
        <p:spPr bwMode="auto">
          <a:xfrm>
            <a:off x="8356949" y="1918721"/>
            <a:ext cx="3667411" cy="1515600"/>
          </a:xfrm>
          <a:prstGeom prst="rect">
            <a:avLst/>
          </a:prstGeom>
          <a:ln>
            <a:noFill/>
          </a:ln>
          <a:extLst>
            <a:ext uri="{53640926-AAD7-44D8-BBD7-CCE9431645EC}">
              <a14:shadowObscured xmlns:a14="http://schemas.microsoft.com/office/drawing/2010/main"/>
            </a:ext>
          </a:extLst>
        </p:spPr>
      </p:pic>
      <p:sp>
        <p:nvSpPr>
          <p:cNvPr id="6" name="TextBox 5">
            <a:extLst/>
          </p:cNvPr>
          <p:cNvSpPr txBox="1"/>
          <p:nvPr/>
        </p:nvSpPr>
        <p:spPr>
          <a:xfrm>
            <a:off x="1099874" y="4001569"/>
            <a:ext cx="9309046"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=&gt;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Trật</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tự</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ba</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đẳng</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cấp</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ngày</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càng</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khoét</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sâu</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mâu</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thuẫn</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trong</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xã</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hội</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Đẳng</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cấp</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thứ</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ba</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bất</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bình</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với</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chính</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sách</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nhà</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vua</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và</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hai</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đẳng</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cấp</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trên</a:t>
            </a:r>
            <a:r>
              <a:rPr kumimoji="0" lang="en-US" sz="2800" b="0"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94413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xit" presetSubtype="0" fill="hold" nodeType="clickEffect">
                                  <p:stCondLst>
                                    <p:cond delay="0"/>
                                  </p:stCondLst>
                                  <p:childTnLst>
                                    <p:anim calcmode="lin" valueType="num">
                                      <p:cBhvr>
                                        <p:cTn id="15" dur="1000"/>
                                        <p:tgtEl>
                                          <p:spTgt spid="3"/>
                                        </p:tgtEl>
                                        <p:attrNameLst>
                                          <p:attrName>ppt_w</p:attrName>
                                        </p:attrNameLst>
                                      </p:cBhvr>
                                      <p:tavLst>
                                        <p:tav tm="0">
                                          <p:val>
                                            <p:strVal val="ppt_w"/>
                                          </p:val>
                                        </p:tav>
                                        <p:tav tm="100000">
                                          <p:val>
                                            <p:fltVal val="0"/>
                                          </p:val>
                                        </p:tav>
                                      </p:tavLst>
                                    </p:anim>
                                    <p:anim calcmode="lin" valueType="num">
                                      <p:cBhvr>
                                        <p:cTn id="16" dur="1000"/>
                                        <p:tgtEl>
                                          <p:spTgt spid="3"/>
                                        </p:tgtEl>
                                        <p:attrNameLst>
                                          <p:attrName>ppt_h</p:attrName>
                                        </p:attrNameLst>
                                      </p:cBhvr>
                                      <p:tavLst>
                                        <p:tav tm="0">
                                          <p:val>
                                            <p:strVal val="ppt_h"/>
                                          </p:val>
                                        </p:tav>
                                        <p:tav tm="100000">
                                          <p:val>
                                            <p:fltVal val="0"/>
                                          </p:val>
                                        </p:tav>
                                      </p:tavLst>
                                    </p:anim>
                                    <p:anim calcmode="lin" valueType="num">
                                      <p:cBhvr>
                                        <p:cTn id="17" dur="1000"/>
                                        <p:tgtEl>
                                          <p:spTgt spid="3"/>
                                        </p:tgtEl>
                                        <p:attrNameLst>
                                          <p:attrName>style.rotation</p:attrName>
                                        </p:attrNameLst>
                                      </p:cBhvr>
                                      <p:tavLst>
                                        <p:tav tm="0">
                                          <p:val>
                                            <p:fltVal val="0"/>
                                          </p:val>
                                        </p:tav>
                                        <p:tav tm="100000">
                                          <p:val>
                                            <p:fltVal val="90"/>
                                          </p:val>
                                        </p:tav>
                                      </p:tavLst>
                                    </p:anim>
                                    <p:animEffect transition="out" filter="fade">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31" presetClass="exit" presetSubtype="0" fill="hold" nodeType="withEffect">
                                  <p:stCondLst>
                                    <p:cond delay="0"/>
                                  </p:stCondLst>
                                  <p:childTnLst>
                                    <p:anim calcmode="lin" valueType="num">
                                      <p:cBhvr>
                                        <p:cTn id="25" dur="1000"/>
                                        <p:tgtEl>
                                          <p:spTgt spid="4"/>
                                        </p:tgtEl>
                                        <p:attrNameLst>
                                          <p:attrName>ppt_w</p:attrName>
                                        </p:attrNameLst>
                                      </p:cBhvr>
                                      <p:tavLst>
                                        <p:tav tm="0">
                                          <p:val>
                                            <p:strVal val="ppt_w"/>
                                          </p:val>
                                        </p:tav>
                                        <p:tav tm="100000">
                                          <p:val>
                                            <p:fltVal val="0"/>
                                          </p:val>
                                        </p:tav>
                                      </p:tavLst>
                                    </p:anim>
                                    <p:anim calcmode="lin" valueType="num">
                                      <p:cBhvr>
                                        <p:cTn id="26" dur="1000"/>
                                        <p:tgtEl>
                                          <p:spTgt spid="4"/>
                                        </p:tgtEl>
                                        <p:attrNameLst>
                                          <p:attrName>ppt_h</p:attrName>
                                        </p:attrNameLst>
                                      </p:cBhvr>
                                      <p:tavLst>
                                        <p:tav tm="0">
                                          <p:val>
                                            <p:strVal val="ppt_h"/>
                                          </p:val>
                                        </p:tav>
                                        <p:tav tm="100000">
                                          <p:val>
                                            <p:fltVal val="0"/>
                                          </p:val>
                                        </p:tav>
                                      </p:tavLst>
                                    </p:anim>
                                    <p:anim calcmode="lin" valueType="num">
                                      <p:cBhvr>
                                        <p:cTn id="27" dur="1000"/>
                                        <p:tgtEl>
                                          <p:spTgt spid="4"/>
                                        </p:tgtEl>
                                        <p:attrNameLst>
                                          <p:attrName>style.rotation</p:attrName>
                                        </p:attrNameLst>
                                      </p:cBhvr>
                                      <p:tavLst>
                                        <p:tav tm="0">
                                          <p:val>
                                            <p:fltVal val="0"/>
                                          </p:val>
                                        </p:tav>
                                        <p:tav tm="100000">
                                          <p:val>
                                            <p:fltVal val="90"/>
                                          </p:val>
                                        </p:tav>
                                      </p:tavLst>
                                    </p:anim>
                                    <p:animEffect transition="out" filter="fade">
                                      <p:cBhvr>
                                        <p:cTn id="28" dur="1000"/>
                                        <p:tgtEl>
                                          <p:spTgt spid="4"/>
                                        </p:tgtEl>
                                      </p:cBhvr>
                                    </p:animEffect>
                                    <p:set>
                                      <p:cBhvr>
                                        <p:cTn id="29" dur="1" fill="hold">
                                          <p:stCondLst>
                                            <p:cond delay="999"/>
                                          </p:stCondLst>
                                        </p:cTn>
                                        <p:tgtEl>
                                          <p:spTgt spid="4"/>
                                        </p:tgtEl>
                                        <p:attrNameLst>
                                          <p:attrName>style.visibility</p:attrName>
                                        </p:attrNameLst>
                                      </p:cBhvr>
                                      <p:to>
                                        <p:strVal val="hidden"/>
                                      </p:to>
                                    </p:se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31" presetClass="exit" presetSubtype="0" fill="hold" nodeType="withEffect">
                                  <p:stCondLst>
                                    <p:cond delay="0"/>
                                  </p:stCondLst>
                                  <p:childTnLst>
                                    <p:anim calcmode="lin" valueType="num">
                                      <p:cBhvr>
                                        <p:cTn id="35" dur="1000"/>
                                        <p:tgtEl>
                                          <p:spTgt spid="5"/>
                                        </p:tgtEl>
                                        <p:attrNameLst>
                                          <p:attrName>ppt_w</p:attrName>
                                        </p:attrNameLst>
                                      </p:cBhvr>
                                      <p:tavLst>
                                        <p:tav tm="0">
                                          <p:val>
                                            <p:strVal val="ppt_w"/>
                                          </p:val>
                                        </p:tav>
                                        <p:tav tm="100000">
                                          <p:val>
                                            <p:fltVal val="0"/>
                                          </p:val>
                                        </p:tav>
                                      </p:tavLst>
                                    </p:anim>
                                    <p:anim calcmode="lin" valueType="num">
                                      <p:cBhvr>
                                        <p:cTn id="36" dur="1000"/>
                                        <p:tgtEl>
                                          <p:spTgt spid="5"/>
                                        </p:tgtEl>
                                        <p:attrNameLst>
                                          <p:attrName>ppt_h</p:attrName>
                                        </p:attrNameLst>
                                      </p:cBhvr>
                                      <p:tavLst>
                                        <p:tav tm="0">
                                          <p:val>
                                            <p:strVal val="ppt_h"/>
                                          </p:val>
                                        </p:tav>
                                        <p:tav tm="100000">
                                          <p:val>
                                            <p:fltVal val="0"/>
                                          </p:val>
                                        </p:tav>
                                      </p:tavLst>
                                    </p:anim>
                                    <p:anim calcmode="lin" valueType="num">
                                      <p:cBhvr>
                                        <p:cTn id="37" dur="1000"/>
                                        <p:tgtEl>
                                          <p:spTgt spid="5"/>
                                        </p:tgtEl>
                                        <p:attrNameLst>
                                          <p:attrName>style.rotation</p:attrName>
                                        </p:attrNameLst>
                                      </p:cBhvr>
                                      <p:tavLst>
                                        <p:tav tm="0">
                                          <p:val>
                                            <p:fltVal val="0"/>
                                          </p:val>
                                        </p:tav>
                                        <p:tav tm="100000">
                                          <p:val>
                                            <p:fltVal val="90"/>
                                          </p:val>
                                        </p:tav>
                                      </p:tavLst>
                                    </p:anim>
                                    <p:animEffect transition="out" filter="fade">
                                      <p:cBhvr>
                                        <p:cTn id="38" dur="1000"/>
                                        <p:tgtEl>
                                          <p:spTgt spid="5"/>
                                        </p:tgtEl>
                                      </p:cBhvr>
                                    </p:animEffect>
                                    <p:set>
                                      <p:cBhvr>
                                        <p:cTn id="39" dur="1" fill="hold">
                                          <p:stCondLst>
                                            <p:cond delay="999"/>
                                          </p:stCondLst>
                                        </p:cTn>
                                        <p:tgtEl>
                                          <p:spTgt spid="5"/>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618AD5-B81D-4F36-B311-BC1B9938B4B0}"/>
              </a:ext>
            </a:extLst>
          </p:cNvPr>
          <p:cNvSpPr/>
          <p:nvPr/>
        </p:nvSpPr>
        <p:spPr>
          <a:xfrm>
            <a:off x="0" y="199370"/>
            <a:ext cx="12192000" cy="5324535"/>
          </a:xfrm>
          <a:prstGeom prst="rect">
            <a:avLst/>
          </a:prstGeom>
        </p:spPr>
        <p:txBody>
          <a:bodyPr wrap="square">
            <a:spAutoFit/>
          </a:bodyPr>
          <a:lstStyle/>
          <a:p>
            <a:pP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XVIII,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Lu-</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XVI.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Lu-</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XVI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Kém</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hậu</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Mâu</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thuẩn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lữ</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đón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rãi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200" dirty="0">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85434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03E14E3-51D8-4F1A-5C7F-E64A798D3600}"/>
              </a:ext>
            </a:extLst>
          </p:cNvPr>
          <p:cNvSpPr txBox="1"/>
          <p:nvPr/>
        </p:nvSpPr>
        <p:spPr>
          <a:xfrm>
            <a:off x="-206608" y="1491877"/>
            <a:ext cx="11435077" cy="66120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3</a:t>
            </a:r>
            <a:r>
              <a:rPr lang="vi-VN" sz="2800" b="1" dirty="0">
                <a:solidFill>
                  <a:srgbClr val="002060"/>
                </a:solidFill>
                <a:latin typeface="Times New Roman" panose="02020603050405020304" pitchFamily="18" charset="0"/>
                <a:ea typeface="Times New Roman" panose="02020603050405020304" pitchFamily="18" charset="0"/>
              </a:rPr>
              <a:t>. Cách mạng tư sản Pháp</a:t>
            </a:r>
            <a:endParaRPr lang="en-US" sz="2800" b="1" dirty="0">
              <a:solidFill>
                <a:srgbClr val="00206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1D91C7A2-DF30-F672-744D-6F1F4504C68B}"/>
              </a:ext>
            </a:extLst>
          </p:cNvPr>
          <p:cNvSpPr txBox="1"/>
          <p:nvPr/>
        </p:nvSpPr>
        <p:spPr>
          <a:xfrm>
            <a:off x="605385" y="2293332"/>
            <a:ext cx="11906655" cy="430887"/>
          </a:xfrm>
          <a:prstGeom prst="rect">
            <a:avLst/>
          </a:prstGeom>
          <a:noFill/>
        </p:spPr>
        <p:txBody>
          <a:bodyPr wrap="square">
            <a:spAutoFit/>
          </a:bodyPr>
          <a:lstStyle/>
          <a:p>
            <a:r>
              <a:rPr lang="en-US" sz="2200" b="1" dirty="0">
                <a:solidFill>
                  <a:srgbClr val="FF0000"/>
                </a:solidFill>
                <a:effectLst/>
                <a:latin typeface="Times New Roman" panose="02020603050405020304" pitchFamily="18" charset="0"/>
                <a:ea typeface="Times New Roman" panose="02020603050405020304" pitchFamily="18" charset="0"/>
              </a:rPr>
              <a:t>b</a:t>
            </a:r>
            <a:r>
              <a:rPr lang="en-US" sz="2200"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Kết</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quả</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a:solidFill>
                  <a:srgbClr val="FF0000"/>
                </a:solidFill>
                <a:latin typeface="Times New Roman" panose="02020603050405020304" pitchFamily="18" charset="0"/>
                <a:ea typeface="Times New Roman" panose="02020603050405020304" pitchFamily="18" charset="0"/>
              </a:rPr>
              <a:t>ý </a:t>
            </a:r>
            <a:r>
              <a:rPr lang="en-US" sz="2200" b="1" dirty="0" err="1">
                <a:solidFill>
                  <a:srgbClr val="FF0000"/>
                </a:solidFill>
                <a:latin typeface="Times New Roman" panose="02020603050405020304" pitchFamily="18" charset="0"/>
                <a:ea typeface="Times New Roman" panose="02020603050405020304" pitchFamily="18" charset="0"/>
              </a:rPr>
              <a:t>nghĩa</a:t>
            </a:r>
            <a:r>
              <a:rPr lang="en-US" sz="2200" dirty="0">
                <a:solidFill>
                  <a:srgbClr val="FF0000"/>
                </a:solidFill>
                <a:latin typeface="Times New Roman" panose="02020603050405020304" pitchFamily="18" charset="0"/>
                <a:ea typeface="Times New Roman" panose="02020603050405020304" pitchFamily="18" charset="0"/>
              </a:rPr>
              <a:t>,</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tính</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chất</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và</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đặc</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điểm</a:t>
            </a:r>
            <a:r>
              <a:rPr lang="en-US" sz="2200" b="1" dirty="0">
                <a:solidFill>
                  <a:srgbClr val="FF0000"/>
                </a:solidFill>
                <a:effectLst/>
                <a:latin typeface="Times New Roman" panose="02020603050405020304" pitchFamily="18" charset="0"/>
                <a:ea typeface="Times New Roman" panose="02020603050405020304" pitchFamily="18" charset="0"/>
              </a:rPr>
              <a:t> </a:t>
            </a:r>
            <a:endParaRPr lang="en-US" sz="2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43E46F91-9144-4EC3-B76E-CF515D062E63}"/>
              </a:ext>
            </a:extLst>
          </p:cNvPr>
          <p:cNvSpPr/>
          <p:nvPr/>
        </p:nvSpPr>
        <p:spPr>
          <a:xfrm>
            <a:off x="1165861" y="2982724"/>
            <a:ext cx="10062608" cy="2246769"/>
          </a:xfrm>
          <a:prstGeom prst="rect">
            <a:avLst/>
          </a:prstGeom>
        </p:spPr>
        <p:txBody>
          <a:bodyPr wrap="square">
            <a:spAutoFit/>
          </a:bodyPr>
          <a:lstStyle/>
          <a:p>
            <a:pPr>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Trình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Nhóm3: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Trình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Nhóm4:</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Lênin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Lênin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đại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9282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44CCC4-D5B0-4208-B0BB-30366F532D1E}"/>
              </a:ext>
            </a:extLst>
          </p:cNvPr>
          <p:cNvSpPr/>
          <p:nvPr/>
        </p:nvSpPr>
        <p:spPr>
          <a:xfrm>
            <a:off x="365760" y="125105"/>
            <a:ext cx="10744200" cy="5262979"/>
          </a:xfrm>
          <a:prstGeom prst="rect">
            <a:avLst/>
          </a:prstGeom>
        </p:spPr>
        <p:txBody>
          <a:bodyPr wrap="square">
            <a:spAutoFit/>
          </a:bodyPr>
          <a:lstStyle/>
          <a:p>
            <a:pP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xoá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độ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quốc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179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6B93BB-1665-4F31-AD99-5FE4921882E4}"/>
              </a:ext>
            </a:extLst>
          </p:cNvPr>
          <p:cNvSpPr/>
          <p:nvPr/>
        </p:nvSpPr>
        <p:spPr>
          <a:xfrm>
            <a:off x="0" y="202153"/>
            <a:ext cx="11932920" cy="7094250"/>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Lênin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đại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XVIII,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thổ</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xóa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độ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xóa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độ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đẳng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đẳng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ruộng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nồng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XVIII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endParaRPr lang="en-US" sz="23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919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4BD4CB9-4072-7042-A488-A291C1E82937}"/>
              </a:ext>
            </a:extLst>
          </p:cNvPr>
          <p:cNvSpPr/>
          <p:nvPr/>
        </p:nvSpPr>
        <p:spPr>
          <a:xfrm>
            <a:off x="3064213" y="1974715"/>
            <a:ext cx="6916366" cy="2422187"/>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2004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51FA5A7-43CB-498E-AB8E-C64AE4933AFC}"/>
              </a:ext>
            </a:extLst>
          </p:cNvPr>
          <p:cNvGraphicFramePr>
            <a:graphicFrameLocks noGrp="1"/>
          </p:cNvGraphicFramePr>
          <p:nvPr>
            <p:extLst>
              <p:ext uri="{D42A27DB-BD31-4B8C-83A1-F6EECF244321}">
                <p14:modId xmlns:p14="http://schemas.microsoft.com/office/powerpoint/2010/main" val="445835258"/>
              </p:ext>
            </p:extLst>
          </p:nvPr>
        </p:nvGraphicFramePr>
        <p:xfrm>
          <a:off x="369570" y="845820"/>
          <a:ext cx="11517630" cy="5811203"/>
        </p:xfrm>
        <a:graphic>
          <a:graphicData uri="http://schemas.openxmlformats.org/drawingml/2006/table">
            <a:tbl>
              <a:tblPr firstRow="1" firstCol="1" bandRow="1"/>
              <a:tblGrid>
                <a:gridCol w="1739514">
                  <a:extLst>
                    <a:ext uri="{9D8B030D-6E8A-4147-A177-3AD203B41FA5}">
                      <a16:colId xmlns:a16="http://schemas.microsoft.com/office/drawing/2014/main" val="2365578437"/>
                    </a:ext>
                  </a:extLst>
                </a:gridCol>
                <a:gridCol w="2897826">
                  <a:extLst>
                    <a:ext uri="{9D8B030D-6E8A-4147-A177-3AD203B41FA5}">
                      <a16:colId xmlns:a16="http://schemas.microsoft.com/office/drawing/2014/main" val="2832888675"/>
                    </a:ext>
                  </a:extLst>
                </a:gridCol>
                <a:gridCol w="3601026">
                  <a:extLst>
                    <a:ext uri="{9D8B030D-6E8A-4147-A177-3AD203B41FA5}">
                      <a16:colId xmlns:a16="http://schemas.microsoft.com/office/drawing/2014/main" val="2957819286"/>
                    </a:ext>
                  </a:extLst>
                </a:gridCol>
                <a:gridCol w="3279264">
                  <a:extLst>
                    <a:ext uri="{9D8B030D-6E8A-4147-A177-3AD203B41FA5}">
                      <a16:colId xmlns:a16="http://schemas.microsoft.com/office/drawing/2014/main" val="3692761357"/>
                    </a:ext>
                  </a:extLst>
                </a:gridCol>
              </a:tblGrid>
              <a:tr h="1720415">
                <a:tc>
                  <a:txBody>
                    <a:bodyPr/>
                    <a:lstStyle/>
                    <a:p>
                      <a:pPr>
                        <a:spcAft>
                          <a:spcPts val="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CMTS Anh</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(1642 - 1689)</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13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Anh ở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Mỹ</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(1773 - 1783)</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CMTS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(1789 - 1794)</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074542"/>
                  </a:ext>
                </a:extLst>
              </a:tr>
              <a:tr h="2272447">
                <a:tc>
                  <a:txBody>
                    <a:bodyPr/>
                    <a:lstStyle/>
                    <a:p>
                      <a:pPr>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bùng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a:t>
                      </a:r>
                      <a:endParaRPr lang="en-US"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444729"/>
                  </a:ext>
                </a:extLst>
              </a:tr>
              <a:tr h="1060858">
                <a:tc>
                  <a:txBody>
                    <a:bodyPr/>
                    <a:lstStyle/>
                    <a:p>
                      <a:pPr>
                        <a:spcAft>
                          <a:spcPts val="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endParaRPr lang="en-US"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616468"/>
                  </a:ext>
                </a:extLst>
              </a:tr>
              <a:tr h="757483">
                <a:tc>
                  <a:txBody>
                    <a:bodyPr/>
                    <a:lstStyle/>
                    <a:p>
                      <a:pPr>
                        <a:spcAft>
                          <a:spcPts val="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656993"/>
                  </a:ext>
                </a:extLst>
              </a:tr>
            </a:tbl>
          </a:graphicData>
        </a:graphic>
      </p:graphicFrame>
      <p:sp>
        <p:nvSpPr>
          <p:cNvPr id="6" name="Rectangle 5">
            <a:extLst>
              <a:ext uri="{FF2B5EF4-FFF2-40B4-BE49-F238E27FC236}">
                <a16:creationId xmlns:a16="http://schemas.microsoft.com/office/drawing/2014/main" id="{829A29B2-FFFA-4199-A0E7-7348DB60DB3F}"/>
              </a:ext>
            </a:extLst>
          </p:cNvPr>
          <p:cNvSpPr/>
          <p:nvPr/>
        </p:nvSpPr>
        <p:spPr>
          <a:xfrm>
            <a:off x="4009376" y="126117"/>
            <a:ext cx="3121687" cy="707886"/>
          </a:xfrm>
          <a:prstGeom prst="rect">
            <a:avLst/>
          </a:prstGeom>
        </p:spPr>
        <p:txBody>
          <a:bodyPr wrap="none">
            <a:spAutoFit/>
          </a:bodyPr>
          <a:lstStyle/>
          <a:p>
            <a:pPr lvl="0" algn="ctr"/>
            <a:r>
              <a:rPr lang="en-US" sz="4000" b="1" dirty="0">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767341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154B576-1CFA-4570-B08E-E0AEB6491EB1}"/>
              </a:ext>
            </a:extLst>
          </p:cNvPr>
          <p:cNvGraphicFramePr>
            <a:graphicFrameLocks noGrp="1"/>
          </p:cNvGraphicFramePr>
          <p:nvPr>
            <p:ph idx="1"/>
            <p:extLst>
              <p:ext uri="{D42A27DB-BD31-4B8C-83A1-F6EECF244321}">
                <p14:modId xmlns:p14="http://schemas.microsoft.com/office/powerpoint/2010/main" val="3054922162"/>
              </p:ext>
            </p:extLst>
          </p:nvPr>
        </p:nvGraphicFramePr>
        <p:xfrm>
          <a:off x="160020" y="252254"/>
          <a:ext cx="11795761" cy="6422866"/>
        </p:xfrm>
        <a:graphic>
          <a:graphicData uri="http://schemas.openxmlformats.org/drawingml/2006/table">
            <a:tbl>
              <a:tblPr firstRow="1" firstCol="1" bandRow="1"/>
              <a:tblGrid>
                <a:gridCol w="1242075">
                  <a:extLst>
                    <a:ext uri="{9D8B030D-6E8A-4147-A177-3AD203B41FA5}">
                      <a16:colId xmlns:a16="http://schemas.microsoft.com/office/drawing/2014/main" val="615038720"/>
                    </a:ext>
                  </a:extLst>
                </a:gridCol>
                <a:gridCol w="3404740">
                  <a:extLst>
                    <a:ext uri="{9D8B030D-6E8A-4147-A177-3AD203B41FA5}">
                      <a16:colId xmlns:a16="http://schemas.microsoft.com/office/drawing/2014/main" val="3722160224"/>
                    </a:ext>
                  </a:extLst>
                </a:gridCol>
                <a:gridCol w="3790494">
                  <a:extLst>
                    <a:ext uri="{9D8B030D-6E8A-4147-A177-3AD203B41FA5}">
                      <a16:colId xmlns:a16="http://schemas.microsoft.com/office/drawing/2014/main" val="3543714753"/>
                    </a:ext>
                  </a:extLst>
                </a:gridCol>
                <a:gridCol w="3358452">
                  <a:extLst>
                    <a:ext uri="{9D8B030D-6E8A-4147-A177-3AD203B41FA5}">
                      <a16:colId xmlns:a16="http://schemas.microsoft.com/office/drawing/2014/main" val="3029556234"/>
                    </a:ext>
                  </a:extLst>
                </a:gridCol>
              </a:tblGrid>
              <a:tr h="1040444">
                <a:tc>
                  <a:txBody>
                    <a:bodyPr/>
                    <a:lstStyle/>
                    <a:p>
                      <a:pPr>
                        <a:spcAft>
                          <a:spcPts val="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CMTS Anh</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(1642 – 1689)</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 tranh giành độc lập  của 13 thuộc địa Anh ở Bắc Mỹ (1773 -1783)</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CMTS Pháp</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(1789 – 1794)</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845619"/>
                  </a:ext>
                </a:extLst>
              </a:tr>
              <a:tr h="2340998">
                <a:tc>
                  <a:txBody>
                    <a:bodyPr/>
                    <a:lstStyle/>
                    <a:p>
                      <a:pPr>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 nhân bùng nổ</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Mâu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thuẫn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Sác-lơ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Mâu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thuẫn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Anh.</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Mâu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thuẫn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đẳng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Lu-I XVI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đẳng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5-1789)</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524297"/>
                  </a:ext>
                </a:extLst>
              </a:tr>
              <a:tr h="2080886">
                <a:tc>
                  <a:txBody>
                    <a:bodyPr/>
                    <a:lstStyle/>
                    <a:p>
                      <a:pPr>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quả chính</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 chính trị</a:t>
                      </a: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chính thể quân chủ lập hiến được xác lập tại nước Anh.</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 kinh tế</a:t>
                      </a: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mở đường cho CNTB phát triển ở nước Anh</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 chính trị</a:t>
                      </a: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Tuyên ngôn Độc lập xác định quyền con người và quyền độc lập của các thuộc địa; một quốc gia mới ra đời.</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 kinh tế</a:t>
                      </a: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nền kinh tế của TBCN phát triển</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xóa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TBCN ở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200951"/>
                  </a:ext>
                </a:extLst>
              </a:tr>
              <a:tr h="960538">
                <a:tc>
                  <a:txBody>
                    <a:bodyPr/>
                    <a:lstStyle/>
                    <a:p>
                      <a:pPr>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CMTS Anh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CMTS Diễn ra dưới hình thức chiến tranh giành độc lập</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CMTS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445497"/>
                  </a:ext>
                </a:extLst>
              </a:tr>
            </a:tbl>
          </a:graphicData>
        </a:graphic>
      </p:graphicFrame>
    </p:spTree>
    <p:extLst>
      <p:ext uri="{BB962C8B-B14F-4D97-AF65-F5344CB8AC3E}">
        <p14:creationId xmlns:p14="http://schemas.microsoft.com/office/powerpoint/2010/main" val="288214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01327AD-9316-4F21-FD00-0FB45B6BCA7E}"/>
              </a:ext>
            </a:extLst>
          </p:cNvPr>
          <p:cNvSpPr/>
          <p:nvPr/>
        </p:nvSpPr>
        <p:spPr>
          <a:xfrm>
            <a:off x="2637817" y="496111"/>
            <a:ext cx="6916366" cy="1264595"/>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a16="http://schemas.microsoft.com/office/drawing/2014/main" id="{30B38ACF-C709-E75B-C21F-AE5D979C3CA4}"/>
              </a:ext>
            </a:extLst>
          </p:cNvPr>
          <p:cNvSpPr txBox="1"/>
          <p:nvPr/>
        </p:nvSpPr>
        <p:spPr>
          <a:xfrm>
            <a:off x="1816640" y="2591306"/>
            <a:ext cx="8630865" cy="2600199"/>
          </a:xfrm>
          <a:prstGeom prst="rect">
            <a:avLst/>
          </a:prstGeom>
          <a:solidFill>
            <a:schemeClr val="bg1"/>
          </a:solidFill>
          <a:ln>
            <a:solidFill>
              <a:schemeClr val="accent1">
                <a:shade val="15000"/>
              </a:schemeClr>
            </a:solidFill>
            <a:prstDash val="dash"/>
          </a:ln>
        </p:spPr>
        <p:txBody>
          <a:bodyPr wrap="square">
            <a:spAutoFit/>
          </a:bodyPr>
          <a:lstStyle/>
          <a:p>
            <a:pPr marL="0" marR="0" algn="just">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Internet,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kê</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quốc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hiến</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Dựa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rPr>
              <a:t>sưu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tầm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rPr>
              <a:t>, internet,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G.Oa</a:t>
            </a:r>
            <a:r>
              <a:rPr lang="en-US" sz="2800" dirty="0">
                <a:effectLst/>
                <a:latin typeface="Times New Roman" panose="02020603050405020304" pitchFamily="18" charset="0"/>
                <a:ea typeface="Times New Roman" panose="02020603050405020304" pitchFamily="18" charset="0"/>
              </a:rPr>
              <a:t>-sin-</a:t>
            </a:r>
            <a:r>
              <a:rPr lang="en-US" sz="2800" dirty="0" err="1">
                <a:effectLst/>
                <a:latin typeface="Times New Roman" panose="02020603050405020304" pitchFamily="18" charset="0"/>
                <a:ea typeface="Times New Roman" panose="02020603050405020304" pitchFamily="18" charset="0"/>
              </a:rPr>
              <a:t>tơn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T.Giép-phép-xơn</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396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01327AD-9316-4F21-FD00-0FB45B6BCA7E}"/>
              </a:ext>
            </a:extLst>
          </p:cNvPr>
          <p:cNvSpPr/>
          <p:nvPr/>
        </p:nvSpPr>
        <p:spPr>
          <a:xfrm>
            <a:off x="2637817" y="496111"/>
            <a:ext cx="6916366" cy="1264595"/>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a16="http://schemas.microsoft.com/office/drawing/2014/main" id="{30B38ACF-C709-E75B-C21F-AE5D979C3CA4}"/>
              </a:ext>
            </a:extLst>
          </p:cNvPr>
          <p:cNvSpPr txBox="1"/>
          <p:nvPr/>
        </p:nvSpPr>
        <p:spPr>
          <a:xfrm>
            <a:off x="1277816" y="2591306"/>
            <a:ext cx="9730154" cy="2308324"/>
          </a:xfrm>
          <a:prstGeom prst="rect">
            <a:avLst/>
          </a:prstGeom>
          <a:solidFill>
            <a:schemeClr val="bg1"/>
          </a:solidFill>
          <a:ln>
            <a:solidFill>
              <a:schemeClr val="accent1">
                <a:shade val="15000"/>
              </a:schemeClr>
            </a:solidFill>
            <a:prstDash val="dash"/>
          </a:ln>
        </p:spPr>
        <p:txBody>
          <a:bodyPr wrap="square">
            <a:spAutoFit/>
          </a:bodyPr>
          <a:lstStyle/>
          <a:p>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số</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quốc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theo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chế</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quân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chủ</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lập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hiến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hiện</a:t>
            </a:r>
            <a:r>
              <a:rPr lang="en-US" sz="3600" dirty="0">
                <a:solidFill>
                  <a:srgbClr val="002060"/>
                </a:solidFill>
                <a:latin typeface="Times New Roman" panose="02020603050405020304" pitchFamily="18" charset="0"/>
                <a:cs typeface="Times New Roman" panose="02020603050405020304" pitchFamily="18" charset="0"/>
              </a:rPr>
              <a:t> nay:  </a:t>
            </a:r>
            <a:r>
              <a:rPr lang="en-US" sz="3600" dirty="0" err="1">
                <a:solidFill>
                  <a:srgbClr val="002060"/>
                </a:solidFill>
                <a:latin typeface="Times New Roman" panose="02020603050405020304" pitchFamily="18" charset="0"/>
                <a:cs typeface="Times New Roman" panose="02020603050405020304" pitchFamily="18" charset="0"/>
                <a:hlinkClick r:id="rId3" tooltip="Nhật Bản">
                  <a:extLst>
                    <a:ext uri="{A12FA001-AC4F-418D-AE19-62706E023703}">
                      <ahyp:hlinkClr xmlns:ahyp="http://schemas.microsoft.com/office/drawing/2018/hyperlinkcolor" xmlns="" val="tx"/>
                    </a:ext>
                  </a:extLst>
                </a:hlinkClick>
              </a:rPr>
              <a:t>Nhật</a:t>
            </a:r>
            <a:r>
              <a:rPr lang="en-US" sz="3600" dirty="0">
                <a:solidFill>
                  <a:srgbClr val="002060"/>
                </a:solidFill>
                <a:latin typeface="Times New Roman" panose="02020603050405020304" pitchFamily="18" charset="0"/>
                <a:cs typeface="Times New Roman" panose="02020603050405020304" pitchFamily="18" charset="0"/>
                <a:hlinkClick r:id="rId3" tooltip="Nhật Bản">
                  <a:extLst>
                    <a:ext uri="{A12FA001-AC4F-418D-AE19-62706E023703}">
                      <ahyp:hlinkClr xmlns:ahyp="http://schemas.microsoft.com/office/drawing/2018/hyperlinkcolor" xmlns="" val="tx"/>
                    </a:ext>
                  </a:extLst>
                </a:hlinkClick>
              </a:rPr>
              <a:t> </a:t>
            </a:r>
            <a:r>
              <a:rPr lang="en-US" sz="3600" dirty="0" err="1">
                <a:solidFill>
                  <a:srgbClr val="002060"/>
                </a:solidFill>
                <a:latin typeface="Times New Roman" panose="02020603050405020304" pitchFamily="18" charset="0"/>
                <a:cs typeface="Times New Roman" panose="02020603050405020304" pitchFamily="18" charset="0"/>
                <a:hlinkClick r:id="rId3" tooltip="Nhật Bản">
                  <a:extLst>
                    <a:ext uri="{A12FA001-AC4F-418D-AE19-62706E023703}">
                      <ahyp:hlinkClr xmlns:ahyp="http://schemas.microsoft.com/office/drawing/2018/hyperlinkcolor" xmlns="" val="tx"/>
                    </a:ext>
                  </a:extLst>
                </a:hlinkClick>
              </a:rPr>
              <a:t>Bản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4" tooltip="Vương quốc Liên hiệp Anh và Bắc Ireland">
                  <a:extLst>
                    <a:ext uri="{A12FA001-AC4F-418D-AE19-62706E023703}">
                      <ahyp:hlinkClr xmlns:ahyp="http://schemas.microsoft.com/office/drawing/2018/hyperlinkcolor" xmlns="" val="tx"/>
                    </a:ext>
                  </a:extLst>
                </a:hlinkClick>
              </a:rPr>
              <a:t>Anh </a:t>
            </a:r>
            <a:r>
              <a:rPr lang="en-US" sz="3600" dirty="0" err="1">
                <a:solidFill>
                  <a:srgbClr val="002060"/>
                </a:solidFill>
                <a:latin typeface="Times New Roman" panose="02020603050405020304" pitchFamily="18" charset="0"/>
                <a:cs typeface="Times New Roman" panose="02020603050405020304" pitchFamily="18" charset="0"/>
                <a:hlinkClick r:id="rId4" tooltip="Vương quốc Liên hiệp Anh và Bắc Ireland">
                  <a:extLst>
                    <a:ext uri="{A12FA001-AC4F-418D-AE19-62706E023703}">
                      <ahyp:hlinkClr xmlns:ahyp="http://schemas.microsoft.com/office/drawing/2018/hyperlinkcolor" xmlns="" val="tx"/>
                    </a:ext>
                  </a:extLst>
                </a:hlinkClick>
              </a:rPr>
              <a:t>Quốc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5" tooltip="Thụy Điển">
                  <a:extLst>
                    <a:ext uri="{A12FA001-AC4F-418D-AE19-62706E023703}">
                      <ahyp:hlinkClr xmlns:ahyp="http://schemas.microsoft.com/office/drawing/2018/hyperlinkcolor" xmlns="" val="tx"/>
                    </a:ext>
                  </a:extLst>
                </a:hlinkClick>
              </a:rPr>
              <a:t>Thụy</a:t>
            </a:r>
            <a:r>
              <a:rPr lang="en-US" sz="3600" dirty="0">
                <a:solidFill>
                  <a:srgbClr val="002060"/>
                </a:solidFill>
                <a:latin typeface="Times New Roman" panose="02020603050405020304" pitchFamily="18" charset="0"/>
                <a:cs typeface="Times New Roman" panose="02020603050405020304" pitchFamily="18" charset="0"/>
                <a:hlinkClick r:id="rId5" tooltip="Thụy Điển">
                  <a:extLst>
                    <a:ext uri="{A12FA001-AC4F-418D-AE19-62706E023703}">
                      <ahyp:hlinkClr xmlns:ahyp="http://schemas.microsoft.com/office/drawing/2018/hyperlinkcolor" xmlns="" val="tx"/>
                    </a:ext>
                  </a:extLst>
                </a:hlinkClick>
              </a:rPr>
              <a:t> </a:t>
            </a:r>
            <a:r>
              <a:rPr lang="en-US" sz="3600" dirty="0" err="1">
                <a:solidFill>
                  <a:srgbClr val="002060"/>
                </a:solidFill>
                <a:latin typeface="Times New Roman" panose="02020603050405020304" pitchFamily="18" charset="0"/>
                <a:cs typeface="Times New Roman" panose="02020603050405020304" pitchFamily="18" charset="0"/>
                <a:hlinkClick r:id="rId5" tooltip="Thụy Điển">
                  <a:extLst>
                    <a:ext uri="{A12FA001-AC4F-418D-AE19-62706E023703}">
                      <ahyp:hlinkClr xmlns:ahyp="http://schemas.microsoft.com/office/drawing/2018/hyperlinkcolor" xmlns="" val="tx"/>
                    </a:ext>
                  </a:extLst>
                </a:hlinkClick>
              </a:rPr>
              <a:t>Điển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6" tooltip="Đan Mạch">
                  <a:extLst>
                    <a:ext uri="{A12FA001-AC4F-418D-AE19-62706E023703}">
                      <ahyp:hlinkClr xmlns:ahyp="http://schemas.microsoft.com/office/drawing/2018/hyperlinkcolor" xmlns="" val="tx"/>
                    </a:ext>
                  </a:extLst>
                </a:hlinkClick>
              </a:rPr>
              <a:t>Đan</a:t>
            </a:r>
            <a:r>
              <a:rPr lang="en-US" sz="3600" dirty="0">
                <a:solidFill>
                  <a:srgbClr val="002060"/>
                </a:solidFill>
                <a:latin typeface="Times New Roman" panose="02020603050405020304" pitchFamily="18" charset="0"/>
                <a:cs typeface="Times New Roman" panose="02020603050405020304" pitchFamily="18" charset="0"/>
                <a:hlinkClick r:id="rId6" tooltip="Đan Mạch">
                  <a:extLst>
                    <a:ext uri="{A12FA001-AC4F-418D-AE19-62706E023703}">
                      <ahyp:hlinkClr xmlns:ahyp="http://schemas.microsoft.com/office/drawing/2018/hyperlinkcolor" xmlns="" val="tx"/>
                    </a:ext>
                  </a:extLst>
                </a:hlinkClick>
              </a:rPr>
              <a:t> </a:t>
            </a:r>
            <a:r>
              <a:rPr lang="en-US" sz="3600" dirty="0" err="1">
                <a:solidFill>
                  <a:srgbClr val="002060"/>
                </a:solidFill>
                <a:latin typeface="Times New Roman" panose="02020603050405020304" pitchFamily="18" charset="0"/>
                <a:cs typeface="Times New Roman" panose="02020603050405020304" pitchFamily="18" charset="0"/>
                <a:hlinkClick r:id="rId6" tooltip="Đan Mạch">
                  <a:extLst>
                    <a:ext uri="{A12FA001-AC4F-418D-AE19-62706E023703}">
                      <ahyp:hlinkClr xmlns:ahyp="http://schemas.microsoft.com/office/drawing/2018/hyperlinkcolor" xmlns="" val="tx"/>
                    </a:ext>
                  </a:extLst>
                </a:hlinkClick>
              </a:rPr>
              <a:t>Mạch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7" tooltip="Canada">
                  <a:extLst>
                    <a:ext uri="{A12FA001-AC4F-418D-AE19-62706E023703}">
                      <ahyp:hlinkClr xmlns:ahyp="http://schemas.microsoft.com/office/drawing/2018/hyperlinkcolor" xmlns="" val="tx"/>
                    </a:ext>
                  </a:extLst>
                </a:hlinkClick>
              </a:rPr>
              <a:t>Canada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8" tooltip="Úc">
                  <a:extLst>
                    <a:ext uri="{A12FA001-AC4F-418D-AE19-62706E023703}">
                      <ahyp:hlinkClr xmlns:ahyp="http://schemas.microsoft.com/office/drawing/2018/hyperlinkcolor" xmlns="" val="tx"/>
                    </a:ext>
                  </a:extLst>
                </a:hlinkClick>
              </a:rPr>
              <a:t>Úc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9" tooltip="Campuchia">
                  <a:extLst>
                    <a:ext uri="{A12FA001-AC4F-418D-AE19-62706E023703}">
                      <ahyp:hlinkClr xmlns:ahyp="http://schemas.microsoft.com/office/drawing/2018/hyperlinkcolor" xmlns="" val="tx"/>
                    </a:ext>
                  </a:extLst>
                </a:hlinkClick>
              </a:rPr>
              <a:t>Campuchia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0" tooltip="Thái Lan">
                  <a:extLst>
                    <a:ext uri="{A12FA001-AC4F-418D-AE19-62706E023703}">
                      <ahyp:hlinkClr xmlns:ahyp="http://schemas.microsoft.com/office/drawing/2018/hyperlinkcolor" xmlns="" val="tx"/>
                    </a:ext>
                  </a:extLst>
                </a:hlinkClick>
              </a:rPr>
              <a:t>Thái Lan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11" tooltip="Tây Ban Nha">
                  <a:extLst>
                    <a:ext uri="{A12FA001-AC4F-418D-AE19-62706E023703}">
                      <ahyp:hlinkClr xmlns:ahyp="http://schemas.microsoft.com/office/drawing/2018/hyperlinkcolor" xmlns="" val="tx"/>
                    </a:ext>
                  </a:extLst>
                </a:hlinkClick>
              </a:rPr>
              <a:t>Tây</a:t>
            </a:r>
            <a:r>
              <a:rPr lang="en-US" sz="3600" dirty="0">
                <a:solidFill>
                  <a:srgbClr val="002060"/>
                </a:solidFill>
                <a:latin typeface="Times New Roman" panose="02020603050405020304" pitchFamily="18" charset="0"/>
                <a:cs typeface="Times New Roman" panose="02020603050405020304" pitchFamily="18" charset="0"/>
                <a:hlinkClick r:id="rId11" tooltip="Tây Ban Nha">
                  <a:extLst>
                    <a:ext uri="{A12FA001-AC4F-418D-AE19-62706E023703}">
                      <ahyp:hlinkClr xmlns:ahyp="http://schemas.microsoft.com/office/drawing/2018/hyperlinkcolor" xmlns="" val="tx"/>
                    </a:ext>
                  </a:extLst>
                </a:hlinkClick>
              </a:rPr>
              <a:t> Ban </a:t>
            </a:r>
            <a:r>
              <a:rPr lang="en-US" sz="3600" dirty="0" err="1">
                <a:solidFill>
                  <a:srgbClr val="002060"/>
                </a:solidFill>
                <a:latin typeface="Times New Roman" panose="02020603050405020304" pitchFamily="18" charset="0"/>
                <a:cs typeface="Times New Roman" panose="02020603050405020304" pitchFamily="18" charset="0"/>
                <a:hlinkClick r:id="rId11" tooltip="Tây Ban Nha">
                  <a:extLst>
                    <a:ext uri="{A12FA001-AC4F-418D-AE19-62706E023703}">
                      <ahyp:hlinkClr xmlns:ahyp="http://schemas.microsoft.com/office/drawing/2018/hyperlinkcolor" xmlns="" val="tx"/>
                    </a:ext>
                  </a:extLst>
                </a:hlinkClick>
              </a:rPr>
              <a:t>Nha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2" tooltip="Na Uy">
                  <a:extLst>
                    <a:ext uri="{A12FA001-AC4F-418D-AE19-62706E023703}">
                      <ahyp:hlinkClr xmlns:ahyp="http://schemas.microsoft.com/office/drawing/2018/hyperlinkcolor" xmlns="" val="tx"/>
                    </a:ext>
                  </a:extLst>
                </a:hlinkClick>
              </a:rPr>
              <a:t>Na Uy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3" tooltip="Hà Lan">
                  <a:extLst>
                    <a:ext uri="{A12FA001-AC4F-418D-AE19-62706E023703}">
                      <ahyp:hlinkClr xmlns:ahyp="http://schemas.microsoft.com/office/drawing/2018/hyperlinkcolor" xmlns="" val="tx"/>
                    </a:ext>
                  </a:extLst>
                </a:hlinkClick>
              </a:rPr>
              <a:t>Hà Lan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14" tooltip="Bỉ">
                  <a:extLst>
                    <a:ext uri="{A12FA001-AC4F-418D-AE19-62706E023703}">
                      <ahyp:hlinkClr xmlns:ahyp="http://schemas.microsoft.com/office/drawing/2018/hyperlinkcolor" xmlns="" val="tx"/>
                    </a:ext>
                  </a:extLst>
                </a:hlinkClick>
              </a:rPr>
              <a:t>Bỉ</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5" tooltip="Malaysia">
                  <a:extLst>
                    <a:ext uri="{A12FA001-AC4F-418D-AE19-62706E023703}">
                      <ahyp:hlinkClr xmlns:ahyp="http://schemas.microsoft.com/office/drawing/2018/hyperlinkcolor" xmlns="" val="tx"/>
                    </a:ext>
                  </a:extLst>
                </a:hlinkClick>
              </a:rPr>
              <a:t>Malaysia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xmlns="" val="tx"/>
                    </a:ext>
                  </a:extLst>
                </a:hlinkClick>
              </a:rPr>
              <a:t>Bhutan</a:t>
            </a:r>
            <a:r>
              <a:rPr lang="en-US" sz="36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44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176265-160C-4351-9851-A263EED2A73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6860" cy="6537960"/>
          </a:xfrm>
          <a:prstGeom prst="rect">
            <a:avLst/>
          </a:prstGeom>
          <a:noFill/>
          <a:ln>
            <a:noFill/>
          </a:ln>
        </p:spPr>
      </p:pic>
      <p:sp>
        <p:nvSpPr>
          <p:cNvPr id="5" name="Rectangle 4">
            <a:extLst>
              <a:ext uri="{FF2B5EF4-FFF2-40B4-BE49-F238E27FC236}">
                <a16:creationId xmlns:a16="http://schemas.microsoft.com/office/drawing/2014/main" id="{A1840862-3377-4F60-BFAB-98E59B5AE45F}"/>
              </a:ext>
            </a:extLst>
          </p:cNvPr>
          <p:cNvSpPr/>
          <p:nvPr/>
        </p:nvSpPr>
        <p:spPr>
          <a:xfrm>
            <a:off x="9166860" y="528668"/>
            <a:ext cx="2766060" cy="5016758"/>
          </a:xfrm>
          <a:prstGeom prst="rect">
            <a:avLst/>
          </a:prstGeom>
        </p:spPr>
        <p:txBody>
          <a:bodyPr wrap="square">
            <a:spAutoFit/>
          </a:bodyPr>
          <a:lstStyle/>
          <a:p>
            <a:pPr lvl="0"/>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thác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1.1 (SGK tr.8) </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1.1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Mỹ</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016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shington là ai, oa sinh tơn, g.oasinhton có xuất thân là, oasinhton có xuất thân là, tổng thống washington, washington có xuất thân là, tiểu sử george washington, george washington tiểu sử, gioóc giơ oa sinh tơn, tiểu sử oa sinh tơn, vai trò của washington, washington, tổng thống washington là ai, george washington là ai, tiểu sử tổng thống oa sinh tơn, tiểu sử tổng thống washington, câu chuyện về tổng thống washington, washington tổng thống đầu tiên của hoa kỳ, tài năng đặc biệt của george washington, tìm hiểu về oa sinh tơn, tiểu sử washington, oa sinh tơn có xuất thân là, tìm hiểu về washington, tổng thống oa sinh tơn, oa sinh tơn là ai, oa-sinh-tơn, g.oa-sinh-tơn, g oa sinh tơn, oasinhtơn, ông washington, tổng thống mỹ washington, tổng thống george washington, washington tổng thống, oasinhton, george washington, george washington chức vụ trước đó, g.washington, woa sinh tơn, oa sinh ton, g washington, g. washington, tong thong washington, oasinton, tổng thống đầu tiên của nước mỹ là ai, george washington ai photo, g oa, tổng thống đầu tiên của nước mỹ, tổng thống đầu tiên của hợp chủng quốc mĩ là, tổng thống đầu tiên của mỹ, ai là tổng thống đầu tiên của nước mỹ, tổng thống đầu tiên của mỹ là ai, tổng thống đầu tiên của hoa kỳ, tổng thống vĩ đại nhất nước mỹ, george washington ai, osinton, washington oa">
            <a:extLst>
              <a:ext uri="{FF2B5EF4-FFF2-40B4-BE49-F238E27FC236}">
                <a16:creationId xmlns:a16="http://schemas.microsoft.com/office/drawing/2014/main" id="{DE723571-DC38-97A3-8B5A-FEFAC8D62E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607" y="297180"/>
            <a:ext cx="5715000" cy="6332220"/>
          </a:xfrm>
          <a:prstGeom prst="rect">
            <a:avLst/>
          </a:prstGeom>
          <a:noFill/>
          <a:ln w="15875">
            <a:solidFill>
              <a:schemeClr val="accent2">
                <a:lumMod val="50000"/>
              </a:schemeClr>
            </a:solidFill>
            <a:prstDash val="dash"/>
          </a:ln>
        </p:spPr>
      </p:pic>
      <p:sp>
        <p:nvSpPr>
          <p:cNvPr id="4" name="TextBox 3">
            <a:extLst>
              <a:ext uri="{FF2B5EF4-FFF2-40B4-BE49-F238E27FC236}">
                <a16:creationId xmlns:a16="http://schemas.microsoft.com/office/drawing/2014/main" id="{819A833E-C079-8231-401F-4DCF6D319E09}"/>
              </a:ext>
            </a:extLst>
          </p:cNvPr>
          <p:cNvSpPr txBox="1"/>
          <p:nvPr/>
        </p:nvSpPr>
        <p:spPr>
          <a:xfrm>
            <a:off x="6096000" y="58846"/>
            <a:ext cx="5615353" cy="6740307"/>
          </a:xfrm>
          <a:prstGeom prst="rect">
            <a:avLst/>
          </a:prstGeom>
          <a:noFill/>
          <a:ln w="15875">
            <a:solidFill>
              <a:schemeClr val="accent2">
                <a:lumMod val="50000"/>
              </a:schemeClr>
            </a:solidFill>
            <a:prstDash val="dash"/>
          </a:ln>
        </p:spPr>
        <p:txBody>
          <a:bodyPr wrap="square">
            <a:spAutoFit/>
          </a:bodyPr>
          <a:lstStyle/>
          <a:p>
            <a:pPr marL="0" marR="0">
              <a:spcBef>
                <a:spcPts val="0"/>
              </a:spcBef>
              <a:spcAft>
                <a:spcPts val="0"/>
              </a:spcAft>
            </a:pP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George Washington </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hay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Washington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chủng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thủ</a:t>
            </a:r>
            <a:r>
              <a:rPr lang="en-US" sz="2400" u="sng" dirty="0">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đô</a:t>
            </a:r>
            <a:r>
              <a:rPr lang="en-US" sz="2400" u="sng" dirty="0">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nước</a:t>
            </a:r>
            <a:r>
              <a:rPr lang="en-US" sz="2400" u="sng" dirty="0">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Mỹ</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George Washington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22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1732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14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1799. Vai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Washington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bang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Anh,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Anh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4407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up)">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165942-7B83-CE74-1A85-C51EDB3EF9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464" y="1053904"/>
            <a:ext cx="3814557" cy="4549726"/>
          </a:xfrm>
          <a:prstGeom prst="rect">
            <a:avLst/>
          </a:prstGeom>
          <a:noFill/>
          <a:ln>
            <a:noFill/>
          </a:ln>
        </p:spPr>
      </p:pic>
      <p:sp>
        <p:nvSpPr>
          <p:cNvPr id="3" name="Text Box 2">
            <a:extLst>
              <a:ext uri="{FF2B5EF4-FFF2-40B4-BE49-F238E27FC236}">
                <a16:creationId xmlns:a16="http://schemas.microsoft.com/office/drawing/2014/main" id="{A4DF7950-2DDC-6599-5551-451B1E744CF8}"/>
              </a:ext>
            </a:extLst>
          </p:cNvPr>
          <p:cNvSpPr txBox="1">
            <a:spLocks noChangeArrowheads="1"/>
          </p:cNvSpPr>
          <p:nvPr/>
        </p:nvSpPr>
        <p:spPr bwMode="auto">
          <a:xfrm>
            <a:off x="4737588" y="1053904"/>
            <a:ext cx="6727581" cy="4951243"/>
          </a:xfrm>
          <a:prstGeom prst="rect">
            <a:avLst/>
          </a:prstGeom>
          <a:solidFill>
            <a:srgbClr val="FFFFFF"/>
          </a:solidFill>
          <a:ln w="15875">
            <a:solidFill>
              <a:srgbClr val="000000"/>
            </a:solidFill>
            <a:prstDash val="dash"/>
            <a:miter lim="800000"/>
            <a:headEnd/>
            <a:tailEnd/>
          </a:ln>
        </p:spPr>
        <p:txBody>
          <a:bodyPr rot="0" vert="horz" wrap="square" lIns="91440" tIns="45720" rIns="91440" bIns="45720" anchor="t" anchorCtr="0">
            <a:noAutofit/>
          </a:bodyPr>
          <a:lstStyle/>
          <a:p>
            <a:pPr marL="0" marR="0">
              <a:spcBef>
                <a:spcPts val="0"/>
              </a:spcBef>
              <a:spcAft>
                <a:spcPts val="0"/>
              </a:spcAft>
            </a:pPr>
            <a:r>
              <a:rPr lang="en-US" sz="2800" b="1" dirty="0">
                <a:solidFill>
                  <a:srgbClr val="202122"/>
                </a:solidFill>
                <a:effectLst/>
                <a:latin typeface="Times New Roman" panose="02020603050405020304" pitchFamily="18" charset="0"/>
                <a:ea typeface="Times New Roman" panose="02020603050405020304" pitchFamily="18" charset="0"/>
              </a:rPr>
              <a:t>Thomas Jefferson</a:t>
            </a:r>
            <a:r>
              <a:rPr lang="en-US" sz="2800" dirty="0">
                <a:solidFill>
                  <a:srgbClr val="202122"/>
                </a:solidFill>
                <a:effectLst/>
                <a:latin typeface="Times New Roman" panose="02020603050405020304" pitchFamily="18" charset="0"/>
                <a:ea typeface="Times New Roman" panose="02020603050405020304" pitchFamily="18" charset="0"/>
              </a:rPr>
              <a:t> (13 </a:t>
            </a:r>
            <a:r>
              <a:rPr lang="en-US" sz="2800" dirty="0" err="1">
                <a:solidFill>
                  <a:srgbClr val="202122"/>
                </a:solidFill>
                <a:effectLst/>
                <a:latin typeface="Times New Roman" panose="02020603050405020304" pitchFamily="18" charset="0"/>
                <a:ea typeface="Times New Roman" panose="02020603050405020304" pitchFamily="18" charset="0"/>
              </a:rPr>
              <a:t>tháng</a:t>
            </a:r>
            <a:r>
              <a:rPr lang="en-US" sz="2800" dirty="0">
                <a:solidFill>
                  <a:srgbClr val="202122"/>
                </a:solidFill>
                <a:effectLst/>
                <a:latin typeface="Times New Roman" panose="02020603050405020304" pitchFamily="18" charset="0"/>
                <a:ea typeface="Times New Roman" panose="02020603050405020304" pitchFamily="18" charset="0"/>
              </a:rPr>
              <a:t> 4 </a:t>
            </a:r>
            <a:r>
              <a:rPr lang="en-US" sz="2800" dirty="0" err="1">
                <a:solidFill>
                  <a:srgbClr val="202122"/>
                </a:solidFill>
                <a:effectLst/>
                <a:latin typeface="Times New Roman" panose="02020603050405020304" pitchFamily="18" charset="0"/>
                <a:ea typeface="Times New Roman" panose="02020603050405020304" pitchFamily="18" charset="0"/>
              </a:rPr>
              <a:t>năm</a:t>
            </a:r>
            <a:r>
              <a:rPr lang="en-US" sz="2800" dirty="0">
                <a:solidFill>
                  <a:srgbClr val="202122"/>
                </a:solidFill>
                <a:effectLst/>
                <a:latin typeface="Times New Roman" panose="02020603050405020304" pitchFamily="18" charset="0"/>
                <a:ea typeface="Times New Roman" panose="02020603050405020304" pitchFamily="18" charset="0"/>
              </a:rPr>
              <a:t> 1743 – 4 </a:t>
            </a:r>
            <a:r>
              <a:rPr lang="en-US" sz="2800" dirty="0" err="1">
                <a:solidFill>
                  <a:srgbClr val="202122"/>
                </a:solidFill>
                <a:effectLst/>
                <a:latin typeface="Times New Roman" panose="02020603050405020304" pitchFamily="18" charset="0"/>
                <a:ea typeface="Times New Roman" panose="02020603050405020304" pitchFamily="18" charset="0"/>
              </a:rPr>
              <a:t>tháng</a:t>
            </a:r>
            <a:r>
              <a:rPr lang="en-US" sz="2800" dirty="0">
                <a:solidFill>
                  <a:srgbClr val="202122"/>
                </a:solidFill>
                <a:effectLst/>
                <a:latin typeface="Times New Roman" panose="02020603050405020304" pitchFamily="18" charset="0"/>
                <a:ea typeface="Times New Roman" panose="02020603050405020304" pitchFamily="18" charset="0"/>
              </a:rPr>
              <a:t> 7 </a:t>
            </a:r>
            <a:r>
              <a:rPr lang="en-US" sz="2800" dirty="0" err="1">
                <a:solidFill>
                  <a:srgbClr val="202122"/>
                </a:solidFill>
                <a:effectLst/>
                <a:latin typeface="Times New Roman" panose="02020603050405020304" pitchFamily="18" charset="0"/>
                <a:ea typeface="Times New Roman" panose="02020603050405020304" pitchFamily="18" charset="0"/>
              </a:rPr>
              <a:t>năm</a:t>
            </a:r>
            <a:r>
              <a:rPr lang="en-US" sz="2800" dirty="0">
                <a:solidFill>
                  <a:srgbClr val="202122"/>
                </a:solidFill>
                <a:effectLst/>
                <a:latin typeface="Times New Roman" panose="02020603050405020304" pitchFamily="18" charset="0"/>
                <a:ea typeface="Times New Roman" panose="02020603050405020304" pitchFamily="18" charset="0"/>
              </a:rPr>
              <a:t> 1826)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chính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khách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ngoại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giao</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luật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sư</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kiến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trúc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sư</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triết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học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người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Mỹ</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Ông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một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trong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các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3" tooltip="Nhóm lập quốc Hoa Kỳ"/>
              </a:rPr>
              <a:t>kiến</a:t>
            </a:r>
            <a:r>
              <a:rPr lang="en-US" sz="2800" u="sng" dirty="0">
                <a:solidFill>
                  <a:srgbClr val="3366CC"/>
                </a:solidFill>
                <a:effectLst/>
                <a:latin typeface="Times New Roman" panose="02020603050405020304" pitchFamily="18" charset="0"/>
                <a:ea typeface="Times New Roman" panose="02020603050405020304" pitchFamily="18" charset="0"/>
                <a:hlinkClick r:id="rId3" tooltip="Nhóm lập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3" tooltip="Nhóm lập quốc Hoa Kỳ"/>
              </a:rPr>
              <a:t>quốc</a:t>
            </a:r>
            <a:r>
              <a:rPr lang="en-US" sz="2800" u="sng" dirty="0">
                <a:solidFill>
                  <a:srgbClr val="3366CC"/>
                </a:solidFill>
                <a:effectLst/>
                <a:latin typeface="Times New Roman" panose="02020603050405020304" pitchFamily="18" charset="0"/>
                <a:ea typeface="Times New Roman" panose="02020603050405020304" pitchFamily="18" charset="0"/>
                <a:hlinkClick r:id="rId3" tooltip="Nhóm lập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3" tooltip="Nhóm lập quốc Hoa Kỳ"/>
              </a:rPr>
              <a:t>phụ</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của</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Hợp</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chúng</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quốc</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Hoa</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Kỳ</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và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5" tooltip="Tổng thống Hoa Kỳ"/>
              </a:rPr>
              <a:t>tổng</a:t>
            </a:r>
            <a:r>
              <a:rPr lang="en-US" sz="2800" u="sng" dirty="0">
                <a:solidFill>
                  <a:srgbClr val="3366CC"/>
                </a:solidFill>
                <a:effectLst/>
                <a:latin typeface="Times New Roman" panose="02020603050405020304" pitchFamily="18" charset="0"/>
                <a:ea typeface="Times New Roman" panose="02020603050405020304" pitchFamily="18" charset="0"/>
                <a:hlinkClick r:id="rId5" tooltip="Tổng thống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5" tooltip="Tổng thống Hoa Kỳ"/>
              </a:rPr>
              <a:t>thống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thứ</a:t>
            </a:r>
            <a:r>
              <a:rPr lang="en-US" sz="2800" dirty="0">
                <a:solidFill>
                  <a:srgbClr val="202122"/>
                </a:solidFill>
                <a:effectLst/>
                <a:latin typeface="Times New Roman" panose="02020603050405020304" pitchFamily="18" charset="0"/>
                <a:ea typeface="Times New Roman" panose="02020603050405020304" pitchFamily="18" charset="0"/>
              </a:rPr>
              <a:t> 3 </a:t>
            </a:r>
            <a:r>
              <a:rPr lang="en-US" sz="2800" dirty="0" err="1">
                <a:solidFill>
                  <a:srgbClr val="202122"/>
                </a:solidFill>
                <a:effectLst/>
                <a:latin typeface="Times New Roman" panose="02020603050405020304" pitchFamily="18" charset="0"/>
                <a:ea typeface="Times New Roman" panose="02020603050405020304" pitchFamily="18" charset="0"/>
              </a:rPr>
              <a:t>của</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Hợp</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Chúng</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Quốc</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Hoa</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Kỳ</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dirty="0">
                <a:solidFill>
                  <a:srgbClr val="202122"/>
                </a:solidFill>
                <a:effectLst/>
                <a:latin typeface="Times New Roman" panose="02020603050405020304" pitchFamily="18" charset="0"/>
                <a:ea typeface="Times New Roman" panose="02020603050405020304" pitchFamily="18" charset="0"/>
              </a:rPr>
              <a:t>(</a:t>
            </a:r>
            <a:r>
              <a:rPr lang="en-US" sz="2800" dirty="0" err="1">
                <a:solidFill>
                  <a:srgbClr val="202122"/>
                </a:solidFill>
                <a:effectLst/>
                <a:latin typeface="Times New Roman" panose="02020603050405020304" pitchFamily="18" charset="0"/>
                <a:ea typeface="Times New Roman" panose="02020603050405020304" pitchFamily="18" charset="0"/>
              </a:rPr>
              <a:t>nhiệm</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kỳ</a:t>
            </a:r>
            <a:r>
              <a:rPr lang="en-US" sz="2800" dirty="0">
                <a:solidFill>
                  <a:srgbClr val="202122"/>
                </a:solidFill>
                <a:effectLst/>
                <a:latin typeface="Times New Roman" panose="02020603050405020304" pitchFamily="18" charset="0"/>
                <a:ea typeface="Times New Roman" panose="02020603050405020304" pitchFamily="18" charset="0"/>
              </a:rPr>
              <a:t> 1801 – 1809). Jefferson </a:t>
            </a:r>
            <a:r>
              <a:rPr lang="en-US" sz="2800" dirty="0" err="1">
                <a:solidFill>
                  <a:srgbClr val="202122"/>
                </a:solidFill>
                <a:effectLst/>
                <a:latin typeface="Times New Roman" panose="02020603050405020304" pitchFamily="18" charset="0"/>
                <a:ea typeface="Times New Roman" panose="02020603050405020304" pitchFamily="18" charset="0"/>
              </a:rPr>
              <a:t>sáng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lập</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ra</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Đảng</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Dân</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chủ-Cộng</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hòa</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Hoa</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Kỳ</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và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một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8" tooltip="Nhà triết học"/>
              </a:rPr>
              <a:t>nhà</a:t>
            </a:r>
            <a:r>
              <a:rPr lang="en-US" sz="2800" u="sng" dirty="0">
                <a:solidFill>
                  <a:srgbClr val="3366CC"/>
                </a:solidFill>
                <a:effectLst/>
                <a:latin typeface="Times New Roman" panose="02020603050405020304" pitchFamily="18" charset="0"/>
                <a:ea typeface="Times New Roman" panose="02020603050405020304" pitchFamily="18" charset="0"/>
                <a:hlinkClick r:id="rId8" tooltip="Nhà triết học"/>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8" tooltip="Nhà triết học"/>
              </a:rPr>
              <a:t>triết</a:t>
            </a:r>
            <a:r>
              <a:rPr lang="en-US" sz="2800" u="sng" dirty="0">
                <a:solidFill>
                  <a:srgbClr val="3366CC"/>
                </a:solidFill>
                <a:effectLst/>
                <a:latin typeface="Times New Roman" panose="02020603050405020304" pitchFamily="18" charset="0"/>
                <a:ea typeface="Times New Roman" panose="02020603050405020304" pitchFamily="18" charset="0"/>
                <a:hlinkClick r:id="rId8" tooltip="Nhà triết học"/>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8" tooltip="Nhà triết học"/>
              </a:rPr>
              <a:t>học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chính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trị</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có</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ảnh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hưởng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lớn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một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trong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những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người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theo</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9" tooltip="Chủ nghĩa tự do"/>
              </a:rPr>
              <a:t>chủ</a:t>
            </a:r>
            <a:r>
              <a:rPr lang="en-US" sz="2800" u="sng" dirty="0">
                <a:solidFill>
                  <a:srgbClr val="3366CC"/>
                </a:solidFill>
                <a:effectLst/>
                <a:latin typeface="Times New Roman" panose="02020603050405020304" pitchFamily="18" charset="0"/>
                <a:ea typeface="Times New Roman" panose="02020603050405020304" pitchFamily="18" charset="0"/>
                <a:hlinkClick r:id="rId9" tooltip="Chủ nghĩa tự do"/>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9" tooltip="Chủ nghĩa tự do"/>
              </a:rPr>
              <a:t>nghĩa</a:t>
            </a:r>
            <a:r>
              <a:rPr lang="en-US" sz="2800" u="sng" dirty="0">
                <a:solidFill>
                  <a:srgbClr val="3366CC"/>
                </a:solidFill>
                <a:effectLst/>
                <a:latin typeface="Times New Roman" panose="02020603050405020304" pitchFamily="18" charset="0"/>
                <a:ea typeface="Times New Roman" panose="02020603050405020304" pitchFamily="18" charset="0"/>
                <a:hlinkClick r:id="rId9" tooltip="Chủ nghĩa tự do"/>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9" tooltip="Chủ nghĩa tự do"/>
              </a:rPr>
              <a:t>tự</a:t>
            </a:r>
            <a:r>
              <a:rPr lang="en-US" sz="2800" u="sng" dirty="0">
                <a:solidFill>
                  <a:srgbClr val="3366CC"/>
                </a:solidFill>
                <a:effectLst/>
                <a:latin typeface="Times New Roman" panose="02020603050405020304" pitchFamily="18" charset="0"/>
                <a:ea typeface="Times New Roman" panose="02020603050405020304" pitchFamily="18" charset="0"/>
                <a:hlinkClick r:id="rId9" tooltip="Chủ nghĩa tự do"/>
              </a:rPr>
              <a:t> do</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nhiệt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thành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lớn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nhất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thời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cận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đại</a:t>
            </a:r>
            <a:r>
              <a:rPr lang="en-US" sz="2800" dirty="0">
                <a:solidFill>
                  <a:srgbClr val="202122"/>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420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F1CB3-4C1A-B9E6-92FC-68B61696D5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969" y="-411086"/>
            <a:ext cx="9800491" cy="7470304"/>
          </a:xfrm>
          <a:prstGeom prst="rect">
            <a:avLst/>
          </a:prstGeom>
        </p:spPr>
      </p:pic>
    </p:spTree>
    <p:extLst>
      <p:ext uri="{BB962C8B-B14F-4D97-AF65-F5344CB8AC3E}">
        <p14:creationId xmlns:p14="http://schemas.microsoft.com/office/powerpoint/2010/main" val="424119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247A3B-93CC-4774-9419-317DA5BCE3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393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506368-10E4-4426-B25C-99A749D21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02834"/>
            <a:ext cx="11689079" cy="5626566"/>
          </a:xfrm>
          <a:prstGeom prst="rect">
            <a:avLst/>
          </a:prstGeom>
        </p:spPr>
      </p:pic>
      <p:sp>
        <p:nvSpPr>
          <p:cNvPr id="7" name="Rectangle 6">
            <a:extLst>
              <a:ext uri="{FF2B5EF4-FFF2-40B4-BE49-F238E27FC236}">
                <a16:creationId xmlns:a16="http://schemas.microsoft.com/office/drawing/2014/main" id="{3323176A-5619-472E-A894-417FED6743C4}"/>
              </a:ext>
            </a:extLst>
          </p:cNvPr>
          <p:cNvSpPr/>
          <p:nvPr/>
        </p:nvSpPr>
        <p:spPr>
          <a:xfrm>
            <a:off x="274320" y="-197495"/>
            <a:ext cx="8503920" cy="1200329"/>
          </a:xfrm>
          <a:prstGeom prst="rect">
            <a:avLst/>
          </a:prstGeom>
        </p:spPr>
        <p:txBody>
          <a:bodyPr wrap="square">
            <a:spAutoFit/>
          </a:bodyPr>
          <a:lstStyle/>
          <a:p>
            <a:r>
              <a:rPr lang="en-US" sz="3600" b="1" dirty="0">
                <a:solidFill>
                  <a:srgbClr val="FF0000"/>
                </a:solidFill>
                <a:latin typeface="Times New Roman" panose="02020603050405020304" pitchFamily="18" charset="0"/>
                <a:ea typeface="+mj-ea"/>
                <a:cs typeface="Times New Roman" panose="02020603050405020304" pitchFamily="18" charset="0"/>
              </a:rPr>
              <a:t>1. </a:t>
            </a:r>
            <a:r>
              <a:rPr lang="en-US" sz="3600" b="1" dirty="0" err="1">
                <a:solidFill>
                  <a:srgbClr val="FF0000"/>
                </a:solidFill>
                <a:latin typeface="Times New Roman" panose="02020603050405020304" pitchFamily="18" charset="0"/>
                <a:ea typeface="+mj-ea"/>
                <a:cs typeface="Times New Roman" panose="02020603050405020304" pitchFamily="18" charset="0"/>
              </a:rPr>
              <a:t>Cách</a:t>
            </a:r>
            <a:r>
              <a:rPr lang="en-US" sz="3600" b="1" dirty="0">
                <a:solidFill>
                  <a:srgbClr val="FF0000"/>
                </a:solidFill>
                <a:latin typeface="Times New Roman" panose="02020603050405020304" pitchFamily="18" charset="0"/>
                <a:ea typeface="+mj-ea"/>
                <a:cs typeface="Times New Roman" panose="02020603050405020304" pitchFamily="18" charset="0"/>
              </a:rPr>
              <a:t> </a:t>
            </a:r>
            <a:r>
              <a:rPr lang="en-US" sz="3600" b="1" dirty="0" err="1">
                <a:solidFill>
                  <a:srgbClr val="FF0000"/>
                </a:solidFill>
                <a:latin typeface="Times New Roman" panose="02020603050405020304" pitchFamily="18" charset="0"/>
                <a:ea typeface="+mj-ea"/>
                <a:cs typeface="Times New Roman" panose="02020603050405020304" pitchFamily="18" charset="0"/>
              </a:rPr>
              <a:t>mạng</a:t>
            </a:r>
            <a:r>
              <a:rPr lang="en-US" sz="3600" b="1" dirty="0">
                <a:solidFill>
                  <a:srgbClr val="FF0000"/>
                </a:solidFill>
                <a:latin typeface="Times New Roman" panose="02020603050405020304" pitchFamily="18" charset="0"/>
                <a:ea typeface="+mj-ea"/>
                <a:cs typeface="Times New Roman" panose="02020603050405020304" pitchFamily="18" charset="0"/>
              </a:rPr>
              <a:t> t</a:t>
            </a:r>
            <a:r>
              <a:rPr lang="vi-VN" sz="3600" b="1" dirty="0">
                <a:solidFill>
                  <a:srgbClr val="FF0000"/>
                </a:solidFill>
                <a:latin typeface="Times New Roman" panose="02020603050405020304" pitchFamily="18" charset="0"/>
                <a:ea typeface="+mj-ea"/>
                <a:cs typeface="Times New Roman" panose="02020603050405020304" pitchFamily="18" charset="0"/>
              </a:rPr>
              <a:t>ư</a:t>
            </a:r>
            <a:r>
              <a:rPr lang="en-US" sz="3600" b="1" dirty="0">
                <a:solidFill>
                  <a:srgbClr val="FF0000"/>
                </a:solidFill>
                <a:latin typeface="Times New Roman" panose="02020603050405020304" pitchFamily="18" charset="0"/>
                <a:ea typeface="+mj-ea"/>
                <a:cs typeface="Times New Roman" panose="02020603050405020304" pitchFamily="18" charset="0"/>
              </a:rPr>
              <a:t> </a:t>
            </a:r>
            <a:r>
              <a:rPr lang="en-US" sz="3600" b="1" dirty="0" err="1">
                <a:solidFill>
                  <a:srgbClr val="FF0000"/>
                </a:solidFill>
                <a:latin typeface="Times New Roman" panose="02020603050405020304" pitchFamily="18" charset="0"/>
                <a:ea typeface="+mj-ea"/>
                <a:cs typeface="Times New Roman" panose="02020603050405020304" pitchFamily="18" charset="0"/>
              </a:rPr>
              <a:t>sản</a:t>
            </a:r>
            <a:r>
              <a:rPr lang="en-US" sz="3600" b="1" dirty="0">
                <a:solidFill>
                  <a:srgbClr val="FF0000"/>
                </a:solidFill>
                <a:latin typeface="Times New Roman" panose="02020603050405020304" pitchFamily="18" charset="0"/>
                <a:ea typeface="+mj-ea"/>
                <a:cs typeface="Times New Roman" panose="02020603050405020304" pitchFamily="18" charset="0"/>
              </a:rPr>
              <a:t> Anh</a:t>
            </a:r>
            <a:br>
              <a:rPr lang="en-US" sz="3600" b="1" dirty="0">
                <a:solidFill>
                  <a:prstClr val="black"/>
                </a:solidFill>
                <a:latin typeface="Times New Roman" panose="02020603050405020304" pitchFamily="18" charset="0"/>
                <a:ea typeface="+mj-ea"/>
                <a:cs typeface="Times New Roman" panose="02020603050405020304" pitchFamily="18" charset="0"/>
              </a:rPr>
            </a:br>
            <a:r>
              <a:rPr lang="en-US" sz="3600" b="1" dirty="0">
                <a:solidFill>
                  <a:prstClr val="black"/>
                </a:solidFill>
                <a:latin typeface="Times New Roman" panose="02020603050405020304" pitchFamily="18" charset="0"/>
                <a:ea typeface="+mj-ea"/>
                <a:cs typeface="Times New Roman" panose="02020603050405020304" pitchFamily="18" charset="0"/>
              </a:rPr>
              <a:t> </a:t>
            </a:r>
            <a:r>
              <a:rPr lang="en-US" sz="3600" dirty="0">
                <a:solidFill>
                  <a:prstClr val="black"/>
                </a:solidFill>
                <a:latin typeface="Times New Roman" panose="02020603050405020304" pitchFamily="18" charset="0"/>
                <a:ea typeface="+mj-ea"/>
                <a:cs typeface="Times New Roman" panose="02020603050405020304" pitchFamily="18" charset="0"/>
              </a:rPr>
              <a:t>a. </a:t>
            </a:r>
            <a:r>
              <a:rPr lang="en-US" sz="3600" dirty="0" err="1">
                <a:solidFill>
                  <a:prstClr val="black"/>
                </a:solidFill>
                <a:latin typeface="Times New Roman" panose="02020603050405020304" pitchFamily="18" charset="0"/>
                <a:ea typeface="+mj-ea"/>
                <a:cs typeface="Times New Roman" panose="02020603050405020304" pitchFamily="18" charset="0"/>
              </a:rPr>
              <a:t>Nguyên</a:t>
            </a:r>
            <a:r>
              <a:rPr lang="en-US" sz="3600" dirty="0">
                <a:solidFill>
                  <a:prstClr val="black"/>
                </a:solidFill>
                <a:latin typeface="Times New Roman" panose="02020603050405020304" pitchFamily="18" charset="0"/>
                <a:ea typeface="+mj-ea"/>
                <a:cs typeface="Times New Roman" panose="02020603050405020304" pitchFamily="18" charset="0"/>
              </a:rPr>
              <a:t> </a:t>
            </a:r>
            <a:r>
              <a:rPr lang="en-US" sz="3600" dirty="0" err="1">
                <a:solidFill>
                  <a:prstClr val="black"/>
                </a:solidFill>
                <a:latin typeface="Times New Roman" panose="02020603050405020304" pitchFamily="18" charset="0"/>
                <a:ea typeface="+mj-ea"/>
                <a:cs typeface="Times New Roman" panose="02020603050405020304" pitchFamily="18" charset="0"/>
              </a:rPr>
              <a:t>nhân</a:t>
            </a:r>
            <a:endParaRPr lang="en-US" sz="3600" dirty="0"/>
          </a:p>
        </p:txBody>
      </p:sp>
    </p:spTree>
    <p:extLst>
      <p:ext uri="{BB962C8B-B14F-4D97-AF65-F5344CB8AC3E}">
        <p14:creationId xmlns:p14="http://schemas.microsoft.com/office/powerpoint/2010/main" val="183988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03A4-6340-42FA-9F73-816E87B6E3DD}"/>
              </a:ext>
            </a:extLst>
          </p:cNvPr>
          <p:cNvSpPr>
            <a:spLocks noGrp="1"/>
          </p:cNvSpPr>
          <p:nvPr>
            <p:ph type="title"/>
          </p:nvPr>
        </p:nvSpPr>
        <p:spPr>
          <a:xfrm>
            <a:off x="320040" y="0"/>
            <a:ext cx="6035040" cy="1097281"/>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1. </a:t>
            </a:r>
            <a:r>
              <a:rPr lang="en-US" b="1" dirty="0" err="1">
                <a:solidFill>
                  <a:srgbClr val="FF0000"/>
                </a:solidFill>
                <a:latin typeface="Times New Roman" panose="02020603050405020304" pitchFamily="18" charset="0"/>
                <a:cs typeface="Times New Roman" panose="02020603050405020304" pitchFamily="18" charset="0"/>
              </a:rPr>
              <a:t>Cách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mạng</a:t>
            </a:r>
            <a:r>
              <a:rPr lang="en-US" b="1" dirty="0">
                <a:solidFill>
                  <a:srgbClr val="FF0000"/>
                </a:solidFill>
                <a:latin typeface="Times New Roman" panose="02020603050405020304" pitchFamily="18" charset="0"/>
                <a:cs typeface="Times New Roman" panose="02020603050405020304" pitchFamily="18" charset="0"/>
              </a:rPr>
              <a:t> t</a:t>
            </a:r>
            <a:r>
              <a:rPr lang="vi-VN" b="1" dirty="0">
                <a:solidFill>
                  <a:srgbClr val="FF0000"/>
                </a:solidFill>
                <a:latin typeface="Times New Roman" panose="02020603050405020304" pitchFamily="18" charset="0"/>
                <a:cs typeface="Times New Roman" panose="02020603050405020304" pitchFamily="18" charset="0"/>
              </a:rPr>
              <a:t>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sản</a:t>
            </a:r>
            <a:r>
              <a:rPr lang="en-US" b="1" dirty="0">
                <a:solidFill>
                  <a:srgbClr val="FF0000"/>
                </a:solidFill>
                <a:latin typeface="Times New Roman" panose="02020603050405020304" pitchFamily="18" charset="0"/>
                <a:cs typeface="Times New Roman" panose="02020603050405020304" pitchFamily="18" charset="0"/>
              </a:rPr>
              <a:t> Anh</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 </a:t>
            </a:r>
            <a:r>
              <a:rPr lang="en-US" b="1" dirty="0" err="1">
                <a:latin typeface="Times New Roman" panose="02020603050405020304" pitchFamily="18" charset="0"/>
                <a:cs typeface="Times New Roman" panose="02020603050405020304" pitchFamily="18" charset="0"/>
              </a:rPr>
              <a:t>Nguyên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endParaRPr lang="en-US"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9C6E5A2-949D-4993-B9E1-7729FAF3A97D}"/>
              </a:ext>
            </a:extLst>
          </p:cNvPr>
          <p:cNvSpPr/>
          <p:nvPr/>
        </p:nvSpPr>
        <p:spPr>
          <a:xfrm>
            <a:off x="342900" y="1440181"/>
            <a:ext cx="3291840" cy="4247317"/>
          </a:xfrm>
          <a:prstGeom prst="rect">
            <a:avLst/>
          </a:prstGeom>
        </p:spPr>
        <p:txBody>
          <a:bodyPr wrap="square">
            <a:spAutoFit/>
          </a:bodyPr>
          <a:lstStyle/>
          <a:p>
            <a:pPr>
              <a:spcAft>
                <a:spcPts val="0"/>
              </a:spcAft>
            </a:pPr>
            <a:r>
              <a:rPr lang="en-US" sz="3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1.a </a:t>
            </a:r>
            <a:r>
              <a:rPr lang="vi-VN" sz="3400" dirty="0">
                <a:solidFill>
                  <a:srgbClr val="0070C0"/>
                </a:solidFill>
                <a:latin typeface="Times New Roman" panose="02020603050405020304" pitchFamily="18" charset="0"/>
              </a:rPr>
              <a:t> và tư liệu 1.2, em hãy trình bày nguyên nhân chính dẫn đến cuộc Cách mạng tư sản Anh</a:t>
            </a:r>
            <a:endParaRPr lang="en-US" sz="3400" dirty="0">
              <a:solidFill>
                <a:srgbClr val="0070C0"/>
              </a:solidFill>
              <a:latin typeface="Calibri Light" panose="020F0302020204030204"/>
            </a:endParaRPr>
          </a:p>
          <a:p>
            <a:pPr>
              <a:spcAft>
                <a:spcPts val="0"/>
              </a:spcAft>
            </a:pP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196424F-9A17-4C7C-92A2-38C324ED0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920" y="822960"/>
            <a:ext cx="7917180" cy="5852159"/>
          </a:xfrm>
          <a:prstGeom prst="rect">
            <a:avLst/>
          </a:prstGeom>
        </p:spPr>
      </p:pic>
    </p:spTree>
    <p:extLst>
      <p:ext uri="{BB962C8B-B14F-4D97-AF65-F5344CB8AC3E}">
        <p14:creationId xmlns:p14="http://schemas.microsoft.com/office/powerpoint/2010/main" val="107726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559" y="0"/>
            <a:ext cx="12481559" cy="6659880"/>
          </a:xfrm>
          <a:prstGeom prst="rect">
            <a:avLst/>
          </a:prstGeom>
        </p:spPr>
      </p:pic>
      <p:sp>
        <p:nvSpPr>
          <p:cNvPr id="3" name="TextBox 2"/>
          <p:cNvSpPr txBox="1"/>
          <p:nvPr/>
        </p:nvSpPr>
        <p:spPr>
          <a:xfrm>
            <a:off x="10287000" y="2880360"/>
            <a:ext cx="1463040" cy="2554545"/>
          </a:xfrm>
          <a:prstGeom prst="rect">
            <a:avLst/>
          </a:prstGeom>
          <a:noFill/>
        </p:spPr>
        <p:txBody>
          <a:bodyPr wrap="square" rtlCol="0">
            <a:spAutoFit/>
          </a:bodyPr>
          <a:lstStyle/>
          <a:p>
            <a:r>
              <a:rPr lang="en-US" sz="3200" b="1" dirty="0" err="1">
                <a:solidFill>
                  <a:srgbClr val="FF0000"/>
                </a:solidFill>
              </a:rPr>
              <a:t>Tầng</a:t>
            </a:r>
            <a:r>
              <a:rPr lang="en-US" sz="3200" b="1" dirty="0">
                <a:solidFill>
                  <a:srgbClr val="FF0000"/>
                </a:solidFill>
              </a:rPr>
              <a:t> </a:t>
            </a:r>
            <a:r>
              <a:rPr lang="en-US" sz="3200" b="1" dirty="0" err="1">
                <a:solidFill>
                  <a:srgbClr val="FF0000"/>
                </a:solidFill>
              </a:rPr>
              <a:t>lớp</a:t>
            </a:r>
            <a:r>
              <a:rPr lang="en-US" sz="3200" b="1" dirty="0">
                <a:solidFill>
                  <a:srgbClr val="FF0000"/>
                </a:solidFill>
              </a:rPr>
              <a:t> </a:t>
            </a:r>
            <a:r>
              <a:rPr lang="en-US" sz="3200" b="1" dirty="0" err="1">
                <a:solidFill>
                  <a:srgbClr val="FF0000"/>
                </a:solidFill>
              </a:rPr>
              <a:t>Quý</a:t>
            </a:r>
            <a:r>
              <a:rPr lang="en-US" sz="3200" b="1" dirty="0">
                <a:solidFill>
                  <a:srgbClr val="FF0000"/>
                </a:solidFill>
              </a:rPr>
              <a:t> </a:t>
            </a:r>
            <a:r>
              <a:rPr lang="en-US" sz="3200" b="1" dirty="0" err="1">
                <a:solidFill>
                  <a:srgbClr val="FF0000"/>
                </a:solidFill>
              </a:rPr>
              <a:t>tộc</a:t>
            </a:r>
            <a:r>
              <a:rPr lang="en-US" sz="3200" b="1" dirty="0">
                <a:solidFill>
                  <a:srgbClr val="FF0000"/>
                </a:solidFill>
              </a:rPr>
              <a:t> </a:t>
            </a:r>
            <a:r>
              <a:rPr lang="en-US" sz="3200" b="1" dirty="0" err="1">
                <a:solidFill>
                  <a:srgbClr val="FF0000"/>
                </a:solidFill>
              </a:rPr>
              <a:t>mới</a:t>
            </a:r>
            <a:endParaRPr lang="en-US" sz="3200" b="1" dirty="0">
              <a:solidFill>
                <a:srgbClr val="FF0000"/>
              </a:solidFill>
            </a:endParaRPr>
          </a:p>
        </p:txBody>
      </p:sp>
    </p:spTree>
    <p:extLst>
      <p:ext uri="{BB962C8B-B14F-4D97-AF65-F5344CB8AC3E}">
        <p14:creationId xmlns:p14="http://schemas.microsoft.com/office/powerpoint/2010/main" val="195756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2564</Words>
  <Application>Microsoft Office PowerPoint</Application>
  <PresentationFormat>Widescreen</PresentationFormat>
  <Paragraphs>291</Paragraphs>
  <Slides>52</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52</vt:i4>
      </vt:variant>
    </vt:vector>
  </HeadingPairs>
  <TitlesOfParts>
    <vt:vector size="62" baseType="lpstr">
      <vt:lpstr>Arial</vt:lpstr>
      <vt:lpstr>Bodoni MT Black</vt:lpstr>
      <vt:lpstr>Calibri</vt:lpstr>
      <vt:lpstr>Calibri Light</vt:lpstr>
      <vt:lpstr>Open Sans</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Cách mạng tư sản Anh  a. Nguyên nhân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 sát hình 1.3 (sgktr.9): Xác định thời điểm và sự kiện kết thúc cách mạng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cp:lastModifiedBy>
  <cp:revision>203</cp:revision>
  <dcterms:created xsi:type="dcterms:W3CDTF">2023-07-31T03:08:21Z</dcterms:created>
  <dcterms:modified xsi:type="dcterms:W3CDTF">2024-09-10T11:01:07Z</dcterms:modified>
</cp:coreProperties>
</file>