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3" r:id="rId2"/>
    <p:sldMasterId id="2147483736" r:id="rId3"/>
    <p:sldMasterId id="2147483748" r:id="rId4"/>
  </p:sldMasterIdLst>
  <p:notesMasterIdLst>
    <p:notesMasterId r:id="rId38"/>
  </p:notesMasterIdLst>
  <p:sldIdLst>
    <p:sldId id="326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25" r:id="rId13"/>
    <p:sldId id="335" r:id="rId14"/>
    <p:sldId id="336" r:id="rId15"/>
    <p:sldId id="337" r:id="rId16"/>
    <p:sldId id="259" r:id="rId17"/>
    <p:sldId id="277" r:id="rId18"/>
    <p:sldId id="338" r:id="rId19"/>
    <p:sldId id="280" r:id="rId20"/>
    <p:sldId id="283" r:id="rId21"/>
    <p:sldId id="263" r:id="rId22"/>
    <p:sldId id="339" r:id="rId23"/>
    <p:sldId id="292" r:id="rId24"/>
    <p:sldId id="298" r:id="rId25"/>
    <p:sldId id="323" r:id="rId26"/>
    <p:sldId id="304" r:id="rId27"/>
    <p:sldId id="305" r:id="rId28"/>
    <p:sldId id="340" r:id="rId29"/>
    <p:sldId id="307" r:id="rId30"/>
    <p:sldId id="308" r:id="rId31"/>
    <p:sldId id="311" r:id="rId32"/>
    <p:sldId id="312" r:id="rId33"/>
    <p:sldId id="313" r:id="rId34"/>
    <p:sldId id="317" r:id="rId35"/>
    <p:sldId id="341" r:id="rId36"/>
    <p:sldId id="32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HIEN NHI_PC" initials="HN" lastIdx="1" clrIdx="1">
    <p:extLst>
      <p:ext uri="{19B8F6BF-5375-455C-9EA6-DF929625EA0E}">
        <p15:presenceInfo xmlns:p15="http://schemas.microsoft.com/office/powerpoint/2012/main" userId="HIEN NHI_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161"/>
    <a:srgbClr val="AEF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34" autoAdjust="0"/>
  </p:normalViewPr>
  <p:slideViewPr>
    <p:cSldViewPr snapToGrid="0">
      <p:cViewPr>
        <p:scale>
          <a:sx n="50" d="100"/>
          <a:sy n="50" d="100"/>
        </p:scale>
        <p:origin x="57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0-21T22:02:30.888" idx="1">
    <p:pos x="5794" y="53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8D8C6D-5A0C-4E74-AF2E-452E3870C3D6}" type="doc">
      <dgm:prSet loTypeId="urn:microsoft.com/office/officeart/2005/8/layout/v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F06030-A67E-45EF-891D-3D0CC6318C38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Tri thức Ngữ văn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CE415-C02A-4632-99C6-07D2642C54C7}" type="parTrans" cxnId="{5EA97C79-7BFB-4B46-8F46-959DDEAB2F0F}">
      <dgm:prSet/>
      <dgm:spPr/>
      <dgm:t>
        <a:bodyPr/>
        <a:lstStyle/>
        <a:p>
          <a:endParaRPr lang="en-US"/>
        </a:p>
      </dgm:t>
    </dgm:pt>
    <dgm:pt modelId="{A0BD4166-ACFF-4E27-AB27-6D2068A63007}" type="sibTrans" cxnId="{5EA97C79-7BFB-4B46-8F46-959DDEAB2F0F}">
      <dgm:prSet/>
      <dgm:spPr/>
      <dgm:t>
        <a:bodyPr/>
        <a:lstStyle/>
        <a:p>
          <a:endParaRPr lang="en-US"/>
        </a:p>
      </dgm:t>
    </dgm:pt>
    <dgm:pt modelId="{57BFABEF-8AB6-455E-8A5F-953C20674F59}">
      <dgm:prSet phldrT="[Text]" custT="1"/>
      <dgm:spPr/>
      <dgm:t>
        <a:bodyPr/>
        <a:lstStyle/>
        <a:p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Truyện thơ Nôm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0D1329-D9EC-4B3B-AB94-1A481FA2AB52}" type="parTrans" cxnId="{AA370397-9403-422D-8767-CCF4A941F6EA}">
      <dgm:prSet/>
      <dgm:spPr/>
      <dgm:t>
        <a:bodyPr/>
        <a:lstStyle/>
        <a:p>
          <a:endParaRPr lang="en-US"/>
        </a:p>
      </dgm:t>
    </dgm:pt>
    <dgm:pt modelId="{2790A98E-6934-4B02-B1F6-3226E3E44F41}" type="sibTrans" cxnId="{AA370397-9403-422D-8767-CCF4A941F6EA}">
      <dgm:prSet/>
      <dgm:spPr/>
      <dgm:t>
        <a:bodyPr/>
        <a:lstStyle/>
        <a:p>
          <a:endParaRPr lang="en-US"/>
        </a:p>
      </dgm:t>
    </dgm:pt>
    <dgm:pt modelId="{410E9867-65B1-4E02-8452-12461F2880D2}">
      <dgm:prSet phldrT="[Text]" custT="1"/>
      <dgm:spPr/>
      <dgm:t>
        <a:bodyPr/>
        <a:lstStyle/>
        <a:p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Lời đối thoại và độc thoại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98EB6-14D4-4AC0-9B46-607995B5D947}" type="parTrans" cxnId="{B85BFA5C-FE61-409C-BB03-9D34D44B8F22}">
      <dgm:prSet/>
      <dgm:spPr/>
      <dgm:t>
        <a:bodyPr/>
        <a:lstStyle/>
        <a:p>
          <a:endParaRPr lang="en-US"/>
        </a:p>
      </dgm:t>
    </dgm:pt>
    <dgm:pt modelId="{C717E4CC-02E2-4542-B4FE-F00E45E4A2D2}" type="sibTrans" cxnId="{B85BFA5C-FE61-409C-BB03-9D34D44B8F22}">
      <dgm:prSet/>
      <dgm:spPr/>
      <dgm:t>
        <a:bodyPr/>
        <a:lstStyle/>
        <a:p>
          <a:endParaRPr lang="en-US"/>
        </a:p>
      </dgm:t>
    </dgm:pt>
    <dgm:pt modelId="{9F652821-D358-48AC-92D7-68E8DA5BE23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Kim – Kiều gặp gỡ</a:t>
          </a:r>
          <a:endParaRPr lang="en-US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EB48A-1450-41B7-9EA8-45EA682F492D}" type="parTrans" cxnId="{BBEDAC52-2C76-407A-A489-E5BAA13302D4}">
      <dgm:prSet/>
      <dgm:spPr/>
      <dgm:t>
        <a:bodyPr/>
        <a:lstStyle/>
        <a:p>
          <a:endParaRPr lang="en-US"/>
        </a:p>
      </dgm:t>
    </dgm:pt>
    <dgm:pt modelId="{C9706C40-885A-4774-B9B6-8DDF4F0353C2}" type="sibTrans" cxnId="{BBEDAC52-2C76-407A-A489-E5BAA13302D4}">
      <dgm:prSet/>
      <dgm:spPr/>
      <dgm:t>
        <a:bodyPr/>
        <a:lstStyle/>
        <a:p>
          <a:endParaRPr lang="en-US"/>
        </a:p>
      </dgm:t>
    </dgm:pt>
    <dgm:pt modelId="{371A1138-9D94-437A-820C-3ECFC86866EA}">
      <dgm:prSet phldrT="[Text]" custT="1"/>
      <dgm:spPr/>
      <dgm:t>
        <a:bodyPr/>
        <a:lstStyle/>
        <a:p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Tác giả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C759B4-0213-4695-A4FD-3B8C84D50146}" type="parTrans" cxnId="{92D90E3D-3ECF-46C1-8052-68816049326C}">
      <dgm:prSet/>
      <dgm:spPr/>
      <dgm:t>
        <a:bodyPr/>
        <a:lstStyle/>
        <a:p>
          <a:endParaRPr lang="en-US"/>
        </a:p>
      </dgm:t>
    </dgm:pt>
    <dgm:pt modelId="{2C5133B9-1A0C-4B20-B876-93113539BA1D}" type="sibTrans" cxnId="{92D90E3D-3ECF-46C1-8052-68816049326C}">
      <dgm:prSet/>
      <dgm:spPr/>
      <dgm:t>
        <a:bodyPr/>
        <a:lstStyle/>
        <a:p>
          <a:endParaRPr lang="en-US"/>
        </a:p>
      </dgm:t>
    </dgm:pt>
    <dgm:pt modelId="{D8774F85-1FED-4808-9360-4ED9AAB2DF3B}">
      <dgm:prSet phldrT="[Text]" custT="1"/>
      <dgm:spPr/>
      <dgm:t>
        <a:bodyPr/>
        <a:lstStyle/>
        <a:p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Văn bản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965D1-A905-49DF-874B-13BC912FF295}" type="parTrans" cxnId="{302EE809-20DC-4627-A442-BAECD288541C}">
      <dgm:prSet/>
      <dgm:spPr/>
      <dgm:t>
        <a:bodyPr/>
        <a:lstStyle/>
        <a:p>
          <a:endParaRPr lang="en-US"/>
        </a:p>
      </dgm:t>
    </dgm:pt>
    <dgm:pt modelId="{B2FC66A7-2D23-4960-A608-0CBE629D65FB}" type="sibTrans" cxnId="{302EE809-20DC-4627-A442-BAECD288541C}">
      <dgm:prSet/>
      <dgm:spPr/>
      <dgm:t>
        <a:bodyPr/>
        <a:lstStyle/>
        <a:p>
          <a:endParaRPr lang="en-US"/>
        </a:p>
      </dgm:t>
    </dgm:pt>
    <dgm:pt modelId="{11F8B61A-1CD4-4553-BF33-5F479C6C2686}" type="pres">
      <dgm:prSet presAssocID="{638D8C6D-5A0C-4E74-AF2E-452E3870C3D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1FB60CA-245F-4D64-B65E-7B066D9DBF30}" type="pres">
      <dgm:prSet presAssocID="{20F06030-A67E-45EF-891D-3D0CC6318C38}" presName="linNode" presStyleCnt="0"/>
      <dgm:spPr/>
    </dgm:pt>
    <dgm:pt modelId="{B0EC7A7D-0655-4B76-A778-19332FF609F0}" type="pres">
      <dgm:prSet presAssocID="{20F06030-A67E-45EF-891D-3D0CC6318C38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BD7635-FA7B-4914-B85B-3D99BEEEACE8}" type="pres">
      <dgm:prSet presAssocID="{20F06030-A67E-45EF-891D-3D0CC6318C38}" presName="childShp" presStyleLbl="bgAccFollowNode1" presStyleIdx="0" presStyleCnt="2" custLinFactNeighborX="454" custLinFactNeighborY="-5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27A5B-0A4D-4A2A-A380-70421C59E75D}" type="pres">
      <dgm:prSet presAssocID="{A0BD4166-ACFF-4E27-AB27-6D2068A63007}" presName="spacing" presStyleCnt="0"/>
      <dgm:spPr/>
    </dgm:pt>
    <dgm:pt modelId="{1176D480-5187-4BEB-91AB-989BC193E50B}" type="pres">
      <dgm:prSet presAssocID="{9F652821-D358-48AC-92D7-68E8DA5BE238}" presName="linNode" presStyleCnt="0"/>
      <dgm:spPr/>
    </dgm:pt>
    <dgm:pt modelId="{4655D855-CACF-40D3-BC85-4637C8A9B45A}" type="pres">
      <dgm:prSet presAssocID="{9F652821-D358-48AC-92D7-68E8DA5BE23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56F7E-0F39-440D-AD6F-0430595E55A8}" type="pres">
      <dgm:prSet presAssocID="{9F652821-D358-48AC-92D7-68E8DA5BE23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7BB9D1-D8C1-4273-A830-1B950E1E14A8}" type="presOf" srcId="{D8774F85-1FED-4808-9360-4ED9AAB2DF3B}" destId="{D7F56F7E-0F39-440D-AD6F-0430595E55A8}" srcOrd="0" destOrd="1" presId="urn:microsoft.com/office/officeart/2005/8/layout/vList6"/>
    <dgm:cxn modelId="{BBEDAC52-2C76-407A-A489-E5BAA13302D4}" srcId="{638D8C6D-5A0C-4E74-AF2E-452E3870C3D6}" destId="{9F652821-D358-48AC-92D7-68E8DA5BE238}" srcOrd="1" destOrd="0" parTransId="{3A7EB48A-1450-41B7-9EA8-45EA682F492D}" sibTransId="{C9706C40-885A-4774-B9B6-8DDF4F0353C2}"/>
    <dgm:cxn modelId="{6B9682B5-D440-4A40-B07B-DB99A234DEE9}" type="presOf" srcId="{410E9867-65B1-4E02-8452-12461F2880D2}" destId="{2DBD7635-FA7B-4914-B85B-3D99BEEEACE8}" srcOrd="0" destOrd="1" presId="urn:microsoft.com/office/officeart/2005/8/layout/vList6"/>
    <dgm:cxn modelId="{4D4AB90C-7BB2-4C5A-87C5-E6F353610D27}" type="presOf" srcId="{371A1138-9D94-437A-820C-3ECFC86866EA}" destId="{D7F56F7E-0F39-440D-AD6F-0430595E55A8}" srcOrd="0" destOrd="0" presId="urn:microsoft.com/office/officeart/2005/8/layout/vList6"/>
    <dgm:cxn modelId="{5EA97C79-7BFB-4B46-8F46-959DDEAB2F0F}" srcId="{638D8C6D-5A0C-4E74-AF2E-452E3870C3D6}" destId="{20F06030-A67E-45EF-891D-3D0CC6318C38}" srcOrd="0" destOrd="0" parTransId="{99ACE415-C02A-4632-99C6-07D2642C54C7}" sibTransId="{A0BD4166-ACFF-4E27-AB27-6D2068A63007}"/>
    <dgm:cxn modelId="{80A77DC1-8071-4D7B-BEAF-BED7AEB215EB}" type="presOf" srcId="{638D8C6D-5A0C-4E74-AF2E-452E3870C3D6}" destId="{11F8B61A-1CD4-4553-BF33-5F479C6C2686}" srcOrd="0" destOrd="0" presId="urn:microsoft.com/office/officeart/2005/8/layout/vList6"/>
    <dgm:cxn modelId="{4AC203BC-7ADC-462A-8550-EF2362684F6A}" type="presOf" srcId="{20F06030-A67E-45EF-891D-3D0CC6318C38}" destId="{B0EC7A7D-0655-4B76-A778-19332FF609F0}" srcOrd="0" destOrd="0" presId="urn:microsoft.com/office/officeart/2005/8/layout/vList6"/>
    <dgm:cxn modelId="{B85BFA5C-FE61-409C-BB03-9D34D44B8F22}" srcId="{20F06030-A67E-45EF-891D-3D0CC6318C38}" destId="{410E9867-65B1-4E02-8452-12461F2880D2}" srcOrd="1" destOrd="0" parTransId="{2D098EB6-14D4-4AC0-9B46-607995B5D947}" sibTransId="{C717E4CC-02E2-4542-B4FE-F00E45E4A2D2}"/>
    <dgm:cxn modelId="{302EE809-20DC-4627-A442-BAECD288541C}" srcId="{9F652821-D358-48AC-92D7-68E8DA5BE238}" destId="{D8774F85-1FED-4808-9360-4ED9AAB2DF3B}" srcOrd="1" destOrd="0" parTransId="{8BC965D1-A905-49DF-874B-13BC912FF295}" sibTransId="{B2FC66A7-2D23-4960-A608-0CBE629D65FB}"/>
    <dgm:cxn modelId="{92D90E3D-3ECF-46C1-8052-68816049326C}" srcId="{9F652821-D358-48AC-92D7-68E8DA5BE238}" destId="{371A1138-9D94-437A-820C-3ECFC86866EA}" srcOrd="0" destOrd="0" parTransId="{EBC759B4-0213-4695-A4FD-3B8C84D50146}" sibTransId="{2C5133B9-1A0C-4B20-B876-93113539BA1D}"/>
    <dgm:cxn modelId="{2A37FF12-C8DA-422D-BA61-9081A1012252}" type="presOf" srcId="{9F652821-D358-48AC-92D7-68E8DA5BE238}" destId="{4655D855-CACF-40D3-BC85-4637C8A9B45A}" srcOrd="0" destOrd="0" presId="urn:microsoft.com/office/officeart/2005/8/layout/vList6"/>
    <dgm:cxn modelId="{AA370397-9403-422D-8767-CCF4A941F6EA}" srcId="{20F06030-A67E-45EF-891D-3D0CC6318C38}" destId="{57BFABEF-8AB6-455E-8A5F-953C20674F59}" srcOrd="0" destOrd="0" parTransId="{D40D1329-D9EC-4B3B-AB94-1A481FA2AB52}" sibTransId="{2790A98E-6934-4B02-B1F6-3226E3E44F41}"/>
    <dgm:cxn modelId="{5D731CD2-9D4A-4477-9526-97CEDC6F9904}" type="presOf" srcId="{57BFABEF-8AB6-455E-8A5F-953C20674F59}" destId="{2DBD7635-FA7B-4914-B85B-3D99BEEEACE8}" srcOrd="0" destOrd="0" presId="urn:microsoft.com/office/officeart/2005/8/layout/vList6"/>
    <dgm:cxn modelId="{5B94E09E-2462-43B8-82D2-68772C06CDF7}" type="presParOf" srcId="{11F8B61A-1CD4-4553-BF33-5F479C6C2686}" destId="{31FB60CA-245F-4D64-B65E-7B066D9DBF30}" srcOrd="0" destOrd="0" presId="urn:microsoft.com/office/officeart/2005/8/layout/vList6"/>
    <dgm:cxn modelId="{4F678364-F3ED-459B-9DF6-E11FC4ECD6D6}" type="presParOf" srcId="{31FB60CA-245F-4D64-B65E-7B066D9DBF30}" destId="{B0EC7A7D-0655-4B76-A778-19332FF609F0}" srcOrd="0" destOrd="0" presId="urn:microsoft.com/office/officeart/2005/8/layout/vList6"/>
    <dgm:cxn modelId="{54A110DF-1363-4423-9150-18E1C8E5CD1B}" type="presParOf" srcId="{31FB60CA-245F-4D64-B65E-7B066D9DBF30}" destId="{2DBD7635-FA7B-4914-B85B-3D99BEEEACE8}" srcOrd="1" destOrd="0" presId="urn:microsoft.com/office/officeart/2005/8/layout/vList6"/>
    <dgm:cxn modelId="{C0C55E8A-5BA5-4ADB-A500-2CAC4C0EDC92}" type="presParOf" srcId="{11F8B61A-1CD4-4553-BF33-5F479C6C2686}" destId="{87727A5B-0A4D-4A2A-A380-70421C59E75D}" srcOrd="1" destOrd="0" presId="urn:microsoft.com/office/officeart/2005/8/layout/vList6"/>
    <dgm:cxn modelId="{26F59A80-5E6C-40C6-B390-14EF9C803A89}" type="presParOf" srcId="{11F8B61A-1CD4-4553-BF33-5F479C6C2686}" destId="{1176D480-5187-4BEB-91AB-989BC193E50B}" srcOrd="2" destOrd="0" presId="urn:microsoft.com/office/officeart/2005/8/layout/vList6"/>
    <dgm:cxn modelId="{E22F7865-B9EF-4BAA-AC20-5D56745A5959}" type="presParOf" srcId="{1176D480-5187-4BEB-91AB-989BC193E50B}" destId="{4655D855-CACF-40D3-BC85-4637C8A9B45A}" srcOrd="0" destOrd="0" presId="urn:microsoft.com/office/officeart/2005/8/layout/vList6"/>
    <dgm:cxn modelId="{9E5260D5-13BB-4C7C-AE7D-AF1807073014}" type="presParOf" srcId="{1176D480-5187-4BEB-91AB-989BC193E50B}" destId="{D7F56F7E-0F39-440D-AD6F-0430595E55A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type="par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type="sib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type="par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type="sib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type="par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type="sib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type="par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type="sib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ng</a:t>
          </a:r>
          <a:r>
            <a:rPr lang="en-SG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hiệp</a:t>
          </a:r>
          <a:r>
            <a:rPr lang="en-SG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type="par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type="sib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E16AA244-F39A-40B7-A91D-5399EC39EFC4}" type="presOf" srcId="{6581769B-D05B-437C-B33A-D305CC877A5C}" destId="{5DE1AAD0-2BA4-4AC5-92D5-5F44503F8623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B0DC2A92-537E-4AAE-9489-97323CE5FF14}" type="presOf" srcId="{8CD37039-2931-42D0-945A-F1BBD0D82026}" destId="{DF1B153F-FADD-4797-99E6-A44E2EB37BB5}" srcOrd="0" destOrd="0" presId="urn:microsoft.com/office/officeart/2005/8/layout/cycle5"/>
    <dgm:cxn modelId="{585079A2-ED3F-4BB9-AC00-5CCA3EEF6D77}" type="presOf" srcId="{1B96215C-1296-449B-8FD8-F3C4D08E62C8}" destId="{1B124FAE-A8D5-45E1-929C-364F21E12E58}" srcOrd="0" destOrd="0" presId="urn:microsoft.com/office/officeart/2005/8/layout/cycle5"/>
    <dgm:cxn modelId="{2F41EB26-24DB-42BD-AF5F-80DB54ADCB2D}" type="presOf" srcId="{F94D9C30-E17E-4280-9876-DC8BE643C112}" destId="{C3FADEB8-9F57-4B21-A963-D494F135F672}" srcOrd="0" destOrd="0" presId="urn:microsoft.com/office/officeart/2005/8/layout/cycle5"/>
    <dgm:cxn modelId="{F400253C-43AA-4C4E-94DC-852DD34FFC44}" type="presOf" srcId="{B5B04230-F4D9-4AA6-B7F7-65A19FB29E22}" destId="{C907C586-CF59-41B7-8936-850E8BE04698}" srcOrd="0" destOrd="0" presId="urn:microsoft.com/office/officeart/2005/8/layout/cycle5"/>
    <dgm:cxn modelId="{8B973773-413A-4A5A-A939-C10CAEC00350}" type="presOf" srcId="{48F89C16-EBC4-4DD3-8EBF-45F4BCE396C3}" destId="{5A213B98-18A8-4A6C-A9BA-7E4C36C82AB9}" srcOrd="0" destOrd="0" presId="urn:microsoft.com/office/officeart/2005/8/layout/cycle5"/>
    <dgm:cxn modelId="{D32AFF6D-D958-4F1C-B5C5-D6B1A5417C25}" type="presOf" srcId="{F2010C65-F7D8-4C79-AC56-4CCF7FF2E0D1}" destId="{2DEB7551-BE24-4CB2-9048-6E5A728B5B05}" srcOrd="0" destOrd="0" presId="urn:microsoft.com/office/officeart/2005/8/layout/cycle5"/>
    <dgm:cxn modelId="{047E1EFD-7ECE-44DC-8D28-8AB58DBC52A2}" type="presOf" srcId="{DCF454DA-D8F2-48B8-B514-9ADA1CAA6625}" destId="{829320FD-9797-443B-8A5A-9843120AA526}" srcOrd="0" destOrd="0" presId="urn:microsoft.com/office/officeart/2005/8/layout/cycle5"/>
    <dgm:cxn modelId="{2ED02CA3-5CC8-4A34-98BD-AF83CDF9A253}" type="presOf" srcId="{263E19C6-1499-4736-B4AA-DC3A57A8859C}" destId="{01215D36-4435-4A04-98A5-A8475484B772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02D64463-0927-46D9-A71D-C0E8BDCD7801}" type="presOf" srcId="{76E66B36-71D5-4684-883D-8BC6396151A1}" destId="{E97F1B82-B858-4AE1-9508-740BC5FCEE5A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176B03BD-1603-47F6-9676-47DB042E03DA}" type="presOf" srcId="{1B86C88C-3212-4BA7-B239-8B30C8E0F654}" destId="{CBF08044-83C4-4AA4-BD20-53C4063824F3}" srcOrd="0" destOrd="0" presId="urn:microsoft.com/office/officeart/2005/8/layout/cycle5"/>
    <dgm:cxn modelId="{77FF46A3-D4AE-4588-A668-09DE9B163E7D}" type="presParOf" srcId="{1B124FAE-A8D5-45E1-929C-364F21E12E58}" destId="{C907C586-CF59-41B7-8936-850E8BE04698}" srcOrd="0" destOrd="0" presId="urn:microsoft.com/office/officeart/2005/8/layout/cycle5"/>
    <dgm:cxn modelId="{063D093E-994B-4F20-86F4-3ADE5E435F86}" type="presParOf" srcId="{1B124FAE-A8D5-45E1-929C-364F21E12E58}" destId="{656D30A6-E3FF-42E0-ABD3-F04FB231EE17}" srcOrd="1" destOrd="0" presId="urn:microsoft.com/office/officeart/2005/8/layout/cycle5"/>
    <dgm:cxn modelId="{1F69F45C-92E5-4AC1-AAFA-5263A0DDCB3C}" type="presParOf" srcId="{1B124FAE-A8D5-45E1-929C-364F21E12E58}" destId="{829320FD-9797-443B-8A5A-9843120AA526}" srcOrd="2" destOrd="0" presId="urn:microsoft.com/office/officeart/2005/8/layout/cycle5"/>
    <dgm:cxn modelId="{A799B5C6-6C66-4D64-A568-B7F455706D2D}" type="presParOf" srcId="{1B124FAE-A8D5-45E1-929C-364F21E12E58}" destId="{2DEB7551-BE24-4CB2-9048-6E5A728B5B05}" srcOrd="3" destOrd="0" presId="urn:microsoft.com/office/officeart/2005/8/layout/cycle5"/>
    <dgm:cxn modelId="{8365FECA-25CB-4D22-A934-B3D3BBBCCA92}" type="presParOf" srcId="{1B124FAE-A8D5-45E1-929C-364F21E12E58}" destId="{DA87C150-4B66-440F-8DCE-D3D6EF55FD16}" srcOrd="4" destOrd="0" presId="urn:microsoft.com/office/officeart/2005/8/layout/cycle5"/>
    <dgm:cxn modelId="{0866DAFA-901A-45FD-83DE-931B3780662E}" type="presParOf" srcId="{1B124FAE-A8D5-45E1-929C-364F21E12E58}" destId="{DF1B153F-FADD-4797-99E6-A44E2EB37BB5}" srcOrd="5" destOrd="0" presId="urn:microsoft.com/office/officeart/2005/8/layout/cycle5"/>
    <dgm:cxn modelId="{F35E81E5-326C-4155-9AA5-0C42393B3902}" type="presParOf" srcId="{1B124FAE-A8D5-45E1-929C-364F21E12E58}" destId="{CBF08044-83C4-4AA4-BD20-53C4063824F3}" srcOrd="6" destOrd="0" presId="urn:microsoft.com/office/officeart/2005/8/layout/cycle5"/>
    <dgm:cxn modelId="{2A4444BF-848D-4F3B-8F6A-5FFCA87A9977}" type="presParOf" srcId="{1B124FAE-A8D5-45E1-929C-364F21E12E58}" destId="{8DFDDF68-0A6B-4672-B83F-6BCF95159601}" srcOrd="7" destOrd="0" presId="urn:microsoft.com/office/officeart/2005/8/layout/cycle5"/>
    <dgm:cxn modelId="{26134DB3-81A6-401A-B042-650509AEDC57}" type="presParOf" srcId="{1B124FAE-A8D5-45E1-929C-364F21E12E58}" destId="{01215D36-4435-4A04-98A5-A8475484B772}" srcOrd="8" destOrd="0" presId="urn:microsoft.com/office/officeart/2005/8/layout/cycle5"/>
    <dgm:cxn modelId="{C07B677E-3DF4-48CB-AEB4-FDBD2AB22BC5}" type="presParOf" srcId="{1B124FAE-A8D5-45E1-929C-364F21E12E58}" destId="{5DE1AAD0-2BA4-4AC5-92D5-5F44503F8623}" srcOrd="9" destOrd="0" presId="urn:microsoft.com/office/officeart/2005/8/layout/cycle5"/>
    <dgm:cxn modelId="{FE440021-BBCE-41FD-A9C6-9FDCC2A97E8B}" type="presParOf" srcId="{1B124FAE-A8D5-45E1-929C-364F21E12E58}" destId="{CAB5D414-254A-4FEC-A22F-E74857EEB0AF}" srcOrd="10" destOrd="0" presId="urn:microsoft.com/office/officeart/2005/8/layout/cycle5"/>
    <dgm:cxn modelId="{62AA093B-23D0-4F09-8215-1DE38BF7CF79}" type="presParOf" srcId="{1B124FAE-A8D5-45E1-929C-364F21E12E58}" destId="{5A213B98-18A8-4A6C-A9BA-7E4C36C82AB9}" srcOrd="11" destOrd="0" presId="urn:microsoft.com/office/officeart/2005/8/layout/cycle5"/>
    <dgm:cxn modelId="{1E98D943-FC9B-4581-82D0-FDC3872D3E43}" type="presParOf" srcId="{1B124FAE-A8D5-45E1-929C-364F21E12E58}" destId="{C3FADEB8-9F57-4B21-A963-D494F135F672}" srcOrd="12" destOrd="0" presId="urn:microsoft.com/office/officeart/2005/8/layout/cycle5"/>
    <dgm:cxn modelId="{8C8A87A4-BE7F-41FD-88FB-8C2331C0190B}" type="presParOf" srcId="{1B124FAE-A8D5-45E1-929C-364F21E12E58}" destId="{0E12D3D4-C9E6-4F96-BD07-874E4471CBE1}" srcOrd="13" destOrd="0" presId="urn:microsoft.com/office/officeart/2005/8/layout/cycle5"/>
    <dgm:cxn modelId="{D20D50F5-C200-4BE2-8CA1-903A6CC612BE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 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 custLinFactNeighborX="-2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9F790F-16D3-4E99-94D2-B1F9876119C2}" type="doc">
      <dgm:prSet loTypeId="urn:microsoft.com/office/officeart/2005/8/layout/hierarchy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4F8391-8F56-49BB-BF50-19A528B98571}">
      <dgm:prSet phldrT="[Text]" custT="1"/>
      <dgm:spPr>
        <a:solidFill>
          <a:srgbClr val="F96161"/>
        </a:solidFill>
        <a:ln>
          <a:solidFill>
            <a:srgbClr val="F96161"/>
          </a:solidFill>
        </a:ln>
      </dgm:spPr>
      <dgm:t>
        <a:bodyPr/>
        <a:lstStyle/>
        <a:p>
          <a:r>
            <a:rPr lang="vi-V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Phần 1: Gặp gỡ và đính ước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398AF-5E9D-4BF8-9181-F9578AF31570}" type="parTrans" cxnId="{E7C9A4BE-4C85-4B9F-B593-DAF96007C78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7842433-889A-458E-B74A-C5DC223AA61C}" type="sibTrans" cxnId="{E7C9A4BE-4C85-4B9F-B593-DAF96007C78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FFEA297F-8457-4940-B5CB-6A6B73A915D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Thúy Kiều là người con gái tài sắc vẹn toàn, sống trong cảnh êm ấm cùng cha mẹ và hai em.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3D80E-54AC-4EFD-B443-864894ED031B}" type="parTrans" cxnId="{A076E30F-962D-4CF7-8760-90E46BB793AE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277761-6C51-40B5-94FF-CFAB10BA4CDE}" type="sibTrans" cxnId="{A076E30F-962D-4CF7-8760-90E46BB793A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755643F-74C1-4BAF-ABE5-7184301CFCF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Trong buổi du xuân vô tình gặp Kim Trọng. Hai bên nảy sinh tình cảm và chủ động, tự do đính ước.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50739B-2499-42DB-95D2-9BD326CD69D0}" type="parTrans" cxnId="{0592264D-9C05-433E-BBA4-7A451608AC25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15EA5-46D1-4CE9-BAE1-8D0EEC5D4986}" type="sibTrans" cxnId="{0592264D-9C05-433E-BBA4-7A451608AC25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D5F50925-AF49-4136-AB95-5ADB9413C05E}">
      <dgm:prSet phldrT="[Text]" custT="1"/>
      <dgm:spPr>
        <a:solidFill>
          <a:schemeClr val="accent6"/>
        </a:solidFill>
        <a:ln>
          <a:solidFill>
            <a:schemeClr val="accent5"/>
          </a:solidFill>
        </a:ln>
      </dgm:spPr>
      <dgm:t>
        <a:bodyPr/>
        <a:lstStyle/>
        <a:p>
          <a:r>
            <a:rPr lang="vi-VN" sz="2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 2: Gia biến và lưu lạc</a:t>
          </a:r>
          <a:endParaRPr lang="en-US" sz="2000" b="1" dirty="0">
            <a:solidFill>
              <a:schemeClr val="accent6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39C3B-C66D-4BB3-A257-500B51A1344F}" type="parTrans" cxnId="{64D2AE71-2081-4EA1-8579-FDA6F48D5CC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21BCC598-C15B-4CAF-80AD-CF487B140482}" type="sibTrans" cxnId="{64D2AE71-2081-4EA1-8579-FDA6F48D5CC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1BE2D576-4826-4277-B042-32057D2C38B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Khi Kim Trọng về quê, gia đình Kiều gặp nạn.</a:t>
          </a:r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01BEAB-95A1-44EC-ABC0-2A8216446D68}" type="parTrans" cxnId="{E9887325-656A-4987-914E-DAEF28B1E7FB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06DFDC-F99F-4B35-BAE0-7F45542A9EC9}" type="sibTrans" cxnId="{E9887325-656A-4987-914E-DAEF28B1E7F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7DB2C077-306C-49C1-9D0D-74164AAA93A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Kiều bán mình chuộc cha, nhờ Vân trả nghĩa cho Kim Trọng.</a:t>
          </a:r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7DFA5-F6F1-439A-BC35-82462A8925C6}" type="parTrans" cxnId="{14253D7F-0D81-4338-AE49-19372ACDB1DB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66A99B-12D4-4F7B-9C32-C037A3961D35}" type="sibTrans" cxnId="{14253D7F-0D81-4338-AE49-19372ACDB1D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980AF77-652E-4335-9EB3-C8FCAC0B6B9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Kiều chiều ý mọi người kết duyên cùng Kim Trọng nhưng cả hai cùng thề nguyền "duyên đôi lứa cũng chỉ là duyên bạn bầy".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00D20F-2F73-4F1B-9001-CA9C7BF3FC6C}" type="parTrans" cxnId="{6AFCEFF7-06C6-4931-9268-B7799B6153A4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3289D-57AD-45D4-B8E5-DF65C385951F}" type="sibTrans" cxnId="{6AFCEFF7-06C6-4931-9268-B7799B6153A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1BC65B2-4A70-4537-9705-9E33E83E92ED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Phần 3: Đoàn tụ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A5998-85AC-4853-B91A-9090D2BF3068}" type="parTrans" cxnId="{D147819C-F5EE-4206-81C8-C35F8D07DCFC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802E9D6-37D1-4150-B4CC-0A1C147F5094}" type="sibTrans" cxnId="{D147819C-F5EE-4206-81C8-C35F8D07DCFC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4670B2C-DBF4-4DB8-A350-42B7097FB21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Nhờ gặp được sư Giác Duyên, Kiều gặp lại Kim Trọng, gia đình đoàn tụ.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27D3B-97A6-4B68-8A4F-54751B411821}" type="parTrans" cxnId="{B972ED46-A494-4AE7-BA82-E62AF2FDB447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FA0D8-9084-4790-95FE-20948D7AE9A9}" type="sibTrans" cxnId="{B972ED46-A494-4AE7-BA82-E62AF2FDB44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1D6C25C4-D421-4894-803E-2151013C1C7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Kiều bị bọn buôn người lừa vào lầu xanh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DF55BE-6CBC-4552-A78A-A11E678919D1}" type="parTrans" cxnId="{428B8361-5322-4067-8820-885EF0EC3809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33091-699E-4BB9-BD9B-C733F6715553}" type="sibTrans" cxnId="{428B8361-5322-4067-8820-885EF0EC3809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4295135-4FE4-4A63-923D-AFACE2C3263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Kiều gặp Thúc Sinh và được cứu thoát khỏi lầu xanh nhưng lại bị vợ của Thúc Sinh đày đọa.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1AB6D-EFDA-459A-ADE8-640B69F4EF5D}" type="parTrans" cxnId="{817837E0-5ABA-4FEB-AADE-E43E0C3B8972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9A9E5D-0887-413B-B7E9-95430E751563}" type="sibTrans" cxnId="{817837E0-5ABA-4FEB-AADE-E43E0C3B8972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7896E65-9B3C-490C-9430-C8A1E110112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Kiều phải trốn đi và nương nhờ cửa Phật nhưng không may lại bị bắt vào lầu xanh lần nữa.</a:t>
          </a:r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F8106-2738-4404-9C1F-4C37FDD207A1}" type="parTrans" cxnId="{4FAE44A8-2A39-48F4-9297-90BC60AE0694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4CC1F-881B-458F-8BB1-D308BF4201D2}" type="sibTrans" cxnId="{4FAE44A8-2A39-48F4-9297-90BC60AE069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C71C7A0-CDE0-4284-878D-BAEADD636751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Ở đây nàng gặp Từ Hải, được Từ Hải lấy về làm vợ và giúp đỡ nàng báo ân, oán.</a:t>
          </a:r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D5C27-75F8-41AE-A6CB-BD0B10815BAC}" type="parTrans" cxnId="{1C3B8094-5B50-4F6B-B4C7-83C86E69FC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555406-091B-40CD-8240-2BDC92FBF14B}" type="sibTrans" cxnId="{1C3B8094-5B50-4F6B-B4C7-83C86E69FCC0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3171DEB-2286-47FE-A13F-9E60CFEDC2F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Do bị Hồ Tôn Hiến lừa, Từ Hải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, Kiều bị ép gả cho viên thổ quan.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F71210-261A-429D-B8CA-5B79546E954B}" type="parTrans" cxnId="{90C5D1ED-7AE2-4F5A-8A19-3FF7AB1667C4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5F372-5FE5-4BC5-814D-97DCCDD2FB56}" type="sibTrans" cxnId="{90C5D1ED-7AE2-4F5A-8A19-3FF7AB1667C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9CF6855-A3E8-4899-8E75-65A683B94C4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b="1">
              <a:latin typeface="Times New Roman" panose="02020603050405020304" pitchFamily="18" charset="0"/>
              <a:cs typeface="Times New Roman" panose="02020603050405020304" pitchFamily="18" charset="0"/>
            </a:rPr>
            <a:t>Đau đớn, tủi nhục, Kiều nhảy sông tự vẫn nhưng được sư Giác Duyên cứu và lại nương nhờ cửa Phật.</a:t>
          </a:r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9AA421-36F5-469E-AB0F-F29E6F05865B}" type="parTrans" cxnId="{24B97D0D-B659-4633-B3EC-EBF44E12F003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F021D2-94F9-4ED8-AE3A-D760FE67F000}" type="sibTrans" cxnId="{24B97D0D-B659-4633-B3EC-EBF44E12F003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2C2B290-51A9-4835-9324-D97D82B4FBD5}" type="pres">
      <dgm:prSet presAssocID="{E89F790F-16D3-4E99-94D2-B1F9876119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9FF9F0F-3A24-4C85-8813-BF3F661D325F}" type="pres">
      <dgm:prSet presAssocID="{894F8391-8F56-49BB-BF50-19A528B98571}" presName="root" presStyleCnt="0"/>
      <dgm:spPr/>
    </dgm:pt>
    <dgm:pt modelId="{16FAAF70-E76A-461C-A533-2EAB379F3FC9}" type="pres">
      <dgm:prSet presAssocID="{894F8391-8F56-49BB-BF50-19A528B98571}" presName="rootComposite" presStyleCnt="0"/>
      <dgm:spPr/>
    </dgm:pt>
    <dgm:pt modelId="{9BF583CC-6918-49E7-AD2F-2A6452D55EDD}" type="pres">
      <dgm:prSet presAssocID="{894F8391-8F56-49BB-BF50-19A528B98571}" presName="rootText" presStyleLbl="node1" presStyleIdx="0" presStyleCnt="3" custScaleX="368581" custLinFactX="-200000" custLinFactNeighborX="-204195" custLinFactNeighborY="12986"/>
      <dgm:spPr/>
      <dgm:t>
        <a:bodyPr/>
        <a:lstStyle/>
        <a:p>
          <a:endParaRPr lang="en-US"/>
        </a:p>
      </dgm:t>
    </dgm:pt>
    <dgm:pt modelId="{E1BC5CB2-F9C5-4298-83B5-988D4CC0B752}" type="pres">
      <dgm:prSet presAssocID="{894F8391-8F56-49BB-BF50-19A528B98571}" presName="rootConnector" presStyleLbl="node1" presStyleIdx="0" presStyleCnt="3"/>
      <dgm:spPr/>
      <dgm:t>
        <a:bodyPr/>
        <a:lstStyle/>
        <a:p>
          <a:endParaRPr lang="en-US"/>
        </a:p>
      </dgm:t>
    </dgm:pt>
    <dgm:pt modelId="{8958712E-5017-45FC-BA36-0EA52FBCAEC2}" type="pres">
      <dgm:prSet presAssocID="{894F8391-8F56-49BB-BF50-19A528B98571}" presName="childShape" presStyleCnt="0"/>
      <dgm:spPr/>
    </dgm:pt>
    <dgm:pt modelId="{6199C1B5-7540-4F2B-8298-5FE359F1B6EB}" type="pres">
      <dgm:prSet presAssocID="{DA13D80E-54AC-4EFD-B443-864894ED031B}" presName="Name13" presStyleLbl="parChTrans1D2" presStyleIdx="0" presStyleCnt="12"/>
      <dgm:spPr/>
      <dgm:t>
        <a:bodyPr/>
        <a:lstStyle/>
        <a:p>
          <a:endParaRPr lang="en-US"/>
        </a:p>
      </dgm:t>
    </dgm:pt>
    <dgm:pt modelId="{CCAC4F96-0D6B-4BC6-AFE8-311DF99D250F}" type="pres">
      <dgm:prSet presAssocID="{FFEA297F-8457-4940-B5CB-6A6B73A915D7}" presName="childText" presStyleLbl="bgAcc1" presStyleIdx="0" presStyleCnt="12" custScaleX="282149" custScaleY="298535" custLinFactY="26398" custLinFactNeighborX="-71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27B48-6135-4E7F-90EE-F34293B17063}" type="pres">
      <dgm:prSet presAssocID="{0450739B-2499-42DB-95D2-9BD326CD69D0}" presName="Name13" presStyleLbl="parChTrans1D2" presStyleIdx="1" presStyleCnt="12"/>
      <dgm:spPr/>
      <dgm:t>
        <a:bodyPr/>
        <a:lstStyle/>
        <a:p>
          <a:endParaRPr lang="en-US"/>
        </a:p>
      </dgm:t>
    </dgm:pt>
    <dgm:pt modelId="{63F99953-0385-4DBD-843C-44BE0B8B998E}" type="pres">
      <dgm:prSet presAssocID="{0755643F-74C1-4BAF-ABE5-7184301CFCF8}" presName="childText" presStyleLbl="bgAcc1" presStyleIdx="1" presStyleCnt="12" custScaleX="277820" custScaleY="303148" custLinFactY="96755" custLinFactNeighborX="144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04CF5-2D5A-4891-822F-6D9F4220546F}" type="pres">
      <dgm:prSet presAssocID="{D5F50925-AF49-4136-AB95-5ADB9413C05E}" presName="root" presStyleCnt="0"/>
      <dgm:spPr/>
    </dgm:pt>
    <dgm:pt modelId="{2BE07A37-DCE9-44F7-9DC7-7065DB4E6F47}" type="pres">
      <dgm:prSet presAssocID="{D5F50925-AF49-4136-AB95-5ADB9413C05E}" presName="rootComposite" presStyleCnt="0"/>
      <dgm:spPr/>
    </dgm:pt>
    <dgm:pt modelId="{590648C3-F8D1-4E8C-90AC-7215A2FA70E4}" type="pres">
      <dgm:prSet presAssocID="{D5F50925-AF49-4136-AB95-5ADB9413C05E}" presName="rootText" presStyleLbl="node1" presStyleIdx="1" presStyleCnt="3" custScaleX="422072" custLinFactNeighborX="5879" custLinFactNeighborY="2537"/>
      <dgm:spPr/>
      <dgm:t>
        <a:bodyPr/>
        <a:lstStyle/>
        <a:p>
          <a:endParaRPr lang="en-US"/>
        </a:p>
      </dgm:t>
    </dgm:pt>
    <dgm:pt modelId="{36E90D97-7E3F-4115-8ED6-657E9395BDC0}" type="pres">
      <dgm:prSet presAssocID="{D5F50925-AF49-4136-AB95-5ADB9413C05E}" presName="rootConnector" presStyleLbl="node1" presStyleIdx="1" presStyleCnt="3"/>
      <dgm:spPr/>
      <dgm:t>
        <a:bodyPr/>
        <a:lstStyle/>
        <a:p>
          <a:endParaRPr lang="en-US"/>
        </a:p>
      </dgm:t>
    </dgm:pt>
    <dgm:pt modelId="{F90ED66E-2E35-4152-9E2A-A2D3C718666A}" type="pres">
      <dgm:prSet presAssocID="{D5F50925-AF49-4136-AB95-5ADB9413C05E}" presName="childShape" presStyleCnt="0"/>
      <dgm:spPr/>
    </dgm:pt>
    <dgm:pt modelId="{9A24FF61-153B-401B-90E3-29EEDD68F90E}" type="pres">
      <dgm:prSet presAssocID="{D401BEAB-95A1-44EC-ABC0-2A8216446D68}" presName="Name13" presStyleLbl="parChTrans1D2" presStyleIdx="2" presStyleCnt="12"/>
      <dgm:spPr/>
      <dgm:t>
        <a:bodyPr/>
        <a:lstStyle/>
        <a:p>
          <a:endParaRPr lang="en-US"/>
        </a:p>
      </dgm:t>
    </dgm:pt>
    <dgm:pt modelId="{D2FC34FC-2EDB-4200-96A0-F0F3853031B1}" type="pres">
      <dgm:prSet presAssocID="{1BE2D576-4826-4277-B042-32057D2C38B9}" presName="childText" presStyleLbl="bgAcc1" presStyleIdx="2" presStyleCnt="12" custScaleX="468652" custLinFactNeighborX="-14487" custLinFactNeighborY="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F6052-0D6F-4692-9F2C-DE9049C8FFB5}" type="pres">
      <dgm:prSet presAssocID="{C177DFA5-F6F1-439A-BC35-82462A8925C6}" presName="Name13" presStyleLbl="parChTrans1D2" presStyleIdx="3" presStyleCnt="12"/>
      <dgm:spPr/>
      <dgm:t>
        <a:bodyPr/>
        <a:lstStyle/>
        <a:p>
          <a:endParaRPr lang="en-US"/>
        </a:p>
      </dgm:t>
    </dgm:pt>
    <dgm:pt modelId="{CA13957B-0B01-43F6-A220-83BA2478931C}" type="pres">
      <dgm:prSet presAssocID="{7DB2C077-306C-49C1-9D0D-74164AAA93A6}" presName="childText" presStyleLbl="bgAcc1" presStyleIdx="3" presStyleCnt="12" custScaleX="463335" custLinFactNeighborX="-12879" custLinFactNeighborY="-2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FBE15-1D57-4CFC-A480-68BDFBA0C4AA}" type="pres">
      <dgm:prSet presAssocID="{2FDF55BE-6CBC-4552-A78A-A11E678919D1}" presName="Name13" presStyleLbl="parChTrans1D2" presStyleIdx="4" presStyleCnt="12"/>
      <dgm:spPr/>
      <dgm:t>
        <a:bodyPr/>
        <a:lstStyle/>
        <a:p>
          <a:endParaRPr lang="en-US"/>
        </a:p>
      </dgm:t>
    </dgm:pt>
    <dgm:pt modelId="{90260E08-E160-4934-A2AD-0B1D0B9E0230}" type="pres">
      <dgm:prSet presAssocID="{1D6C25C4-D421-4894-803E-2151013C1C76}" presName="childText" presStyleLbl="bgAcc1" presStyleIdx="4" presStyleCnt="12" custScaleX="465445" custLinFactNeighborX="-9646" custLinFactNeighborY="-2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5470E-250E-4F45-97D1-6C342C35B944}" type="pres">
      <dgm:prSet presAssocID="{8EA1AB6D-EFDA-459A-ADE8-640B69F4EF5D}" presName="Name13" presStyleLbl="parChTrans1D2" presStyleIdx="5" presStyleCnt="12"/>
      <dgm:spPr/>
      <dgm:t>
        <a:bodyPr/>
        <a:lstStyle/>
        <a:p>
          <a:endParaRPr lang="en-US"/>
        </a:p>
      </dgm:t>
    </dgm:pt>
    <dgm:pt modelId="{D46AA55F-455E-4BA7-A7B0-34FBC8AF9676}" type="pres">
      <dgm:prSet presAssocID="{B4295135-4FE4-4A63-923D-AFACE2C32637}" presName="childText" presStyleLbl="bgAcc1" presStyleIdx="5" presStyleCnt="12" custScaleX="469252" custScaleY="130771" custLinFactNeighborX="-8860" custLinFactNeighborY="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2B71A-73A2-4D0E-905F-39DBA244934E}" type="pres">
      <dgm:prSet presAssocID="{EC9F8106-2738-4404-9C1F-4C37FDD207A1}" presName="Name13" presStyleLbl="parChTrans1D2" presStyleIdx="6" presStyleCnt="12"/>
      <dgm:spPr/>
      <dgm:t>
        <a:bodyPr/>
        <a:lstStyle/>
        <a:p>
          <a:endParaRPr lang="en-US"/>
        </a:p>
      </dgm:t>
    </dgm:pt>
    <dgm:pt modelId="{5D7EB7F2-698C-4331-9D9E-5B8A2C109CFD}" type="pres">
      <dgm:prSet presAssocID="{67896E65-9B3C-490C-9430-C8A1E110112E}" presName="childText" presStyleLbl="bgAcc1" presStyleIdx="6" presStyleCnt="12" custScaleX="468426" custScaleY="138420" custLinFactNeighborX="-7270" custLinFactNeighborY="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617FF-9DFD-453E-AA14-58ED971529A0}" type="pres">
      <dgm:prSet presAssocID="{A75D5C27-75F8-41AE-A6CB-BD0B10815BAC}" presName="Name13" presStyleLbl="parChTrans1D2" presStyleIdx="7" presStyleCnt="12"/>
      <dgm:spPr/>
      <dgm:t>
        <a:bodyPr/>
        <a:lstStyle/>
        <a:p>
          <a:endParaRPr lang="en-US"/>
        </a:p>
      </dgm:t>
    </dgm:pt>
    <dgm:pt modelId="{8D28CF1B-AADB-43B2-8AF0-FA689CE82CCD}" type="pres">
      <dgm:prSet presAssocID="{6C71C7A0-CDE0-4284-878D-BAEADD636751}" presName="childText" presStyleLbl="bgAcc1" presStyleIdx="7" presStyleCnt="12" custScaleX="471241" custLinFactNeighborX="-7719" custLinFactNeighborY="2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1BCED-BFA5-48FE-BBD3-5F01711E202D}" type="pres">
      <dgm:prSet presAssocID="{54F71210-261A-429D-B8CA-5B79546E954B}" presName="Name13" presStyleLbl="parChTrans1D2" presStyleIdx="8" presStyleCnt="12"/>
      <dgm:spPr/>
      <dgm:t>
        <a:bodyPr/>
        <a:lstStyle/>
        <a:p>
          <a:endParaRPr lang="en-US"/>
        </a:p>
      </dgm:t>
    </dgm:pt>
    <dgm:pt modelId="{293B20AF-D83F-44B9-B38D-FD9CE6DB51EE}" type="pres">
      <dgm:prSet presAssocID="{03171DEB-2286-47FE-A13F-9E60CFEDC2F8}" presName="childText" presStyleLbl="bgAcc1" presStyleIdx="8" presStyleCnt="12" custScaleX="467626" custLinFactNeighborX="-7475" custLinFactNeighborY="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8B7CE-CEC0-4A07-A45B-36E50ED36F20}" type="pres">
      <dgm:prSet presAssocID="{079AA421-36F5-469E-AB0F-F29E6F05865B}" presName="Name13" presStyleLbl="parChTrans1D2" presStyleIdx="9" presStyleCnt="12"/>
      <dgm:spPr/>
      <dgm:t>
        <a:bodyPr/>
        <a:lstStyle/>
        <a:p>
          <a:endParaRPr lang="en-US"/>
        </a:p>
      </dgm:t>
    </dgm:pt>
    <dgm:pt modelId="{C74D092E-41CF-4570-BF8A-5284489F8CEF}" type="pres">
      <dgm:prSet presAssocID="{E9CF6855-A3E8-4899-8E75-65A683B94C4C}" presName="childText" presStyleLbl="bgAcc1" presStyleIdx="9" presStyleCnt="12" custScaleX="482474" custScaleY="150974" custLinFactNeighborX="-9062" custLinFactNeighborY="-7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04668-3790-44DD-B7F2-99BC38D7A14A}" type="pres">
      <dgm:prSet presAssocID="{61BC65B2-4A70-4537-9705-9E33E83E92ED}" presName="root" presStyleCnt="0"/>
      <dgm:spPr/>
    </dgm:pt>
    <dgm:pt modelId="{DFDF22B1-92B3-40DF-9046-CD6A73DC8E88}" type="pres">
      <dgm:prSet presAssocID="{61BC65B2-4A70-4537-9705-9E33E83E92ED}" presName="rootComposite" presStyleCnt="0"/>
      <dgm:spPr/>
    </dgm:pt>
    <dgm:pt modelId="{F4CBDB45-1D20-4EBC-9A2E-9F04835C04B0}" type="pres">
      <dgm:prSet presAssocID="{61BC65B2-4A70-4537-9705-9E33E83E92ED}" presName="rootText" presStyleLbl="node1" presStyleIdx="2" presStyleCnt="3" custScaleX="200198" custLinFactNeighborX="44302" custLinFactNeighborY="2537"/>
      <dgm:spPr/>
      <dgm:t>
        <a:bodyPr/>
        <a:lstStyle/>
        <a:p>
          <a:endParaRPr lang="en-US"/>
        </a:p>
      </dgm:t>
    </dgm:pt>
    <dgm:pt modelId="{FC47427F-458D-4DAB-B6CB-6B0C3201D0B0}" type="pres">
      <dgm:prSet presAssocID="{61BC65B2-4A70-4537-9705-9E33E83E92ED}" presName="rootConnector" presStyleLbl="node1" presStyleIdx="2" presStyleCnt="3"/>
      <dgm:spPr/>
      <dgm:t>
        <a:bodyPr/>
        <a:lstStyle/>
        <a:p>
          <a:endParaRPr lang="en-US"/>
        </a:p>
      </dgm:t>
    </dgm:pt>
    <dgm:pt modelId="{47C9A4FA-D6F2-4504-B8C7-A1AD7230F625}" type="pres">
      <dgm:prSet presAssocID="{61BC65B2-4A70-4537-9705-9E33E83E92ED}" presName="childShape" presStyleCnt="0"/>
      <dgm:spPr/>
    </dgm:pt>
    <dgm:pt modelId="{3A79D971-607E-4CB9-A990-08250724C683}" type="pres">
      <dgm:prSet presAssocID="{AEE27D3B-97A6-4B68-8A4F-54751B411821}" presName="Name13" presStyleLbl="parChTrans1D2" presStyleIdx="10" presStyleCnt="12"/>
      <dgm:spPr/>
      <dgm:t>
        <a:bodyPr/>
        <a:lstStyle/>
        <a:p>
          <a:endParaRPr lang="en-US"/>
        </a:p>
      </dgm:t>
    </dgm:pt>
    <dgm:pt modelId="{D6DF4811-6BB4-43E9-8382-2C1EE115A10C}" type="pres">
      <dgm:prSet presAssocID="{E4670B2C-DBF4-4DB8-A350-42B7097FB219}" presName="childText" presStyleLbl="bgAcc1" presStyleIdx="10" presStyleCnt="12" custScaleX="214435" custScaleY="298672" custLinFactNeighborX="50650" custLinFactNeighborY="58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688D8-F5F3-4899-BD4C-0CC5765E957C}" type="pres">
      <dgm:prSet presAssocID="{A000D20F-2F73-4F1B-9001-CA9C7BF3FC6C}" presName="Name13" presStyleLbl="parChTrans1D2" presStyleIdx="11" presStyleCnt="12"/>
      <dgm:spPr/>
      <dgm:t>
        <a:bodyPr/>
        <a:lstStyle/>
        <a:p>
          <a:endParaRPr lang="en-US"/>
        </a:p>
      </dgm:t>
    </dgm:pt>
    <dgm:pt modelId="{861B26E3-5110-4623-8C4D-2B7F57234566}" type="pres">
      <dgm:prSet presAssocID="{A980AF77-652E-4335-9EB3-C8FCAC0B6B99}" presName="childText" presStyleLbl="bgAcc1" presStyleIdx="11" presStyleCnt="12" custScaleX="233964" custScaleY="425010" custLinFactY="89960" custLinFactNeighborX="2898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C4FAB1-CA1F-43EF-B8C7-FB1F942965C3}" type="presOf" srcId="{A75D5C27-75F8-41AE-A6CB-BD0B10815BAC}" destId="{B76617FF-9DFD-453E-AA14-58ED971529A0}" srcOrd="0" destOrd="0" presId="urn:microsoft.com/office/officeart/2005/8/layout/hierarchy3"/>
    <dgm:cxn modelId="{51EE9729-B085-49F4-A176-702A2C32EFE3}" type="presOf" srcId="{894F8391-8F56-49BB-BF50-19A528B98571}" destId="{9BF583CC-6918-49E7-AD2F-2A6452D55EDD}" srcOrd="0" destOrd="0" presId="urn:microsoft.com/office/officeart/2005/8/layout/hierarchy3"/>
    <dgm:cxn modelId="{B972ED46-A494-4AE7-BA82-E62AF2FDB447}" srcId="{61BC65B2-4A70-4537-9705-9E33E83E92ED}" destId="{E4670B2C-DBF4-4DB8-A350-42B7097FB219}" srcOrd="0" destOrd="0" parTransId="{AEE27D3B-97A6-4B68-8A4F-54751B411821}" sibTransId="{9F5FA0D8-9084-4790-95FE-20948D7AE9A9}"/>
    <dgm:cxn modelId="{21714081-06A6-4A7F-A5F3-D0EC1FC95F32}" type="presOf" srcId="{D5F50925-AF49-4136-AB95-5ADB9413C05E}" destId="{590648C3-F8D1-4E8C-90AC-7215A2FA70E4}" srcOrd="0" destOrd="0" presId="urn:microsoft.com/office/officeart/2005/8/layout/hierarchy3"/>
    <dgm:cxn modelId="{1FC5B5DE-F8DF-4A1D-BD40-E48AF3684858}" type="presOf" srcId="{D401BEAB-95A1-44EC-ABC0-2A8216446D68}" destId="{9A24FF61-153B-401B-90E3-29EEDD68F90E}" srcOrd="0" destOrd="0" presId="urn:microsoft.com/office/officeart/2005/8/layout/hierarchy3"/>
    <dgm:cxn modelId="{6AFCEFF7-06C6-4931-9268-B7799B6153A4}" srcId="{61BC65B2-4A70-4537-9705-9E33E83E92ED}" destId="{A980AF77-652E-4335-9EB3-C8FCAC0B6B99}" srcOrd="1" destOrd="0" parTransId="{A000D20F-2F73-4F1B-9001-CA9C7BF3FC6C}" sibTransId="{CBF3289D-57AD-45D4-B8E5-DF65C385951F}"/>
    <dgm:cxn modelId="{145B56C9-5844-4E7E-8098-5E2731409F2A}" type="presOf" srcId="{FFEA297F-8457-4940-B5CB-6A6B73A915D7}" destId="{CCAC4F96-0D6B-4BC6-AFE8-311DF99D250F}" srcOrd="0" destOrd="0" presId="urn:microsoft.com/office/officeart/2005/8/layout/hierarchy3"/>
    <dgm:cxn modelId="{210F1583-BAA1-47BC-9FA6-49CEB5DAA0BA}" type="presOf" srcId="{A000D20F-2F73-4F1B-9001-CA9C7BF3FC6C}" destId="{F32688D8-F5F3-4899-BD4C-0CC5765E957C}" srcOrd="0" destOrd="0" presId="urn:microsoft.com/office/officeart/2005/8/layout/hierarchy3"/>
    <dgm:cxn modelId="{D147819C-F5EE-4206-81C8-C35F8D07DCFC}" srcId="{E89F790F-16D3-4E99-94D2-B1F9876119C2}" destId="{61BC65B2-4A70-4537-9705-9E33E83E92ED}" srcOrd="2" destOrd="0" parTransId="{EF6A5998-85AC-4853-B91A-9090D2BF3068}" sibTransId="{B802E9D6-37D1-4150-B4CC-0A1C147F5094}"/>
    <dgm:cxn modelId="{1E153DB2-57BE-4699-99D1-39F04211DD22}" type="presOf" srcId="{1BE2D576-4826-4277-B042-32057D2C38B9}" destId="{D2FC34FC-2EDB-4200-96A0-F0F3853031B1}" srcOrd="0" destOrd="0" presId="urn:microsoft.com/office/officeart/2005/8/layout/hierarchy3"/>
    <dgm:cxn modelId="{121B7668-D1F3-4F11-9D6B-FC907F121163}" type="presOf" srcId="{61BC65B2-4A70-4537-9705-9E33E83E92ED}" destId="{FC47427F-458D-4DAB-B6CB-6B0C3201D0B0}" srcOrd="1" destOrd="0" presId="urn:microsoft.com/office/officeart/2005/8/layout/hierarchy3"/>
    <dgm:cxn modelId="{95CE2AB0-3FD1-428E-A3AE-B390CE76B07A}" type="presOf" srcId="{D5F50925-AF49-4136-AB95-5ADB9413C05E}" destId="{36E90D97-7E3F-4115-8ED6-657E9395BDC0}" srcOrd="1" destOrd="0" presId="urn:microsoft.com/office/officeart/2005/8/layout/hierarchy3"/>
    <dgm:cxn modelId="{D7EBE576-B88B-4AF3-9E67-D701A9AE6A8B}" type="presOf" srcId="{079AA421-36F5-469E-AB0F-F29E6F05865B}" destId="{B0D8B7CE-CEC0-4A07-A45B-36E50ED36F20}" srcOrd="0" destOrd="0" presId="urn:microsoft.com/office/officeart/2005/8/layout/hierarchy3"/>
    <dgm:cxn modelId="{17C6632C-251B-4BF1-8476-B5B2152B19A5}" type="presOf" srcId="{54F71210-261A-429D-B8CA-5B79546E954B}" destId="{C311BCED-BFA5-48FE-BBD3-5F01711E202D}" srcOrd="0" destOrd="0" presId="urn:microsoft.com/office/officeart/2005/8/layout/hierarchy3"/>
    <dgm:cxn modelId="{5826D3E4-3E67-4D44-90BC-FBDD69CDE1A4}" type="presOf" srcId="{E89F790F-16D3-4E99-94D2-B1F9876119C2}" destId="{B2C2B290-51A9-4835-9324-D97D82B4FBD5}" srcOrd="0" destOrd="0" presId="urn:microsoft.com/office/officeart/2005/8/layout/hierarchy3"/>
    <dgm:cxn modelId="{0592264D-9C05-433E-BBA4-7A451608AC25}" srcId="{894F8391-8F56-49BB-BF50-19A528B98571}" destId="{0755643F-74C1-4BAF-ABE5-7184301CFCF8}" srcOrd="1" destOrd="0" parTransId="{0450739B-2499-42DB-95D2-9BD326CD69D0}" sibTransId="{7DF15EA5-46D1-4CE9-BAE1-8D0EEC5D4986}"/>
    <dgm:cxn modelId="{A076E30F-962D-4CF7-8760-90E46BB793AE}" srcId="{894F8391-8F56-49BB-BF50-19A528B98571}" destId="{FFEA297F-8457-4940-B5CB-6A6B73A915D7}" srcOrd="0" destOrd="0" parTransId="{DA13D80E-54AC-4EFD-B443-864894ED031B}" sibTransId="{89277761-6C51-40B5-94FF-CFAB10BA4CDE}"/>
    <dgm:cxn modelId="{57A3728A-588F-4D61-A242-94784F658ACD}" type="presOf" srcId="{03171DEB-2286-47FE-A13F-9E60CFEDC2F8}" destId="{293B20AF-D83F-44B9-B38D-FD9CE6DB51EE}" srcOrd="0" destOrd="0" presId="urn:microsoft.com/office/officeart/2005/8/layout/hierarchy3"/>
    <dgm:cxn modelId="{E2CC8833-485B-47A1-9A32-AD94680A0925}" type="presOf" srcId="{0450739B-2499-42DB-95D2-9BD326CD69D0}" destId="{84327B48-6135-4E7F-90EE-F34293B17063}" srcOrd="0" destOrd="0" presId="urn:microsoft.com/office/officeart/2005/8/layout/hierarchy3"/>
    <dgm:cxn modelId="{817837E0-5ABA-4FEB-AADE-E43E0C3B8972}" srcId="{D5F50925-AF49-4136-AB95-5ADB9413C05E}" destId="{B4295135-4FE4-4A63-923D-AFACE2C32637}" srcOrd="3" destOrd="0" parTransId="{8EA1AB6D-EFDA-459A-ADE8-640B69F4EF5D}" sibTransId="{499A9E5D-0887-413B-B7E9-95430E751563}"/>
    <dgm:cxn modelId="{7A625879-7F10-42CC-8559-C1E91E06033A}" type="presOf" srcId="{A980AF77-652E-4335-9EB3-C8FCAC0B6B99}" destId="{861B26E3-5110-4623-8C4D-2B7F57234566}" srcOrd="0" destOrd="0" presId="urn:microsoft.com/office/officeart/2005/8/layout/hierarchy3"/>
    <dgm:cxn modelId="{2DDE1F64-D439-49BD-BECA-018930278CC9}" type="presOf" srcId="{894F8391-8F56-49BB-BF50-19A528B98571}" destId="{E1BC5CB2-F9C5-4298-83B5-988D4CC0B752}" srcOrd="1" destOrd="0" presId="urn:microsoft.com/office/officeart/2005/8/layout/hierarchy3"/>
    <dgm:cxn modelId="{1C3B8094-5B50-4F6B-B4C7-83C86E69FCC0}" srcId="{D5F50925-AF49-4136-AB95-5ADB9413C05E}" destId="{6C71C7A0-CDE0-4284-878D-BAEADD636751}" srcOrd="5" destOrd="0" parTransId="{A75D5C27-75F8-41AE-A6CB-BD0B10815BAC}" sibTransId="{8B555406-091B-40CD-8240-2BDC92FBF14B}"/>
    <dgm:cxn modelId="{AAA4D197-DF70-41D6-9E45-90D8798C5D11}" type="presOf" srcId="{8EA1AB6D-EFDA-459A-ADE8-640B69F4EF5D}" destId="{EB55470E-250E-4F45-97D1-6C342C35B944}" srcOrd="0" destOrd="0" presId="urn:microsoft.com/office/officeart/2005/8/layout/hierarchy3"/>
    <dgm:cxn modelId="{4FAE44A8-2A39-48F4-9297-90BC60AE0694}" srcId="{D5F50925-AF49-4136-AB95-5ADB9413C05E}" destId="{67896E65-9B3C-490C-9430-C8A1E110112E}" srcOrd="4" destOrd="0" parTransId="{EC9F8106-2738-4404-9C1F-4C37FDD207A1}" sibTransId="{EEF4CC1F-881B-458F-8BB1-D308BF4201D2}"/>
    <dgm:cxn modelId="{24B97D0D-B659-4633-B3EC-EBF44E12F003}" srcId="{D5F50925-AF49-4136-AB95-5ADB9413C05E}" destId="{E9CF6855-A3E8-4899-8E75-65A683B94C4C}" srcOrd="7" destOrd="0" parTransId="{079AA421-36F5-469E-AB0F-F29E6F05865B}" sibTransId="{3EF021D2-94F9-4ED8-AE3A-D760FE67F000}"/>
    <dgm:cxn modelId="{67401311-6942-485A-B843-56AFBE434A07}" type="presOf" srcId="{61BC65B2-4A70-4537-9705-9E33E83E92ED}" destId="{F4CBDB45-1D20-4EBC-9A2E-9F04835C04B0}" srcOrd="0" destOrd="0" presId="urn:microsoft.com/office/officeart/2005/8/layout/hierarchy3"/>
    <dgm:cxn modelId="{64D2AE71-2081-4EA1-8579-FDA6F48D5CCE}" srcId="{E89F790F-16D3-4E99-94D2-B1F9876119C2}" destId="{D5F50925-AF49-4136-AB95-5ADB9413C05E}" srcOrd="1" destOrd="0" parTransId="{A8A39C3B-C66D-4BB3-A257-500B51A1344F}" sibTransId="{21BCC598-C15B-4CAF-80AD-CF487B140482}"/>
    <dgm:cxn modelId="{12843442-4C34-4A04-B1EF-42F6606C2C84}" type="presOf" srcId="{AEE27D3B-97A6-4B68-8A4F-54751B411821}" destId="{3A79D971-607E-4CB9-A990-08250724C683}" srcOrd="0" destOrd="0" presId="urn:microsoft.com/office/officeart/2005/8/layout/hierarchy3"/>
    <dgm:cxn modelId="{E9887325-656A-4987-914E-DAEF28B1E7FB}" srcId="{D5F50925-AF49-4136-AB95-5ADB9413C05E}" destId="{1BE2D576-4826-4277-B042-32057D2C38B9}" srcOrd="0" destOrd="0" parTransId="{D401BEAB-95A1-44EC-ABC0-2A8216446D68}" sibTransId="{4806DFDC-F99F-4B35-BAE0-7F45542A9EC9}"/>
    <dgm:cxn modelId="{044220C1-DC56-4DAE-A0DD-716C2569FF2A}" type="presOf" srcId="{C177DFA5-F6F1-439A-BC35-82462A8925C6}" destId="{745F6052-0D6F-4692-9F2C-DE9049C8FFB5}" srcOrd="0" destOrd="0" presId="urn:microsoft.com/office/officeart/2005/8/layout/hierarchy3"/>
    <dgm:cxn modelId="{B36BC82D-5E32-4387-84D4-D1FFAD49C1E9}" type="presOf" srcId="{DA13D80E-54AC-4EFD-B443-864894ED031B}" destId="{6199C1B5-7540-4F2B-8298-5FE359F1B6EB}" srcOrd="0" destOrd="0" presId="urn:microsoft.com/office/officeart/2005/8/layout/hierarchy3"/>
    <dgm:cxn modelId="{428B8361-5322-4067-8820-885EF0EC3809}" srcId="{D5F50925-AF49-4136-AB95-5ADB9413C05E}" destId="{1D6C25C4-D421-4894-803E-2151013C1C76}" srcOrd="2" destOrd="0" parTransId="{2FDF55BE-6CBC-4552-A78A-A11E678919D1}" sibTransId="{C4D33091-699E-4BB9-BD9B-C733F6715553}"/>
    <dgm:cxn modelId="{EF89841B-8AEA-4174-9E51-21C2F3C5984F}" type="presOf" srcId="{67896E65-9B3C-490C-9430-C8A1E110112E}" destId="{5D7EB7F2-698C-4331-9D9E-5B8A2C109CFD}" srcOrd="0" destOrd="0" presId="urn:microsoft.com/office/officeart/2005/8/layout/hierarchy3"/>
    <dgm:cxn modelId="{47AA0159-B5F5-4296-912F-6E17CC180903}" type="presOf" srcId="{EC9F8106-2738-4404-9C1F-4C37FDD207A1}" destId="{1172B71A-73A2-4D0E-905F-39DBA244934E}" srcOrd="0" destOrd="0" presId="urn:microsoft.com/office/officeart/2005/8/layout/hierarchy3"/>
    <dgm:cxn modelId="{90C5D1ED-7AE2-4F5A-8A19-3FF7AB1667C4}" srcId="{D5F50925-AF49-4136-AB95-5ADB9413C05E}" destId="{03171DEB-2286-47FE-A13F-9E60CFEDC2F8}" srcOrd="6" destOrd="0" parTransId="{54F71210-261A-429D-B8CA-5B79546E954B}" sibTransId="{7955F372-5FE5-4BC5-814D-97DCCDD2FB56}"/>
    <dgm:cxn modelId="{CF08A655-FC1E-43D7-AF21-1262C2E7B641}" type="presOf" srcId="{B4295135-4FE4-4A63-923D-AFACE2C32637}" destId="{D46AA55F-455E-4BA7-A7B0-34FBC8AF9676}" srcOrd="0" destOrd="0" presId="urn:microsoft.com/office/officeart/2005/8/layout/hierarchy3"/>
    <dgm:cxn modelId="{3EFDC670-E820-4C0D-9686-924E8AE85CCD}" type="presOf" srcId="{E4670B2C-DBF4-4DB8-A350-42B7097FB219}" destId="{D6DF4811-6BB4-43E9-8382-2C1EE115A10C}" srcOrd="0" destOrd="0" presId="urn:microsoft.com/office/officeart/2005/8/layout/hierarchy3"/>
    <dgm:cxn modelId="{14253D7F-0D81-4338-AE49-19372ACDB1DB}" srcId="{D5F50925-AF49-4136-AB95-5ADB9413C05E}" destId="{7DB2C077-306C-49C1-9D0D-74164AAA93A6}" srcOrd="1" destOrd="0" parTransId="{C177DFA5-F6F1-439A-BC35-82462A8925C6}" sibTransId="{2B66A99B-12D4-4F7B-9C32-C037A3961D35}"/>
    <dgm:cxn modelId="{E7C9A4BE-4C85-4B9F-B593-DAF96007C787}" srcId="{E89F790F-16D3-4E99-94D2-B1F9876119C2}" destId="{894F8391-8F56-49BB-BF50-19A528B98571}" srcOrd="0" destOrd="0" parTransId="{48A398AF-5E9D-4BF8-9181-F9578AF31570}" sibTransId="{07842433-889A-458E-B74A-C5DC223AA61C}"/>
    <dgm:cxn modelId="{5C6479DA-69DD-4087-9B1B-089671056DBA}" type="presOf" srcId="{1D6C25C4-D421-4894-803E-2151013C1C76}" destId="{90260E08-E160-4934-A2AD-0B1D0B9E0230}" srcOrd="0" destOrd="0" presId="urn:microsoft.com/office/officeart/2005/8/layout/hierarchy3"/>
    <dgm:cxn modelId="{E2F24B37-62E3-4A47-AA99-F66C4DCD4061}" type="presOf" srcId="{6C71C7A0-CDE0-4284-878D-BAEADD636751}" destId="{8D28CF1B-AADB-43B2-8AF0-FA689CE82CCD}" srcOrd="0" destOrd="0" presId="urn:microsoft.com/office/officeart/2005/8/layout/hierarchy3"/>
    <dgm:cxn modelId="{6BF545CE-F079-4858-B9DF-F1B1DD888FE9}" type="presOf" srcId="{2FDF55BE-6CBC-4552-A78A-A11E678919D1}" destId="{407FBE15-1D57-4CFC-A480-68BDFBA0C4AA}" srcOrd="0" destOrd="0" presId="urn:microsoft.com/office/officeart/2005/8/layout/hierarchy3"/>
    <dgm:cxn modelId="{77814541-DA44-49CD-A8F5-F6B7A9EB87F0}" type="presOf" srcId="{0755643F-74C1-4BAF-ABE5-7184301CFCF8}" destId="{63F99953-0385-4DBD-843C-44BE0B8B998E}" srcOrd="0" destOrd="0" presId="urn:microsoft.com/office/officeart/2005/8/layout/hierarchy3"/>
    <dgm:cxn modelId="{51E65148-EA74-4650-92B3-BEE5857C4387}" type="presOf" srcId="{E9CF6855-A3E8-4899-8E75-65A683B94C4C}" destId="{C74D092E-41CF-4570-BF8A-5284489F8CEF}" srcOrd="0" destOrd="0" presId="urn:microsoft.com/office/officeart/2005/8/layout/hierarchy3"/>
    <dgm:cxn modelId="{D2358CC0-9664-4BBF-A3E0-A287965F5B96}" type="presOf" srcId="{7DB2C077-306C-49C1-9D0D-74164AAA93A6}" destId="{CA13957B-0B01-43F6-A220-83BA2478931C}" srcOrd="0" destOrd="0" presId="urn:microsoft.com/office/officeart/2005/8/layout/hierarchy3"/>
    <dgm:cxn modelId="{0CDD2E6C-3566-4204-A89D-3E54061166B6}" type="presParOf" srcId="{B2C2B290-51A9-4835-9324-D97D82B4FBD5}" destId="{49FF9F0F-3A24-4C85-8813-BF3F661D325F}" srcOrd="0" destOrd="0" presId="urn:microsoft.com/office/officeart/2005/8/layout/hierarchy3"/>
    <dgm:cxn modelId="{8E735F0C-E636-413C-AC27-21991D1745A1}" type="presParOf" srcId="{49FF9F0F-3A24-4C85-8813-BF3F661D325F}" destId="{16FAAF70-E76A-461C-A533-2EAB379F3FC9}" srcOrd="0" destOrd="0" presId="urn:microsoft.com/office/officeart/2005/8/layout/hierarchy3"/>
    <dgm:cxn modelId="{5F7F46B2-545D-4D08-995C-B1CB05F03E7F}" type="presParOf" srcId="{16FAAF70-E76A-461C-A533-2EAB379F3FC9}" destId="{9BF583CC-6918-49E7-AD2F-2A6452D55EDD}" srcOrd="0" destOrd="0" presId="urn:microsoft.com/office/officeart/2005/8/layout/hierarchy3"/>
    <dgm:cxn modelId="{B47E4635-0A8C-4A9F-B752-B12558FC360B}" type="presParOf" srcId="{16FAAF70-E76A-461C-A533-2EAB379F3FC9}" destId="{E1BC5CB2-F9C5-4298-83B5-988D4CC0B752}" srcOrd="1" destOrd="0" presId="urn:microsoft.com/office/officeart/2005/8/layout/hierarchy3"/>
    <dgm:cxn modelId="{0E831DAA-2807-48FD-968C-D9DE7F3DAE02}" type="presParOf" srcId="{49FF9F0F-3A24-4C85-8813-BF3F661D325F}" destId="{8958712E-5017-45FC-BA36-0EA52FBCAEC2}" srcOrd="1" destOrd="0" presId="urn:microsoft.com/office/officeart/2005/8/layout/hierarchy3"/>
    <dgm:cxn modelId="{B35D1767-AC34-49AF-9CF5-5895B2A9183F}" type="presParOf" srcId="{8958712E-5017-45FC-BA36-0EA52FBCAEC2}" destId="{6199C1B5-7540-4F2B-8298-5FE359F1B6EB}" srcOrd="0" destOrd="0" presId="urn:microsoft.com/office/officeart/2005/8/layout/hierarchy3"/>
    <dgm:cxn modelId="{21576FE0-E4A6-41EC-B73B-6BF7FF5A2D34}" type="presParOf" srcId="{8958712E-5017-45FC-BA36-0EA52FBCAEC2}" destId="{CCAC4F96-0D6B-4BC6-AFE8-311DF99D250F}" srcOrd="1" destOrd="0" presId="urn:microsoft.com/office/officeart/2005/8/layout/hierarchy3"/>
    <dgm:cxn modelId="{C6F78EA9-3518-48AE-A303-1ADE5F219538}" type="presParOf" srcId="{8958712E-5017-45FC-BA36-0EA52FBCAEC2}" destId="{84327B48-6135-4E7F-90EE-F34293B17063}" srcOrd="2" destOrd="0" presId="urn:microsoft.com/office/officeart/2005/8/layout/hierarchy3"/>
    <dgm:cxn modelId="{5BFFED74-52AA-4BA2-9D70-C9AA5B656A2D}" type="presParOf" srcId="{8958712E-5017-45FC-BA36-0EA52FBCAEC2}" destId="{63F99953-0385-4DBD-843C-44BE0B8B998E}" srcOrd="3" destOrd="0" presId="urn:microsoft.com/office/officeart/2005/8/layout/hierarchy3"/>
    <dgm:cxn modelId="{64617EF8-D463-4536-950C-383E25DC0F7F}" type="presParOf" srcId="{B2C2B290-51A9-4835-9324-D97D82B4FBD5}" destId="{17D04CF5-2D5A-4891-822F-6D9F4220546F}" srcOrd="1" destOrd="0" presId="urn:microsoft.com/office/officeart/2005/8/layout/hierarchy3"/>
    <dgm:cxn modelId="{E7DAF10D-778A-4590-A4F6-7AFB7AE6AF2F}" type="presParOf" srcId="{17D04CF5-2D5A-4891-822F-6D9F4220546F}" destId="{2BE07A37-DCE9-44F7-9DC7-7065DB4E6F47}" srcOrd="0" destOrd="0" presId="urn:microsoft.com/office/officeart/2005/8/layout/hierarchy3"/>
    <dgm:cxn modelId="{B685281F-5D63-4FB3-955E-8F186CE354B1}" type="presParOf" srcId="{2BE07A37-DCE9-44F7-9DC7-7065DB4E6F47}" destId="{590648C3-F8D1-4E8C-90AC-7215A2FA70E4}" srcOrd="0" destOrd="0" presId="urn:microsoft.com/office/officeart/2005/8/layout/hierarchy3"/>
    <dgm:cxn modelId="{6BF7F6FE-3DD9-42FF-97A8-456FF039FA0C}" type="presParOf" srcId="{2BE07A37-DCE9-44F7-9DC7-7065DB4E6F47}" destId="{36E90D97-7E3F-4115-8ED6-657E9395BDC0}" srcOrd="1" destOrd="0" presId="urn:microsoft.com/office/officeart/2005/8/layout/hierarchy3"/>
    <dgm:cxn modelId="{C695D55C-FB02-4762-8C90-34EA61DC5805}" type="presParOf" srcId="{17D04CF5-2D5A-4891-822F-6D9F4220546F}" destId="{F90ED66E-2E35-4152-9E2A-A2D3C718666A}" srcOrd="1" destOrd="0" presId="urn:microsoft.com/office/officeart/2005/8/layout/hierarchy3"/>
    <dgm:cxn modelId="{AEB23130-4A5D-4AF6-B873-AA5F80640043}" type="presParOf" srcId="{F90ED66E-2E35-4152-9E2A-A2D3C718666A}" destId="{9A24FF61-153B-401B-90E3-29EEDD68F90E}" srcOrd="0" destOrd="0" presId="urn:microsoft.com/office/officeart/2005/8/layout/hierarchy3"/>
    <dgm:cxn modelId="{F72A8857-307B-4BFF-BE4A-874D94477A3A}" type="presParOf" srcId="{F90ED66E-2E35-4152-9E2A-A2D3C718666A}" destId="{D2FC34FC-2EDB-4200-96A0-F0F3853031B1}" srcOrd="1" destOrd="0" presId="urn:microsoft.com/office/officeart/2005/8/layout/hierarchy3"/>
    <dgm:cxn modelId="{A3C1120B-F0DD-4BC3-8E3A-1BB5E5E6A5DE}" type="presParOf" srcId="{F90ED66E-2E35-4152-9E2A-A2D3C718666A}" destId="{745F6052-0D6F-4692-9F2C-DE9049C8FFB5}" srcOrd="2" destOrd="0" presId="urn:microsoft.com/office/officeart/2005/8/layout/hierarchy3"/>
    <dgm:cxn modelId="{7E70E294-6A85-410F-8CD2-BCEC7A6F1441}" type="presParOf" srcId="{F90ED66E-2E35-4152-9E2A-A2D3C718666A}" destId="{CA13957B-0B01-43F6-A220-83BA2478931C}" srcOrd="3" destOrd="0" presId="urn:microsoft.com/office/officeart/2005/8/layout/hierarchy3"/>
    <dgm:cxn modelId="{38454264-C718-4288-B8CA-DA8A4EC1850C}" type="presParOf" srcId="{F90ED66E-2E35-4152-9E2A-A2D3C718666A}" destId="{407FBE15-1D57-4CFC-A480-68BDFBA0C4AA}" srcOrd="4" destOrd="0" presId="urn:microsoft.com/office/officeart/2005/8/layout/hierarchy3"/>
    <dgm:cxn modelId="{1FF0A3B5-FE81-40C5-9B8B-D77395C6FD3C}" type="presParOf" srcId="{F90ED66E-2E35-4152-9E2A-A2D3C718666A}" destId="{90260E08-E160-4934-A2AD-0B1D0B9E0230}" srcOrd="5" destOrd="0" presId="urn:microsoft.com/office/officeart/2005/8/layout/hierarchy3"/>
    <dgm:cxn modelId="{869AC6B2-B48E-4CDA-B9E3-7A307BBD3E2B}" type="presParOf" srcId="{F90ED66E-2E35-4152-9E2A-A2D3C718666A}" destId="{EB55470E-250E-4F45-97D1-6C342C35B944}" srcOrd="6" destOrd="0" presId="urn:microsoft.com/office/officeart/2005/8/layout/hierarchy3"/>
    <dgm:cxn modelId="{4C37022D-BED1-471B-A599-9713117A774A}" type="presParOf" srcId="{F90ED66E-2E35-4152-9E2A-A2D3C718666A}" destId="{D46AA55F-455E-4BA7-A7B0-34FBC8AF9676}" srcOrd="7" destOrd="0" presId="urn:microsoft.com/office/officeart/2005/8/layout/hierarchy3"/>
    <dgm:cxn modelId="{6E3191A3-F60F-4F78-BE51-22C2B754A187}" type="presParOf" srcId="{F90ED66E-2E35-4152-9E2A-A2D3C718666A}" destId="{1172B71A-73A2-4D0E-905F-39DBA244934E}" srcOrd="8" destOrd="0" presId="urn:microsoft.com/office/officeart/2005/8/layout/hierarchy3"/>
    <dgm:cxn modelId="{288EBD9B-3BBB-4A9C-BBE6-A3771C0FF9F7}" type="presParOf" srcId="{F90ED66E-2E35-4152-9E2A-A2D3C718666A}" destId="{5D7EB7F2-698C-4331-9D9E-5B8A2C109CFD}" srcOrd="9" destOrd="0" presId="urn:microsoft.com/office/officeart/2005/8/layout/hierarchy3"/>
    <dgm:cxn modelId="{0CCA1E9B-46F1-40BF-B9BC-F647070E2153}" type="presParOf" srcId="{F90ED66E-2E35-4152-9E2A-A2D3C718666A}" destId="{B76617FF-9DFD-453E-AA14-58ED971529A0}" srcOrd="10" destOrd="0" presId="urn:microsoft.com/office/officeart/2005/8/layout/hierarchy3"/>
    <dgm:cxn modelId="{5A4DD6E0-6A31-411D-9F1D-46C9F7642F3F}" type="presParOf" srcId="{F90ED66E-2E35-4152-9E2A-A2D3C718666A}" destId="{8D28CF1B-AADB-43B2-8AF0-FA689CE82CCD}" srcOrd="11" destOrd="0" presId="urn:microsoft.com/office/officeart/2005/8/layout/hierarchy3"/>
    <dgm:cxn modelId="{D2C0F351-C19C-4096-A7E8-3AD77A908BA0}" type="presParOf" srcId="{F90ED66E-2E35-4152-9E2A-A2D3C718666A}" destId="{C311BCED-BFA5-48FE-BBD3-5F01711E202D}" srcOrd="12" destOrd="0" presId="urn:microsoft.com/office/officeart/2005/8/layout/hierarchy3"/>
    <dgm:cxn modelId="{3E90A295-763F-4D37-91FF-86461523965C}" type="presParOf" srcId="{F90ED66E-2E35-4152-9E2A-A2D3C718666A}" destId="{293B20AF-D83F-44B9-B38D-FD9CE6DB51EE}" srcOrd="13" destOrd="0" presId="urn:microsoft.com/office/officeart/2005/8/layout/hierarchy3"/>
    <dgm:cxn modelId="{FCFBED32-9C70-4085-B8B0-F0FB90625EAB}" type="presParOf" srcId="{F90ED66E-2E35-4152-9E2A-A2D3C718666A}" destId="{B0D8B7CE-CEC0-4A07-A45B-36E50ED36F20}" srcOrd="14" destOrd="0" presId="urn:microsoft.com/office/officeart/2005/8/layout/hierarchy3"/>
    <dgm:cxn modelId="{11168688-B97D-4E8E-BF05-457650E62E1E}" type="presParOf" srcId="{F90ED66E-2E35-4152-9E2A-A2D3C718666A}" destId="{C74D092E-41CF-4570-BF8A-5284489F8CEF}" srcOrd="15" destOrd="0" presId="urn:microsoft.com/office/officeart/2005/8/layout/hierarchy3"/>
    <dgm:cxn modelId="{5C8ED272-49EF-46F5-BB05-15A90AC467A9}" type="presParOf" srcId="{B2C2B290-51A9-4835-9324-D97D82B4FBD5}" destId="{6DF04668-3790-44DD-B7F2-99BC38D7A14A}" srcOrd="2" destOrd="0" presId="urn:microsoft.com/office/officeart/2005/8/layout/hierarchy3"/>
    <dgm:cxn modelId="{9F25BCB4-6D00-48F6-BE03-214236F6687F}" type="presParOf" srcId="{6DF04668-3790-44DD-B7F2-99BC38D7A14A}" destId="{DFDF22B1-92B3-40DF-9046-CD6A73DC8E88}" srcOrd="0" destOrd="0" presId="urn:microsoft.com/office/officeart/2005/8/layout/hierarchy3"/>
    <dgm:cxn modelId="{A0EBBF55-0E73-4655-BD02-4E37A161D687}" type="presParOf" srcId="{DFDF22B1-92B3-40DF-9046-CD6A73DC8E88}" destId="{F4CBDB45-1D20-4EBC-9A2E-9F04835C04B0}" srcOrd="0" destOrd="0" presId="urn:microsoft.com/office/officeart/2005/8/layout/hierarchy3"/>
    <dgm:cxn modelId="{645B69F7-CF9F-4C61-AFCA-BA714E10EDB5}" type="presParOf" srcId="{DFDF22B1-92B3-40DF-9046-CD6A73DC8E88}" destId="{FC47427F-458D-4DAB-B6CB-6B0C3201D0B0}" srcOrd="1" destOrd="0" presId="urn:microsoft.com/office/officeart/2005/8/layout/hierarchy3"/>
    <dgm:cxn modelId="{74804FA1-D53C-484E-AA86-54BC99CAE406}" type="presParOf" srcId="{6DF04668-3790-44DD-B7F2-99BC38D7A14A}" destId="{47C9A4FA-D6F2-4504-B8C7-A1AD7230F625}" srcOrd="1" destOrd="0" presId="urn:microsoft.com/office/officeart/2005/8/layout/hierarchy3"/>
    <dgm:cxn modelId="{6FEBB7CB-8D04-45F7-895C-F2955ADB299C}" type="presParOf" srcId="{47C9A4FA-D6F2-4504-B8C7-A1AD7230F625}" destId="{3A79D971-607E-4CB9-A990-08250724C683}" srcOrd="0" destOrd="0" presId="urn:microsoft.com/office/officeart/2005/8/layout/hierarchy3"/>
    <dgm:cxn modelId="{DDBF0D7E-A116-4319-A6F6-3910E345728C}" type="presParOf" srcId="{47C9A4FA-D6F2-4504-B8C7-A1AD7230F625}" destId="{D6DF4811-6BB4-43E9-8382-2C1EE115A10C}" srcOrd="1" destOrd="0" presId="urn:microsoft.com/office/officeart/2005/8/layout/hierarchy3"/>
    <dgm:cxn modelId="{02EA4E93-3A98-47A2-A452-0FE6F5772845}" type="presParOf" srcId="{47C9A4FA-D6F2-4504-B8C7-A1AD7230F625}" destId="{F32688D8-F5F3-4899-BD4C-0CC5765E957C}" srcOrd="2" destOrd="0" presId="urn:microsoft.com/office/officeart/2005/8/layout/hierarchy3"/>
    <dgm:cxn modelId="{4C76B430-0CC2-40A3-93B9-7E8251A1DA58}" type="presParOf" srcId="{47C9A4FA-D6F2-4504-B8C7-A1AD7230F625}" destId="{861B26E3-5110-4623-8C4D-2B7F5723456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D7635-FA7B-4914-B85B-3D99BEEEACE8}">
      <dsp:nvSpPr>
        <dsp:cNvPr id="0" name=""/>
        <dsp:cNvSpPr/>
      </dsp:nvSpPr>
      <dsp:spPr>
        <a:xfrm>
          <a:off x="3251199" y="0"/>
          <a:ext cx="4876800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Truyện thơ Nôm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Lời đối thoại và độc thoại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1199" y="322461"/>
        <a:ext cx="3909417" cy="1934765"/>
      </dsp:txXfrm>
    </dsp:sp>
    <dsp:sp modelId="{B0EC7A7D-0655-4B76-A778-19332FF609F0}">
      <dsp:nvSpPr>
        <dsp:cNvPr id="0" name=""/>
        <dsp:cNvSpPr/>
      </dsp:nvSpPr>
      <dsp:spPr>
        <a:xfrm>
          <a:off x="0" y="661"/>
          <a:ext cx="3251200" cy="2579687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Tri thức Ngữ văn</a:t>
          </a:r>
          <a:endParaRPr lang="en-US" sz="5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930" y="126591"/>
        <a:ext cx="2999340" cy="2327827"/>
      </dsp:txXfrm>
    </dsp:sp>
    <dsp:sp modelId="{D7F56F7E-0F39-440D-AD6F-0430595E55A8}">
      <dsp:nvSpPr>
        <dsp:cNvPr id="0" name=""/>
        <dsp:cNvSpPr/>
      </dsp:nvSpPr>
      <dsp:spPr>
        <a:xfrm>
          <a:off x="3251199" y="2838317"/>
          <a:ext cx="4876800" cy="2579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Tác giả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Văn bản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1199" y="3160778"/>
        <a:ext cx="3909417" cy="1934765"/>
      </dsp:txXfrm>
    </dsp:sp>
    <dsp:sp modelId="{4655D855-CACF-40D3-BC85-4637C8A9B45A}">
      <dsp:nvSpPr>
        <dsp:cNvPr id="0" name=""/>
        <dsp:cNvSpPr/>
      </dsp:nvSpPr>
      <dsp:spPr>
        <a:xfrm>
          <a:off x="0" y="2838317"/>
          <a:ext cx="3251200" cy="2579687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Kim – Kiều gặp gỡ</a:t>
          </a:r>
          <a:endParaRPr lang="en-US" sz="6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930" y="2964247"/>
        <a:ext cx="2999340" cy="2327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32504" y="3172665"/>
              </a:moveTo>
              <a:arcTo wR="2190542" hR="2190542" stAng="9201740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14367"/>
          <a:ext cx="1686185" cy="10960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ng</a:t>
          </a:r>
          <a:r>
            <a:rPr lang="en-SG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hiệp</a:t>
          </a:r>
          <a:r>
            <a:rPr lang="en-SG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088" y="1567870"/>
        <a:ext cx="1579179" cy="989014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26794" y="765615"/>
              </a:moveTo>
              <a:arcTo wR="2190542" hR="2190542" stAng="13234716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7397" y="0"/>
          <a:ext cx="4937096" cy="493709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658308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Thể 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</a:p>
      </dsp:txBody>
      <dsp:txXfrm>
        <a:off x="754712" y="417315"/>
        <a:ext cx="1782030" cy="1782030"/>
      </dsp:txXfrm>
    </dsp:sp>
    <dsp:sp modelId="{8BE00651-25AA-480E-89C3-EE1B62B38E15}">
      <dsp:nvSpPr>
        <dsp:cNvPr id="0" name=""/>
        <dsp:cNvSpPr/>
      </dsp:nvSpPr>
      <dsp:spPr>
        <a:xfrm>
          <a:off x="2978743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417315"/>
        <a:ext cx="1782030" cy="1782030"/>
      </dsp:txXfrm>
    </dsp:sp>
    <dsp:sp modelId="{C8BB6B28-AB12-4134-8DB1-035439FD46E8}">
      <dsp:nvSpPr>
        <dsp:cNvPr id="0" name=""/>
        <dsp:cNvSpPr/>
      </dsp:nvSpPr>
      <dsp:spPr>
        <a:xfrm>
          <a:off x="616106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510" y="2737750"/>
        <a:ext cx="1782030" cy="1782030"/>
      </dsp:txXfrm>
    </dsp:sp>
    <dsp:sp modelId="{086818B1-31EC-46BB-BC5E-FD2CFE8C7CFE}">
      <dsp:nvSpPr>
        <dsp:cNvPr id="0" name=""/>
        <dsp:cNvSpPr/>
      </dsp:nvSpPr>
      <dsp:spPr>
        <a:xfrm>
          <a:off x="2978743" y="2641346"/>
          <a:ext cx="1974838" cy="1974838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2737750"/>
        <a:ext cx="1782030" cy="1782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583CC-6918-49E7-AD2F-2A6452D55EDD}">
      <dsp:nvSpPr>
        <dsp:cNvPr id="0" name=""/>
        <dsp:cNvSpPr/>
      </dsp:nvSpPr>
      <dsp:spPr>
        <a:xfrm>
          <a:off x="0" y="70725"/>
          <a:ext cx="3930158" cy="533147"/>
        </a:xfrm>
        <a:prstGeom prst="roundRect">
          <a:avLst>
            <a:gd name="adj" fmla="val 10000"/>
          </a:avLst>
        </a:prstGeom>
        <a:solidFill>
          <a:srgbClr val="F96161"/>
        </a:solidFill>
        <a:ln>
          <a:solidFill>
            <a:srgbClr val="F9616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Phần 1: Gặp gỡ và đính ước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15" y="86340"/>
        <a:ext cx="3898928" cy="501917"/>
      </dsp:txXfrm>
    </dsp:sp>
    <dsp:sp modelId="{6199C1B5-7540-4F2B-8298-5FE359F1B6EB}">
      <dsp:nvSpPr>
        <dsp:cNvPr id="0" name=""/>
        <dsp:cNvSpPr/>
      </dsp:nvSpPr>
      <dsp:spPr>
        <a:xfrm>
          <a:off x="393015" y="603872"/>
          <a:ext cx="532564" cy="1533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755"/>
              </a:lnTo>
              <a:lnTo>
                <a:pt x="532564" y="153375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C4F96-0D6B-4BC6-AFE8-311DF99D250F}">
      <dsp:nvSpPr>
        <dsp:cNvPr id="0" name=""/>
        <dsp:cNvSpPr/>
      </dsp:nvSpPr>
      <dsp:spPr>
        <a:xfrm>
          <a:off x="925580" y="1341812"/>
          <a:ext cx="2406831" cy="159163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Thúy Kiều là người con gái tài sắc vẹn toàn, sống trong cảnh êm ấm cùng cha mẹ và hai em.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197" y="1388429"/>
        <a:ext cx="2313597" cy="1498396"/>
      </dsp:txXfrm>
    </dsp:sp>
    <dsp:sp modelId="{84327B48-6135-4E7F-90EE-F34293B17063}">
      <dsp:nvSpPr>
        <dsp:cNvPr id="0" name=""/>
        <dsp:cNvSpPr/>
      </dsp:nvSpPr>
      <dsp:spPr>
        <a:xfrm>
          <a:off x="393015" y="603872"/>
          <a:ext cx="551024" cy="3646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6076"/>
              </a:lnTo>
              <a:lnTo>
                <a:pt x="551024" y="36460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99953-0385-4DBD-843C-44BE0B8B998E}">
      <dsp:nvSpPr>
        <dsp:cNvPr id="0" name=""/>
        <dsp:cNvSpPr/>
      </dsp:nvSpPr>
      <dsp:spPr>
        <a:xfrm>
          <a:off x="944040" y="3441836"/>
          <a:ext cx="2369903" cy="161622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Trong buổi du xuân vô tình gặp Kim Trọng. Hai bên nảy sinh tình cảm và chủ động, tự do đính ước.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378" y="3489174"/>
        <a:ext cx="2275227" cy="1521549"/>
      </dsp:txXfrm>
    </dsp:sp>
    <dsp:sp modelId="{590648C3-F8D1-4E8C-90AC-7215A2FA70E4}">
      <dsp:nvSpPr>
        <dsp:cNvPr id="0" name=""/>
        <dsp:cNvSpPr/>
      </dsp:nvSpPr>
      <dsp:spPr>
        <a:xfrm>
          <a:off x="4405093" y="15016"/>
          <a:ext cx="4500529" cy="53314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solidFill>
            <a:schemeClr val="accent5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 2: Gia biến và lưu lạc</a:t>
          </a:r>
          <a:endParaRPr lang="en-US" sz="2000" b="1" kern="1200" dirty="0">
            <a:solidFill>
              <a:schemeClr val="accent6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0708" y="30631"/>
        <a:ext cx="4469299" cy="501917"/>
      </dsp:txXfrm>
    </dsp:sp>
    <dsp:sp modelId="{9A24FF61-153B-401B-90E3-29EEDD68F90E}">
      <dsp:nvSpPr>
        <dsp:cNvPr id="0" name=""/>
        <dsp:cNvSpPr/>
      </dsp:nvSpPr>
      <dsp:spPr>
        <a:xfrm>
          <a:off x="4855146" y="548163"/>
          <a:ext cx="263786" cy="38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553"/>
              </a:lnTo>
              <a:lnTo>
                <a:pt x="263786" y="38655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C34FC-2EDB-4200-96A0-F0F3853031B1}">
      <dsp:nvSpPr>
        <dsp:cNvPr id="0" name=""/>
        <dsp:cNvSpPr/>
      </dsp:nvSpPr>
      <dsp:spPr>
        <a:xfrm>
          <a:off x="5118932" y="668143"/>
          <a:ext cx="3997767" cy="5331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Khi Kim Trọng về quê, gia đình Kiều gặp nạn.</a:t>
          </a:r>
          <a:endParaRPr lang="en-US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4547" y="683758"/>
        <a:ext cx="3966537" cy="501917"/>
      </dsp:txXfrm>
    </dsp:sp>
    <dsp:sp modelId="{745F6052-0D6F-4692-9F2C-DE9049C8FFB5}">
      <dsp:nvSpPr>
        <dsp:cNvPr id="0" name=""/>
        <dsp:cNvSpPr/>
      </dsp:nvSpPr>
      <dsp:spPr>
        <a:xfrm>
          <a:off x="4855146" y="548163"/>
          <a:ext cx="277503" cy="1040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378"/>
              </a:lnTo>
              <a:lnTo>
                <a:pt x="277503" y="10403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3957B-0B01-43F6-A220-83BA2478931C}">
      <dsp:nvSpPr>
        <dsp:cNvPr id="0" name=""/>
        <dsp:cNvSpPr/>
      </dsp:nvSpPr>
      <dsp:spPr>
        <a:xfrm>
          <a:off x="5132649" y="1321968"/>
          <a:ext cx="3952411" cy="5331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Kiều bán mình chuộc cha, nhờ Vân trả nghĩa cho Kim Trọng.</a:t>
          </a:r>
          <a:endParaRPr lang="en-US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8264" y="1337583"/>
        <a:ext cx="3921181" cy="501917"/>
      </dsp:txXfrm>
    </dsp:sp>
    <dsp:sp modelId="{407FBE15-1D57-4CFC-A480-68BDFBA0C4AA}">
      <dsp:nvSpPr>
        <dsp:cNvPr id="0" name=""/>
        <dsp:cNvSpPr/>
      </dsp:nvSpPr>
      <dsp:spPr>
        <a:xfrm>
          <a:off x="4855146" y="548163"/>
          <a:ext cx="305081" cy="1706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913"/>
              </a:lnTo>
              <a:lnTo>
                <a:pt x="305081" y="17069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60E08-E160-4934-A2AD-0B1D0B9E0230}">
      <dsp:nvSpPr>
        <dsp:cNvPr id="0" name=""/>
        <dsp:cNvSpPr/>
      </dsp:nvSpPr>
      <dsp:spPr>
        <a:xfrm>
          <a:off x="5160227" y="1988503"/>
          <a:ext cx="3970411" cy="5331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Kiều bị bọn buôn người lừa vào lầu xanh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75842" y="2004118"/>
        <a:ext cx="3939181" cy="501917"/>
      </dsp:txXfrm>
    </dsp:sp>
    <dsp:sp modelId="{EB55470E-250E-4F45-97D1-6C342C35B944}">
      <dsp:nvSpPr>
        <dsp:cNvPr id="0" name=""/>
        <dsp:cNvSpPr/>
      </dsp:nvSpPr>
      <dsp:spPr>
        <a:xfrm>
          <a:off x="4855146" y="548163"/>
          <a:ext cx="311786" cy="2468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8474"/>
              </a:lnTo>
              <a:lnTo>
                <a:pt x="311786" y="246847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AA55F-455E-4BA7-A7B0-34FBC8AF9676}">
      <dsp:nvSpPr>
        <dsp:cNvPr id="0" name=""/>
        <dsp:cNvSpPr/>
      </dsp:nvSpPr>
      <dsp:spPr>
        <a:xfrm>
          <a:off x="5166932" y="2668037"/>
          <a:ext cx="4002886" cy="6972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Kiều gặp Thúc Sinh và được cứu thoát khỏi lầu xanh nhưng lại bị vợ của Thúc Sinh đày đọa.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7352" y="2688457"/>
        <a:ext cx="3962046" cy="656361"/>
      </dsp:txXfrm>
    </dsp:sp>
    <dsp:sp modelId="{1172B71A-73A2-4D0E-905F-39DBA244934E}">
      <dsp:nvSpPr>
        <dsp:cNvPr id="0" name=""/>
        <dsp:cNvSpPr/>
      </dsp:nvSpPr>
      <dsp:spPr>
        <a:xfrm>
          <a:off x="4855146" y="548163"/>
          <a:ext cx="325349" cy="3319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9150"/>
              </a:lnTo>
              <a:lnTo>
                <a:pt x="325349" y="331915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EB7F2-698C-4331-9D9E-5B8A2C109CFD}">
      <dsp:nvSpPr>
        <dsp:cNvPr id="0" name=""/>
        <dsp:cNvSpPr/>
      </dsp:nvSpPr>
      <dsp:spPr>
        <a:xfrm>
          <a:off x="5180496" y="3498323"/>
          <a:ext cx="3995840" cy="73798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Kiều phải trốn đi và nương nhờ cửa Phật nhưng không may lại bị bắt vào lầu xanh lần nữa.</a:t>
          </a:r>
          <a:endParaRPr lang="en-US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2111" y="3519938"/>
        <a:ext cx="3952610" cy="694752"/>
      </dsp:txXfrm>
    </dsp:sp>
    <dsp:sp modelId="{B76617FF-9DFD-453E-AA14-58ED971529A0}">
      <dsp:nvSpPr>
        <dsp:cNvPr id="0" name=""/>
        <dsp:cNvSpPr/>
      </dsp:nvSpPr>
      <dsp:spPr>
        <a:xfrm>
          <a:off x="4855146" y="548163"/>
          <a:ext cx="321519" cy="4102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2125"/>
              </a:lnTo>
              <a:lnTo>
                <a:pt x="321519" y="410212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8CF1B-AADB-43B2-8AF0-FA689CE82CCD}">
      <dsp:nvSpPr>
        <dsp:cNvPr id="0" name=""/>
        <dsp:cNvSpPr/>
      </dsp:nvSpPr>
      <dsp:spPr>
        <a:xfrm>
          <a:off x="5176665" y="4383715"/>
          <a:ext cx="4019852" cy="5331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Ở đây nàng gặp Từ Hải, được Từ Hải lấy về làm vợ và giúp đỡ nàng báo ân, oán.</a:t>
          </a:r>
          <a:endParaRPr lang="en-US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2280" y="4399330"/>
        <a:ext cx="3988622" cy="501917"/>
      </dsp:txXfrm>
    </dsp:sp>
    <dsp:sp modelId="{C311BCED-BFA5-48FE-BBD3-5F01711E202D}">
      <dsp:nvSpPr>
        <dsp:cNvPr id="0" name=""/>
        <dsp:cNvSpPr/>
      </dsp:nvSpPr>
      <dsp:spPr>
        <a:xfrm>
          <a:off x="4855146" y="548163"/>
          <a:ext cx="323601" cy="4754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4489"/>
              </a:lnTo>
              <a:lnTo>
                <a:pt x="323601" y="47544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B20AF-D83F-44B9-B38D-FD9CE6DB51EE}">
      <dsp:nvSpPr>
        <dsp:cNvPr id="0" name=""/>
        <dsp:cNvSpPr/>
      </dsp:nvSpPr>
      <dsp:spPr>
        <a:xfrm>
          <a:off x="5178747" y="5036079"/>
          <a:ext cx="3989015" cy="53314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 bị Hồ Tôn Hiến lừa, Từ Hải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đứng</a:t>
          </a: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, Kiều bị ép gả cho viên thổ quan.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4362" y="5051694"/>
        <a:ext cx="3957785" cy="501917"/>
      </dsp:txXfrm>
    </dsp:sp>
    <dsp:sp modelId="{B0D8B7CE-CEC0-4A07-A45B-36E50ED36F20}">
      <dsp:nvSpPr>
        <dsp:cNvPr id="0" name=""/>
        <dsp:cNvSpPr/>
      </dsp:nvSpPr>
      <dsp:spPr>
        <a:xfrm>
          <a:off x="4855146" y="548163"/>
          <a:ext cx="310063" cy="5516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16644"/>
              </a:lnTo>
              <a:lnTo>
                <a:pt x="310063" y="551664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D092E-41CF-4570-BF8A-5284489F8CEF}">
      <dsp:nvSpPr>
        <dsp:cNvPr id="0" name=""/>
        <dsp:cNvSpPr/>
      </dsp:nvSpPr>
      <dsp:spPr>
        <a:xfrm>
          <a:off x="5165209" y="5662351"/>
          <a:ext cx="4115674" cy="8049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Đau đớn, tủi nhục, Kiều nhảy sông tự vẫn nhưng được sư Giác Duyên cứu và lại nương nhờ cửa Phật.</a:t>
          </a:r>
          <a:endParaRPr lang="en-US" sz="18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8784" y="5685926"/>
        <a:ext cx="4068524" cy="757763"/>
      </dsp:txXfrm>
    </dsp:sp>
    <dsp:sp modelId="{F4CBDB45-1D20-4EBC-9A2E-9F04835C04B0}">
      <dsp:nvSpPr>
        <dsp:cNvPr id="0" name=""/>
        <dsp:cNvSpPr/>
      </dsp:nvSpPr>
      <dsp:spPr>
        <a:xfrm>
          <a:off x="9543219" y="15016"/>
          <a:ext cx="2134699" cy="5331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Phần 3: Đoàn tụ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8834" y="30631"/>
        <a:ext cx="2103469" cy="501917"/>
      </dsp:txXfrm>
    </dsp:sp>
    <dsp:sp modelId="{3A79D971-607E-4CB9-A990-08250724C683}">
      <dsp:nvSpPr>
        <dsp:cNvPr id="0" name=""/>
        <dsp:cNvSpPr/>
      </dsp:nvSpPr>
      <dsp:spPr>
        <a:xfrm>
          <a:off x="9756689" y="548163"/>
          <a:ext cx="92023" cy="1228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184"/>
              </a:lnTo>
              <a:lnTo>
                <a:pt x="92023" y="1228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F4811-6BB4-43E9-8382-2C1EE115A10C}">
      <dsp:nvSpPr>
        <dsp:cNvPr id="0" name=""/>
        <dsp:cNvSpPr/>
      </dsp:nvSpPr>
      <dsp:spPr>
        <a:xfrm>
          <a:off x="9848712" y="980167"/>
          <a:ext cx="1829206" cy="159236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Nhờ gặp được sư Giác Duyên, Kiều gặp lại Kim Trọng, gia đình đoàn tụ.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5351" y="1026806"/>
        <a:ext cx="1735928" cy="1499083"/>
      </dsp:txXfrm>
    </dsp:sp>
    <dsp:sp modelId="{F32688D8-F5F3-4899-BD4C-0CC5765E957C}">
      <dsp:nvSpPr>
        <dsp:cNvPr id="0" name=""/>
        <dsp:cNvSpPr/>
      </dsp:nvSpPr>
      <dsp:spPr>
        <a:xfrm>
          <a:off x="9636403" y="548163"/>
          <a:ext cx="91440" cy="3991139"/>
        </a:xfrm>
        <a:custGeom>
          <a:avLst/>
          <a:gdLst/>
          <a:ahLst/>
          <a:cxnLst/>
          <a:rect l="0" t="0" r="0" b="0"/>
          <a:pathLst>
            <a:path>
              <a:moveTo>
                <a:pt x="120285" y="0"/>
              </a:moveTo>
              <a:lnTo>
                <a:pt x="45720" y="399113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B26E3-5110-4623-8C4D-2B7F57234566}">
      <dsp:nvSpPr>
        <dsp:cNvPr id="0" name=""/>
        <dsp:cNvSpPr/>
      </dsp:nvSpPr>
      <dsp:spPr>
        <a:xfrm>
          <a:off x="9682123" y="3406339"/>
          <a:ext cx="1995795" cy="226592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Kiều chiều ý mọi người kết duyên cùng Kim Trọng nhưng cả hai cùng thề nguyền "duyên đôi lứa cũng chỉ là duyên bạn bầy".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40578" y="3464794"/>
        <a:ext cx="1878885" cy="2149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0171C-FD5F-4B24-A4D8-9F717132FA07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F24A0-658E-483C-BD77-EE1E2BA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583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78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77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7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58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6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45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48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49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1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545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23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5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1026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139267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39268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9269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139270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39271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9272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139273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9274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9275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39276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39277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9278" name="Rectangle 1038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39279" name="Rectangle 1039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9280" name="Rectangle 104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8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4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7042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2"/>
          <p:cNvGrpSpPr>
            <a:grpSpLocks/>
          </p:cNvGrpSpPr>
          <p:nvPr/>
        </p:nvGrpSpPr>
        <p:grpSpPr bwMode="auto">
          <a:xfrm>
            <a:off x="2779185" y="296863"/>
            <a:ext cx="9097433" cy="5353050"/>
            <a:chOff x="1313" y="187"/>
            <a:chExt cx="4298" cy="3372"/>
          </a:xfrm>
        </p:grpSpPr>
        <p:grpSp>
          <p:nvGrpSpPr>
            <p:cNvPr id="292867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92868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86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2870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9287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292872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9287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87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2875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29287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292877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78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7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292880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1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292883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4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292886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7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292889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0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1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292892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3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292895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6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7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292898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9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0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292901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2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3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292904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5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292907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8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292910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1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292913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4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5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292916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7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8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292919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0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1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292922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3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292925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6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292928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9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0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292931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2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292934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5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292937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8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sp>
                <p:nvSpPr>
                  <p:cNvPr id="292939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40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grpSp>
                <p:nvGrpSpPr>
                  <p:cNvPr id="292941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292942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3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44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292945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6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4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292948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9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0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292951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2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3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292954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5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6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292957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8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292960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1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292963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4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292966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7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292969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70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7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292972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73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</p:grpSp>
          </p:grpSp>
          <p:grpSp>
            <p:nvGrpSpPr>
              <p:cNvPr id="29297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92975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9297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92983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292984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292985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6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7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8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9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0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1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2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3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4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5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6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7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8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29299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7214"/>
            <a:ext cx="103632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9300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93001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3002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3003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8D3CF59-5856-4B08-BD4E-2461AB850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8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380B0-18C5-462C-A034-94622E38E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213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0566A-CB58-4B22-9B18-3AD2EBCB70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09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5756-682E-4125-8740-270B77554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39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CF855-7FBF-4828-827B-B32661449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4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392AA-2C15-4F43-B72A-EA688821F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92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07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B75A9-C95A-4086-869A-EC860DD10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18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CA0AA-02F2-4574-A99E-BAD96C91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78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7CFC7-6328-4D61-88AB-E04805057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97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1D867-9B29-445E-A200-C593FAD40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101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1626"/>
            <a:ext cx="25908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1626"/>
            <a:ext cx="7569200" cy="57943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E515-67B4-4A56-BA2B-6531CF234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25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01626"/>
            <a:ext cx="10363200" cy="579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47FD57C-2A33-4DA4-88AE-494BEE454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39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55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075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075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75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075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75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7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AC72C7-49AF-4BFF-BB01-8F5DEF27E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11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85983-8384-4E73-ABF9-4C30D73B2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242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88FB0-13B1-4107-ADA4-6D361C52A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45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A6211-C76B-41B9-A0A1-154D0A5EB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3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EC050-8743-4A77-91DF-092DB1D3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2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5E004-2545-4187-8B8D-BBC32824F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050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2DA3A-7395-4AC3-8C9B-7CC829F23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01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BEA7F-9095-4F08-A483-3B0933BE2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46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4A9B-3923-4055-88C5-DAB378719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73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B55FC-A116-47D6-BB96-C1A604D75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245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6E0A2-E156-4741-A356-F1D8E67F1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534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-25347" y="1219200"/>
            <a:ext cx="12242693" cy="69469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99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64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3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42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0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65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5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4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1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554D68-185E-44CE-9556-D4CDD84B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2D91F3-49B1-42CE-96E0-AE13967D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EF433-BD3A-4D12-B2F7-D290B507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3657"/>
      </p:ext>
    </p:extLst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78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1508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7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825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82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382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en-US"/>
          </a:p>
        </p:txBody>
      </p:sp>
      <p:sp>
        <p:nvSpPr>
          <p:cNvPr id="1382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42" name="Group 2"/>
          <p:cNvGrpSpPr>
            <a:grpSpLocks/>
          </p:cNvGrpSpPr>
          <p:nvPr/>
        </p:nvGrpSpPr>
        <p:grpSpPr bwMode="auto">
          <a:xfrm>
            <a:off x="8405285" y="1"/>
            <a:ext cx="3786716" cy="3254375"/>
            <a:chOff x="3115" y="0"/>
            <a:chExt cx="2170" cy="2486"/>
          </a:xfrm>
        </p:grpSpPr>
        <p:grpSp>
          <p:nvGrpSpPr>
            <p:cNvPr id="29184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9184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4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46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91847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48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49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9185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5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52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91853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9185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9185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grpSp>
            <p:nvGrpSpPr>
              <p:cNvPr id="291856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91857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9185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5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91861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2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3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9186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6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91867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8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9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9187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2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91873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4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9187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91879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0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1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9188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4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91885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6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7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9188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91891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2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3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9189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6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91897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8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9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9190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2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91903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4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9190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8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91909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0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1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9191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4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91915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6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7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9191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91920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91921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291922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91923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24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25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9192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2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2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91929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0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1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9193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4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91935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6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7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9193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0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91941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2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3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9194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6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91947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8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9195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5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5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91953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54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</p:grpSp>
          <p:sp>
            <p:nvSpPr>
              <p:cNvPr id="291955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6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7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8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9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0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1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2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3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4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5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6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7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8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9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0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1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2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3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4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5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6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29197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1625"/>
            <a:ext cx="103632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197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19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919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919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fld id="{7087A265-6A7A-493F-B9C3-D089CC8C0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3873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3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065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065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65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65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065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065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5539C0B-789F-427A-BCC3-0D7831AAD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59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87D02-0F1E-483B-8D1D-F2970E8EE2B1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7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15" y="0"/>
            <a:ext cx="4571570" cy="6858000"/>
          </a:xfrm>
          <a:prstGeom prst="rect">
            <a:avLst/>
          </a:prstGeom>
        </p:spPr>
      </p:pic>
      <p:pic>
        <p:nvPicPr>
          <p:cNvPr id="10" name="图片 9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4571570" cy="6858000"/>
          </a:xfrm>
          <a:prstGeom prst="rect">
            <a:avLst/>
          </a:prstGeom>
        </p:spPr>
      </p:pic>
      <p:pic>
        <p:nvPicPr>
          <p:cNvPr id="11" name="图片 10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0"/>
            <a:ext cx="4571570" cy="6858000"/>
          </a:xfrm>
          <a:prstGeom prst="rect">
            <a:avLst/>
          </a:prstGeom>
        </p:spPr>
      </p:pic>
      <p:pic>
        <p:nvPicPr>
          <p:cNvPr id="12" name="图片 11" descr="图片包含 水, 户外, 自然, 天空&#10;&#10;已生成极高可信度的说明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75985" y="-88900"/>
            <a:ext cx="12242693" cy="6946900"/>
          </a:xfrm>
          <a:prstGeom prst="rect">
            <a:avLst/>
          </a:prstGeom>
          <a:blipFill dpi="0" rotWithShape="1">
            <a:blip r:embed="rId19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73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9.png"/><Relationship Id="rId22" Type="http://schemas.openxmlformats.org/officeDocument/2006/relationships/image" Target="../media/image4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Nền Hoa Hướng Dương, Hoa Hướng Dương Vector Nền Và Tập Tin Tải về  Miễn Phí | Pngtre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78928" cy="6828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6852" y="2418736"/>
            <a:ext cx="9866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và các em học sinh</a:t>
            </a:r>
            <a:r>
              <a:rPr lang="en-US" sz="4400" b="1" i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 đến với tiết học Ngữ văn 9</a:t>
            </a:r>
            <a:endParaRPr lang="en-US" sz="4400" b="1" i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63514453"/>
              </p:ext>
            </p:extLst>
          </p:nvPr>
        </p:nvGraphicFramePr>
        <p:xfrm>
          <a:off x="4064000" y="8376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5974" y="2035277"/>
            <a:ext cx="2743200" cy="23154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79174" y="2035277"/>
            <a:ext cx="1032387" cy="1150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2979174" y="3193026"/>
            <a:ext cx="1032387" cy="146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87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739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 tri thức Ngữ 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văn.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7355" y="1492441"/>
            <a:ext cx="803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 về truyện thơ Nôm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6893"/>
              </p:ext>
            </p:extLst>
          </p:nvPr>
        </p:nvGraphicFramePr>
        <p:xfrm>
          <a:off x="234334" y="2962487"/>
          <a:ext cx="11726608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4209"/>
                <a:gridCol w="7772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tự (chữ viết)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 kì hình thành và phát triển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phẩm tiêu 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5910" y="907666"/>
            <a:ext cx="551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Truyện thơ Nôm.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1 phút - Tải miễn p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1976" y="829214"/>
            <a:ext cx="3263153" cy="18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23252"/>
              </p:ext>
            </p:extLst>
          </p:nvPr>
        </p:nvGraphicFramePr>
        <p:xfrm>
          <a:off x="261986" y="169317"/>
          <a:ext cx="11726608" cy="6976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5216"/>
                <a:gridCol w="7831392"/>
              </a:tblGrid>
              <a:tr h="8705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705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tự (chữ viết)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20476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 kì hình thành và phát triển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70554"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705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20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36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phẩm tiêu 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81799" y="1129895"/>
            <a:ext cx="446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Nôm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1168" y="1993114"/>
            <a:ext cx="862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kì hình thành: Thế kỉ XVI – XVII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mạnh mẽ ở cuối Thế kỉ XVIII – đầu XIX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8818" y="3217930"/>
            <a:ext cx="862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luật; song thất lục bát; lục bát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1168" y="3805238"/>
            <a:ext cx="862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cấu: Gặp gỡ - chia li – Đoàn tụ.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thu cốt truyện Trung Quốc có sáng tạo riêng.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1168" y="4867494"/>
            <a:ext cx="7595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gái, chàng trai có vẻ đẹp toàn diện nhưng cuộc sống thường gặp gian nan, trắc trở.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4461" y="5929750"/>
            <a:ext cx="724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Kiều, Truyện Lục Vân Tiên, Sơ kính tân trang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7609" y="266676"/>
            <a:ext cx="569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thể loại tự sự bằng thơ.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Truyá»n Kiá»u (Báº£n NÃ´m Tá»± Äá»©c Thá»© 19) | Tiki.vn">
            <a:extLst>
              <a:ext uri="{FF2B5EF4-FFF2-40B4-BE49-F238E27FC236}">
                <a16:creationId xmlns:a16="http://schemas.microsoft.com/office/drawing/2014/main" xmlns="" id="{FDC38B47-C43F-47D8-B59D-1CC5C148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53841"/>
            <a:ext cx="5353903" cy="6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666" y="253840"/>
            <a:ext cx="5241670" cy="635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4855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" y="95567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1797178" y="2619055"/>
            <a:ext cx="8679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Văn bản: Kim- Kiều gặp gỡ</a:t>
            </a:r>
            <a:endParaRPr lang="zh-CN" altLang="en-US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:a16="http://schemas.microsoft.com/office/drawing/2014/main" xmlns="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69" y="-25994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:a16="http://schemas.microsoft.com/office/drawing/2014/main" xmlns="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529383" y="3679059"/>
            <a:ext cx="4456185" cy="3032914"/>
          </a:xfrm>
          <a:prstGeom prst="rect">
            <a:avLst/>
          </a:prstGeom>
        </p:spPr>
      </p:pic>
      <p:pic>
        <p:nvPicPr>
          <p:cNvPr id="135" name="图片 86">
            <a:extLst>
              <a:ext uri="{FF2B5EF4-FFF2-40B4-BE49-F238E27FC236}">
                <a16:creationId xmlns:a16="http://schemas.microsoft.com/office/drawing/2014/main" xmlns="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/>
          <p:nvPr/>
        </p:nvGrpSpPr>
        <p:grpSpPr>
          <a:xfrm>
            <a:off x="-2197290" y="-1541"/>
            <a:ext cx="9348716" cy="1928226"/>
            <a:chOff x="3427630" y="2674828"/>
            <a:chExt cx="4894411" cy="942007"/>
          </a:xfrm>
        </p:grpSpPr>
        <p:pic>
          <p:nvPicPr>
            <p:cNvPr id="3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3853686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3427630" y="2903303"/>
              <a:ext cx="4266284" cy="315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450" lvl="6" indent="-857250" algn="ctr">
                <a:buAutoNum type="romanUcPeriod"/>
              </a:pP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Đọc – tìm hiểu chung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12622" y="1665075"/>
            <a:ext cx="499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giả: Nguyễn Du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814" y="72892"/>
            <a:ext cx="5936776" cy="6515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F0FF1822-0907-45E1-87F6-A7A83781E2F5}"/>
              </a:ext>
            </a:extLst>
          </p:cNvPr>
          <p:cNvSpPr/>
          <p:nvPr/>
        </p:nvSpPr>
        <p:spPr>
          <a:xfrm>
            <a:off x="642550" y="399127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686ED089-221D-4916-9A9F-651107941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273218"/>
              </p:ext>
            </p:extLst>
          </p:nvPr>
        </p:nvGraphicFramePr>
        <p:xfrm>
          <a:off x="4467689" y="862541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1228299" y="1856095"/>
            <a:ext cx="2647665" cy="25384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677AD6E-8985-48AF-A880-7F2F5F34C014}"/>
              </a:ext>
            </a:extLst>
          </p:cNvPr>
          <p:cNvSpPr/>
          <p:nvPr/>
        </p:nvSpPr>
        <p:spPr>
          <a:xfrm>
            <a:off x="2762250" y="1295400"/>
            <a:ext cx="6667500" cy="454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 DU</a:t>
            </a:r>
          </a:p>
          <a:p>
            <a:pPr algn="ctr"/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Thanh </a:t>
            </a:r>
            <a:r>
              <a:rPr lang="en-SG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Hiên</a:t>
            </a:r>
            <a:r>
              <a:rPr lang="en-SG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70D535-06B2-41F9-BDE7-FAE6A36342B7}"/>
              </a:ext>
            </a:extLst>
          </p:cNvPr>
          <p:cNvGrpSpPr/>
          <p:nvPr/>
        </p:nvGrpSpPr>
        <p:grpSpPr>
          <a:xfrm>
            <a:off x="4446732" y="172107"/>
            <a:ext cx="3567766" cy="1840186"/>
            <a:chOff x="4622840" y="39610"/>
            <a:chExt cx="3567766" cy="1840186"/>
          </a:xfrm>
          <a:solidFill>
            <a:schemeClr val="accent3">
              <a:lumMod val="50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6935183E-333F-4005-8A5F-88794C975F4E}"/>
                </a:ext>
              </a:extLst>
            </p:cNvPr>
            <p:cNvSpPr/>
            <p:nvPr/>
          </p:nvSpPr>
          <p:spPr>
            <a:xfrm>
              <a:off x="4622840" y="39610"/>
              <a:ext cx="3567766" cy="184018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3067605-0541-4558-B251-F9D312490A64}"/>
                </a:ext>
              </a:extLst>
            </p:cNvPr>
            <p:cNvSpPr txBox="1"/>
            <p:nvPr/>
          </p:nvSpPr>
          <p:spPr>
            <a:xfrm>
              <a:off x="4712670" y="129440"/>
              <a:ext cx="3388106" cy="16605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u="sng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SG" sz="2400" b="1" u="sng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u="sng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SG" sz="2400" b="1" u="sng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Điền-Nghi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Xuân-Hà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044D5ED-E7DF-4201-A683-945BAB0B13CE}"/>
              </a:ext>
            </a:extLst>
          </p:cNvPr>
          <p:cNvGrpSpPr/>
          <p:nvPr/>
        </p:nvGrpSpPr>
        <p:grpSpPr>
          <a:xfrm>
            <a:off x="8741321" y="1979049"/>
            <a:ext cx="3163130" cy="2054879"/>
            <a:chOff x="8891744" y="2280669"/>
            <a:chExt cx="3163130" cy="20981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C3D322C-942D-4BC9-93E6-BAE27AA06B93}"/>
                </a:ext>
              </a:extLst>
            </p:cNvPr>
            <p:cNvSpPr/>
            <p:nvPr/>
          </p:nvSpPr>
          <p:spPr>
            <a:xfrm>
              <a:off x="8891744" y="2280669"/>
              <a:ext cx="3163130" cy="209819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xmlns="" id="{38D6FC5A-67C7-422F-86C8-FDE93D95B845}"/>
                </a:ext>
              </a:extLst>
            </p:cNvPr>
            <p:cNvSpPr txBox="1"/>
            <p:nvPr/>
          </p:nvSpPr>
          <p:spPr>
            <a:xfrm>
              <a:off x="8994169" y="2383094"/>
              <a:ext cx="2958280" cy="1893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4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SG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XVIII –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XIX: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SG" sz="2000" b="1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SG" sz="20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2A23FC-4800-4893-9EAE-82EC5438360C}"/>
              </a:ext>
            </a:extLst>
          </p:cNvPr>
          <p:cNvGrpSpPr/>
          <p:nvPr/>
        </p:nvGrpSpPr>
        <p:grpSpPr>
          <a:xfrm>
            <a:off x="6084688" y="4653219"/>
            <a:ext cx="4038105" cy="2222244"/>
            <a:chOff x="6258790" y="4626107"/>
            <a:chExt cx="4038105" cy="22222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6AE8BD4-335E-4683-8D67-CCA042A1D6A7}"/>
                </a:ext>
              </a:extLst>
            </p:cNvPr>
            <p:cNvSpPr/>
            <p:nvPr/>
          </p:nvSpPr>
          <p:spPr>
            <a:xfrm>
              <a:off x="6258790" y="4626107"/>
              <a:ext cx="4038105" cy="22222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xmlns="" id="{56FB4638-E9AE-4E94-AE94-FC9078A879AC}"/>
                </a:ext>
              </a:extLst>
            </p:cNvPr>
            <p:cNvSpPr txBox="1"/>
            <p:nvPr/>
          </p:nvSpPr>
          <p:spPr>
            <a:xfrm>
              <a:off x="6436922" y="4750092"/>
              <a:ext cx="3748131" cy="20586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SG" sz="24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SG" sz="2400" b="1" kern="1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thang,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vất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</a:t>
              </a: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long </a:t>
              </a:r>
              <a:r>
                <a:rPr lang="en-SG" sz="2000" b="1" kern="1200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endParaRPr lang="en-SG" sz="2000" b="1" kern="1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đắc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Gia Long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b="1" kern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SG" sz="2400" b="1" kern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64329BA-C1E4-49A9-869A-462544A6FC9B}"/>
              </a:ext>
            </a:extLst>
          </p:cNvPr>
          <p:cNvGrpSpPr/>
          <p:nvPr/>
        </p:nvGrpSpPr>
        <p:grpSpPr>
          <a:xfrm>
            <a:off x="1424193" y="4643634"/>
            <a:ext cx="3573260" cy="2054878"/>
            <a:chOff x="1923549" y="4947127"/>
            <a:chExt cx="3573260" cy="14890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1D1D445-2B3F-44A2-9290-0FE788A4567C}"/>
                </a:ext>
              </a:extLst>
            </p:cNvPr>
            <p:cNvSpPr/>
            <p:nvPr/>
          </p:nvSpPr>
          <p:spPr>
            <a:xfrm>
              <a:off x="1923549" y="4947127"/>
              <a:ext cx="3573260" cy="1489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xmlns="" id="{E81D547D-1068-4BE5-BFA9-0D7E7ACF4038}"/>
                </a:ext>
              </a:extLst>
            </p:cNvPr>
            <p:cNvSpPr txBox="1"/>
            <p:nvPr/>
          </p:nvSpPr>
          <p:spPr>
            <a:xfrm>
              <a:off x="1996239" y="5019817"/>
              <a:ext cx="3427880" cy="13436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u="sng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2400" u="sng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SG" sz="2400" u="sng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Am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SG" sz="2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SG" sz="2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SG" sz="2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lang="en-SG" sz="2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1DEB681-C164-4168-8107-5D563BD113C8}"/>
              </a:ext>
            </a:extLst>
          </p:cNvPr>
          <p:cNvGrpSpPr/>
          <p:nvPr/>
        </p:nvGrpSpPr>
        <p:grpSpPr>
          <a:xfrm>
            <a:off x="287549" y="1879442"/>
            <a:ext cx="3168376" cy="2040450"/>
            <a:chOff x="430084" y="2198235"/>
            <a:chExt cx="3168376" cy="20404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10B6F30-AD41-4E26-A5EC-81351D3F0A65}"/>
                </a:ext>
              </a:extLst>
            </p:cNvPr>
            <p:cNvSpPr/>
            <p:nvPr/>
          </p:nvSpPr>
          <p:spPr>
            <a:xfrm>
              <a:off x="430084" y="2198235"/>
              <a:ext cx="3168376" cy="204045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xmlns="" id="{19AB1EF5-92BA-4241-8972-A9CBE547D27F}"/>
                </a:ext>
              </a:extLst>
            </p:cNvPr>
            <p:cNvSpPr txBox="1"/>
            <p:nvPr/>
          </p:nvSpPr>
          <p:spPr>
            <a:xfrm>
              <a:off x="529691" y="2297842"/>
              <a:ext cx="2969162" cy="1841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Nam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SG" sz="2000" kern="1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2000" kern="1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SG" sz="2000" kern="1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2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4" y="995587"/>
            <a:ext cx="6408658" cy="45600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loud Callout 5"/>
          <p:cNvSpPr/>
          <p:nvPr/>
        </p:nvSpPr>
        <p:spPr>
          <a:xfrm>
            <a:off x="6761019" y="498762"/>
            <a:ext cx="5527963" cy="4128655"/>
          </a:xfrm>
          <a:prstGeom prst="cloudCallout">
            <a:avLst>
              <a:gd name="adj1" fmla="val -39077"/>
              <a:gd name="adj2" fmla="val 595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</a:p>
          <a:p>
            <a:pPr algn="ctr"/>
            <a:endParaRPr lang="vi-VN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/>
          <p:nvPr/>
        </p:nvGrpSpPr>
        <p:grpSpPr>
          <a:xfrm>
            <a:off x="-2197290" y="-1541"/>
            <a:ext cx="9348716" cy="1928226"/>
            <a:chOff x="3427630" y="2674828"/>
            <a:chExt cx="4894411" cy="942007"/>
          </a:xfrm>
        </p:grpSpPr>
        <p:pic>
          <p:nvPicPr>
            <p:cNvPr id="3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3853686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3427630" y="2903303"/>
              <a:ext cx="4266284" cy="315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450" lvl="6" indent="-857250" algn="ctr">
                <a:buAutoNum type="romanUcPeriod"/>
              </a:pP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Đọc – tìm hiểu chung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613" y="1748027"/>
            <a:ext cx="589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Tác phẩm: Truyện Kiều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88" y="-468686"/>
            <a:ext cx="6431336" cy="70599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817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82982" cy="686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2521974"/>
            <a:ext cx="6046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84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F0FF1822-0907-45E1-87F6-A7A83781E2F5}"/>
              </a:ext>
            </a:extLst>
          </p:cNvPr>
          <p:cNvSpPr/>
          <p:nvPr/>
        </p:nvSpPr>
        <p:spPr>
          <a:xfrm>
            <a:off x="409203" y="454544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xmlns="" id="{28673896-7198-40F9-8DC4-ECF573BB0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801095"/>
              </p:ext>
            </p:extLst>
          </p:nvPr>
        </p:nvGraphicFramePr>
        <p:xfrm>
          <a:off x="5297562" y="1117601"/>
          <a:ext cx="5611891" cy="493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32-Point Star 2"/>
          <p:cNvSpPr/>
          <p:nvPr/>
        </p:nvSpPr>
        <p:spPr>
          <a:xfrm>
            <a:off x="1183341" y="1613647"/>
            <a:ext cx="3998259" cy="3532094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xmlns="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74CC6C1-41BD-4618-92B4-E80D0C4C7251}"/>
              </a:ext>
            </a:extLst>
          </p:cNvPr>
          <p:cNvSpPr/>
          <p:nvPr/>
        </p:nvSpPr>
        <p:spPr>
          <a:xfrm>
            <a:off x="1533237" y="498764"/>
            <a:ext cx="3870037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A570383-0944-4FAA-A79F-5391800A64C6}"/>
              </a:ext>
            </a:extLst>
          </p:cNvPr>
          <p:cNvSpPr/>
          <p:nvPr/>
        </p:nvSpPr>
        <p:spPr>
          <a:xfrm>
            <a:off x="845129" y="2098963"/>
            <a:ext cx="2701636" cy="2660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8ED73F2-5D41-4CB0-B697-EA81E5E68F24}"/>
              </a:ext>
            </a:extLst>
          </p:cNvPr>
          <p:cNvSpPr/>
          <p:nvPr/>
        </p:nvSpPr>
        <p:spPr>
          <a:xfrm>
            <a:off x="3334329" y="2050472"/>
            <a:ext cx="2701636" cy="26600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383906-B1F7-48C2-9871-52CB962AA7C0}"/>
              </a:ext>
            </a:extLst>
          </p:cNvPr>
          <p:cNvSpPr/>
          <p:nvPr/>
        </p:nvSpPr>
        <p:spPr>
          <a:xfrm>
            <a:off x="2098967" y="3978562"/>
            <a:ext cx="2692398" cy="26092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31951527"/>
              </p:ext>
            </p:extLst>
          </p:nvPr>
        </p:nvGraphicFramePr>
        <p:xfrm>
          <a:off x="103030" y="478639"/>
          <a:ext cx="11677919" cy="650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155886" y="-106136"/>
            <a:ext cx="7051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Tóm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tắt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74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F583CC-6918-49E7-AD2F-2A6452D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9BF583CC-6918-49E7-AD2F-2A6452D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9C1B5-7540-4F2B-8298-5FE359F1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6199C1B5-7540-4F2B-8298-5FE359F1B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AC4F96-0D6B-4BC6-AFE8-311DF99D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CCAC4F96-0D6B-4BC6-AFE8-311DF99D2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327B48-6135-4E7F-90EE-F34293B17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84327B48-6135-4E7F-90EE-F34293B17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F99953-0385-4DBD-843C-44BE0B8B9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63F99953-0385-4DBD-843C-44BE0B8B9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0648C3-F8D1-4E8C-90AC-7215A2FA7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590648C3-F8D1-4E8C-90AC-7215A2FA7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24FF61-153B-401B-90E3-29EEDD68F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graphicEl>
                                              <a:dgm id="{9A24FF61-153B-401B-90E3-29EEDD68F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FC34FC-2EDB-4200-96A0-F0F385303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graphicEl>
                                              <a:dgm id="{D2FC34FC-2EDB-4200-96A0-F0F385303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5F6052-0D6F-4692-9F2C-DE9049C8F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graphicEl>
                                              <a:dgm id="{745F6052-0D6F-4692-9F2C-DE9049C8FF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13957B-0B01-43F6-A220-83BA24789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graphicEl>
                                              <a:dgm id="{CA13957B-0B01-43F6-A220-83BA24789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FBE15-1D57-4CFC-A480-68BDFBA0C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graphicEl>
                                              <a:dgm id="{407FBE15-1D57-4CFC-A480-68BDFBA0C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260E08-E160-4934-A2AD-0B1D0B9E02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90260E08-E160-4934-A2AD-0B1D0B9E02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5470E-250E-4F45-97D1-6C342C35B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EB55470E-250E-4F45-97D1-6C342C35B9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AA55F-455E-4BA7-A7B0-34FBC8AF9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">
                                            <p:graphicEl>
                                              <a:dgm id="{D46AA55F-455E-4BA7-A7B0-34FBC8AF9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72B71A-73A2-4D0E-905F-39DBA2449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>
                                            <p:graphicEl>
                                              <a:dgm id="{1172B71A-73A2-4D0E-905F-39DBA2449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EB7F2-698C-4331-9D9E-5B8A2C109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>
                                            <p:graphicEl>
                                              <a:dgm id="{5D7EB7F2-698C-4331-9D9E-5B8A2C109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617FF-9DFD-453E-AA14-58ED97152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">
                                            <p:graphicEl>
                                              <a:dgm id="{B76617FF-9DFD-453E-AA14-58ED971529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28CF1B-AADB-43B2-8AF0-FA689CE8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">
                                            <p:graphicEl>
                                              <a:dgm id="{8D28CF1B-AADB-43B2-8AF0-FA689CE82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1BCED-BFA5-48FE-BBD3-5F01711E2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">
                                            <p:graphicEl>
                                              <a:dgm id="{C311BCED-BFA5-48FE-BBD3-5F01711E2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3B20AF-D83F-44B9-B38D-FD9CE6DB5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">
                                            <p:graphicEl>
                                              <a:dgm id="{293B20AF-D83F-44B9-B38D-FD9CE6DB5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D8B7CE-CEC0-4A07-A45B-36E50ED36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">
                                            <p:graphicEl>
                                              <a:dgm id="{B0D8B7CE-CEC0-4A07-A45B-36E50ED36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4D092E-41CF-4570-BF8A-5284489F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>
                                            <p:graphicEl>
                                              <a:dgm id="{C74D092E-41CF-4570-BF8A-5284489F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CBDB45-1D20-4EBC-9A2E-9F04835C0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">
                                            <p:graphicEl>
                                              <a:dgm id="{F4CBDB45-1D20-4EBC-9A2E-9F04835C0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79D971-607E-4CB9-A990-08250724C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">
                                            <p:graphicEl>
                                              <a:dgm id="{3A79D971-607E-4CB9-A990-08250724C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F4811-6BB4-43E9-8382-2C1EE115A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2">
                                            <p:graphicEl>
                                              <a:dgm id="{D6DF4811-6BB4-43E9-8382-2C1EE115A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2688D8-F5F3-4899-BD4C-0CC5765E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">
                                            <p:graphicEl>
                                              <a:dgm id="{F32688D8-F5F3-4899-BD4C-0CC5765E9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1B26E3-5110-4623-8C4D-2B7F57234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">
                                            <p:graphicEl>
                                              <a:dgm id="{861B26E3-5110-4623-8C4D-2B7F57234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NỘI DUNG</a:t>
            </a:r>
            <a:endParaRPr lang="en-SG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6E3A40-C46E-4156-A0E0-3FE0877423CC}"/>
              </a:ext>
            </a:extLst>
          </p:cNvPr>
          <p:cNvSpPr/>
          <p:nvPr/>
        </p:nvSpPr>
        <p:spPr>
          <a:xfrm>
            <a:off x="3214256" y="96087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BD3C37F-4661-44FD-8DA4-46C8AA533332}"/>
              </a:ext>
            </a:extLst>
          </p:cNvPr>
          <p:cNvSpPr/>
          <p:nvPr/>
        </p:nvSpPr>
        <p:spPr>
          <a:xfrm>
            <a:off x="3214256" y="438770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640DF36-E7F9-4156-A286-B472C3A8CDE2}"/>
              </a:ext>
            </a:extLst>
          </p:cNvPr>
          <p:cNvSpPr/>
          <p:nvPr/>
        </p:nvSpPr>
        <p:spPr>
          <a:xfrm>
            <a:off x="6096000" y="244478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cáo, lên án về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xã hội phong kiến bất công, tàn bạo.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AC22B5A-D394-4A55-B811-420C62D65736}"/>
              </a:ext>
            </a:extLst>
          </p:cNvPr>
          <p:cNvSpPr/>
          <p:nvPr/>
        </p:nvSpPr>
        <p:spPr>
          <a:xfrm>
            <a:off x="6096000" y="1846992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phận bất hạnh của người phụ nữ đức hạnh, tài hoa trong xã hội 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69626C6-E77F-4C51-9678-7692C73C0AD2}"/>
              </a:ext>
            </a:extLst>
          </p:cNvPr>
          <p:cNvSpPr/>
          <p:nvPr/>
        </p:nvSpPr>
        <p:spPr>
          <a:xfrm>
            <a:off x="6096000" y="3318164"/>
            <a:ext cx="5486400" cy="10255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18402B9-AD72-48AC-8367-22F4EBB061C9}"/>
              </a:ext>
            </a:extLst>
          </p:cNvPr>
          <p:cNvSpPr/>
          <p:nvPr/>
        </p:nvSpPr>
        <p:spPr>
          <a:xfrm>
            <a:off x="6096000" y="5606905"/>
            <a:ext cx="5486400" cy="971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đề 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tài năng, nhân phẩm và những khát vọng của con người.</a:t>
            </a:r>
            <a:endParaRPr lang="en-US" alt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54D3E4C-1CF1-4AB2-9101-1F59556AE97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5144656" y="750312"/>
            <a:ext cx="951344" cy="7995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64C6436-3CD8-4D35-B870-44144670AFB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5144656" y="1549838"/>
            <a:ext cx="951344" cy="8029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355BACE-6B71-4322-8829-85D90DB00F82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144656" y="3830925"/>
            <a:ext cx="951344" cy="11457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EA847ED-347C-4271-AA0F-BBABA15621F7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144656" y="4976668"/>
            <a:ext cx="951344" cy="11162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5A2A411-8F61-4715-B587-68993DCEF75A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2419930" y="3429000"/>
            <a:ext cx="794326" cy="15476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549838"/>
            <a:ext cx="794326" cy="18791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68">
            <a:extLst>
              <a:ext uri="{FF2B5EF4-FFF2-40B4-BE49-F238E27FC236}">
                <a16:creationId xmlns:a16="http://schemas.microsoft.com/office/drawing/2014/main" xmlns="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" y="56488"/>
            <a:ext cx="2397171" cy="2082311"/>
          </a:xfrm>
          <a:prstGeom prst="rect">
            <a:avLst/>
          </a:prstGeom>
        </p:spPr>
      </p:pic>
      <p:pic>
        <p:nvPicPr>
          <p:cNvPr id="19" name="图片 71">
            <a:extLst>
              <a:ext uri="{FF2B5EF4-FFF2-40B4-BE49-F238E27FC236}">
                <a16:creationId xmlns:a16="http://schemas.microsoft.com/office/drawing/2014/main" xmlns="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-20272" y="4850204"/>
            <a:ext cx="2950004" cy="200779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7DE7A8F-E9BA-4FA2-AA57-2B8070341EFB}"/>
              </a:ext>
            </a:extLst>
          </p:cNvPr>
          <p:cNvSpPr/>
          <p:nvPr/>
        </p:nvSpPr>
        <p:spPr>
          <a:xfrm>
            <a:off x="0" y="-24025"/>
            <a:ext cx="3451537" cy="984902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</a:t>
            </a:r>
            <a:r>
              <a:rPr 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57631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5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7CA125D-0A47-43A3-8F5D-AB59C5E7D226}"/>
              </a:ext>
            </a:extLst>
          </p:cNvPr>
          <p:cNvSpPr/>
          <p:nvPr/>
        </p:nvSpPr>
        <p:spPr>
          <a:xfrm>
            <a:off x="438733" y="1689497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NGHỆ THUẬT</a:t>
            </a:r>
            <a:endParaRPr lang="en-SG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6E3A40-C46E-4156-A0E0-3FE0877423CC}"/>
              </a:ext>
            </a:extLst>
          </p:cNvPr>
          <p:cNvSpPr/>
          <p:nvPr/>
        </p:nvSpPr>
        <p:spPr>
          <a:xfrm>
            <a:off x="3934691" y="596838"/>
            <a:ext cx="7675418" cy="90595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 truyện tiếp thu có sự sáng tạo.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AC22B5A-D394-4A55-B811-420C62D65736}"/>
              </a:ext>
            </a:extLst>
          </p:cNvPr>
          <p:cNvSpPr/>
          <p:nvPr/>
        </p:nvSpPr>
        <p:spPr>
          <a:xfrm>
            <a:off x="3934691" y="2117075"/>
            <a:ext cx="7675418" cy="903212"/>
          </a:xfrm>
          <a:prstGeom prst="roundRect">
            <a:avLst/>
          </a:prstGeom>
          <a:solidFill>
            <a:srgbClr val="FBC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69626C6-E77F-4C51-9678-7692C73C0AD2}"/>
              </a:ext>
            </a:extLst>
          </p:cNvPr>
          <p:cNvSpPr/>
          <p:nvPr/>
        </p:nvSpPr>
        <p:spPr>
          <a:xfrm>
            <a:off x="3934691" y="3592518"/>
            <a:ext cx="7675418" cy="1176455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64C6436-3CD8-4D35-B870-44144670AFB9}"/>
              </a:ext>
            </a:extLst>
          </p:cNvPr>
          <p:cNvCxnSpPr>
            <a:cxnSpLocks/>
            <a:stCxn id="4" idx="6"/>
            <a:endCxn id="11" idx="1"/>
          </p:cNvCxnSpPr>
          <p:nvPr/>
        </p:nvCxnSpPr>
        <p:spPr>
          <a:xfrm flipV="1">
            <a:off x="2419930" y="2568681"/>
            <a:ext cx="1514761" cy="8603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355BACE-6B71-4322-8829-85D90DB00F82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2419930" y="3429000"/>
            <a:ext cx="1514761" cy="7517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049817"/>
            <a:ext cx="1514761" cy="23791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236" y="3592518"/>
            <a:ext cx="3969163" cy="33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2C4196A-6FCA-4905-AE05-65C902416CAD}"/>
              </a:ext>
            </a:extLst>
          </p:cNvPr>
          <p:cNvSpPr/>
          <p:nvPr/>
        </p:nvSpPr>
        <p:spPr>
          <a:xfrm>
            <a:off x="1" y="-24025"/>
            <a:ext cx="3934690" cy="984902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</a:t>
            </a:r>
            <a:r>
              <a:rPr 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91299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485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5271" y="2796988"/>
            <a:ext cx="6759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Ã­ tuá»] - Ai LÃ  Triá»u PhÃº Saga phiÃªn báº£n Android cáº­p nháº­t giao ...">
            <a:extLst>
              <a:ext uri="{FF2B5EF4-FFF2-40B4-BE49-F238E27FC236}">
                <a16:creationId xmlns:a16="http://schemas.microsoft.com/office/drawing/2014/main" xmlns="" id="{2F43F357-8C8C-4351-8815-5B5F8210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0" y="-893990"/>
            <a:ext cx="8645979" cy="86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255" y="3730640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thơ Nôm là thể loại văn học được viết bằng chữ viết nào?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Nôm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44644" y="5952188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Quốc ngữ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 Hán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 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 của Nguyễn Du ở đâu?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ên gọi khác của Truyện Kiều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5822F7F-00D3-41A7-8B7D-93B08BF3EECB}"/>
              </a:ext>
            </a:extLst>
          </p:cNvPr>
          <p:cNvSpPr/>
          <p:nvPr/>
        </p:nvSpPr>
        <p:spPr>
          <a:xfrm>
            <a:off x="2142346" y="277412"/>
            <a:ext cx="1467631" cy="18828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9" y="2086119"/>
            <a:ext cx="813887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3" y="2100267"/>
            <a:ext cx="824873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3" y="1914528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5" y="1914527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8" y="1686783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8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8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8" y="49339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445211" y="404349"/>
            <a:ext cx="4136643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Hành</a:t>
            </a:r>
            <a:r>
              <a:rPr lang="en-US" sz="3600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trình</a:t>
            </a:r>
            <a:r>
              <a:rPr lang="en-US" sz="3600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xuyên</a:t>
            </a:r>
            <a:r>
              <a:rPr lang="en-US" sz="3600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Việt</a:t>
            </a:r>
            <a:endParaRPr lang="en-US" sz="3600" b="1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727445" y="3574516"/>
            <a:ext cx="39609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8446" y="5407755"/>
            <a:ext cx="4572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8446" y="3028903"/>
            <a:ext cx="4572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064512" y="5555689"/>
            <a:ext cx="2581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spc="51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Trò</a:t>
            </a:r>
            <a:r>
              <a:rPr lang="en-US" sz="5400" b="1" spc="5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5400" b="1" spc="51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chơi</a:t>
            </a:r>
            <a:endParaRPr lang="en-US" sz="5400" b="1" spc="51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30B26FF-2BE0-444B-8228-E3DABCF78AC7}"/>
              </a:ext>
            </a:extLst>
          </p:cNvPr>
          <p:cNvSpPr/>
          <p:nvPr/>
        </p:nvSpPr>
        <p:spPr>
          <a:xfrm>
            <a:off x="2266015" y="403189"/>
            <a:ext cx="1243136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b="1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Graphic 9" descr="Bus">
            <a:extLst>
              <a:ext uri="{FF2B5EF4-FFF2-40B4-BE49-F238E27FC236}">
                <a16:creationId xmlns:a16="http://schemas.microsoft.com/office/drawing/2014/main" xmlns="" id="{7E8AABC8-0777-4DB4-8096-8B8D009226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335659" y="404350"/>
            <a:ext cx="1139887" cy="15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06008" y="3890033"/>
            <a:ext cx="101069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viết theo thơ nào?</a:t>
            </a:r>
            <a:endParaRPr lang="en-US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42531" y="387154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ruyện Kiều gồm bao nhiêu câu thơ?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3254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3255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4212" y="842682"/>
            <a:ext cx="620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82" y="2456329"/>
            <a:ext cx="10434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Khái quát nội dung bài học bằng sơ đồ tư duy.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73" y="-1"/>
            <a:ext cx="6817867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71624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61" y="-50141"/>
            <a:ext cx="6942891" cy="46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424" y="3723277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45883939-2560-41EA-A2A3-8E44D4D4E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9" y="4547875"/>
            <a:ext cx="944959" cy="12965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69B886C-B394-43BA-BFB9-CD6B0B8F2D83}"/>
              </a:ext>
            </a:extLst>
          </p:cNvPr>
          <p:cNvSpPr txBox="1"/>
          <p:nvPr/>
        </p:nvSpPr>
        <p:spPr>
          <a:xfrm>
            <a:off x="2089930" y="2079429"/>
            <a:ext cx="95235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10000" b="1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Thank you!</a:t>
            </a:r>
            <a:endParaRPr lang="zh-CN" altLang="en-US" sz="100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3396" y="-42761"/>
            <a:ext cx="6115915" cy="40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093555-D3B9-5C15-4F7E-82A6BE208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11" y="2068645"/>
            <a:ext cx="2748293" cy="478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09C2B8-5C8F-1852-827A-340877D4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5" r="1402" b="3388"/>
          <a:stretch/>
        </p:blipFill>
        <p:spPr>
          <a:xfrm>
            <a:off x="3435246" y="-96936"/>
            <a:ext cx="4999442" cy="6984916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/>
            <a:extLst>
              <a:ext uri="{FF2B5EF4-FFF2-40B4-BE49-F238E27FC236}">
                <a16:creationId xmlns:a16="http://schemas.microsoft.com/office/drawing/2014/main" xmlns="" id="{26454B2A-C572-4F4D-8C2E-1111D6D66776}"/>
              </a:ext>
            </a:extLst>
          </p:cNvPr>
          <p:cNvSpPr/>
          <p:nvPr/>
        </p:nvSpPr>
        <p:spPr>
          <a:xfrm>
            <a:off x="3476366" y="1640799"/>
            <a:ext cx="987512" cy="427844"/>
          </a:xfrm>
          <a:prstGeom prst="wedgeRoundRectCallout">
            <a:avLst>
              <a:gd name="adj1" fmla="val 79166"/>
              <a:gd name="adj2" fmla="val 2250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 An</a:t>
            </a:r>
          </a:p>
        </p:txBody>
      </p:sp>
      <p:sp>
        <p:nvSpPr>
          <p:cNvPr id="5" name="Speech Bubble: Rectangle with Corners Rounded 4">
            <a:hlinkClick r:id="" action="ppaction://noaction"/>
            <a:extLst>
              <a:ext uri="{FF2B5EF4-FFF2-40B4-BE49-F238E27FC236}">
                <a16:creationId xmlns:a16="http://schemas.microsoft.com/office/drawing/2014/main" xmlns="" id="{71763231-E718-41E1-B96E-3E8D3FD9314C}"/>
              </a:ext>
            </a:extLst>
          </p:cNvPr>
          <p:cNvSpPr/>
          <p:nvPr/>
        </p:nvSpPr>
        <p:spPr>
          <a:xfrm>
            <a:off x="5133670" y="1925861"/>
            <a:ext cx="887263" cy="459699"/>
          </a:xfrm>
          <a:prstGeom prst="wedgeRoundRectCallout">
            <a:avLst>
              <a:gd name="adj1" fmla="val -60074"/>
              <a:gd name="adj2" fmla="val 7964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 Tĩnh</a:t>
            </a:r>
          </a:p>
        </p:txBody>
      </p:sp>
      <p:sp>
        <p:nvSpPr>
          <p:cNvPr id="6" name="Speech Bubble: Rectangle with Corners Rounded 5">
            <a:hlinkClick r:id="" action="ppaction://noaction"/>
            <a:extLst>
              <a:ext uri="{FF2B5EF4-FFF2-40B4-BE49-F238E27FC236}">
                <a16:creationId xmlns:a16="http://schemas.microsoft.com/office/drawing/2014/main" xmlns="" id="{0C2D82D1-8E9A-4313-98AE-649F63F51344}"/>
              </a:ext>
            </a:extLst>
          </p:cNvPr>
          <p:cNvSpPr/>
          <p:nvPr/>
        </p:nvSpPr>
        <p:spPr>
          <a:xfrm>
            <a:off x="3735901" y="2631953"/>
            <a:ext cx="1186846" cy="459699"/>
          </a:xfrm>
          <a:prstGeom prst="wedgeRoundRectCallout">
            <a:avLst>
              <a:gd name="adj1" fmla="val 67245"/>
              <a:gd name="adj2" fmla="val -254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Bình</a:t>
            </a:r>
          </a:p>
        </p:txBody>
      </p:sp>
      <p:sp>
        <p:nvSpPr>
          <p:cNvPr id="7" name="Speech Bubble: Rectangle with Corners Rounded 6">
            <a:hlinkClick r:id="" action="ppaction://noaction"/>
            <a:extLst>
              <a:ext uri="{FF2B5EF4-FFF2-40B4-BE49-F238E27FC236}">
                <a16:creationId xmlns:a16="http://schemas.microsoft.com/office/drawing/2014/main" xmlns="" id="{0C0E2BED-61BD-4B7C-8A76-5ADA63C0F8CA}"/>
              </a:ext>
            </a:extLst>
          </p:cNvPr>
          <p:cNvSpPr/>
          <p:nvPr/>
        </p:nvSpPr>
        <p:spPr>
          <a:xfrm>
            <a:off x="5680554" y="2631953"/>
            <a:ext cx="1186846" cy="459699"/>
          </a:xfrm>
          <a:prstGeom prst="wedgeRoundRectCallout">
            <a:avLst>
              <a:gd name="adj1" fmla="val -88392"/>
              <a:gd name="adj2" fmla="val 964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Trị</a:t>
            </a:r>
          </a:p>
        </p:txBody>
      </p:sp>
      <p:sp>
        <p:nvSpPr>
          <p:cNvPr id="8" name="Speech Bubble: Rectangle with Corners Rounded 7">
            <a:hlinkClick r:id="" action="ppaction://noaction"/>
            <a:extLst>
              <a:ext uri="{FF2B5EF4-FFF2-40B4-BE49-F238E27FC236}">
                <a16:creationId xmlns:a16="http://schemas.microsoft.com/office/drawing/2014/main" xmlns="" id="{EECBA6C8-192B-4D67-AB12-61002618DA50}"/>
              </a:ext>
            </a:extLst>
          </p:cNvPr>
          <p:cNvSpPr/>
          <p:nvPr/>
        </p:nvSpPr>
        <p:spPr>
          <a:xfrm>
            <a:off x="4174290" y="3228440"/>
            <a:ext cx="738000" cy="478590"/>
          </a:xfrm>
          <a:prstGeom prst="wedgeRoundRectCallout">
            <a:avLst>
              <a:gd name="adj1" fmla="val 109587"/>
              <a:gd name="adj2" fmla="val -6377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</a:p>
        </p:txBody>
      </p:sp>
      <p:sp>
        <p:nvSpPr>
          <p:cNvPr id="9" name="Speech Bubble: Rectangle with Corners Rounded 8">
            <a:hlinkClick r:id="" action="ppaction://noaction"/>
            <a:extLst>
              <a:ext uri="{FF2B5EF4-FFF2-40B4-BE49-F238E27FC236}">
                <a16:creationId xmlns:a16="http://schemas.microsoft.com/office/drawing/2014/main" xmlns="" id="{EFEB7463-4A51-489C-85F7-3BB7117681D8}"/>
              </a:ext>
            </a:extLst>
          </p:cNvPr>
          <p:cNvSpPr/>
          <p:nvPr/>
        </p:nvSpPr>
        <p:spPr>
          <a:xfrm>
            <a:off x="6035821" y="3354387"/>
            <a:ext cx="897218" cy="459700"/>
          </a:xfrm>
          <a:prstGeom prst="wedgeRoundRectCallout">
            <a:avLst>
              <a:gd name="adj1" fmla="val -106734"/>
              <a:gd name="adj2" fmla="val -9087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 Nẵng</a:t>
            </a:r>
          </a:p>
        </p:txBody>
      </p:sp>
      <p:sp>
        <p:nvSpPr>
          <p:cNvPr id="14" name="Speech Bubble: Rectangle with Corners Rounded 13">
            <a:hlinkClick r:id="" action="ppaction://noaction"/>
            <a:extLst>
              <a:ext uri="{FF2B5EF4-FFF2-40B4-BE49-F238E27FC236}">
                <a16:creationId xmlns:a16="http://schemas.microsoft.com/office/drawing/2014/main" xmlns="" id="{E7ADE3A6-1FA4-4F8A-9181-F4BBD390389C}"/>
              </a:ext>
            </a:extLst>
          </p:cNvPr>
          <p:cNvSpPr/>
          <p:nvPr/>
        </p:nvSpPr>
        <p:spPr>
          <a:xfrm>
            <a:off x="5934967" y="3980499"/>
            <a:ext cx="1186846" cy="409028"/>
          </a:xfrm>
          <a:prstGeom prst="wedgeRoundRectCallout">
            <a:avLst>
              <a:gd name="adj1" fmla="val -89610"/>
              <a:gd name="adj2" fmla="val 1275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Nam</a:t>
            </a:r>
          </a:p>
        </p:txBody>
      </p:sp>
      <p:sp>
        <p:nvSpPr>
          <p:cNvPr id="16" name="Speech Bubble: Rectangle with Corners Rounded 15">
            <a:hlinkClick r:id="" action="ppaction://noaction"/>
            <a:extLst>
              <a:ext uri="{FF2B5EF4-FFF2-40B4-BE49-F238E27FC236}">
                <a16:creationId xmlns:a16="http://schemas.microsoft.com/office/drawing/2014/main" xmlns="" id="{FB9A53E7-8FB6-48DA-AE3C-C69CBE12B7C8}"/>
              </a:ext>
            </a:extLst>
          </p:cNvPr>
          <p:cNvSpPr/>
          <p:nvPr/>
        </p:nvSpPr>
        <p:spPr>
          <a:xfrm>
            <a:off x="5830348" y="4829868"/>
            <a:ext cx="887263" cy="459699"/>
          </a:xfrm>
          <a:prstGeom prst="wedgeRoundRectCallout">
            <a:avLst>
              <a:gd name="adj1" fmla="val -78047"/>
              <a:gd name="adj2" fmla="val -33399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Lai</a:t>
            </a:r>
          </a:p>
        </p:txBody>
      </p:sp>
    </p:spTree>
    <p:extLst>
      <p:ext uri="{BB962C8B-B14F-4D97-AF65-F5344CB8AC3E}">
        <p14:creationId xmlns:p14="http://schemas.microsoft.com/office/powerpoint/2010/main" val="1304314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8" y="2100267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30" y="2100267"/>
            <a:ext cx="820159" cy="251389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5" y="1914527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5131" y="1694967"/>
            <a:ext cx="718969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8" y="49339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9575" y="740981"/>
            <a:ext cx="4136643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thất lục bát là thể thơ gì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486731" y="3400745"/>
            <a:ext cx="52705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 xen giữa cặp câu 7 tiếng với cặp câu 6 và 8 tiếng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005695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611722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5407755"/>
            <a:ext cx="4572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2142346" y="277412"/>
            <a:ext cx="146763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2266015" y="403189"/>
            <a:ext cx="1243136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" action="ppaction://noaction"/>
            <a:extLst>
              <a:ext uri="{FF2B5EF4-FFF2-40B4-BE49-F238E27FC236}">
                <a16:creationId xmlns:a16="http://schemas.microsoft.com/office/drawing/2014/main" xmlns="" id="{4C7DC4CB-124E-4A04-8C47-C977A4D42EA1}"/>
              </a:ext>
            </a:extLst>
          </p:cNvPr>
          <p:cNvSpPr/>
          <p:nvPr/>
        </p:nvSpPr>
        <p:spPr>
          <a:xfrm>
            <a:off x="1804678" y="5890916"/>
            <a:ext cx="1300453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2211624" y="909808"/>
            <a:ext cx="1329070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Nghệ An</a:t>
            </a:r>
          </a:p>
        </p:txBody>
      </p:sp>
    </p:spTree>
    <p:extLst>
      <p:ext uri="{BB962C8B-B14F-4D97-AF65-F5344CB8AC3E}">
        <p14:creationId xmlns:p14="http://schemas.microsoft.com/office/powerpoint/2010/main" val="398606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8" y="2100267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30" y="2100267"/>
            <a:ext cx="820159" cy="251389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5" y="1914527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5144" y="1738239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8" y="49339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9575" y="740981"/>
            <a:ext cx="4136643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“Tiếng đàn mưa được viết theo thể thơ gì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941802" y="3673555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Song thất lục bát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005695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611722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5407755"/>
            <a:ext cx="4572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2142346" y="277412"/>
            <a:ext cx="146763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2266015" y="403189"/>
            <a:ext cx="1243136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" action="ppaction://noaction"/>
            <a:extLst>
              <a:ext uri="{FF2B5EF4-FFF2-40B4-BE49-F238E27FC236}">
                <a16:creationId xmlns:a16="http://schemas.microsoft.com/office/drawing/2014/main" xmlns="" id="{4C7DC4CB-124E-4A04-8C47-C977A4D42EA1}"/>
              </a:ext>
            </a:extLst>
          </p:cNvPr>
          <p:cNvSpPr/>
          <p:nvPr/>
        </p:nvSpPr>
        <p:spPr>
          <a:xfrm>
            <a:off x="1804678" y="5890916"/>
            <a:ext cx="1300453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2211624" y="909808"/>
            <a:ext cx="1398352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Bình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964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8" y="2100267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30" y="2100267"/>
            <a:ext cx="820159" cy="251389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5" y="1914527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7550" y="1713343"/>
            <a:ext cx="679100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43" y="145314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08601" y="346334"/>
            <a:ext cx="5967786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tác phẩm văn học là làm rõ nét đặc sắc về........và.......?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723845" y="3601603"/>
            <a:ext cx="53286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và nghệ thuật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7">
              <a:defRPr/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005695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611722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5407755"/>
            <a:ext cx="4572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2142346" y="277412"/>
            <a:ext cx="146763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2266015" y="403189"/>
            <a:ext cx="1243136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" action="ppaction://noaction"/>
            <a:extLst>
              <a:ext uri="{FF2B5EF4-FFF2-40B4-BE49-F238E27FC236}">
                <a16:creationId xmlns:a16="http://schemas.microsoft.com/office/drawing/2014/main" xmlns="" id="{4C7DC4CB-124E-4A04-8C47-C977A4D42EA1}"/>
              </a:ext>
            </a:extLst>
          </p:cNvPr>
          <p:cNvSpPr/>
          <p:nvPr/>
        </p:nvSpPr>
        <p:spPr>
          <a:xfrm>
            <a:off x="1804678" y="5890916"/>
            <a:ext cx="1300453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2211624" y="909808"/>
            <a:ext cx="1398352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Bình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18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8" y="2100267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30" y="2100267"/>
            <a:ext cx="820159" cy="251389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5" y="1914527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5370" y="1686781"/>
            <a:ext cx="5490551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8" y="49339"/>
            <a:ext cx="1139888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9574" y="261700"/>
            <a:ext cx="4136643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“Nỗi niềm chinh phụ” được viết theo thể thơ nào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6091625" y="3601603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Song thất lục bát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005695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7611722" y="6017357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446" y="5407755"/>
            <a:ext cx="4572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2142346" y="277412"/>
            <a:ext cx="146763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2266015" y="403189"/>
            <a:ext cx="1243136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" action="ppaction://noaction"/>
            <a:extLst>
              <a:ext uri="{FF2B5EF4-FFF2-40B4-BE49-F238E27FC236}">
                <a16:creationId xmlns:a16="http://schemas.microsoft.com/office/drawing/2014/main" xmlns="" id="{4C7DC4CB-124E-4A04-8C47-C977A4D42EA1}"/>
              </a:ext>
            </a:extLst>
          </p:cNvPr>
          <p:cNvSpPr/>
          <p:nvPr/>
        </p:nvSpPr>
        <p:spPr>
          <a:xfrm>
            <a:off x="1804678" y="5890916"/>
            <a:ext cx="1300453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2211624" y="909808"/>
            <a:ext cx="1398352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Bình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135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735" y="870155"/>
            <a:ext cx="120592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</a:p>
          <a:p>
            <a:pPr algn="ctr"/>
            <a:r>
              <a:rPr lang="en-US" sz="4400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HỒN NƯỚC NẰM TRONG TIẾNG MẸ CHA</a:t>
            </a:r>
            <a:endParaRPr lang="en-US" sz="4400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412" y="2508433"/>
            <a:ext cx="9969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25 – 26: Giới thiệu tri thức Ngữ văn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1: Kim – Kiều gặp gỡ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0994" y="4114800"/>
            <a:ext cx="5781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 Truyện Kiều – Nguyễn Du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26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freeppt7.com">
  <a:themeElements>
    <a:clrScheme name="1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8B4C6"/>
      </a:accent1>
      <a:accent2>
        <a:srgbClr val="F3C098"/>
      </a:accent2>
      <a:accent3>
        <a:srgbClr val="6B5492"/>
      </a:accent3>
      <a:accent4>
        <a:srgbClr val="6A704C"/>
      </a:accent4>
      <a:accent5>
        <a:srgbClr val="E7DFF6"/>
      </a:accent5>
      <a:accent6>
        <a:srgbClr val="D3E9F7"/>
      </a:accent6>
      <a:hlink>
        <a:srgbClr val="4A2135"/>
      </a:hlink>
      <a:folHlink>
        <a:srgbClr val="BFBFBF"/>
      </a:folHlink>
    </a:clrScheme>
    <a:fontScheme name="temp">
      <a:majorFont>
        <a:latin typeface="Arial"/>
        <a:ea typeface="李旭科书法"/>
        <a:cs typeface=""/>
      </a:majorFont>
      <a:minorFont>
        <a:latin typeface="Arial"/>
        <a:ea typeface="李旭科书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Tac gia Nguyen Du</Template>
  <TotalTime>415</TotalTime>
  <Words>1216</Words>
  <Application>Microsoft Office PowerPoint</Application>
  <PresentationFormat>Widescreen</PresentationFormat>
  <Paragraphs>195</Paragraphs>
  <Slides>33</Slides>
  <Notes>15</Notes>
  <HiddenSlides>0</HiddenSlides>
  <MMClips>37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Microsoft YaHei UI</vt:lpstr>
      <vt:lpstr>微软雅黑 Light</vt:lpstr>
      <vt:lpstr>#9Slide03 Arima Madurai Black</vt:lpstr>
      <vt:lpstr>Arial</vt:lpstr>
      <vt:lpstr>Arial Black</vt:lpstr>
      <vt:lpstr>Calibri</vt:lpstr>
      <vt:lpstr>Tahoma</vt:lpstr>
      <vt:lpstr>Times New Roman</vt:lpstr>
      <vt:lpstr>Wingdings</vt:lpstr>
      <vt:lpstr>李旭科书法</vt:lpstr>
      <vt:lpstr>等线</vt:lpstr>
      <vt:lpstr>Blends</vt:lpstr>
      <vt:lpstr>Fireworks</vt:lpstr>
      <vt:lpstr>Maple</vt:lpstr>
      <vt:lpstr>https://freeppt7.com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admin2</dc:creator>
  <cp:lastModifiedBy>HIEN NHI_PC</cp:lastModifiedBy>
  <cp:revision>61</cp:revision>
  <dcterms:created xsi:type="dcterms:W3CDTF">2021-09-20T13:02:38Z</dcterms:created>
  <dcterms:modified xsi:type="dcterms:W3CDTF">2024-10-21T23:59:54Z</dcterms:modified>
</cp:coreProperties>
</file>