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0"/>
  </p:notesMasterIdLst>
  <p:sldIdLst>
    <p:sldId id="282" r:id="rId2"/>
    <p:sldId id="285" r:id="rId3"/>
    <p:sldId id="262" r:id="rId4"/>
    <p:sldId id="290" r:id="rId5"/>
    <p:sldId id="259" r:id="rId6"/>
    <p:sldId id="260" r:id="rId7"/>
    <p:sldId id="264" r:id="rId8"/>
    <p:sldId id="287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300" r:id="rId27"/>
    <p:sldId id="279" r:id="rId28"/>
    <p:sldId id="286" r:id="rId29"/>
  </p:sldIdLst>
  <p:sldSz cx="12192000" cy="6858000"/>
  <p:notesSz cx="6858000" cy="9144000"/>
  <p:embeddedFontLst>
    <p:embeddedFont>
      <p:font typeface="Calibri Light" panose="020F030202020403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.VnTime" panose="020B7200000000000000" pitchFamily="34" charset="0"/>
      <p:regular r:id="rId39"/>
      <p:bold r:id="rId40"/>
      <p:italic r:id="rId41"/>
      <p:boldItalic r:id="rId42"/>
    </p:embeddedFont>
    <p:embeddedFont>
      <p:font typeface="Webdings" panose="05030102010509060703" pitchFamily="18" charset="2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uOq727N7oir6qwH9CuUgt5iBu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  <a:srgbClr val="006699"/>
    <a:srgbClr val="009999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CF04D-DD3C-4A2B-BDEA-1EC7F21DE613}" type="doc">
      <dgm:prSet loTypeId="urn:microsoft.com/office/officeart/2008/layout/VerticalCurvedList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7F9FF0-D905-4310-9086-F9E86BADE902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Định</a:t>
          </a:r>
          <a:r>
            <a:rPr lang="en-US" dirty="0" smtClean="0"/>
            <a:t> </a:t>
          </a:r>
          <a:r>
            <a:rPr lang="en-US" dirty="0" err="1" smtClean="0"/>
            <a:t>lý</a:t>
          </a:r>
          <a:r>
            <a:rPr lang="en-US" dirty="0" smtClean="0"/>
            <a:t> </a:t>
          </a:r>
          <a:r>
            <a:rPr lang="en-US" dirty="0" err="1" smtClean="0"/>
            <a:t>Pythagore</a:t>
          </a:r>
          <a:endParaRPr lang="en-US" dirty="0"/>
        </a:p>
      </dgm:t>
    </dgm:pt>
    <dgm:pt modelId="{52247B35-23D2-46B0-8C1B-8E4BB4FA9CD8}" type="parTrans" cxnId="{9A6A4EAF-96F5-4A96-A85B-99DF874D560B}">
      <dgm:prSet/>
      <dgm:spPr/>
      <dgm:t>
        <a:bodyPr/>
        <a:lstStyle/>
        <a:p>
          <a:endParaRPr lang="en-US"/>
        </a:p>
      </dgm:t>
    </dgm:pt>
    <dgm:pt modelId="{AD1C7CB1-42DB-4CAF-8E9A-605874234335}" type="sibTrans" cxnId="{9A6A4EAF-96F5-4A96-A85B-99DF874D560B}">
      <dgm:prSet/>
      <dgm:spPr/>
      <dgm:t>
        <a:bodyPr/>
        <a:lstStyle/>
        <a:p>
          <a:endParaRPr lang="en-US"/>
        </a:p>
      </dgm:t>
    </dgm:pt>
    <dgm:pt modelId="{24680859-352F-434E-A73A-7739921AA4E9}">
      <dgm:prSet phldrT="[Tex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Ứng</a:t>
          </a:r>
          <a:r>
            <a:rPr lang="en-US" dirty="0" smtClean="0"/>
            <a:t> </a:t>
          </a:r>
          <a:r>
            <a:rPr lang="en-US" dirty="0" err="1" smtClean="0"/>
            <a:t>dụng</a:t>
          </a:r>
          <a:endParaRPr lang="en-US" dirty="0"/>
        </a:p>
      </dgm:t>
    </dgm:pt>
    <dgm:pt modelId="{94088993-A75C-4F8D-86F1-EDEC6A78DD39}" type="parTrans" cxnId="{BEDE1A10-0802-433A-8AC1-D4B5E9119B8A}">
      <dgm:prSet/>
      <dgm:spPr/>
      <dgm:t>
        <a:bodyPr/>
        <a:lstStyle/>
        <a:p>
          <a:endParaRPr lang="en-US"/>
        </a:p>
      </dgm:t>
    </dgm:pt>
    <dgm:pt modelId="{CFF0EFC0-7E8D-4774-A555-72DDA71A8885}" type="sibTrans" cxnId="{BEDE1A10-0802-433A-8AC1-D4B5E9119B8A}">
      <dgm:prSet/>
      <dgm:spPr/>
      <dgm:t>
        <a:bodyPr/>
        <a:lstStyle/>
        <a:p>
          <a:endParaRPr lang="en-US"/>
        </a:p>
      </dgm:t>
    </dgm:pt>
    <dgm:pt modelId="{B02714E0-D3C4-46C6-88CD-89C1A955E629}" type="pres">
      <dgm:prSet presAssocID="{FB4CF04D-DD3C-4A2B-BDEA-1EC7F21DE6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EB9B9BD-8BE0-4058-B4DC-4D979E7E2E0C}" type="pres">
      <dgm:prSet presAssocID="{FB4CF04D-DD3C-4A2B-BDEA-1EC7F21DE613}" presName="Name1" presStyleCnt="0"/>
      <dgm:spPr/>
    </dgm:pt>
    <dgm:pt modelId="{EFDB8930-189C-4094-9064-B6533BA28C00}" type="pres">
      <dgm:prSet presAssocID="{FB4CF04D-DD3C-4A2B-BDEA-1EC7F21DE613}" presName="cycle" presStyleCnt="0"/>
      <dgm:spPr/>
    </dgm:pt>
    <dgm:pt modelId="{0A3DF740-043E-46DC-8BA4-A6D2B57CCD92}" type="pres">
      <dgm:prSet presAssocID="{FB4CF04D-DD3C-4A2B-BDEA-1EC7F21DE613}" presName="srcNode" presStyleLbl="node1" presStyleIdx="0" presStyleCnt="2"/>
      <dgm:spPr/>
    </dgm:pt>
    <dgm:pt modelId="{12D52BB3-3BC1-4B43-81C5-A78F99E6E50B}" type="pres">
      <dgm:prSet presAssocID="{FB4CF04D-DD3C-4A2B-BDEA-1EC7F21DE613}" presName="conn" presStyleLbl="parChTrans1D2" presStyleIdx="0" presStyleCnt="1" custLinFactNeighborX="1031" custLinFactNeighborY="1547"/>
      <dgm:spPr/>
      <dgm:t>
        <a:bodyPr/>
        <a:lstStyle/>
        <a:p>
          <a:endParaRPr lang="en-US"/>
        </a:p>
      </dgm:t>
    </dgm:pt>
    <dgm:pt modelId="{3CFB681C-9186-45AC-92AF-A176095EDA84}" type="pres">
      <dgm:prSet presAssocID="{FB4CF04D-DD3C-4A2B-BDEA-1EC7F21DE613}" presName="extraNode" presStyleLbl="node1" presStyleIdx="0" presStyleCnt="2"/>
      <dgm:spPr/>
    </dgm:pt>
    <dgm:pt modelId="{4FDB470C-EC73-4629-8326-56B87ADA1016}" type="pres">
      <dgm:prSet presAssocID="{FB4CF04D-DD3C-4A2B-BDEA-1EC7F21DE613}" presName="dstNode" presStyleLbl="node1" presStyleIdx="0" presStyleCnt="2"/>
      <dgm:spPr/>
    </dgm:pt>
    <dgm:pt modelId="{BCB6EB86-ECF5-48D8-B4DD-E65CA293AFDC}" type="pres">
      <dgm:prSet presAssocID="{927F9FF0-D905-4310-9086-F9E86BADE90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38EF6-2CC7-46E2-9B91-C5EBC30C9EF0}" type="pres">
      <dgm:prSet presAssocID="{927F9FF0-D905-4310-9086-F9E86BADE902}" presName="accent_1" presStyleCnt="0"/>
      <dgm:spPr/>
    </dgm:pt>
    <dgm:pt modelId="{C5D70D2B-BF98-4843-A71D-9F6F890FD2E9}" type="pres">
      <dgm:prSet presAssocID="{927F9FF0-D905-4310-9086-F9E86BADE902}" presName="accentRepeatNode" presStyleLbl="solidFgAcc1" presStyleIdx="0" presStyleCnt="2"/>
      <dgm:spPr/>
    </dgm:pt>
    <dgm:pt modelId="{52B8E05D-FB42-42E5-A639-26C907D9CA4A}" type="pres">
      <dgm:prSet presAssocID="{24680859-352F-434E-A73A-7739921AA4E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2010F-91BF-4CE7-8BA0-BEF9A9D8D62E}" type="pres">
      <dgm:prSet presAssocID="{24680859-352F-434E-A73A-7739921AA4E9}" presName="accent_2" presStyleCnt="0"/>
      <dgm:spPr/>
    </dgm:pt>
    <dgm:pt modelId="{9AAF3988-A85C-432B-996A-6956DAF6A211}" type="pres">
      <dgm:prSet presAssocID="{24680859-352F-434E-A73A-7739921AA4E9}" presName="accentRepeatNode" presStyleLbl="solidFgAcc1" presStyleIdx="1" presStyleCnt="2"/>
      <dgm:spPr/>
    </dgm:pt>
  </dgm:ptLst>
  <dgm:cxnLst>
    <dgm:cxn modelId="{9A6A4EAF-96F5-4A96-A85B-99DF874D560B}" srcId="{FB4CF04D-DD3C-4A2B-BDEA-1EC7F21DE613}" destId="{927F9FF0-D905-4310-9086-F9E86BADE902}" srcOrd="0" destOrd="0" parTransId="{52247B35-23D2-46B0-8C1B-8E4BB4FA9CD8}" sibTransId="{AD1C7CB1-42DB-4CAF-8E9A-605874234335}"/>
    <dgm:cxn modelId="{40E51E76-B86F-4E98-A5FC-9EBB6B461CF2}" type="presOf" srcId="{927F9FF0-D905-4310-9086-F9E86BADE902}" destId="{BCB6EB86-ECF5-48D8-B4DD-E65CA293AFDC}" srcOrd="0" destOrd="0" presId="urn:microsoft.com/office/officeart/2008/layout/VerticalCurvedList"/>
    <dgm:cxn modelId="{BEDE1A10-0802-433A-8AC1-D4B5E9119B8A}" srcId="{FB4CF04D-DD3C-4A2B-BDEA-1EC7F21DE613}" destId="{24680859-352F-434E-A73A-7739921AA4E9}" srcOrd="1" destOrd="0" parTransId="{94088993-A75C-4F8D-86F1-EDEC6A78DD39}" sibTransId="{CFF0EFC0-7E8D-4774-A555-72DDA71A8885}"/>
    <dgm:cxn modelId="{7D9D2136-5384-45BF-9A60-6C79D2307FD5}" type="presOf" srcId="{24680859-352F-434E-A73A-7739921AA4E9}" destId="{52B8E05D-FB42-42E5-A639-26C907D9CA4A}" srcOrd="0" destOrd="0" presId="urn:microsoft.com/office/officeart/2008/layout/VerticalCurvedList"/>
    <dgm:cxn modelId="{82C08E3F-6459-4D22-BA85-88D3441A2C1D}" type="presOf" srcId="{FB4CF04D-DD3C-4A2B-BDEA-1EC7F21DE613}" destId="{B02714E0-D3C4-46C6-88CD-89C1A955E629}" srcOrd="0" destOrd="0" presId="urn:microsoft.com/office/officeart/2008/layout/VerticalCurvedList"/>
    <dgm:cxn modelId="{DE62CFCA-34CC-4B73-8409-9416185F4D84}" type="presOf" srcId="{AD1C7CB1-42DB-4CAF-8E9A-605874234335}" destId="{12D52BB3-3BC1-4B43-81C5-A78F99E6E50B}" srcOrd="0" destOrd="0" presId="urn:microsoft.com/office/officeart/2008/layout/VerticalCurvedList"/>
    <dgm:cxn modelId="{4E933951-B818-4268-BC29-B60D0B001424}" type="presParOf" srcId="{B02714E0-D3C4-46C6-88CD-89C1A955E629}" destId="{CEB9B9BD-8BE0-4058-B4DC-4D979E7E2E0C}" srcOrd="0" destOrd="0" presId="urn:microsoft.com/office/officeart/2008/layout/VerticalCurvedList"/>
    <dgm:cxn modelId="{942F277E-58DA-49D1-AAA9-8D8E751930BF}" type="presParOf" srcId="{CEB9B9BD-8BE0-4058-B4DC-4D979E7E2E0C}" destId="{EFDB8930-189C-4094-9064-B6533BA28C00}" srcOrd="0" destOrd="0" presId="urn:microsoft.com/office/officeart/2008/layout/VerticalCurvedList"/>
    <dgm:cxn modelId="{63ECB7DB-C494-4F73-8435-641E1B1365E1}" type="presParOf" srcId="{EFDB8930-189C-4094-9064-B6533BA28C00}" destId="{0A3DF740-043E-46DC-8BA4-A6D2B57CCD92}" srcOrd="0" destOrd="0" presId="urn:microsoft.com/office/officeart/2008/layout/VerticalCurvedList"/>
    <dgm:cxn modelId="{CE383553-6195-4AB8-9A82-F1A05CACD0F9}" type="presParOf" srcId="{EFDB8930-189C-4094-9064-B6533BA28C00}" destId="{12D52BB3-3BC1-4B43-81C5-A78F99E6E50B}" srcOrd="1" destOrd="0" presId="urn:microsoft.com/office/officeart/2008/layout/VerticalCurvedList"/>
    <dgm:cxn modelId="{8A3926F5-0906-4217-AB0E-50099E978DDE}" type="presParOf" srcId="{EFDB8930-189C-4094-9064-B6533BA28C00}" destId="{3CFB681C-9186-45AC-92AF-A176095EDA84}" srcOrd="2" destOrd="0" presId="urn:microsoft.com/office/officeart/2008/layout/VerticalCurvedList"/>
    <dgm:cxn modelId="{9C799469-C830-4183-B826-7C45D7DB26EE}" type="presParOf" srcId="{EFDB8930-189C-4094-9064-B6533BA28C00}" destId="{4FDB470C-EC73-4629-8326-56B87ADA1016}" srcOrd="3" destOrd="0" presId="urn:microsoft.com/office/officeart/2008/layout/VerticalCurvedList"/>
    <dgm:cxn modelId="{2D92ACD0-476B-4845-9B1F-630F674D1EC4}" type="presParOf" srcId="{CEB9B9BD-8BE0-4058-B4DC-4D979E7E2E0C}" destId="{BCB6EB86-ECF5-48D8-B4DD-E65CA293AFDC}" srcOrd="1" destOrd="0" presId="urn:microsoft.com/office/officeart/2008/layout/VerticalCurvedList"/>
    <dgm:cxn modelId="{410B52F9-7E5B-4982-95E5-E4AD6583FCE1}" type="presParOf" srcId="{CEB9B9BD-8BE0-4058-B4DC-4D979E7E2E0C}" destId="{D6338EF6-2CC7-46E2-9B91-C5EBC30C9EF0}" srcOrd="2" destOrd="0" presId="urn:microsoft.com/office/officeart/2008/layout/VerticalCurvedList"/>
    <dgm:cxn modelId="{A5F055C6-C3FA-496F-8605-B109EA2ED215}" type="presParOf" srcId="{D6338EF6-2CC7-46E2-9B91-C5EBC30C9EF0}" destId="{C5D70D2B-BF98-4843-A71D-9F6F890FD2E9}" srcOrd="0" destOrd="0" presId="urn:microsoft.com/office/officeart/2008/layout/VerticalCurvedList"/>
    <dgm:cxn modelId="{1A337244-5414-4FCF-B159-E584FB424755}" type="presParOf" srcId="{CEB9B9BD-8BE0-4058-B4DC-4D979E7E2E0C}" destId="{52B8E05D-FB42-42E5-A639-26C907D9CA4A}" srcOrd="3" destOrd="0" presId="urn:microsoft.com/office/officeart/2008/layout/VerticalCurvedList"/>
    <dgm:cxn modelId="{2989C85E-CAF0-4214-B620-166B8DF7C578}" type="presParOf" srcId="{CEB9B9BD-8BE0-4058-B4DC-4D979E7E2E0C}" destId="{8872010F-91BF-4CE7-8BA0-BEF9A9D8D62E}" srcOrd="4" destOrd="0" presId="urn:microsoft.com/office/officeart/2008/layout/VerticalCurvedList"/>
    <dgm:cxn modelId="{4FD14D0C-745A-41D5-AD11-32D467BB58BD}" type="presParOf" srcId="{8872010F-91BF-4CE7-8BA0-BEF9A9D8D62E}" destId="{9AAF3988-A85C-432B-996A-6956DAF6A2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52BB3-3BC1-4B43-81C5-A78F99E6E50B}">
      <dsp:nvSpPr>
        <dsp:cNvPr id="0" name=""/>
        <dsp:cNvSpPr/>
      </dsp:nvSpPr>
      <dsp:spPr>
        <a:xfrm>
          <a:off x="-6738928" y="-924995"/>
          <a:ext cx="8186013" cy="8186013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B6EB86-ECF5-48D8-B4DD-E65CA293AFDC}">
      <dsp:nvSpPr>
        <dsp:cNvPr id="0" name=""/>
        <dsp:cNvSpPr/>
      </dsp:nvSpPr>
      <dsp:spPr>
        <a:xfrm>
          <a:off x="1118161" y="868981"/>
          <a:ext cx="8682865" cy="17377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9315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1. </a:t>
          </a:r>
          <a:r>
            <a:rPr lang="en-US" sz="6500" kern="1200" dirty="0" err="1" smtClean="0"/>
            <a:t>Định</a:t>
          </a:r>
          <a:r>
            <a:rPr lang="en-US" sz="6500" kern="1200" dirty="0" smtClean="0"/>
            <a:t> </a:t>
          </a:r>
          <a:r>
            <a:rPr lang="en-US" sz="6500" kern="1200" dirty="0" err="1" smtClean="0"/>
            <a:t>lý</a:t>
          </a:r>
          <a:r>
            <a:rPr lang="en-US" sz="6500" kern="1200" dirty="0" smtClean="0"/>
            <a:t> </a:t>
          </a:r>
          <a:r>
            <a:rPr lang="en-US" sz="6500" kern="1200" dirty="0" err="1" smtClean="0"/>
            <a:t>Pythagore</a:t>
          </a:r>
          <a:endParaRPr lang="en-US" sz="6500" kern="1200" dirty="0"/>
        </a:p>
      </dsp:txBody>
      <dsp:txXfrm>
        <a:off x="1118161" y="868981"/>
        <a:ext cx="8682865" cy="1737719"/>
      </dsp:txXfrm>
    </dsp:sp>
    <dsp:sp modelId="{C5D70D2B-BF98-4843-A71D-9F6F890FD2E9}">
      <dsp:nvSpPr>
        <dsp:cNvPr id="0" name=""/>
        <dsp:cNvSpPr/>
      </dsp:nvSpPr>
      <dsp:spPr>
        <a:xfrm>
          <a:off x="32086" y="651766"/>
          <a:ext cx="2172149" cy="2172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B8E05D-FB42-42E5-A639-26C907D9CA4A}">
      <dsp:nvSpPr>
        <dsp:cNvPr id="0" name=""/>
        <dsp:cNvSpPr/>
      </dsp:nvSpPr>
      <dsp:spPr>
        <a:xfrm>
          <a:off x="1118161" y="3476047"/>
          <a:ext cx="8682865" cy="1737719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9315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2. </a:t>
          </a:r>
          <a:r>
            <a:rPr lang="en-US" sz="6500" kern="1200" dirty="0" err="1" smtClean="0"/>
            <a:t>Ứng</a:t>
          </a:r>
          <a:r>
            <a:rPr lang="en-US" sz="6500" kern="1200" dirty="0" smtClean="0"/>
            <a:t> </a:t>
          </a:r>
          <a:r>
            <a:rPr lang="en-US" sz="6500" kern="1200" dirty="0" err="1" smtClean="0"/>
            <a:t>dụng</a:t>
          </a:r>
          <a:endParaRPr lang="en-US" sz="6500" kern="1200" dirty="0"/>
        </a:p>
      </dsp:txBody>
      <dsp:txXfrm>
        <a:off x="1118161" y="3476047"/>
        <a:ext cx="8682865" cy="1737719"/>
      </dsp:txXfrm>
    </dsp:sp>
    <dsp:sp modelId="{9AAF3988-A85C-432B-996A-6956DAF6A211}">
      <dsp:nvSpPr>
        <dsp:cNvPr id="0" name=""/>
        <dsp:cNvSpPr/>
      </dsp:nvSpPr>
      <dsp:spPr>
        <a:xfrm>
          <a:off x="32086" y="3258832"/>
          <a:ext cx="2172149" cy="2172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emf"/><Relationship Id="rId11" Type="http://schemas.openxmlformats.org/officeDocument/2006/relationships/image" Target="../media/image68.e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wmf"/><Relationship Id="rId4" Type="http://schemas.openxmlformats.org/officeDocument/2006/relationships/image" Target="../media/image7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0.w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7" Type="http://schemas.openxmlformats.org/officeDocument/2006/relationships/image" Target="../media/image85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1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image" Target="../media/image20.w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image" Target="../media/image45.emf"/><Relationship Id="rId18" Type="http://schemas.openxmlformats.org/officeDocument/2006/relationships/image" Target="../media/image50.e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12" Type="http://schemas.openxmlformats.org/officeDocument/2006/relationships/image" Target="../media/image44.emf"/><Relationship Id="rId17" Type="http://schemas.openxmlformats.org/officeDocument/2006/relationships/image" Target="../media/image49.emf"/><Relationship Id="rId2" Type="http://schemas.openxmlformats.org/officeDocument/2006/relationships/image" Target="../media/image34.wmf"/><Relationship Id="rId16" Type="http://schemas.openxmlformats.org/officeDocument/2006/relationships/image" Target="../media/image48.emf"/><Relationship Id="rId20" Type="http://schemas.openxmlformats.org/officeDocument/2006/relationships/image" Target="../media/image52.emf"/><Relationship Id="rId1" Type="http://schemas.openxmlformats.org/officeDocument/2006/relationships/image" Target="../media/image33.wmf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5" Type="http://schemas.openxmlformats.org/officeDocument/2006/relationships/image" Target="../media/image37.wmf"/><Relationship Id="rId15" Type="http://schemas.openxmlformats.org/officeDocument/2006/relationships/image" Target="../media/image47.emf"/><Relationship Id="rId10" Type="http://schemas.openxmlformats.org/officeDocument/2006/relationships/image" Target="../media/image42.wmf"/><Relationship Id="rId19" Type="http://schemas.openxmlformats.org/officeDocument/2006/relationships/image" Target="../media/image51.emf"/><Relationship Id="rId4" Type="http://schemas.openxmlformats.org/officeDocument/2006/relationships/image" Target="../media/image36.wmf"/><Relationship Id="rId9" Type="http://schemas.openxmlformats.org/officeDocument/2006/relationships/image" Target="../media/image41.emf"/><Relationship Id="rId14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42.wmf"/><Relationship Id="rId1" Type="http://schemas.openxmlformats.org/officeDocument/2006/relationships/image" Target="../media/image33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0500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9185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0575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2912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8829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404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0269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9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60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12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6393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34C235-9563-4952-B188-B9BF63D12FAB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299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4305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459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0248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864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9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2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6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3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1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0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0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2197-A489-8C8B-9517-0B835385A4B9}"/>
              </a:ext>
            </a:extLst>
          </p:cNvPr>
          <p:cNvSpPr txBox="1"/>
          <p:nvPr userDrawn="1"/>
        </p:nvSpPr>
        <p:spPr>
          <a:xfrm>
            <a:off x="-179375" y="6858000"/>
            <a:ext cx="18964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rgbClr val="EAEAEA"/>
                </a:solidFill>
              </a:rPr>
              <a:t>TÀI LIỆU NHÓM SOẠN GIÁO ÁN - MAI NGỌC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D91EA-9585-9F5A-556E-8BBDCBB87AEB}"/>
              </a:ext>
            </a:extLst>
          </p:cNvPr>
          <p:cNvSpPr txBox="1"/>
          <p:nvPr userDrawn="1"/>
        </p:nvSpPr>
        <p:spPr>
          <a:xfrm>
            <a:off x="-6873" y="-123111"/>
            <a:ext cx="77574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>
                <a:solidFill>
                  <a:schemeClr val="accent3">
                    <a:lumMod val="20000"/>
                    <a:lumOff val="80000"/>
                  </a:schemeClr>
                </a:solidFill>
              </a:rPr>
              <a:t>TÀI LIỆU NHÓM SOẠN GIÁO ÁN - MAI NGỌC</a:t>
            </a:r>
          </a:p>
        </p:txBody>
      </p:sp>
    </p:spTree>
    <p:extLst>
      <p:ext uri="{BB962C8B-B14F-4D97-AF65-F5344CB8AC3E}">
        <p14:creationId xmlns:p14="http://schemas.microsoft.com/office/powerpoint/2010/main" val="41831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9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862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5.emf"/><Relationship Id="rId26" Type="http://schemas.openxmlformats.org/officeDocument/2006/relationships/image" Target="../media/image29.e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31.png"/><Relationship Id="rId12" Type="http://schemas.openxmlformats.org/officeDocument/2006/relationships/image" Target="../media/image22.e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emf"/><Relationship Id="rId20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28.e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21.e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30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3.emf"/><Relationship Id="rId22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wmf"/><Relationship Id="rId18" Type="http://schemas.openxmlformats.org/officeDocument/2006/relationships/oleObject" Target="../embeddings/oleObject30.bin"/><Relationship Id="rId26" Type="http://schemas.openxmlformats.org/officeDocument/2006/relationships/oleObject" Target="../embeddings/oleObject34.bin"/><Relationship Id="rId39" Type="http://schemas.openxmlformats.org/officeDocument/2006/relationships/image" Target="../media/image50.emf"/><Relationship Id="rId21" Type="http://schemas.openxmlformats.org/officeDocument/2006/relationships/image" Target="../media/image41.emf"/><Relationship Id="rId34" Type="http://schemas.openxmlformats.org/officeDocument/2006/relationships/oleObject" Target="../embeddings/oleObject38.bin"/><Relationship Id="rId42" Type="http://schemas.openxmlformats.org/officeDocument/2006/relationships/oleObject" Target="../embeddings/oleObject42.bin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29" Type="http://schemas.openxmlformats.org/officeDocument/2006/relationships/image" Target="../media/image45.emf"/><Relationship Id="rId41" Type="http://schemas.openxmlformats.org/officeDocument/2006/relationships/image" Target="../media/image51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6.wmf"/><Relationship Id="rId24" Type="http://schemas.openxmlformats.org/officeDocument/2006/relationships/oleObject" Target="../embeddings/oleObject33.bin"/><Relationship Id="rId32" Type="http://schemas.openxmlformats.org/officeDocument/2006/relationships/oleObject" Target="../embeddings/oleObject37.bin"/><Relationship Id="rId37" Type="http://schemas.openxmlformats.org/officeDocument/2006/relationships/image" Target="../media/image49.emf"/><Relationship Id="rId40" Type="http://schemas.openxmlformats.org/officeDocument/2006/relationships/oleObject" Target="../embeddings/oleObject41.bin"/><Relationship Id="rId5" Type="http://schemas.openxmlformats.org/officeDocument/2006/relationships/image" Target="../media/image33.wmf"/><Relationship Id="rId15" Type="http://schemas.openxmlformats.org/officeDocument/2006/relationships/image" Target="../media/image38.emf"/><Relationship Id="rId23" Type="http://schemas.openxmlformats.org/officeDocument/2006/relationships/image" Target="../media/image42.wmf"/><Relationship Id="rId28" Type="http://schemas.openxmlformats.org/officeDocument/2006/relationships/oleObject" Target="../embeddings/oleObject35.bin"/><Relationship Id="rId36" Type="http://schemas.openxmlformats.org/officeDocument/2006/relationships/oleObject" Target="../embeddings/oleObject39.bin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40.emf"/><Relationship Id="rId31" Type="http://schemas.openxmlformats.org/officeDocument/2006/relationships/image" Target="../media/image46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44.emf"/><Relationship Id="rId30" Type="http://schemas.openxmlformats.org/officeDocument/2006/relationships/oleObject" Target="../embeddings/oleObject36.bin"/><Relationship Id="rId35" Type="http://schemas.openxmlformats.org/officeDocument/2006/relationships/image" Target="../media/image48.emf"/><Relationship Id="rId43" Type="http://schemas.openxmlformats.org/officeDocument/2006/relationships/image" Target="../media/image52.emf"/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7.xml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9.wmf"/><Relationship Id="rId25" Type="http://schemas.openxmlformats.org/officeDocument/2006/relationships/image" Target="../media/image43.emf"/><Relationship Id="rId33" Type="http://schemas.openxmlformats.org/officeDocument/2006/relationships/image" Target="../media/image47.emf"/><Relationship Id="rId38" Type="http://schemas.openxmlformats.org/officeDocument/2006/relationships/oleObject" Target="../embeddings/oleObject4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5.wmf"/><Relationship Id="rId5" Type="http://schemas.openxmlformats.org/officeDocument/2006/relationships/image" Target="../media/image33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4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54.bin"/><Relationship Id="rId26" Type="http://schemas.openxmlformats.org/officeDocument/2006/relationships/oleObject" Target="../embeddings/oleObject58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66.emf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64.wmf"/><Relationship Id="rId25" Type="http://schemas.openxmlformats.org/officeDocument/2006/relationships/image" Target="../media/image68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61.wmf"/><Relationship Id="rId24" Type="http://schemas.openxmlformats.org/officeDocument/2006/relationships/oleObject" Target="../embeddings/oleObject57.bin"/><Relationship Id="rId5" Type="http://schemas.openxmlformats.org/officeDocument/2006/relationships/image" Target="../media/image58.wmf"/><Relationship Id="rId15" Type="http://schemas.openxmlformats.org/officeDocument/2006/relationships/image" Target="../media/image63.emf"/><Relationship Id="rId23" Type="http://schemas.openxmlformats.org/officeDocument/2006/relationships/image" Target="../media/image67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65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6.bin"/><Relationship Id="rId27" Type="http://schemas.openxmlformats.org/officeDocument/2006/relationships/image" Target="../media/image6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7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4.png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70.wmf"/><Relationship Id="rId10" Type="http://schemas.openxmlformats.org/officeDocument/2006/relationships/image" Target="../media/image72.emf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oleObject" Target="../embeddings/oleObject67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7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76.emf"/><Relationship Id="rId4" Type="http://schemas.openxmlformats.org/officeDocument/2006/relationships/image" Target="../media/image79.png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7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85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emf"/><Relationship Id="rId12" Type="http://schemas.openxmlformats.org/officeDocument/2006/relationships/image" Target="../media/image82.emf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e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9.bin"/><Relationship Id="rId5" Type="http://schemas.openxmlformats.org/officeDocument/2006/relationships/image" Target="../media/image4.emf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81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8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483"/>
          </a:xfrm>
          <a:prstGeom prst="rect">
            <a:avLst/>
          </a:prstGeom>
        </p:spPr>
      </p:pic>
      <p:sp>
        <p:nvSpPr>
          <p:cNvPr id="6" name="Google Shape;91;p2"/>
          <p:cNvSpPr/>
          <p:nvPr/>
        </p:nvSpPr>
        <p:spPr>
          <a:xfrm>
            <a:off x="1633928" y="1336536"/>
            <a:ext cx="814936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mừng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0" dirty="0">
              <a:solidFill>
                <a:srgbClr val="FFFF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thăm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6000" b="1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6000" dirty="0">
              <a:solidFill>
                <a:srgbClr val="FFFF00"/>
              </a:solidFill>
            </a:endParaRPr>
          </a:p>
        </p:txBody>
      </p:sp>
      <p:sp>
        <p:nvSpPr>
          <p:cNvPr id="8" name="Google Shape;92;p2"/>
          <p:cNvSpPr txBox="1"/>
          <p:nvPr/>
        </p:nvSpPr>
        <p:spPr>
          <a:xfrm flipH="1">
            <a:off x="2937071" y="3874697"/>
            <a:ext cx="554307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Giáo</a:t>
            </a:r>
            <a:r>
              <a:rPr lang="en-US" sz="24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viên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Trường</a:t>
            </a:r>
            <a:r>
              <a:rPr lang="en-US" sz="2400" b="1" dirty="0" smtClean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685924" y="536576"/>
            <a:ext cx="9905853" cy="46166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tam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H9.33 SGK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85925" y="77788"/>
            <a:ext cx="685800" cy="457200"/>
          </a:xfrm>
          <a:prstGeom prst="actionButtonBlank">
            <a:avLst/>
          </a:prstGeom>
          <a:gradFill rotWithShape="1">
            <a:gsLst>
              <a:gs pos="0">
                <a:srgbClr val="5E005E"/>
              </a:gs>
              <a:gs pos="50000">
                <a:srgbClr val="CC00CC"/>
              </a:gs>
              <a:gs pos="100000">
                <a:srgbClr val="5E00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HĐ2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 rot="10800000">
            <a:off x="2514600" y="3886200"/>
            <a:ext cx="2590800" cy="2590800"/>
          </a:xfrm>
          <a:prstGeom prst="rect">
            <a:avLst/>
          </a:prstGeom>
          <a:solidFill>
            <a:srgbClr val="FC02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grpSp>
        <p:nvGrpSpPr>
          <p:cNvPr id="9227" name="Group 49"/>
          <p:cNvGrpSpPr>
            <a:grpSpLocks/>
          </p:cNvGrpSpPr>
          <p:nvPr/>
        </p:nvGrpSpPr>
        <p:grpSpPr bwMode="auto">
          <a:xfrm>
            <a:off x="2086707" y="1507332"/>
            <a:ext cx="1752600" cy="1281113"/>
            <a:chOff x="288" y="1440"/>
            <a:chExt cx="1104" cy="807"/>
          </a:xfrm>
        </p:grpSpPr>
        <p:grpSp>
          <p:nvGrpSpPr>
            <p:cNvPr id="9250" name="Group 50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9252" name="AutoShape 51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9253" name="Text Box 52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9254" name="Text Box 53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9255" name="Text Box 54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9251" name="AutoShape 55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9228" name="Group 56"/>
          <p:cNvGrpSpPr>
            <a:grpSpLocks/>
          </p:cNvGrpSpPr>
          <p:nvPr/>
        </p:nvGrpSpPr>
        <p:grpSpPr bwMode="auto">
          <a:xfrm>
            <a:off x="2160439" y="1704975"/>
            <a:ext cx="1752600" cy="1281113"/>
            <a:chOff x="288" y="1440"/>
            <a:chExt cx="1104" cy="807"/>
          </a:xfrm>
        </p:grpSpPr>
        <p:grpSp>
          <p:nvGrpSpPr>
            <p:cNvPr id="9244" name="Group 57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9246" name="AutoShape 58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9247" name="Text Box 59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9248" name="Text Box 60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9249" name="Text Box 61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9245" name="AutoShape 62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6" name="Group 63"/>
          <p:cNvGrpSpPr>
            <a:grpSpLocks/>
          </p:cNvGrpSpPr>
          <p:nvPr/>
        </p:nvGrpSpPr>
        <p:grpSpPr bwMode="auto">
          <a:xfrm>
            <a:off x="2497137" y="2102645"/>
            <a:ext cx="1752600" cy="1281113"/>
            <a:chOff x="288" y="1440"/>
            <a:chExt cx="1104" cy="807"/>
          </a:xfrm>
        </p:grpSpPr>
        <p:grpSp>
          <p:nvGrpSpPr>
            <p:cNvPr id="9238" name="Group 64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9240" name="AutoShape 65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9241" name="Text Box 66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9242" name="Text Box 67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9243" name="Text Box 68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9239" name="AutoShape 69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sp>
        <p:nvSpPr>
          <p:cNvPr id="9230" name="Text Box 70"/>
          <p:cNvSpPr txBox="1">
            <a:spLocks noChangeArrowheads="1"/>
          </p:cNvSpPr>
          <p:nvPr/>
        </p:nvSpPr>
        <p:spPr bwMode="auto">
          <a:xfrm>
            <a:off x="3373437" y="3484080"/>
            <a:ext cx="1088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a + b</a:t>
            </a:r>
          </a:p>
        </p:txBody>
      </p:sp>
      <p:grpSp>
        <p:nvGrpSpPr>
          <p:cNvPr id="18" name="Group 82"/>
          <p:cNvGrpSpPr>
            <a:grpSpLocks/>
          </p:cNvGrpSpPr>
          <p:nvPr/>
        </p:nvGrpSpPr>
        <p:grpSpPr bwMode="auto">
          <a:xfrm>
            <a:off x="2735201" y="2117411"/>
            <a:ext cx="1827212" cy="1395413"/>
            <a:chOff x="2112" y="1393"/>
            <a:chExt cx="1151" cy="879"/>
          </a:xfrm>
        </p:grpSpPr>
        <p:sp>
          <p:nvSpPr>
            <p:cNvPr id="9233" name="AutoShape 74"/>
            <p:cNvSpPr>
              <a:spLocks noChangeArrowheads="1"/>
            </p:cNvSpPr>
            <p:nvPr/>
          </p:nvSpPr>
          <p:spPr bwMode="auto">
            <a:xfrm>
              <a:off x="2255" y="1393"/>
              <a:ext cx="1008" cy="62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9234" name="AutoShape 78"/>
            <p:cNvSpPr>
              <a:spLocks noChangeArrowheads="1"/>
            </p:cNvSpPr>
            <p:nvPr/>
          </p:nvSpPr>
          <p:spPr bwMode="auto">
            <a:xfrm rot="10800000">
              <a:off x="2256" y="196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9235" name="Text Box 79"/>
            <p:cNvSpPr txBox="1">
              <a:spLocks noChangeArrowheads="1"/>
            </p:cNvSpPr>
            <p:nvPr/>
          </p:nvSpPr>
          <p:spPr bwMode="auto">
            <a:xfrm>
              <a:off x="2583" y="1606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C0202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236" name="Text Box 80"/>
            <p:cNvSpPr txBox="1">
              <a:spLocks noChangeArrowheads="1"/>
            </p:cNvSpPr>
            <p:nvPr/>
          </p:nvSpPr>
          <p:spPr bwMode="auto">
            <a:xfrm>
              <a:off x="2592" y="1942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237" name="Text Box 81"/>
            <p:cNvSpPr txBox="1">
              <a:spLocks noChangeArrowheads="1"/>
            </p:cNvSpPr>
            <p:nvPr/>
          </p:nvSpPr>
          <p:spPr bwMode="auto">
            <a:xfrm>
              <a:off x="2112" y="1584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2421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9.89367E-7 L -0.07257 0.3818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00" y="190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1752599" y="615951"/>
            <a:ext cx="9811043" cy="46166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tam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H9.33 SGK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599" y="133350"/>
            <a:ext cx="838201" cy="457200"/>
          </a:xfrm>
          <a:prstGeom prst="actionButtonBlank">
            <a:avLst/>
          </a:prstGeom>
          <a:gradFill rotWithShape="1">
            <a:gsLst>
              <a:gs pos="0">
                <a:srgbClr val="5E005E"/>
              </a:gs>
              <a:gs pos="50000">
                <a:srgbClr val="CC00CC"/>
              </a:gs>
              <a:gs pos="100000">
                <a:srgbClr val="5E00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HĐ 2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12"/>
          <p:cNvSpPr>
            <a:spLocks noChangeArrowheads="1"/>
          </p:cNvSpPr>
          <p:nvPr/>
        </p:nvSpPr>
        <p:spPr bwMode="auto">
          <a:xfrm rot="10800000">
            <a:off x="2514600" y="3886200"/>
            <a:ext cx="2590800" cy="2590800"/>
          </a:xfrm>
          <a:prstGeom prst="rect">
            <a:avLst/>
          </a:prstGeom>
          <a:solidFill>
            <a:srgbClr val="FC02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grpSp>
        <p:nvGrpSpPr>
          <p:cNvPr id="10250" name="Group 42"/>
          <p:cNvGrpSpPr>
            <a:grpSpLocks/>
          </p:cNvGrpSpPr>
          <p:nvPr/>
        </p:nvGrpSpPr>
        <p:grpSpPr bwMode="auto">
          <a:xfrm>
            <a:off x="2249072" y="1486352"/>
            <a:ext cx="1752600" cy="1281113"/>
            <a:chOff x="288" y="1440"/>
            <a:chExt cx="1104" cy="807"/>
          </a:xfrm>
        </p:grpSpPr>
        <p:grpSp>
          <p:nvGrpSpPr>
            <p:cNvPr id="10294" name="Group 43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0296" name="AutoShape 44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0297" name="Text Box 45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0298" name="Text Box 46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0299" name="Text Box 47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0295" name="AutoShape 48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2551528" y="1797502"/>
            <a:ext cx="1752600" cy="1281112"/>
            <a:chOff x="288" y="1440"/>
            <a:chExt cx="1104" cy="807"/>
          </a:xfrm>
        </p:grpSpPr>
        <p:grpSp>
          <p:nvGrpSpPr>
            <p:cNvPr id="10288" name="Group 50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0290" name="AutoShape 51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0291" name="Text Box 52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0292" name="Text Box 53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0293" name="Text Box 54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0289" name="AutoShape 55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2514600" y="2060442"/>
            <a:ext cx="1752600" cy="1281113"/>
            <a:chOff x="288" y="1440"/>
            <a:chExt cx="1104" cy="807"/>
          </a:xfrm>
        </p:grpSpPr>
        <p:grpSp>
          <p:nvGrpSpPr>
            <p:cNvPr id="10282" name="Group 57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0284" name="AutoShape 58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0285" name="Text Box 59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0286" name="Text Box 60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0287" name="Text Box 61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0283" name="AutoShape 62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sp>
        <p:nvSpPr>
          <p:cNvPr id="10253" name="Text Box 70"/>
          <p:cNvSpPr txBox="1">
            <a:spLocks noChangeArrowheads="1"/>
          </p:cNvSpPr>
          <p:nvPr/>
        </p:nvSpPr>
        <p:spPr bwMode="auto">
          <a:xfrm>
            <a:off x="3373438" y="3581401"/>
            <a:ext cx="8175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a + b</a:t>
            </a:r>
          </a:p>
        </p:txBody>
      </p:sp>
      <p:grpSp>
        <p:nvGrpSpPr>
          <p:cNvPr id="10255" name="Group 72"/>
          <p:cNvGrpSpPr>
            <a:grpSpLocks/>
          </p:cNvGrpSpPr>
          <p:nvPr/>
        </p:nvGrpSpPr>
        <p:grpSpPr bwMode="auto">
          <a:xfrm>
            <a:off x="2286001" y="5467352"/>
            <a:ext cx="1827213" cy="1395413"/>
            <a:chOff x="2112" y="1393"/>
            <a:chExt cx="1151" cy="879"/>
          </a:xfrm>
        </p:grpSpPr>
        <p:sp>
          <p:nvSpPr>
            <p:cNvPr id="10277" name="AutoShape 73"/>
            <p:cNvSpPr>
              <a:spLocks noChangeArrowheads="1"/>
            </p:cNvSpPr>
            <p:nvPr/>
          </p:nvSpPr>
          <p:spPr bwMode="auto">
            <a:xfrm>
              <a:off x="2255" y="1393"/>
              <a:ext cx="1008" cy="62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0278" name="AutoShape 74"/>
            <p:cNvSpPr>
              <a:spLocks noChangeArrowheads="1"/>
            </p:cNvSpPr>
            <p:nvPr/>
          </p:nvSpPr>
          <p:spPr bwMode="auto">
            <a:xfrm rot="10800000">
              <a:off x="2256" y="196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0279" name="Text Box 75"/>
            <p:cNvSpPr txBox="1">
              <a:spLocks noChangeArrowheads="1"/>
            </p:cNvSpPr>
            <p:nvPr/>
          </p:nvSpPr>
          <p:spPr bwMode="auto">
            <a:xfrm>
              <a:off x="2583" y="1606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C0202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0280" name="Text Box 76"/>
            <p:cNvSpPr txBox="1">
              <a:spLocks noChangeArrowheads="1"/>
            </p:cNvSpPr>
            <p:nvPr/>
          </p:nvSpPr>
          <p:spPr bwMode="auto">
            <a:xfrm>
              <a:off x="2592" y="1942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281" name="Text Box 77"/>
            <p:cNvSpPr txBox="1">
              <a:spLocks noChangeArrowheads="1"/>
            </p:cNvSpPr>
            <p:nvPr/>
          </p:nvSpPr>
          <p:spPr bwMode="auto">
            <a:xfrm>
              <a:off x="2112" y="1584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2696065" y="1649412"/>
            <a:ext cx="1222375" cy="2052638"/>
            <a:chOff x="2496" y="1152"/>
            <a:chExt cx="770" cy="1293"/>
          </a:xfrm>
        </p:grpSpPr>
        <p:grpSp>
          <p:nvGrpSpPr>
            <p:cNvPr id="10271" name="Group 87"/>
            <p:cNvGrpSpPr>
              <a:grpSpLocks/>
            </p:cNvGrpSpPr>
            <p:nvPr/>
          </p:nvGrpSpPr>
          <p:grpSpPr bwMode="auto">
            <a:xfrm>
              <a:off x="2496" y="1152"/>
              <a:ext cx="770" cy="1293"/>
              <a:chOff x="2778" y="1206"/>
              <a:chExt cx="770" cy="1293"/>
            </a:xfrm>
          </p:grpSpPr>
          <p:sp>
            <p:nvSpPr>
              <p:cNvPr id="10273" name="AutoShape 79"/>
              <p:cNvSpPr>
                <a:spLocks noChangeArrowheads="1"/>
              </p:cNvSpPr>
              <p:nvPr/>
            </p:nvSpPr>
            <p:spPr bwMode="auto">
              <a:xfrm rot="-5400000">
                <a:off x="2586" y="1398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0274" name="Text Box 84"/>
              <p:cNvSpPr txBox="1">
                <a:spLocks noChangeArrowheads="1"/>
              </p:cNvSpPr>
              <p:nvPr/>
            </p:nvSpPr>
            <p:spPr bwMode="auto">
              <a:xfrm>
                <a:off x="3356" y="163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0275" name="Text Box 85"/>
              <p:cNvSpPr txBox="1">
                <a:spLocks noChangeArrowheads="1"/>
              </p:cNvSpPr>
              <p:nvPr/>
            </p:nvSpPr>
            <p:spPr bwMode="auto">
              <a:xfrm>
                <a:off x="3024" y="163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0276" name="Text Box 86"/>
              <p:cNvSpPr txBox="1">
                <a:spLocks noChangeArrowheads="1"/>
              </p:cNvSpPr>
              <p:nvPr/>
            </p:nvSpPr>
            <p:spPr bwMode="auto">
              <a:xfrm>
                <a:off x="3046" y="2169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0272" name="AutoShape 80"/>
            <p:cNvSpPr>
              <a:spLocks noChangeArrowheads="1"/>
            </p:cNvSpPr>
            <p:nvPr/>
          </p:nvSpPr>
          <p:spPr bwMode="auto">
            <a:xfrm rot="5400000">
              <a:off x="3066" y="2097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9" name="Group 89"/>
          <p:cNvGrpSpPr>
            <a:grpSpLocks/>
          </p:cNvGrpSpPr>
          <p:nvPr/>
        </p:nvGrpSpPr>
        <p:grpSpPr bwMode="auto">
          <a:xfrm>
            <a:off x="4114801" y="4865688"/>
            <a:ext cx="1222375" cy="2052638"/>
            <a:chOff x="2496" y="1152"/>
            <a:chExt cx="770" cy="1293"/>
          </a:xfrm>
        </p:grpSpPr>
        <p:grpSp>
          <p:nvGrpSpPr>
            <p:cNvPr id="10265" name="Group 90"/>
            <p:cNvGrpSpPr>
              <a:grpSpLocks/>
            </p:cNvGrpSpPr>
            <p:nvPr/>
          </p:nvGrpSpPr>
          <p:grpSpPr bwMode="auto">
            <a:xfrm>
              <a:off x="2496" y="1152"/>
              <a:ext cx="770" cy="1293"/>
              <a:chOff x="2778" y="1206"/>
              <a:chExt cx="770" cy="1293"/>
            </a:xfrm>
          </p:grpSpPr>
          <p:sp>
            <p:nvSpPr>
              <p:cNvPr id="10267" name="AutoShape 91"/>
              <p:cNvSpPr>
                <a:spLocks noChangeArrowheads="1"/>
              </p:cNvSpPr>
              <p:nvPr/>
            </p:nvSpPr>
            <p:spPr bwMode="auto">
              <a:xfrm rot="-5400000">
                <a:off x="2586" y="1398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0268" name="Text Box 92"/>
              <p:cNvSpPr txBox="1">
                <a:spLocks noChangeArrowheads="1"/>
              </p:cNvSpPr>
              <p:nvPr/>
            </p:nvSpPr>
            <p:spPr bwMode="auto">
              <a:xfrm>
                <a:off x="3356" y="163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0269" name="Text Box 93"/>
              <p:cNvSpPr txBox="1">
                <a:spLocks noChangeArrowheads="1"/>
              </p:cNvSpPr>
              <p:nvPr/>
            </p:nvSpPr>
            <p:spPr bwMode="auto">
              <a:xfrm>
                <a:off x="3024" y="163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0270" name="Text Box 94"/>
              <p:cNvSpPr txBox="1">
                <a:spLocks noChangeArrowheads="1"/>
              </p:cNvSpPr>
              <p:nvPr/>
            </p:nvSpPr>
            <p:spPr bwMode="auto">
              <a:xfrm>
                <a:off x="3046" y="2169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0266" name="AutoShape 95"/>
            <p:cNvSpPr>
              <a:spLocks noChangeArrowheads="1"/>
            </p:cNvSpPr>
            <p:nvPr/>
          </p:nvSpPr>
          <p:spPr bwMode="auto">
            <a:xfrm rot="5400000">
              <a:off x="3066" y="2097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21" name="Group 96"/>
          <p:cNvGrpSpPr>
            <a:grpSpLocks/>
          </p:cNvGrpSpPr>
          <p:nvPr/>
        </p:nvGrpSpPr>
        <p:grpSpPr bwMode="auto">
          <a:xfrm>
            <a:off x="3505200" y="3602038"/>
            <a:ext cx="1752600" cy="1281112"/>
            <a:chOff x="288" y="1440"/>
            <a:chExt cx="1104" cy="807"/>
          </a:xfrm>
        </p:grpSpPr>
        <p:grpSp>
          <p:nvGrpSpPr>
            <p:cNvPr id="10259" name="Group 97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0261" name="AutoShape 98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0262" name="Text Box 99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0263" name="Text Box 100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0264" name="Text Box 101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0260" name="AutoShape 102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648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276E-6 L 0.10816 0.350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00" y="174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9103E-6 L 0.07916 0.1599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00" y="79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1676399" y="615951"/>
            <a:ext cx="9788769" cy="46166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tam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H9.33 SGK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76399" y="144463"/>
            <a:ext cx="852317" cy="457200"/>
          </a:xfrm>
          <a:prstGeom prst="actionButtonBlank">
            <a:avLst/>
          </a:prstGeom>
          <a:gradFill rotWithShape="1">
            <a:gsLst>
              <a:gs pos="0">
                <a:srgbClr val="5E005E"/>
              </a:gs>
              <a:gs pos="50000">
                <a:srgbClr val="CC00CC"/>
              </a:gs>
              <a:gs pos="100000">
                <a:srgbClr val="5E00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HĐ 2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" name="Rectangle 12"/>
          <p:cNvSpPr>
            <a:spLocks noChangeArrowheads="1"/>
          </p:cNvSpPr>
          <p:nvPr/>
        </p:nvSpPr>
        <p:spPr bwMode="auto">
          <a:xfrm rot="10800000">
            <a:off x="2514600" y="3886200"/>
            <a:ext cx="2590800" cy="2590800"/>
          </a:xfrm>
          <a:prstGeom prst="rect">
            <a:avLst/>
          </a:prstGeom>
          <a:solidFill>
            <a:srgbClr val="FC02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grpSp>
        <p:nvGrpSpPr>
          <p:cNvPr id="11270" name="Group 14"/>
          <p:cNvGrpSpPr>
            <a:grpSpLocks/>
          </p:cNvGrpSpPr>
          <p:nvPr/>
        </p:nvGrpSpPr>
        <p:grpSpPr bwMode="auto">
          <a:xfrm>
            <a:off x="1981200" y="1752601"/>
            <a:ext cx="1752600" cy="1281113"/>
            <a:chOff x="288" y="1440"/>
            <a:chExt cx="1104" cy="807"/>
          </a:xfrm>
        </p:grpSpPr>
        <p:grpSp>
          <p:nvGrpSpPr>
            <p:cNvPr id="11335" name="Group 15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337" name="AutoShape 16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38" name="Text Box 17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39" name="Text Box 18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40" name="Text Box 19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336" name="AutoShape 20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1271" name="Group 21"/>
          <p:cNvGrpSpPr>
            <a:grpSpLocks/>
          </p:cNvGrpSpPr>
          <p:nvPr/>
        </p:nvGrpSpPr>
        <p:grpSpPr bwMode="auto">
          <a:xfrm>
            <a:off x="2133600" y="1905001"/>
            <a:ext cx="1752600" cy="1281113"/>
            <a:chOff x="288" y="1440"/>
            <a:chExt cx="1104" cy="807"/>
          </a:xfrm>
        </p:grpSpPr>
        <p:grpSp>
          <p:nvGrpSpPr>
            <p:cNvPr id="11329" name="Group 22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331" name="AutoShape 23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32" name="Text Box 24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33" name="Text Box 25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34" name="Text Box 26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330" name="AutoShape 27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1272" name="Group 28"/>
          <p:cNvGrpSpPr>
            <a:grpSpLocks/>
          </p:cNvGrpSpPr>
          <p:nvPr/>
        </p:nvGrpSpPr>
        <p:grpSpPr bwMode="auto">
          <a:xfrm>
            <a:off x="1965325" y="2042330"/>
            <a:ext cx="1752600" cy="1281113"/>
            <a:chOff x="288" y="1440"/>
            <a:chExt cx="1104" cy="807"/>
          </a:xfrm>
        </p:grpSpPr>
        <p:grpSp>
          <p:nvGrpSpPr>
            <p:cNvPr id="11323" name="Group 29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325" name="AutoShape 30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26" name="Text Box 31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27" name="Text Box 32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28" name="Text Box 33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324" name="AutoShape 34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1273" name="Group 35"/>
          <p:cNvGrpSpPr>
            <a:grpSpLocks/>
          </p:cNvGrpSpPr>
          <p:nvPr/>
        </p:nvGrpSpPr>
        <p:grpSpPr bwMode="auto">
          <a:xfrm>
            <a:off x="2012950" y="2010558"/>
            <a:ext cx="1752600" cy="1281113"/>
            <a:chOff x="288" y="1440"/>
            <a:chExt cx="1104" cy="807"/>
          </a:xfrm>
        </p:grpSpPr>
        <p:grpSp>
          <p:nvGrpSpPr>
            <p:cNvPr id="11317" name="Group 36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319" name="AutoShape 37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20" name="Text Box 38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21" name="Text Box 39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22" name="Text Box 40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318" name="AutoShape 41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928545" y="1841746"/>
            <a:ext cx="1752600" cy="1281113"/>
            <a:chOff x="288" y="1440"/>
            <a:chExt cx="1104" cy="807"/>
          </a:xfrm>
        </p:grpSpPr>
        <p:grpSp>
          <p:nvGrpSpPr>
            <p:cNvPr id="11311" name="Group 43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313" name="AutoShape 44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14" name="Text Box 45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15" name="Text Box 46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16" name="Text Box 47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312" name="AutoShape 48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sp>
        <p:nvSpPr>
          <p:cNvPr id="11275" name="Text Box 63"/>
          <p:cNvSpPr txBox="1">
            <a:spLocks noChangeArrowheads="1"/>
          </p:cNvSpPr>
          <p:nvPr/>
        </p:nvSpPr>
        <p:spPr bwMode="auto">
          <a:xfrm>
            <a:off x="3305651" y="3328055"/>
            <a:ext cx="1166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a + b</a:t>
            </a:r>
          </a:p>
        </p:txBody>
      </p:sp>
      <p:grpSp>
        <p:nvGrpSpPr>
          <p:cNvPr id="11277" name="Group 65"/>
          <p:cNvGrpSpPr>
            <a:grpSpLocks/>
          </p:cNvGrpSpPr>
          <p:nvPr/>
        </p:nvGrpSpPr>
        <p:grpSpPr bwMode="auto">
          <a:xfrm>
            <a:off x="2286001" y="5467352"/>
            <a:ext cx="1827213" cy="1395413"/>
            <a:chOff x="2112" y="1393"/>
            <a:chExt cx="1151" cy="879"/>
          </a:xfrm>
        </p:grpSpPr>
        <p:sp>
          <p:nvSpPr>
            <p:cNvPr id="11306" name="AutoShape 66"/>
            <p:cNvSpPr>
              <a:spLocks noChangeArrowheads="1"/>
            </p:cNvSpPr>
            <p:nvPr/>
          </p:nvSpPr>
          <p:spPr bwMode="auto">
            <a:xfrm>
              <a:off x="2255" y="1393"/>
              <a:ext cx="1008" cy="62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307" name="AutoShape 67"/>
            <p:cNvSpPr>
              <a:spLocks noChangeArrowheads="1"/>
            </p:cNvSpPr>
            <p:nvPr/>
          </p:nvSpPr>
          <p:spPr bwMode="auto">
            <a:xfrm rot="10800000">
              <a:off x="2256" y="196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308" name="Text Box 68"/>
            <p:cNvSpPr txBox="1">
              <a:spLocks noChangeArrowheads="1"/>
            </p:cNvSpPr>
            <p:nvPr/>
          </p:nvSpPr>
          <p:spPr bwMode="auto">
            <a:xfrm>
              <a:off x="2583" y="1606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C0202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309" name="Text Box 69"/>
            <p:cNvSpPr txBox="1">
              <a:spLocks noChangeArrowheads="1"/>
            </p:cNvSpPr>
            <p:nvPr/>
          </p:nvSpPr>
          <p:spPr bwMode="auto">
            <a:xfrm>
              <a:off x="2592" y="1942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310" name="Text Box 70"/>
            <p:cNvSpPr txBox="1">
              <a:spLocks noChangeArrowheads="1"/>
            </p:cNvSpPr>
            <p:nvPr/>
          </p:nvSpPr>
          <p:spPr bwMode="auto">
            <a:xfrm>
              <a:off x="2112" y="1584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1278" name="Group 78"/>
          <p:cNvGrpSpPr>
            <a:grpSpLocks/>
          </p:cNvGrpSpPr>
          <p:nvPr/>
        </p:nvGrpSpPr>
        <p:grpSpPr bwMode="auto">
          <a:xfrm>
            <a:off x="4114801" y="4865688"/>
            <a:ext cx="1222375" cy="2052638"/>
            <a:chOff x="2496" y="1152"/>
            <a:chExt cx="770" cy="1293"/>
          </a:xfrm>
        </p:grpSpPr>
        <p:grpSp>
          <p:nvGrpSpPr>
            <p:cNvPr id="11300" name="Group 79"/>
            <p:cNvGrpSpPr>
              <a:grpSpLocks/>
            </p:cNvGrpSpPr>
            <p:nvPr/>
          </p:nvGrpSpPr>
          <p:grpSpPr bwMode="auto">
            <a:xfrm>
              <a:off x="2496" y="1152"/>
              <a:ext cx="770" cy="1293"/>
              <a:chOff x="2778" y="1206"/>
              <a:chExt cx="770" cy="1293"/>
            </a:xfrm>
          </p:grpSpPr>
          <p:sp>
            <p:nvSpPr>
              <p:cNvPr id="11302" name="AutoShape 80"/>
              <p:cNvSpPr>
                <a:spLocks noChangeArrowheads="1"/>
              </p:cNvSpPr>
              <p:nvPr/>
            </p:nvSpPr>
            <p:spPr bwMode="auto">
              <a:xfrm rot="-5400000">
                <a:off x="2586" y="1398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03" name="Text Box 81"/>
              <p:cNvSpPr txBox="1">
                <a:spLocks noChangeArrowheads="1"/>
              </p:cNvSpPr>
              <p:nvPr/>
            </p:nvSpPr>
            <p:spPr bwMode="auto">
              <a:xfrm>
                <a:off x="3356" y="163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04" name="Text Box 82"/>
              <p:cNvSpPr txBox="1">
                <a:spLocks noChangeArrowheads="1"/>
              </p:cNvSpPr>
              <p:nvPr/>
            </p:nvSpPr>
            <p:spPr bwMode="auto">
              <a:xfrm>
                <a:off x="3024" y="163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1305" name="Text Box 83"/>
              <p:cNvSpPr txBox="1">
                <a:spLocks noChangeArrowheads="1"/>
              </p:cNvSpPr>
              <p:nvPr/>
            </p:nvSpPr>
            <p:spPr bwMode="auto">
              <a:xfrm>
                <a:off x="3046" y="2169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1301" name="AutoShape 84"/>
            <p:cNvSpPr>
              <a:spLocks noChangeArrowheads="1"/>
            </p:cNvSpPr>
            <p:nvPr/>
          </p:nvSpPr>
          <p:spPr bwMode="auto">
            <a:xfrm rot="5400000">
              <a:off x="3066" y="2097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1279" name="Group 85"/>
          <p:cNvGrpSpPr>
            <a:grpSpLocks/>
          </p:cNvGrpSpPr>
          <p:nvPr/>
        </p:nvGrpSpPr>
        <p:grpSpPr bwMode="auto">
          <a:xfrm>
            <a:off x="3505200" y="3602038"/>
            <a:ext cx="1752600" cy="1281112"/>
            <a:chOff x="288" y="1440"/>
            <a:chExt cx="1104" cy="807"/>
          </a:xfrm>
        </p:grpSpPr>
        <p:grpSp>
          <p:nvGrpSpPr>
            <p:cNvPr id="11294" name="Group 86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296" name="AutoShape 87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297" name="Text Box 88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298" name="Text Box 89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299" name="Text Box 90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295" name="AutoShape 91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7" name="Group 102"/>
          <p:cNvGrpSpPr>
            <a:grpSpLocks/>
          </p:cNvGrpSpPr>
          <p:nvPr/>
        </p:nvGrpSpPr>
        <p:grpSpPr bwMode="auto">
          <a:xfrm>
            <a:off x="2528717" y="1846335"/>
            <a:ext cx="1219200" cy="1890713"/>
            <a:chOff x="1824" y="1257"/>
            <a:chExt cx="768" cy="1191"/>
          </a:xfrm>
        </p:grpSpPr>
        <p:sp>
          <p:nvSpPr>
            <p:cNvPr id="11289" name="AutoShape 94"/>
            <p:cNvSpPr>
              <a:spLocks noChangeArrowheads="1"/>
            </p:cNvSpPr>
            <p:nvPr/>
          </p:nvSpPr>
          <p:spPr bwMode="auto">
            <a:xfrm rot="5400000">
              <a:off x="1776" y="1632"/>
              <a:ext cx="1008" cy="62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290" name="AutoShape 98"/>
            <p:cNvSpPr>
              <a:spLocks noChangeArrowheads="1"/>
            </p:cNvSpPr>
            <p:nvPr/>
          </p:nvSpPr>
          <p:spPr bwMode="auto">
            <a:xfrm rot="-5400000">
              <a:off x="1971" y="1434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291" name="Text Box 99"/>
            <p:cNvSpPr txBox="1">
              <a:spLocks noChangeArrowheads="1"/>
            </p:cNvSpPr>
            <p:nvPr/>
          </p:nvSpPr>
          <p:spPr bwMode="auto">
            <a:xfrm>
              <a:off x="2208" y="1257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292" name="Text Box 100"/>
            <p:cNvSpPr txBox="1">
              <a:spLocks noChangeArrowheads="1"/>
            </p:cNvSpPr>
            <p:nvPr/>
          </p:nvSpPr>
          <p:spPr bwMode="auto">
            <a:xfrm>
              <a:off x="2160" y="1728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C0202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293" name="Text Box 101"/>
            <p:cNvSpPr txBox="1">
              <a:spLocks noChangeArrowheads="1"/>
            </p:cNvSpPr>
            <p:nvPr/>
          </p:nvSpPr>
          <p:spPr bwMode="auto">
            <a:xfrm>
              <a:off x="1824" y="1785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2279650" y="3595688"/>
            <a:ext cx="1219200" cy="1890712"/>
            <a:chOff x="1824" y="1257"/>
            <a:chExt cx="768" cy="1191"/>
          </a:xfrm>
        </p:grpSpPr>
        <p:sp>
          <p:nvSpPr>
            <p:cNvPr id="11284" name="AutoShape 104"/>
            <p:cNvSpPr>
              <a:spLocks noChangeArrowheads="1"/>
            </p:cNvSpPr>
            <p:nvPr/>
          </p:nvSpPr>
          <p:spPr bwMode="auto">
            <a:xfrm rot="5400000">
              <a:off x="1776" y="1632"/>
              <a:ext cx="1008" cy="62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285" name="AutoShape 105"/>
            <p:cNvSpPr>
              <a:spLocks noChangeArrowheads="1"/>
            </p:cNvSpPr>
            <p:nvPr/>
          </p:nvSpPr>
          <p:spPr bwMode="auto">
            <a:xfrm rot="-5400000">
              <a:off x="1971" y="1434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286" name="Text Box 106"/>
            <p:cNvSpPr txBox="1">
              <a:spLocks noChangeArrowheads="1"/>
            </p:cNvSpPr>
            <p:nvPr/>
          </p:nvSpPr>
          <p:spPr bwMode="auto">
            <a:xfrm>
              <a:off x="2208" y="1257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287" name="Text Box 107"/>
            <p:cNvSpPr txBox="1">
              <a:spLocks noChangeArrowheads="1"/>
            </p:cNvSpPr>
            <p:nvPr/>
          </p:nvSpPr>
          <p:spPr bwMode="auto">
            <a:xfrm>
              <a:off x="2160" y="1728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C0202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288" name="Text Box 108"/>
            <p:cNvSpPr txBox="1">
              <a:spLocks noChangeArrowheads="1"/>
            </p:cNvSpPr>
            <p:nvPr/>
          </p:nvSpPr>
          <p:spPr bwMode="auto">
            <a:xfrm>
              <a:off x="1824" y="1785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16493" name="AutoShape 109"/>
          <p:cNvSpPr>
            <a:spLocks noChangeArrowheads="1"/>
          </p:cNvSpPr>
          <p:nvPr/>
        </p:nvSpPr>
        <p:spPr bwMode="auto">
          <a:xfrm>
            <a:off x="4419600" y="2514600"/>
            <a:ext cx="5410200" cy="762000"/>
          </a:xfrm>
          <a:prstGeom prst="wedgeRoundRectCallout">
            <a:avLst>
              <a:gd name="adj1" fmla="val -57847"/>
              <a:gd name="adj2" fmla="val 241458"/>
              <a:gd name="adj3" fmla="val 16667"/>
            </a:avLst>
          </a:prstGeom>
          <a:gradFill rotWithShape="1">
            <a:gsLst>
              <a:gs pos="0">
                <a:srgbClr val="184718"/>
              </a:gs>
              <a:gs pos="50000">
                <a:srgbClr val="339933"/>
              </a:gs>
              <a:gs pos="100000">
                <a:srgbClr val="1847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FF33"/>
                </a:solidFill>
                <a:latin typeface="Times New Roman" panose="02020603050405020304" pitchFamily="18" charset="0"/>
              </a:rPr>
              <a:t>Phần bìa không bị che lấp là hình gì 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FF33"/>
                </a:solidFill>
                <a:latin typeface="Times New Roman" panose="02020603050405020304" pitchFamily="18" charset="0"/>
              </a:rPr>
              <a:t>Hãy tính phần diện tích đó theo c</a:t>
            </a:r>
          </a:p>
        </p:txBody>
      </p:sp>
      <p:sp>
        <p:nvSpPr>
          <p:cNvPr id="16497" name="Text Box 113"/>
          <p:cNvSpPr txBox="1">
            <a:spLocks noChangeArrowheads="1"/>
          </p:cNvSpPr>
          <p:nvPr/>
        </p:nvSpPr>
        <p:spPr bwMode="auto">
          <a:xfrm>
            <a:off x="3276600" y="4953000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400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=c</a:t>
            </a:r>
            <a:r>
              <a:rPr lang="en-US" altLang="en-US" sz="2400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80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3611E-6 L -0.05833 0.23971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00" y="11974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4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16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9" dur="2000"/>
                                        <p:tgtEl>
                                          <p:spTgt spid="16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2000"/>
                                        <p:tgtEl>
                                          <p:spTgt spid="164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3" grpId="0" build="allAtOnce" animBg="1"/>
      <p:bldP spid="16493" grpId="1" build="allAtOnce" animBg="1"/>
      <p:bldP spid="164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1676399" y="615951"/>
            <a:ext cx="9788769" cy="46166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tam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H9.33 SGK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76399" y="144463"/>
            <a:ext cx="852317" cy="457200"/>
          </a:xfrm>
          <a:prstGeom prst="actionButtonBlank">
            <a:avLst/>
          </a:prstGeom>
          <a:gradFill rotWithShape="1">
            <a:gsLst>
              <a:gs pos="0">
                <a:srgbClr val="5E005E"/>
              </a:gs>
              <a:gs pos="50000">
                <a:srgbClr val="CC00CC"/>
              </a:gs>
              <a:gs pos="100000">
                <a:srgbClr val="5E00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HĐ 2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" name="Rectangle 12"/>
          <p:cNvSpPr>
            <a:spLocks noChangeArrowheads="1"/>
          </p:cNvSpPr>
          <p:nvPr/>
        </p:nvSpPr>
        <p:spPr bwMode="auto">
          <a:xfrm rot="10800000">
            <a:off x="2514600" y="3886200"/>
            <a:ext cx="2590800" cy="2590800"/>
          </a:xfrm>
          <a:prstGeom prst="rect">
            <a:avLst/>
          </a:prstGeom>
          <a:solidFill>
            <a:srgbClr val="FC02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grpSp>
        <p:nvGrpSpPr>
          <p:cNvPr id="11270" name="Group 14"/>
          <p:cNvGrpSpPr>
            <a:grpSpLocks/>
          </p:cNvGrpSpPr>
          <p:nvPr/>
        </p:nvGrpSpPr>
        <p:grpSpPr bwMode="auto">
          <a:xfrm>
            <a:off x="1981200" y="1752601"/>
            <a:ext cx="1752600" cy="1281113"/>
            <a:chOff x="288" y="1440"/>
            <a:chExt cx="1104" cy="807"/>
          </a:xfrm>
        </p:grpSpPr>
        <p:grpSp>
          <p:nvGrpSpPr>
            <p:cNvPr id="11335" name="Group 15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337" name="AutoShape 16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38" name="Text Box 17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39" name="Text Box 18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40" name="Text Box 19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336" name="AutoShape 20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1271" name="Group 21"/>
          <p:cNvGrpSpPr>
            <a:grpSpLocks/>
          </p:cNvGrpSpPr>
          <p:nvPr/>
        </p:nvGrpSpPr>
        <p:grpSpPr bwMode="auto">
          <a:xfrm>
            <a:off x="2133600" y="1905001"/>
            <a:ext cx="1752600" cy="1281113"/>
            <a:chOff x="288" y="1440"/>
            <a:chExt cx="1104" cy="807"/>
          </a:xfrm>
        </p:grpSpPr>
        <p:grpSp>
          <p:nvGrpSpPr>
            <p:cNvPr id="11329" name="Group 22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331" name="AutoShape 23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32" name="Text Box 24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33" name="Text Box 25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34" name="Text Box 26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330" name="AutoShape 27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1272" name="Group 28"/>
          <p:cNvGrpSpPr>
            <a:grpSpLocks/>
          </p:cNvGrpSpPr>
          <p:nvPr/>
        </p:nvGrpSpPr>
        <p:grpSpPr bwMode="auto">
          <a:xfrm>
            <a:off x="1965325" y="2042330"/>
            <a:ext cx="1752600" cy="1281113"/>
            <a:chOff x="288" y="1440"/>
            <a:chExt cx="1104" cy="807"/>
          </a:xfrm>
        </p:grpSpPr>
        <p:grpSp>
          <p:nvGrpSpPr>
            <p:cNvPr id="11323" name="Group 29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325" name="AutoShape 30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26" name="Text Box 31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27" name="Text Box 32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28" name="Text Box 33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324" name="AutoShape 34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1273" name="Group 35"/>
          <p:cNvGrpSpPr>
            <a:grpSpLocks/>
          </p:cNvGrpSpPr>
          <p:nvPr/>
        </p:nvGrpSpPr>
        <p:grpSpPr bwMode="auto">
          <a:xfrm>
            <a:off x="2012950" y="2010558"/>
            <a:ext cx="1752600" cy="1281113"/>
            <a:chOff x="288" y="1440"/>
            <a:chExt cx="1104" cy="807"/>
          </a:xfrm>
        </p:grpSpPr>
        <p:grpSp>
          <p:nvGrpSpPr>
            <p:cNvPr id="11317" name="Group 36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319" name="AutoShape 37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20" name="Text Box 38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21" name="Text Box 39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22" name="Text Box 40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318" name="AutoShape 41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928545" y="1841746"/>
            <a:ext cx="1752600" cy="1281113"/>
            <a:chOff x="288" y="1440"/>
            <a:chExt cx="1104" cy="807"/>
          </a:xfrm>
        </p:grpSpPr>
        <p:grpSp>
          <p:nvGrpSpPr>
            <p:cNvPr id="11311" name="Group 43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313" name="AutoShape 44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14" name="Text Box 45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15" name="Text Box 46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16" name="Text Box 47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312" name="AutoShape 48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sp>
        <p:nvSpPr>
          <p:cNvPr id="11275" name="Text Box 63"/>
          <p:cNvSpPr txBox="1">
            <a:spLocks noChangeArrowheads="1"/>
          </p:cNvSpPr>
          <p:nvPr/>
        </p:nvSpPr>
        <p:spPr bwMode="auto">
          <a:xfrm>
            <a:off x="3319026" y="3356312"/>
            <a:ext cx="1166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a + b</a:t>
            </a:r>
          </a:p>
        </p:txBody>
      </p:sp>
      <p:grpSp>
        <p:nvGrpSpPr>
          <p:cNvPr id="11277" name="Group 65"/>
          <p:cNvGrpSpPr>
            <a:grpSpLocks/>
          </p:cNvGrpSpPr>
          <p:nvPr/>
        </p:nvGrpSpPr>
        <p:grpSpPr bwMode="auto">
          <a:xfrm>
            <a:off x="2286001" y="5467352"/>
            <a:ext cx="1827213" cy="1395413"/>
            <a:chOff x="2112" y="1393"/>
            <a:chExt cx="1151" cy="879"/>
          </a:xfrm>
        </p:grpSpPr>
        <p:sp>
          <p:nvSpPr>
            <p:cNvPr id="11306" name="AutoShape 66"/>
            <p:cNvSpPr>
              <a:spLocks noChangeArrowheads="1"/>
            </p:cNvSpPr>
            <p:nvPr/>
          </p:nvSpPr>
          <p:spPr bwMode="auto">
            <a:xfrm>
              <a:off x="2255" y="1393"/>
              <a:ext cx="1008" cy="62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307" name="AutoShape 67"/>
            <p:cNvSpPr>
              <a:spLocks noChangeArrowheads="1"/>
            </p:cNvSpPr>
            <p:nvPr/>
          </p:nvSpPr>
          <p:spPr bwMode="auto">
            <a:xfrm rot="10800000">
              <a:off x="2256" y="196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308" name="Text Box 68"/>
            <p:cNvSpPr txBox="1">
              <a:spLocks noChangeArrowheads="1"/>
            </p:cNvSpPr>
            <p:nvPr/>
          </p:nvSpPr>
          <p:spPr bwMode="auto">
            <a:xfrm>
              <a:off x="2583" y="1606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C0202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309" name="Text Box 69"/>
            <p:cNvSpPr txBox="1">
              <a:spLocks noChangeArrowheads="1"/>
            </p:cNvSpPr>
            <p:nvPr/>
          </p:nvSpPr>
          <p:spPr bwMode="auto">
            <a:xfrm>
              <a:off x="2592" y="1942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310" name="Text Box 70"/>
            <p:cNvSpPr txBox="1">
              <a:spLocks noChangeArrowheads="1"/>
            </p:cNvSpPr>
            <p:nvPr/>
          </p:nvSpPr>
          <p:spPr bwMode="auto">
            <a:xfrm>
              <a:off x="2112" y="1584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1278" name="Group 78"/>
          <p:cNvGrpSpPr>
            <a:grpSpLocks/>
          </p:cNvGrpSpPr>
          <p:nvPr/>
        </p:nvGrpSpPr>
        <p:grpSpPr bwMode="auto">
          <a:xfrm>
            <a:off x="4114801" y="4865688"/>
            <a:ext cx="1222375" cy="2052638"/>
            <a:chOff x="2496" y="1152"/>
            <a:chExt cx="770" cy="1293"/>
          </a:xfrm>
        </p:grpSpPr>
        <p:grpSp>
          <p:nvGrpSpPr>
            <p:cNvPr id="11300" name="Group 79"/>
            <p:cNvGrpSpPr>
              <a:grpSpLocks/>
            </p:cNvGrpSpPr>
            <p:nvPr/>
          </p:nvGrpSpPr>
          <p:grpSpPr bwMode="auto">
            <a:xfrm>
              <a:off x="2496" y="1152"/>
              <a:ext cx="770" cy="1293"/>
              <a:chOff x="2778" y="1206"/>
              <a:chExt cx="770" cy="1293"/>
            </a:xfrm>
          </p:grpSpPr>
          <p:sp>
            <p:nvSpPr>
              <p:cNvPr id="11302" name="AutoShape 80"/>
              <p:cNvSpPr>
                <a:spLocks noChangeArrowheads="1"/>
              </p:cNvSpPr>
              <p:nvPr/>
            </p:nvSpPr>
            <p:spPr bwMode="auto">
              <a:xfrm rot="-5400000">
                <a:off x="2586" y="1398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03" name="Text Box 81"/>
              <p:cNvSpPr txBox="1">
                <a:spLocks noChangeArrowheads="1"/>
              </p:cNvSpPr>
              <p:nvPr/>
            </p:nvSpPr>
            <p:spPr bwMode="auto">
              <a:xfrm>
                <a:off x="3356" y="163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04" name="Text Box 82"/>
              <p:cNvSpPr txBox="1">
                <a:spLocks noChangeArrowheads="1"/>
              </p:cNvSpPr>
              <p:nvPr/>
            </p:nvSpPr>
            <p:spPr bwMode="auto">
              <a:xfrm>
                <a:off x="3024" y="163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1305" name="Text Box 83"/>
              <p:cNvSpPr txBox="1">
                <a:spLocks noChangeArrowheads="1"/>
              </p:cNvSpPr>
              <p:nvPr/>
            </p:nvSpPr>
            <p:spPr bwMode="auto">
              <a:xfrm>
                <a:off x="3046" y="2169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1301" name="AutoShape 84"/>
            <p:cNvSpPr>
              <a:spLocks noChangeArrowheads="1"/>
            </p:cNvSpPr>
            <p:nvPr/>
          </p:nvSpPr>
          <p:spPr bwMode="auto">
            <a:xfrm rot="5400000">
              <a:off x="3066" y="2097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1279" name="Group 85"/>
          <p:cNvGrpSpPr>
            <a:grpSpLocks/>
          </p:cNvGrpSpPr>
          <p:nvPr/>
        </p:nvGrpSpPr>
        <p:grpSpPr bwMode="auto">
          <a:xfrm>
            <a:off x="3505200" y="3602038"/>
            <a:ext cx="1752600" cy="1281112"/>
            <a:chOff x="288" y="1440"/>
            <a:chExt cx="1104" cy="807"/>
          </a:xfrm>
        </p:grpSpPr>
        <p:grpSp>
          <p:nvGrpSpPr>
            <p:cNvPr id="11294" name="Group 86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296" name="AutoShape 87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297" name="Text Box 88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298" name="Text Box 89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299" name="Text Box 90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295" name="AutoShape 91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7" name="Group 102"/>
          <p:cNvGrpSpPr>
            <a:grpSpLocks/>
          </p:cNvGrpSpPr>
          <p:nvPr/>
        </p:nvGrpSpPr>
        <p:grpSpPr bwMode="auto">
          <a:xfrm>
            <a:off x="2528717" y="1846335"/>
            <a:ext cx="1219200" cy="1890713"/>
            <a:chOff x="1824" y="1257"/>
            <a:chExt cx="768" cy="1191"/>
          </a:xfrm>
        </p:grpSpPr>
        <p:sp>
          <p:nvSpPr>
            <p:cNvPr id="11289" name="AutoShape 94"/>
            <p:cNvSpPr>
              <a:spLocks noChangeArrowheads="1"/>
            </p:cNvSpPr>
            <p:nvPr/>
          </p:nvSpPr>
          <p:spPr bwMode="auto">
            <a:xfrm rot="5400000">
              <a:off x="1776" y="1632"/>
              <a:ext cx="1008" cy="62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290" name="AutoShape 98"/>
            <p:cNvSpPr>
              <a:spLocks noChangeArrowheads="1"/>
            </p:cNvSpPr>
            <p:nvPr/>
          </p:nvSpPr>
          <p:spPr bwMode="auto">
            <a:xfrm rot="-5400000">
              <a:off x="1971" y="1434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291" name="Text Box 99"/>
            <p:cNvSpPr txBox="1">
              <a:spLocks noChangeArrowheads="1"/>
            </p:cNvSpPr>
            <p:nvPr/>
          </p:nvSpPr>
          <p:spPr bwMode="auto">
            <a:xfrm>
              <a:off x="2208" y="1257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292" name="Text Box 100"/>
            <p:cNvSpPr txBox="1">
              <a:spLocks noChangeArrowheads="1"/>
            </p:cNvSpPr>
            <p:nvPr/>
          </p:nvSpPr>
          <p:spPr bwMode="auto">
            <a:xfrm>
              <a:off x="2160" y="1728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C0202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293" name="Text Box 101"/>
            <p:cNvSpPr txBox="1">
              <a:spLocks noChangeArrowheads="1"/>
            </p:cNvSpPr>
            <p:nvPr/>
          </p:nvSpPr>
          <p:spPr bwMode="auto">
            <a:xfrm>
              <a:off x="1824" y="1785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2279650" y="3595688"/>
            <a:ext cx="1219200" cy="1890712"/>
            <a:chOff x="1824" y="1257"/>
            <a:chExt cx="768" cy="1191"/>
          </a:xfrm>
        </p:grpSpPr>
        <p:sp>
          <p:nvSpPr>
            <p:cNvPr id="11284" name="AutoShape 104"/>
            <p:cNvSpPr>
              <a:spLocks noChangeArrowheads="1"/>
            </p:cNvSpPr>
            <p:nvPr/>
          </p:nvSpPr>
          <p:spPr bwMode="auto">
            <a:xfrm rot="5400000">
              <a:off x="1776" y="1632"/>
              <a:ext cx="1008" cy="62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285" name="AutoShape 105"/>
            <p:cNvSpPr>
              <a:spLocks noChangeArrowheads="1"/>
            </p:cNvSpPr>
            <p:nvPr/>
          </p:nvSpPr>
          <p:spPr bwMode="auto">
            <a:xfrm rot="-5400000">
              <a:off x="1971" y="1434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286" name="Text Box 106"/>
            <p:cNvSpPr txBox="1">
              <a:spLocks noChangeArrowheads="1"/>
            </p:cNvSpPr>
            <p:nvPr/>
          </p:nvSpPr>
          <p:spPr bwMode="auto">
            <a:xfrm>
              <a:off x="2208" y="1257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287" name="Text Box 107"/>
            <p:cNvSpPr txBox="1">
              <a:spLocks noChangeArrowheads="1"/>
            </p:cNvSpPr>
            <p:nvPr/>
          </p:nvSpPr>
          <p:spPr bwMode="auto">
            <a:xfrm>
              <a:off x="2160" y="1728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C0202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288" name="Text Box 108"/>
            <p:cNvSpPr txBox="1">
              <a:spLocks noChangeArrowheads="1"/>
            </p:cNvSpPr>
            <p:nvPr/>
          </p:nvSpPr>
          <p:spPr bwMode="auto">
            <a:xfrm>
              <a:off x="1824" y="1785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16493" name="AutoShape 109"/>
          <p:cNvSpPr>
            <a:spLocks noChangeArrowheads="1"/>
          </p:cNvSpPr>
          <p:nvPr/>
        </p:nvSpPr>
        <p:spPr bwMode="auto">
          <a:xfrm>
            <a:off x="5143500" y="1948508"/>
            <a:ext cx="5410200" cy="762000"/>
          </a:xfrm>
          <a:prstGeom prst="wedgeRoundRectCallout">
            <a:avLst>
              <a:gd name="adj1" fmla="val -57847"/>
              <a:gd name="adj2" fmla="val 241458"/>
              <a:gd name="adj3" fmla="val 16667"/>
            </a:avLst>
          </a:prstGeom>
          <a:gradFill rotWithShape="1">
            <a:gsLst>
              <a:gs pos="0">
                <a:srgbClr val="184718"/>
              </a:gs>
              <a:gs pos="50000">
                <a:srgbClr val="339933"/>
              </a:gs>
              <a:gs pos="100000">
                <a:srgbClr val="1847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4 tam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a,b</a:t>
            </a:r>
            <a:endParaRPr lang="en-US" altLang="en-US" sz="2400" dirty="0">
              <a:solidFill>
                <a:srgbClr val="CCFF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Flowchart: Sequential Access Storage 1"/>
          <p:cNvSpPr/>
          <p:nvPr/>
        </p:nvSpPr>
        <p:spPr>
          <a:xfrm>
            <a:off x="6710289" y="3581401"/>
            <a:ext cx="3843411" cy="1722119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259959"/>
              </p:ext>
            </p:extLst>
          </p:nvPr>
        </p:nvGraphicFramePr>
        <p:xfrm>
          <a:off x="6862688" y="4010870"/>
          <a:ext cx="3463200" cy="833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3" imgW="1434960" imgH="469800" progId="Equation.DSMT4">
                  <p:embed/>
                </p:oleObj>
              </mc:Choice>
              <mc:Fallback>
                <p:oleObj name="Equation" r:id="rId3" imgW="1434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62688" y="4010870"/>
                        <a:ext cx="3463200" cy="833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1821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3611E-6 L -0.05833 0.23971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00" y="11974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4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2000"/>
                                        <p:tgtEl>
                                          <p:spTgt spid="16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164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3" grpId="0" build="allAtOnce" animBg="1"/>
      <p:bldP spid="16493" grpId="1" build="allAtOnce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1676399" y="615951"/>
            <a:ext cx="9788769" cy="46166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tam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H9.33 SGK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76399" y="144463"/>
            <a:ext cx="852317" cy="457200"/>
          </a:xfrm>
          <a:prstGeom prst="actionButtonBlank">
            <a:avLst/>
          </a:prstGeom>
          <a:gradFill rotWithShape="1">
            <a:gsLst>
              <a:gs pos="0">
                <a:srgbClr val="5E005E"/>
              </a:gs>
              <a:gs pos="50000">
                <a:srgbClr val="CC00CC"/>
              </a:gs>
              <a:gs pos="100000">
                <a:srgbClr val="5E00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HĐ 2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" name="Rectangle 12"/>
          <p:cNvSpPr>
            <a:spLocks noChangeArrowheads="1"/>
          </p:cNvSpPr>
          <p:nvPr/>
        </p:nvSpPr>
        <p:spPr bwMode="auto">
          <a:xfrm rot="10800000">
            <a:off x="2514600" y="3886200"/>
            <a:ext cx="2590800" cy="2590800"/>
          </a:xfrm>
          <a:prstGeom prst="rect">
            <a:avLst/>
          </a:prstGeom>
          <a:solidFill>
            <a:srgbClr val="FC02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grpSp>
        <p:nvGrpSpPr>
          <p:cNvPr id="11270" name="Group 14"/>
          <p:cNvGrpSpPr>
            <a:grpSpLocks/>
          </p:cNvGrpSpPr>
          <p:nvPr/>
        </p:nvGrpSpPr>
        <p:grpSpPr bwMode="auto">
          <a:xfrm>
            <a:off x="1981200" y="1752601"/>
            <a:ext cx="1752600" cy="1281113"/>
            <a:chOff x="288" y="1440"/>
            <a:chExt cx="1104" cy="807"/>
          </a:xfrm>
        </p:grpSpPr>
        <p:grpSp>
          <p:nvGrpSpPr>
            <p:cNvPr id="11335" name="Group 15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337" name="AutoShape 16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38" name="Text Box 17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39" name="Text Box 18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40" name="Text Box 19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336" name="AutoShape 20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1271" name="Group 21"/>
          <p:cNvGrpSpPr>
            <a:grpSpLocks/>
          </p:cNvGrpSpPr>
          <p:nvPr/>
        </p:nvGrpSpPr>
        <p:grpSpPr bwMode="auto">
          <a:xfrm>
            <a:off x="2133600" y="1905001"/>
            <a:ext cx="1752600" cy="1281113"/>
            <a:chOff x="288" y="1440"/>
            <a:chExt cx="1104" cy="807"/>
          </a:xfrm>
        </p:grpSpPr>
        <p:grpSp>
          <p:nvGrpSpPr>
            <p:cNvPr id="11329" name="Group 22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331" name="AutoShape 23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32" name="Text Box 24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33" name="Text Box 25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34" name="Text Box 26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330" name="AutoShape 27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1272" name="Group 28"/>
          <p:cNvGrpSpPr>
            <a:grpSpLocks/>
          </p:cNvGrpSpPr>
          <p:nvPr/>
        </p:nvGrpSpPr>
        <p:grpSpPr bwMode="auto">
          <a:xfrm>
            <a:off x="1965325" y="2042330"/>
            <a:ext cx="1752600" cy="1281113"/>
            <a:chOff x="288" y="1440"/>
            <a:chExt cx="1104" cy="807"/>
          </a:xfrm>
        </p:grpSpPr>
        <p:grpSp>
          <p:nvGrpSpPr>
            <p:cNvPr id="11323" name="Group 29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325" name="AutoShape 30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26" name="Text Box 31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27" name="Text Box 32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28" name="Text Box 33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324" name="AutoShape 34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1273" name="Group 35"/>
          <p:cNvGrpSpPr>
            <a:grpSpLocks/>
          </p:cNvGrpSpPr>
          <p:nvPr/>
        </p:nvGrpSpPr>
        <p:grpSpPr bwMode="auto">
          <a:xfrm>
            <a:off x="2012950" y="2010558"/>
            <a:ext cx="1752600" cy="1281113"/>
            <a:chOff x="288" y="1440"/>
            <a:chExt cx="1104" cy="807"/>
          </a:xfrm>
        </p:grpSpPr>
        <p:grpSp>
          <p:nvGrpSpPr>
            <p:cNvPr id="11317" name="Group 36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319" name="AutoShape 37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20" name="Text Box 38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21" name="Text Box 39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22" name="Text Box 40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318" name="AutoShape 41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928545" y="1841746"/>
            <a:ext cx="1752600" cy="1281113"/>
            <a:chOff x="288" y="1440"/>
            <a:chExt cx="1104" cy="807"/>
          </a:xfrm>
        </p:grpSpPr>
        <p:grpSp>
          <p:nvGrpSpPr>
            <p:cNvPr id="11311" name="Group 43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313" name="AutoShape 44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14" name="Text Box 45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15" name="Text Box 46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16" name="Text Box 47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312" name="AutoShape 48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sp>
        <p:nvSpPr>
          <p:cNvPr id="11275" name="Text Box 63"/>
          <p:cNvSpPr txBox="1">
            <a:spLocks noChangeArrowheads="1"/>
          </p:cNvSpPr>
          <p:nvPr/>
        </p:nvSpPr>
        <p:spPr bwMode="auto">
          <a:xfrm>
            <a:off x="3319026" y="3356312"/>
            <a:ext cx="1166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a + b</a:t>
            </a:r>
          </a:p>
        </p:txBody>
      </p:sp>
      <p:grpSp>
        <p:nvGrpSpPr>
          <p:cNvPr id="11277" name="Group 65"/>
          <p:cNvGrpSpPr>
            <a:grpSpLocks/>
          </p:cNvGrpSpPr>
          <p:nvPr/>
        </p:nvGrpSpPr>
        <p:grpSpPr bwMode="auto">
          <a:xfrm>
            <a:off x="2286001" y="5467352"/>
            <a:ext cx="1827213" cy="1395413"/>
            <a:chOff x="2112" y="1393"/>
            <a:chExt cx="1151" cy="879"/>
          </a:xfrm>
        </p:grpSpPr>
        <p:sp>
          <p:nvSpPr>
            <p:cNvPr id="11306" name="AutoShape 66"/>
            <p:cNvSpPr>
              <a:spLocks noChangeArrowheads="1"/>
            </p:cNvSpPr>
            <p:nvPr/>
          </p:nvSpPr>
          <p:spPr bwMode="auto">
            <a:xfrm>
              <a:off x="2255" y="1393"/>
              <a:ext cx="1008" cy="62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307" name="AutoShape 67"/>
            <p:cNvSpPr>
              <a:spLocks noChangeArrowheads="1"/>
            </p:cNvSpPr>
            <p:nvPr/>
          </p:nvSpPr>
          <p:spPr bwMode="auto">
            <a:xfrm rot="10800000">
              <a:off x="2256" y="196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308" name="Text Box 68"/>
            <p:cNvSpPr txBox="1">
              <a:spLocks noChangeArrowheads="1"/>
            </p:cNvSpPr>
            <p:nvPr/>
          </p:nvSpPr>
          <p:spPr bwMode="auto">
            <a:xfrm>
              <a:off x="2583" y="1606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C0202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309" name="Text Box 69"/>
            <p:cNvSpPr txBox="1">
              <a:spLocks noChangeArrowheads="1"/>
            </p:cNvSpPr>
            <p:nvPr/>
          </p:nvSpPr>
          <p:spPr bwMode="auto">
            <a:xfrm>
              <a:off x="2592" y="1942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310" name="Text Box 70"/>
            <p:cNvSpPr txBox="1">
              <a:spLocks noChangeArrowheads="1"/>
            </p:cNvSpPr>
            <p:nvPr/>
          </p:nvSpPr>
          <p:spPr bwMode="auto">
            <a:xfrm>
              <a:off x="2112" y="1584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1278" name="Group 78"/>
          <p:cNvGrpSpPr>
            <a:grpSpLocks/>
          </p:cNvGrpSpPr>
          <p:nvPr/>
        </p:nvGrpSpPr>
        <p:grpSpPr bwMode="auto">
          <a:xfrm>
            <a:off x="4114801" y="4865688"/>
            <a:ext cx="1222375" cy="2052638"/>
            <a:chOff x="2496" y="1152"/>
            <a:chExt cx="770" cy="1293"/>
          </a:xfrm>
        </p:grpSpPr>
        <p:grpSp>
          <p:nvGrpSpPr>
            <p:cNvPr id="11300" name="Group 79"/>
            <p:cNvGrpSpPr>
              <a:grpSpLocks/>
            </p:cNvGrpSpPr>
            <p:nvPr/>
          </p:nvGrpSpPr>
          <p:grpSpPr bwMode="auto">
            <a:xfrm>
              <a:off x="2496" y="1152"/>
              <a:ext cx="770" cy="1293"/>
              <a:chOff x="2778" y="1206"/>
              <a:chExt cx="770" cy="1293"/>
            </a:xfrm>
          </p:grpSpPr>
          <p:sp>
            <p:nvSpPr>
              <p:cNvPr id="11302" name="AutoShape 80"/>
              <p:cNvSpPr>
                <a:spLocks noChangeArrowheads="1"/>
              </p:cNvSpPr>
              <p:nvPr/>
            </p:nvSpPr>
            <p:spPr bwMode="auto">
              <a:xfrm rot="-5400000">
                <a:off x="2586" y="1398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03" name="Text Box 81"/>
              <p:cNvSpPr txBox="1">
                <a:spLocks noChangeArrowheads="1"/>
              </p:cNvSpPr>
              <p:nvPr/>
            </p:nvSpPr>
            <p:spPr bwMode="auto">
              <a:xfrm>
                <a:off x="3356" y="163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04" name="Text Box 82"/>
              <p:cNvSpPr txBox="1">
                <a:spLocks noChangeArrowheads="1"/>
              </p:cNvSpPr>
              <p:nvPr/>
            </p:nvSpPr>
            <p:spPr bwMode="auto">
              <a:xfrm>
                <a:off x="3024" y="163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1305" name="Text Box 83"/>
              <p:cNvSpPr txBox="1">
                <a:spLocks noChangeArrowheads="1"/>
              </p:cNvSpPr>
              <p:nvPr/>
            </p:nvSpPr>
            <p:spPr bwMode="auto">
              <a:xfrm>
                <a:off x="3046" y="2169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1301" name="AutoShape 84"/>
            <p:cNvSpPr>
              <a:spLocks noChangeArrowheads="1"/>
            </p:cNvSpPr>
            <p:nvPr/>
          </p:nvSpPr>
          <p:spPr bwMode="auto">
            <a:xfrm rot="5400000">
              <a:off x="3066" y="2097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1279" name="Group 85"/>
          <p:cNvGrpSpPr>
            <a:grpSpLocks/>
          </p:cNvGrpSpPr>
          <p:nvPr/>
        </p:nvGrpSpPr>
        <p:grpSpPr bwMode="auto">
          <a:xfrm>
            <a:off x="3505200" y="3602038"/>
            <a:ext cx="1752600" cy="1281112"/>
            <a:chOff x="288" y="1440"/>
            <a:chExt cx="1104" cy="807"/>
          </a:xfrm>
        </p:grpSpPr>
        <p:grpSp>
          <p:nvGrpSpPr>
            <p:cNvPr id="11294" name="Group 86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296" name="AutoShape 87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297" name="Text Box 88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298" name="Text Box 89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299" name="Text Box 90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295" name="AutoShape 91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7" name="Group 102"/>
          <p:cNvGrpSpPr>
            <a:grpSpLocks/>
          </p:cNvGrpSpPr>
          <p:nvPr/>
        </p:nvGrpSpPr>
        <p:grpSpPr bwMode="auto">
          <a:xfrm>
            <a:off x="2528717" y="1846335"/>
            <a:ext cx="1219200" cy="1890713"/>
            <a:chOff x="1824" y="1257"/>
            <a:chExt cx="768" cy="1191"/>
          </a:xfrm>
        </p:grpSpPr>
        <p:sp>
          <p:nvSpPr>
            <p:cNvPr id="11289" name="AutoShape 94"/>
            <p:cNvSpPr>
              <a:spLocks noChangeArrowheads="1"/>
            </p:cNvSpPr>
            <p:nvPr/>
          </p:nvSpPr>
          <p:spPr bwMode="auto">
            <a:xfrm rot="5400000">
              <a:off x="1776" y="1632"/>
              <a:ext cx="1008" cy="62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290" name="AutoShape 98"/>
            <p:cNvSpPr>
              <a:spLocks noChangeArrowheads="1"/>
            </p:cNvSpPr>
            <p:nvPr/>
          </p:nvSpPr>
          <p:spPr bwMode="auto">
            <a:xfrm rot="-5400000">
              <a:off x="1971" y="1434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291" name="Text Box 99"/>
            <p:cNvSpPr txBox="1">
              <a:spLocks noChangeArrowheads="1"/>
            </p:cNvSpPr>
            <p:nvPr/>
          </p:nvSpPr>
          <p:spPr bwMode="auto">
            <a:xfrm>
              <a:off x="2208" y="1257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292" name="Text Box 100"/>
            <p:cNvSpPr txBox="1">
              <a:spLocks noChangeArrowheads="1"/>
            </p:cNvSpPr>
            <p:nvPr/>
          </p:nvSpPr>
          <p:spPr bwMode="auto">
            <a:xfrm>
              <a:off x="2160" y="1728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C0202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293" name="Text Box 101"/>
            <p:cNvSpPr txBox="1">
              <a:spLocks noChangeArrowheads="1"/>
            </p:cNvSpPr>
            <p:nvPr/>
          </p:nvSpPr>
          <p:spPr bwMode="auto">
            <a:xfrm>
              <a:off x="1824" y="1785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2279650" y="3595688"/>
            <a:ext cx="1219200" cy="1890712"/>
            <a:chOff x="1824" y="1257"/>
            <a:chExt cx="768" cy="1191"/>
          </a:xfrm>
        </p:grpSpPr>
        <p:sp>
          <p:nvSpPr>
            <p:cNvPr id="11284" name="AutoShape 104"/>
            <p:cNvSpPr>
              <a:spLocks noChangeArrowheads="1"/>
            </p:cNvSpPr>
            <p:nvPr/>
          </p:nvSpPr>
          <p:spPr bwMode="auto">
            <a:xfrm rot="5400000">
              <a:off x="1776" y="1632"/>
              <a:ext cx="1008" cy="62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285" name="AutoShape 105"/>
            <p:cNvSpPr>
              <a:spLocks noChangeArrowheads="1"/>
            </p:cNvSpPr>
            <p:nvPr/>
          </p:nvSpPr>
          <p:spPr bwMode="auto">
            <a:xfrm rot="-5400000">
              <a:off x="1971" y="1434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286" name="Text Box 106"/>
            <p:cNvSpPr txBox="1">
              <a:spLocks noChangeArrowheads="1"/>
            </p:cNvSpPr>
            <p:nvPr/>
          </p:nvSpPr>
          <p:spPr bwMode="auto">
            <a:xfrm>
              <a:off x="2208" y="1257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287" name="Text Box 107"/>
            <p:cNvSpPr txBox="1">
              <a:spLocks noChangeArrowheads="1"/>
            </p:cNvSpPr>
            <p:nvPr/>
          </p:nvSpPr>
          <p:spPr bwMode="auto">
            <a:xfrm>
              <a:off x="2160" y="1728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C0202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288" name="Text Box 108"/>
            <p:cNvSpPr txBox="1">
              <a:spLocks noChangeArrowheads="1"/>
            </p:cNvSpPr>
            <p:nvPr/>
          </p:nvSpPr>
          <p:spPr bwMode="auto">
            <a:xfrm>
              <a:off x="1824" y="1785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16493" name="AutoShape 109"/>
          <p:cNvSpPr>
            <a:spLocks noChangeArrowheads="1"/>
          </p:cNvSpPr>
          <p:nvPr/>
        </p:nvSpPr>
        <p:spPr bwMode="auto">
          <a:xfrm>
            <a:off x="5337176" y="1650792"/>
            <a:ext cx="5410200" cy="762000"/>
          </a:xfrm>
          <a:prstGeom prst="wedgeRoundRectCallout">
            <a:avLst>
              <a:gd name="adj1" fmla="val -57847"/>
              <a:gd name="adj2" fmla="val 241458"/>
              <a:gd name="adj3" fmla="val 16667"/>
            </a:avLst>
          </a:prstGeom>
          <a:gradFill rotWithShape="1">
            <a:gsLst>
              <a:gs pos="0">
                <a:srgbClr val="184718"/>
              </a:gs>
              <a:gs pos="50000">
                <a:srgbClr val="339933"/>
              </a:gs>
              <a:gs pos="100000">
                <a:srgbClr val="1847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tấm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bìa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dirty="0" smtClean="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CCFF33"/>
                </a:solidFill>
                <a:latin typeface="Times New Roman" panose="02020603050405020304" pitchFamily="18" charset="0"/>
              </a:rPr>
              <a:t>a+b</a:t>
            </a:r>
            <a:endParaRPr lang="en-US" altLang="en-US" sz="2400" dirty="0">
              <a:solidFill>
                <a:srgbClr val="CCFF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Flowchart: Sequential Access Storage 1"/>
          <p:cNvSpPr/>
          <p:nvPr/>
        </p:nvSpPr>
        <p:spPr>
          <a:xfrm>
            <a:off x="6710289" y="3581401"/>
            <a:ext cx="3843411" cy="1722119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4200" y="2336800"/>
          <a:ext cx="9144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3" imgW="914400" imgH="207360" progId="Equation.DSMT4">
                  <p:embed/>
                </p:oleObj>
              </mc:Choice>
              <mc:Fallback>
                <p:oleObj name="Equation" r:id="rId3" imgW="914400" imgH="2073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36800"/>
                        <a:ext cx="914400" cy="20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977419"/>
              </p:ext>
            </p:extLst>
          </p:nvPr>
        </p:nvGraphicFramePr>
        <p:xfrm>
          <a:off x="7357028" y="3892549"/>
          <a:ext cx="2449996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5" imgW="863280" imgH="291960" progId="Equation.DSMT4">
                  <p:embed/>
                </p:oleObj>
              </mc:Choice>
              <mc:Fallback>
                <p:oleObj name="Equation" r:id="rId5" imgW="8632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57028" y="3892549"/>
                        <a:ext cx="2449996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2702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3611E-6 L -0.05833 0.23971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00" y="11974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4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2000"/>
                                        <p:tgtEl>
                                          <p:spTgt spid="16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164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3" grpId="0" build="allAtOnce" animBg="1"/>
      <p:bldP spid="16493" grpId="1" build="allAtOnce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2102556" y="158752"/>
            <a:ext cx="5944164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b, so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sánh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                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                                                                         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1267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76399" y="144463"/>
            <a:ext cx="852317" cy="457200"/>
          </a:xfrm>
          <a:prstGeom prst="actionButtonBlank">
            <a:avLst/>
          </a:prstGeom>
          <a:gradFill rotWithShape="1">
            <a:gsLst>
              <a:gs pos="0">
                <a:srgbClr val="5E005E"/>
              </a:gs>
              <a:gs pos="50000">
                <a:srgbClr val="CC00CC"/>
              </a:gs>
              <a:gs pos="100000">
                <a:srgbClr val="5E00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HĐ 2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" name="Rectangle 12"/>
          <p:cNvSpPr>
            <a:spLocks noChangeArrowheads="1"/>
          </p:cNvSpPr>
          <p:nvPr/>
        </p:nvSpPr>
        <p:spPr bwMode="auto">
          <a:xfrm rot="10800000">
            <a:off x="2514600" y="3886200"/>
            <a:ext cx="2590800" cy="2590800"/>
          </a:xfrm>
          <a:prstGeom prst="rect">
            <a:avLst/>
          </a:prstGeom>
          <a:solidFill>
            <a:srgbClr val="FC02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grpSp>
        <p:nvGrpSpPr>
          <p:cNvPr id="11270" name="Group 14"/>
          <p:cNvGrpSpPr>
            <a:grpSpLocks/>
          </p:cNvGrpSpPr>
          <p:nvPr/>
        </p:nvGrpSpPr>
        <p:grpSpPr bwMode="auto">
          <a:xfrm>
            <a:off x="1981200" y="1752601"/>
            <a:ext cx="1752600" cy="1281113"/>
            <a:chOff x="288" y="1440"/>
            <a:chExt cx="1104" cy="807"/>
          </a:xfrm>
        </p:grpSpPr>
        <p:grpSp>
          <p:nvGrpSpPr>
            <p:cNvPr id="11335" name="Group 15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337" name="AutoShape 16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38" name="Text Box 17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39" name="Text Box 18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40" name="Text Box 19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336" name="AutoShape 20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1271" name="Group 21"/>
          <p:cNvGrpSpPr>
            <a:grpSpLocks/>
          </p:cNvGrpSpPr>
          <p:nvPr/>
        </p:nvGrpSpPr>
        <p:grpSpPr bwMode="auto">
          <a:xfrm>
            <a:off x="2133600" y="1905001"/>
            <a:ext cx="1752600" cy="1281113"/>
            <a:chOff x="288" y="1440"/>
            <a:chExt cx="1104" cy="807"/>
          </a:xfrm>
        </p:grpSpPr>
        <p:grpSp>
          <p:nvGrpSpPr>
            <p:cNvPr id="11329" name="Group 22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331" name="AutoShape 23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32" name="Text Box 24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33" name="Text Box 25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34" name="Text Box 26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330" name="AutoShape 27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1272" name="Group 28"/>
          <p:cNvGrpSpPr>
            <a:grpSpLocks/>
          </p:cNvGrpSpPr>
          <p:nvPr/>
        </p:nvGrpSpPr>
        <p:grpSpPr bwMode="auto">
          <a:xfrm>
            <a:off x="1965325" y="2042330"/>
            <a:ext cx="1752600" cy="1281113"/>
            <a:chOff x="288" y="1440"/>
            <a:chExt cx="1104" cy="807"/>
          </a:xfrm>
        </p:grpSpPr>
        <p:grpSp>
          <p:nvGrpSpPr>
            <p:cNvPr id="11323" name="Group 29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325" name="AutoShape 30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26" name="Text Box 31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27" name="Text Box 32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28" name="Text Box 33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324" name="AutoShape 34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1273" name="Group 35"/>
          <p:cNvGrpSpPr>
            <a:grpSpLocks/>
          </p:cNvGrpSpPr>
          <p:nvPr/>
        </p:nvGrpSpPr>
        <p:grpSpPr bwMode="auto">
          <a:xfrm>
            <a:off x="2012950" y="2010558"/>
            <a:ext cx="1752600" cy="1281113"/>
            <a:chOff x="288" y="1440"/>
            <a:chExt cx="1104" cy="807"/>
          </a:xfrm>
        </p:grpSpPr>
        <p:grpSp>
          <p:nvGrpSpPr>
            <p:cNvPr id="11317" name="Group 36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319" name="AutoShape 37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20" name="Text Box 38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21" name="Text Box 39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22" name="Text Box 40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318" name="AutoShape 41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928545" y="1841746"/>
            <a:ext cx="1752600" cy="1281113"/>
            <a:chOff x="288" y="1440"/>
            <a:chExt cx="1104" cy="807"/>
          </a:xfrm>
        </p:grpSpPr>
        <p:grpSp>
          <p:nvGrpSpPr>
            <p:cNvPr id="11311" name="Group 43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313" name="AutoShape 44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14" name="Text Box 45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15" name="Text Box 46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16" name="Text Box 47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312" name="AutoShape 48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sp>
        <p:nvSpPr>
          <p:cNvPr id="11275" name="Text Box 63"/>
          <p:cNvSpPr txBox="1">
            <a:spLocks noChangeArrowheads="1"/>
          </p:cNvSpPr>
          <p:nvPr/>
        </p:nvSpPr>
        <p:spPr bwMode="auto">
          <a:xfrm>
            <a:off x="3319026" y="3356312"/>
            <a:ext cx="1166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a + b</a:t>
            </a:r>
          </a:p>
        </p:txBody>
      </p:sp>
      <p:grpSp>
        <p:nvGrpSpPr>
          <p:cNvPr id="11277" name="Group 65"/>
          <p:cNvGrpSpPr>
            <a:grpSpLocks/>
          </p:cNvGrpSpPr>
          <p:nvPr/>
        </p:nvGrpSpPr>
        <p:grpSpPr bwMode="auto">
          <a:xfrm>
            <a:off x="2286001" y="5467352"/>
            <a:ext cx="1827213" cy="1395413"/>
            <a:chOff x="2112" y="1393"/>
            <a:chExt cx="1151" cy="879"/>
          </a:xfrm>
        </p:grpSpPr>
        <p:sp>
          <p:nvSpPr>
            <p:cNvPr id="11306" name="AutoShape 66"/>
            <p:cNvSpPr>
              <a:spLocks noChangeArrowheads="1"/>
            </p:cNvSpPr>
            <p:nvPr/>
          </p:nvSpPr>
          <p:spPr bwMode="auto">
            <a:xfrm>
              <a:off x="2255" y="1393"/>
              <a:ext cx="1008" cy="62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307" name="AutoShape 67"/>
            <p:cNvSpPr>
              <a:spLocks noChangeArrowheads="1"/>
            </p:cNvSpPr>
            <p:nvPr/>
          </p:nvSpPr>
          <p:spPr bwMode="auto">
            <a:xfrm rot="10800000">
              <a:off x="2256" y="196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308" name="Text Box 68"/>
            <p:cNvSpPr txBox="1">
              <a:spLocks noChangeArrowheads="1"/>
            </p:cNvSpPr>
            <p:nvPr/>
          </p:nvSpPr>
          <p:spPr bwMode="auto">
            <a:xfrm>
              <a:off x="2583" y="1606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C0202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309" name="Text Box 69"/>
            <p:cNvSpPr txBox="1">
              <a:spLocks noChangeArrowheads="1"/>
            </p:cNvSpPr>
            <p:nvPr/>
          </p:nvSpPr>
          <p:spPr bwMode="auto">
            <a:xfrm>
              <a:off x="2592" y="1942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310" name="Text Box 70"/>
            <p:cNvSpPr txBox="1">
              <a:spLocks noChangeArrowheads="1"/>
            </p:cNvSpPr>
            <p:nvPr/>
          </p:nvSpPr>
          <p:spPr bwMode="auto">
            <a:xfrm>
              <a:off x="2112" y="1584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1278" name="Group 78"/>
          <p:cNvGrpSpPr>
            <a:grpSpLocks/>
          </p:cNvGrpSpPr>
          <p:nvPr/>
        </p:nvGrpSpPr>
        <p:grpSpPr bwMode="auto">
          <a:xfrm>
            <a:off x="4114801" y="4865688"/>
            <a:ext cx="1222375" cy="2052638"/>
            <a:chOff x="2496" y="1152"/>
            <a:chExt cx="770" cy="1293"/>
          </a:xfrm>
        </p:grpSpPr>
        <p:grpSp>
          <p:nvGrpSpPr>
            <p:cNvPr id="11300" name="Group 79"/>
            <p:cNvGrpSpPr>
              <a:grpSpLocks/>
            </p:cNvGrpSpPr>
            <p:nvPr/>
          </p:nvGrpSpPr>
          <p:grpSpPr bwMode="auto">
            <a:xfrm>
              <a:off x="2496" y="1152"/>
              <a:ext cx="770" cy="1293"/>
              <a:chOff x="2778" y="1206"/>
              <a:chExt cx="770" cy="1293"/>
            </a:xfrm>
          </p:grpSpPr>
          <p:sp>
            <p:nvSpPr>
              <p:cNvPr id="11302" name="AutoShape 80"/>
              <p:cNvSpPr>
                <a:spLocks noChangeArrowheads="1"/>
              </p:cNvSpPr>
              <p:nvPr/>
            </p:nvSpPr>
            <p:spPr bwMode="auto">
              <a:xfrm rot="-5400000">
                <a:off x="2586" y="1398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303" name="Text Box 81"/>
              <p:cNvSpPr txBox="1">
                <a:spLocks noChangeArrowheads="1"/>
              </p:cNvSpPr>
              <p:nvPr/>
            </p:nvSpPr>
            <p:spPr bwMode="auto">
              <a:xfrm>
                <a:off x="3356" y="163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04" name="Text Box 82"/>
              <p:cNvSpPr txBox="1">
                <a:spLocks noChangeArrowheads="1"/>
              </p:cNvSpPr>
              <p:nvPr/>
            </p:nvSpPr>
            <p:spPr bwMode="auto">
              <a:xfrm>
                <a:off x="3024" y="1632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1305" name="Text Box 83"/>
              <p:cNvSpPr txBox="1">
                <a:spLocks noChangeArrowheads="1"/>
              </p:cNvSpPr>
              <p:nvPr/>
            </p:nvSpPr>
            <p:spPr bwMode="auto">
              <a:xfrm>
                <a:off x="3046" y="2169"/>
                <a:ext cx="19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1301" name="AutoShape 84"/>
            <p:cNvSpPr>
              <a:spLocks noChangeArrowheads="1"/>
            </p:cNvSpPr>
            <p:nvPr/>
          </p:nvSpPr>
          <p:spPr bwMode="auto">
            <a:xfrm rot="5400000">
              <a:off x="3066" y="2097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1279" name="Group 85"/>
          <p:cNvGrpSpPr>
            <a:grpSpLocks/>
          </p:cNvGrpSpPr>
          <p:nvPr/>
        </p:nvGrpSpPr>
        <p:grpSpPr bwMode="auto">
          <a:xfrm>
            <a:off x="3505200" y="3602038"/>
            <a:ext cx="1752600" cy="1281112"/>
            <a:chOff x="288" y="1440"/>
            <a:chExt cx="1104" cy="807"/>
          </a:xfrm>
        </p:grpSpPr>
        <p:grpSp>
          <p:nvGrpSpPr>
            <p:cNvPr id="11294" name="Group 86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11296" name="AutoShape 87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11297" name="Text Box 88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298" name="Text Box 89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299" name="Text Box 90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295" name="AutoShape 91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7" name="Group 102"/>
          <p:cNvGrpSpPr>
            <a:grpSpLocks/>
          </p:cNvGrpSpPr>
          <p:nvPr/>
        </p:nvGrpSpPr>
        <p:grpSpPr bwMode="auto">
          <a:xfrm>
            <a:off x="2528717" y="1846335"/>
            <a:ext cx="1219200" cy="1890713"/>
            <a:chOff x="1824" y="1257"/>
            <a:chExt cx="768" cy="1191"/>
          </a:xfrm>
        </p:grpSpPr>
        <p:sp>
          <p:nvSpPr>
            <p:cNvPr id="11289" name="AutoShape 94"/>
            <p:cNvSpPr>
              <a:spLocks noChangeArrowheads="1"/>
            </p:cNvSpPr>
            <p:nvPr/>
          </p:nvSpPr>
          <p:spPr bwMode="auto">
            <a:xfrm rot="5400000">
              <a:off x="1776" y="1632"/>
              <a:ext cx="1008" cy="62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290" name="AutoShape 98"/>
            <p:cNvSpPr>
              <a:spLocks noChangeArrowheads="1"/>
            </p:cNvSpPr>
            <p:nvPr/>
          </p:nvSpPr>
          <p:spPr bwMode="auto">
            <a:xfrm rot="-5400000">
              <a:off x="1971" y="1434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291" name="Text Box 99"/>
            <p:cNvSpPr txBox="1">
              <a:spLocks noChangeArrowheads="1"/>
            </p:cNvSpPr>
            <p:nvPr/>
          </p:nvSpPr>
          <p:spPr bwMode="auto">
            <a:xfrm>
              <a:off x="2208" y="1257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292" name="Text Box 100"/>
            <p:cNvSpPr txBox="1">
              <a:spLocks noChangeArrowheads="1"/>
            </p:cNvSpPr>
            <p:nvPr/>
          </p:nvSpPr>
          <p:spPr bwMode="auto">
            <a:xfrm>
              <a:off x="2160" y="1728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C0202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293" name="Text Box 101"/>
            <p:cNvSpPr txBox="1">
              <a:spLocks noChangeArrowheads="1"/>
            </p:cNvSpPr>
            <p:nvPr/>
          </p:nvSpPr>
          <p:spPr bwMode="auto">
            <a:xfrm>
              <a:off x="1824" y="1785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2279650" y="3595688"/>
            <a:ext cx="1219200" cy="1890712"/>
            <a:chOff x="1824" y="1257"/>
            <a:chExt cx="768" cy="1191"/>
          </a:xfrm>
        </p:grpSpPr>
        <p:sp>
          <p:nvSpPr>
            <p:cNvPr id="11284" name="AutoShape 104"/>
            <p:cNvSpPr>
              <a:spLocks noChangeArrowheads="1"/>
            </p:cNvSpPr>
            <p:nvPr/>
          </p:nvSpPr>
          <p:spPr bwMode="auto">
            <a:xfrm rot="5400000">
              <a:off x="1776" y="1632"/>
              <a:ext cx="1008" cy="62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285" name="AutoShape 105"/>
            <p:cNvSpPr>
              <a:spLocks noChangeArrowheads="1"/>
            </p:cNvSpPr>
            <p:nvPr/>
          </p:nvSpPr>
          <p:spPr bwMode="auto">
            <a:xfrm rot="-5400000">
              <a:off x="1971" y="1434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11286" name="Text Box 106"/>
            <p:cNvSpPr txBox="1">
              <a:spLocks noChangeArrowheads="1"/>
            </p:cNvSpPr>
            <p:nvPr/>
          </p:nvSpPr>
          <p:spPr bwMode="auto">
            <a:xfrm>
              <a:off x="2208" y="1257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287" name="Text Box 107"/>
            <p:cNvSpPr txBox="1">
              <a:spLocks noChangeArrowheads="1"/>
            </p:cNvSpPr>
            <p:nvPr/>
          </p:nvSpPr>
          <p:spPr bwMode="auto">
            <a:xfrm>
              <a:off x="2160" y="1728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C0202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288" name="Text Box 108"/>
            <p:cNvSpPr txBox="1">
              <a:spLocks noChangeArrowheads="1"/>
            </p:cNvSpPr>
            <p:nvPr/>
          </p:nvSpPr>
          <p:spPr bwMode="auto">
            <a:xfrm>
              <a:off x="1824" y="1785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C020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" name="Flowchart: Sequential Access Storage 1"/>
          <p:cNvSpPr/>
          <p:nvPr/>
        </p:nvSpPr>
        <p:spPr>
          <a:xfrm>
            <a:off x="6710289" y="2500315"/>
            <a:ext cx="5331656" cy="2803206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4200" y="2336800"/>
          <a:ext cx="9144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3" imgW="914400" imgH="207360" progId="Equation.DSMT4">
                  <p:embed/>
                </p:oleObj>
              </mc:Choice>
              <mc:Fallback>
                <p:oleObj name="Equation" r:id="rId3" imgW="914400" imgH="2073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36800"/>
                        <a:ext cx="914400" cy="20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962692"/>
              </p:ext>
            </p:extLst>
          </p:nvPr>
        </p:nvGraphicFramePr>
        <p:xfrm>
          <a:off x="5010151" y="213255"/>
          <a:ext cx="1131078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5" imgW="622080" imgH="253800" progId="Equation.DSMT4">
                  <p:embed/>
                </p:oleObj>
              </mc:Choice>
              <mc:Fallback>
                <p:oleObj name="Equation" r:id="rId5" imgW="622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10151" y="213255"/>
                        <a:ext cx="1131078" cy="461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365206"/>
              </p:ext>
            </p:extLst>
          </p:nvPr>
        </p:nvGraphicFramePr>
        <p:xfrm>
          <a:off x="6627713" y="154441"/>
          <a:ext cx="932522" cy="498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7" imgW="545760" imgH="291960" progId="Equation.DSMT4">
                  <p:embed/>
                </p:oleObj>
              </mc:Choice>
              <mc:Fallback>
                <p:oleObj name="Equation" r:id="rId7" imgW="5457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27713" y="154441"/>
                        <a:ext cx="932522" cy="498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505567"/>
              </p:ext>
            </p:extLst>
          </p:nvPr>
        </p:nvGraphicFramePr>
        <p:xfrm>
          <a:off x="7703184" y="2899580"/>
          <a:ext cx="3345865" cy="769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9" imgW="1269720" imgH="291960" progId="Equation.DSMT4">
                  <p:embed/>
                </p:oleObj>
              </mc:Choice>
              <mc:Fallback>
                <p:oleObj name="Equation" r:id="rId9" imgW="12697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03184" y="2899580"/>
                        <a:ext cx="3345865" cy="769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717515"/>
              </p:ext>
            </p:extLst>
          </p:nvPr>
        </p:nvGraphicFramePr>
        <p:xfrm>
          <a:off x="7308217" y="3835472"/>
          <a:ext cx="3903799" cy="850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11" imgW="990360" imgH="215640" progId="Equation.DSMT4">
                  <p:embed/>
                </p:oleObj>
              </mc:Choice>
              <mc:Fallback>
                <p:oleObj name="Equation" r:id="rId11" imgW="9903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08217" y="3835472"/>
                        <a:ext cx="3903799" cy="850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665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3611E-6 L -0.05833 0.23971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00" y="11974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1901825" y="1057137"/>
            <a:ext cx="9774360" cy="1127403"/>
          </a:xfrm>
          <a:prstGeom prst="bevel">
            <a:avLst>
              <a:gd name="adj" fmla="val 3741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huyền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400" b="1" dirty="0">
                <a:solidFill>
                  <a:schemeClr val="bg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)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981200" y="76201"/>
            <a:ext cx="586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a, </a:t>
            </a:r>
            <a:r>
              <a:rPr lang="en-US" altLang="en-US" sz="40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40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Pythagore</a:t>
            </a:r>
            <a:r>
              <a:rPr lang="en-US" altLang="en-US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b="1" u="sng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2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4600"/>
            <a:ext cx="32766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1752600" y="5943601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ý: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gọn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715000" y="2895600"/>
            <a:ext cx="3657600" cy="1676400"/>
            <a:chOff x="192" y="1440"/>
            <a:chExt cx="2304" cy="1056"/>
          </a:xfrm>
        </p:grpSpPr>
        <p:sp>
          <p:nvSpPr>
            <p:cNvPr id="2058" name="Line 23"/>
            <p:cNvSpPr>
              <a:spLocks noChangeShapeType="1"/>
            </p:cNvSpPr>
            <p:nvPr/>
          </p:nvSpPr>
          <p:spPr bwMode="auto">
            <a:xfrm>
              <a:off x="672" y="1440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9" name="Line 24"/>
            <p:cNvSpPr>
              <a:spLocks noChangeShapeType="1"/>
            </p:cNvSpPr>
            <p:nvPr/>
          </p:nvSpPr>
          <p:spPr bwMode="auto">
            <a:xfrm>
              <a:off x="336" y="1987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60" name="Text Box 25"/>
            <p:cNvSpPr txBox="1">
              <a:spLocks noChangeArrowheads="1"/>
            </p:cNvSpPr>
            <p:nvPr/>
          </p:nvSpPr>
          <p:spPr bwMode="auto">
            <a:xfrm>
              <a:off x="192" y="1555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anose="02020603050405020304" pitchFamily="18" charset="0"/>
                </a:rPr>
                <a:t>GT</a:t>
              </a:r>
            </a:p>
          </p:txBody>
        </p:sp>
        <p:sp>
          <p:nvSpPr>
            <p:cNvPr id="2061" name="Text Box 26"/>
            <p:cNvSpPr txBox="1">
              <a:spLocks noChangeArrowheads="1"/>
            </p:cNvSpPr>
            <p:nvPr/>
          </p:nvSpPr>
          <p:spPr bwMode="auto">
            <a:xfrm>
              <a:off x="192" y="2083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anose="02020603050405020304" pitchFamily="18" charset="0"/>
                </a:rPr>
                <a:t>KL</a:t>
              </a:r>
            </a:p>
          </p:txBody>
        </p:sp>
      </p:grp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6553200" y="3916363"/>
            <a:ext cx="3086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BC</a:t>
            </a:r>
            <a:r>
              <a:rPr lang="en-US" alt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= AB</a:t>
            </a:r>
            <a:r>
              <a:rPr lang="en-US" alt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+ AC</a:t>
            </a:r>
            <a:r>
              <a:rPr lang="en-US" alt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 flipH="1">
            <a:off x="2875793" y="2043700"/>
            <a:ext cx="322262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381326"/>
              </p:ext>
            </p:extLst>
          </p:nvPr>
        </p:nvGraphicFramePr>
        <p:xfrm>
          <a:off x="6695020" y="2971801"/>
          <a:ext cx="294428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5" imgW="1117440" imgH="228600" progId="Equation.DSMT4">
                  <p:embed/>
                </p:oleObj>
              </mc:Choice>
              <mc:Fallback>
                <p:oleObj name="Equation" r:id="rId5" imgW="1117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95020" y="2971801"/>
                        <a:ext cx="2944280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2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/>
      <p:bldP spid="21525" grpId="0"/>
      <p:bldP spid="2153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981200" y="108390"/>
            <a:ext cx="556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400" b="1" u="sng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3400" b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4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34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Pytago</a:t>
            </a:r>
            <a:r>
              <a:rPr lang="en-US" altLang="en-US" sz="34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34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1139483" y="1311404"/>
            <a:ext cx="10846191" cy="1226880"/>
          </a:xfrm>
          <a:prstGeom prst="bevel">
            <a:avLst>
              <a:gd name="adj" fmla="val 3741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kia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000" b="1" dirty="0">
                <a:solidFill>
                  <a:schemeClr val="bg1"/>
                </a:solidFill>
              </a:rPr>
              <a:t>(</a:t>
            </a:r>
            <a:r>
              <a:rPr lang="en-US" altLang="en-US" sz="4000" b="1" dirty="0">
                <a:solidFill>
                  <a:schemeClr val="bg1"/>
                </a:solidFill>
                <a:sym typeface="Wingdings" panose="05000000000000000000" pitchFamily="2" charset="2"/>
              </a:rPr>
              <a:t>)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5410200" y="3124201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ABC có: </a:t>
            </a:r>
            <a:r>
              <a:rPr lang="en-US" altLang="en-US" sz="2800" b="1">
                <a:solidFill>
                  <a:schemeClr val="bg1"/>
                </a:solidFill>
              </a:rPr>
              <a:t>BC</a:t>
            </a:r>
            <a:r>
              <a:rPr lang="en-US" altLang="en-US" sz="2800" b="1" baseline="30000">
                <a:solidFill>
                  <a:schemeClr val="bg1"/>
                </a:solidFill>
              </a:rPr>
              <a:t>2</a:t>
            </a:r>
            <a:r>
              <a:rPr lang="en-US" altLang="en-US" sz="2800" b="1">
                <a:solidFill>
                  <a:schemeClr val="bg1"/>
                </a:solidFill>
              </a:rPr>
              <a:t> = AB</a:t>
            </a:r>
            <a:r>
              <a:rPr lang="en-US" altLang="en-US" sz="2800" b="1" baseline="30000">
                <a:solidFill>
                  <a:schemeClr val="bg1"/>
                </a:solidFill>
              </a:rPr>
              <a:t>2</a:t>
            </a:r>
            <a:r>
              <a:rPr lang="en-US" altLang="en-US" sz="2800" b="1">
                <a:solidFill>
                  <a:schemeClr val="bg1"/>
                </a:solidFill>
              </a:rPr>
              <a:t> + AC</a:t>
            </a:r>
            <a:r>
              <a:rPr lang="en-US" altLang="en-US" sz="2800" b="1" baseline="30000">
                <a:solidFill>
                  <a:schemeClr val="bg1"/>
                </a:solidFill>
              </a:rPr>
              <a:t>2</a:t>
            </a: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  <a:sym typeface="Webdings" panose="05030102010509060703" pitchFamily="18" charset="2"/>
            </a:endParaRPr>
          </a:p>
        </p:txBody>
      </p:sp>
      <p:pic>
        <p:nvPicPr>
          <p:cNvPr id="1229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2362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324600" y="3886201"/>
            <a:ext cx="401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ABC  là tam giác vuông</a:t>
            </a:r>
            <a:endParaRPr lang="en-US" altLang="en-US" sz="280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715000" y="3810001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</a:rPr>
              <a:t>=&gt;</a:t>
            </a:r>
          </a:p>
        </p:txBody>
      </p:sp>
    </p:spTree>
    <p:extLst>
      <p:ext uri="{BB962C8B-B14F-4D97-AF65-F5344CB8AC3E}">
        <p14:creationId xmlns:p14="http://schemas.microsoft.com/office/powerpoint/2010/main" val="60973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 animBg="1"/>
      <p:bldP spid="44047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3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678" y="113047"/>
            <a:ext cx="751609" cy="7516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50498" y="239151"/>
            <a:ext cx="6175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235156"/>
              </p:ext>
            </p:extLst>
          </p:nvPr>
        </p:nvGraphicFramePr>
        <p:xfrm>
          <a:off x="3314393" y="308144"/>
          <a:ext cx="647114" cy="448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Equation" r:id="rId5" imgW="279360" imgH="164880" progId="Equation.DSMT4">
                  <p:embed/>
                </p:oleObj>
              </mc:Choice>
              <mc:Fallback>
                <p:oleObj name="Equation" r:id="rId5" imgW="2793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4393" y="308144"/>
                        <a:ext cx="647114" cy="448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7"/>
          <a:stretch>
            <a:fillRect/>
          </a:stretch>
        </p:blipFill>
        <p:spPr>
          <a:xfrm>
            <a:off x="1029287" y="963380"/>
            <a:ext cx="2937802" cy="239456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922498" y="1547446"/>
            <a:ext cx="14068" cy="51909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8"/>
          <a:stretch>
            <a:fillRect/>
          </a:stretch>
        </p:blipFill>
        <p:spPr>
          <a:xfrm>
            <a:off x="7333346" y="457751"/>
            <a:ext cx="3512845" cy="26165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287" y="3512681"/>
            <a:ext cx="220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1975" y="2936398"/>
            <a:ext cx="189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22831" y="4145948"/>
            <a:ext cx="5623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2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Pythagore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461649"/>
              </p:ext>
            </p:extLst>
          </p:nvPr>
        </p:nvGraphicFramePr>
        <p:xfrm>
          <a:off x="8613551" y="4233523"/>
          <a:ext cx="1852667" cy="798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Equation" r:id="rId9" imgW="1021294" imgH="371429" progId="Equation.DSMT4">
                  <p:embed/>
                </p:oleObj>
              </mc:Choice>
              <mc:Fallback>
                <p:oleObj name="Equation" r:id="rId9" imgW="1021294" imgH="3714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13551" y="4233523"/>
                        <a:ext cx="1852667" cy="798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034071"/>
              </p:ext>
            </p:extLst>
          </p:nvPr>
        </p:nvGraphicFramePr>
        <p:xfrm>
          <a:off x="8841544" y="4905829"/>
          <a:ext cx="1364343" cy="523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Equation" r:id="rId11" imgW="648996" imgH="237901" progId="Equation.DSMT4">
                  <p:embed/>
                </p:oleObj>
              </mc:Choice>
              <mc:Fallback>
                <p:oleObj name="Equation" r:id="rId11" imgW="648996" imgH="23790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41544" y="4905829"/>
                        <a:ext cx="1364343" cy="523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692939" y="3342501"/>
            <a:ext cx="5623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2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Pythagore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026471"/>
              </p:ext>
            </p:extLst>
          </p:nvPr>
        </p:nvGraphicFramePr>
        <p:xfrm>
          <a:off x="8860374" y="5405474"/>
          <a:ext cx="930740" cy="544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Equation" r:id="rId13" imgW="458157" imgH="237901" progId="Equation.DSMT4">
                  <p:embed/>
                </p:oleObj>
              </mc:Choice>
              <mc:Fallback>
                <p:oleObj name="Equation" r:id="rId13" imgW="458157" imgH="23790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60374" y="5405474"/>
                        <a:ext cx="930740" cy="544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372527"/>
              </p:ext>
            </p:extLst>
          </p:nvPr>
        </p:nvGraphicFramePr>
        <p:xfrm>
          <a:off x="8915597" y="5849257"/>
          <a:ext cx="701346" cy="41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Equation" r:id="rId15" imgW="391418" imgH="200111" progId="Equation.DSMT4">
                  <p:embed/>
                </p:oleObj>
              </mc:Choice>
              <mc:Fallback>
                <p:oleObj name="Equation" r:id="rId15" imgW="391418" imgH="2001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915597" y="5849257"/>
                        <a:ext cx="701346" cy="419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976154"/>
              </p:ext>
            </p:extLst>
          </p:nvPr>
        </p:nvGraphicFramePr>
        <p:xfrm>
          <a:off x="8948241" y="6268697"/>
          <a:ext cx="668702" cy="419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Equation" r:id="rId17" imgW="391418" imgH="200111" progId="Equation.DSMT4">
                  <p:embed/>
                </p:oleObj>
              </mc:Choice>
              <mc:Fallback>
                <p:oleObj name="Equation" r:id="rId17" imgW="391418" imgH="2001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948241" y="6268697"/>
                        <a:ext cx="668702" cy="419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139052" y="6219246"/>
            <a:ext cx="73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522021"/>
              </p:ext>
            </p:extLst>
          </p:nvPr>
        </p:nvGraphicFramePr>
        <p:xfrm>
          <a:off x="2718833" y="4622109"/>
          <a:ext cx="1388709" cy="539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Equation" r:id="rId19" imgW="734855" imgH="219186" progId="Equation.DSMT4">
                  <p:embed/>
                </p:oleObj>
              </mc:Choice>
              <mc:Fallback>
                <p:oleObj name="Equation" r:id="rId19" imgW="734855" imgH="2191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718833" y="4622109"/>
                        <a:ext cx="1388709" cy="539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111571"/>
              </p:ext>
            </p:extLst>
          </p:nvPr>
        </p:nvGraphicFramePr>
        <p:xfrm>
          <a:off x="2718834" y="5115127"/>
          <a:ext cx="1161059" cy="49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Equation" r:id="rId21" imgW="448778" imgH="219186" progId="Equation.DSMT4">
                  <p:embed/>
                </p:oleObj>
              </mc:Choice>
              <mc:Fallback>
                <p:oleObj name="Equation" r:id="rId21" imgW="448778" imgH="2191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718834" y="5115127"/>
                        <a:ext cx="1161059" cy="497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066709"/>
              </p:ext>
            </p:extLst>
          </p:nvPr>
        </p:nvGraphicFramePr>
        <p:xfrm>
          <a:off x="2730186" y="5567775"/>
          <a:ext cx="1028119" cy="585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Equation" r:id="rId23" imgW="505777" imgH="237901" progId="Equation.DSMT4">
                  <p:embed/>
                </p:oleObj>
              </mc:Choice>
              <mc:Fallback>
                <p:oleObj name="Equation" r:id="rId23" imgW="505777" imgH="23790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730186" y="5567775"/>
                        <a:ext cx="1028119" cy="585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620763"/>
              </p:ext>
            </p:extLst>
          </p:nvPr>
        </p:nvGraphicFramePr>
        <p:xfrm>
          <a:off x="2657035" y="6105904"/>
          <a:ext cx="1028700" cy="58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Equation" r:id="rId25" imgW="1028764" imgH="469392" progId="Equation.DSMT4">
                  <p:embed/>
                </p:oleObj>
              </mc:Choice>
              <mc:Fallback>
                <p:oleObj name="Equation" r:id="rId25" imgW="1028764" imgH="4693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657035" y="6105904"/>
                        <a:ext cx="1028700" cy="582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944737" y="6226134"/>
            <a:ext cx="73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/>
      <p:bldP spid="23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025" y="159657"/>
            <a:ext cx="11640457" cy="18158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,               ,                       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522811"/>
              </p:ext>
            </p:extLst>
          </p:nvPr>
        </p:nvGraphicFramePr>
        <p:xfrm>
          <a:off x="3641668" y="279590"/>
          <a:ext cx="814614" cy="35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" name="Equation" r:id="rId4" imgW="380880" imgH="177480" progId="Equation.DSMT4">
                  <p:embed/>
                </p:oleObj>
              </mc:Choice>
              <mc:Fallback>
                <p:oleObj name="Equation" r:id="rId4" imgW="380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1668" y="279590"/>
                        <a:ext cx="814614" cy="351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676674"/>
              </p:ext>
            </p:extLst>
          </p:nvPr>
        </p:nvGraphicFramePr>
        <p:xfrm>
          <a:off x="4969964" y="279590"/>
          <a:ext cx="1632857" cy="43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" name="Equation" r:id="rId6" imgW="711000" imgH="215640" progId="Equation.DSMT4">
                  <p:embed/>
                </p:oleObj>
              </mc:Choice>
              <mc:Fallback>
                <p:oleObj name="Equation" r:id="rId6" imgW="7110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69964" y="279590"/>
                        <a:ext cx="1632857" cy="435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402201"/>
              </p:ext>
            </p:extLst>
          </p:nvPr>
        </p:nvGraphicFramePr>
        <p:xfrm>
          <a:off x="6789556" y="294104"/>
          <a:ext cx="1274786" cy="425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" name="Equation" r:id="rId8" imgW="736560" imgH="215640" progId="Equation.DSMT4">
                  <p:embed/>
                </p:oleObj>
              </mc:Choice>
              <mc:Fallback>
                <p:oleObj name="Equation" r:id="rId8" imgW="7365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89556" y="294104"/>
                        <a:ext cx="1274786" cy="425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35778"/>
              </p:ext>
            </p:extLst>
          </p:nvPr>
        </p:nvGraphicFramePr>
        <p:xfrm>
          <a:off x="8251077" y="294104"/>
          <a:ext cx="1563724" cy="39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5" name="Equation" r:id="rId10" imgW="736560" imgH="215640" progId="Equation.DSMT4">
                  <p:embed/>
                </p:oleObj>
              </mc:Choice>
              <mc:Fallback>
                <p:oleObj name="Equation" r:id="rId10" imgW="7365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51077" y="294104"/>
                        <a:ext cx="1563724" cy="39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782856"/>
              </p:ext>
            </p:extLst>
          </p:nvPr>
        </p:nvGraphicFramePr>
        <p:xfrm>
          <a:off x="1625291" y="705421"/>
          <a:ext cx="498929" cy="333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"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25291" y="705421"/>
                        <a:ext cx="498929" cy="333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368739"/>
              </p:ext>
            </p:extLst>
          </p:nvPr>
        </p:nvGraphicFramePr>
        <p:xfrm>
          <a:off x="5946409" y="684315"/>
          <a:ext cx="795348" cy="354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7" name="Equation" r:id="rId14" imgW="813943" imgH="396207" progId="Equation.DSMT4">
                  <p:embed/>
                </p:oleObj>
              </mc:Choice>
              <mc:Fallback>
                <p:oleObj name="Equation" r:id="rId14" imgW="813943" imgH="39620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46409" y="684315"/>
                        <a:ext cx="795348" cy="354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446448"/>
              </p:ext>
            </p:extLst>
          </p:nvPr>
        </p:nvGraphicFramePr>
        <p:xfrm>
          <a:off x="8148740" y="705421"/>
          <a:ext cx="504053" cy="333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8" name="Equation" r:id="rId16" imgW="152280" imgH="164880" progId="Equation.DSMT4">
                  <p:embed/>
                </p:oleObj>
              </mc:Choice>
              <mc:Fallback>
                <p:oleObj name="Equation" r:id="rId16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148740" y="705421"/>
                        <a:ext cx="504053" cy="333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013266"/>
              </p:ext>
            </p:extLst>
          </p:nvPr>
        </p:nvGraphicFramePr>
        <p:xfrm>
          <a:off x="1549690" y="1584334"/>
          <a:ext cx="498475" cy="356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" name="Equation" r:id="rId18" imgW="498369" imgH="332396" progId="Equation.DSMT4">
                  <p:embed/>
                </p:oleObj>
              </mc:Choice>
              <mc:Fallback>
                <p:oleObj name="Equation" r:id="rId18" imgW="498369" imgH="3323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49690" y="1584334"/>
                        <a:ext cx="498475" cy="356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146443"/>
              </p:ext>
            </p:extLst>
          </p:nvPr>
        </p:nvGraphicFramePr>
        <p:xfrm>
          <a:off x="3737303" y="1545029"/>
          <a:ext cx="814387" cy="36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" name="Equation" r:id="rId20" imgW="813943" imgH="396207" progId="Equation.DSMT4">
                  <p:embed/>
                </p:oleObj>
              </mc:Choice>
              <mc:Fallback>
                <p:oleObj name="Equation" r:id="rId20" imgW="813943" imgH="39620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737303" y="1545029"/>
                        <a:ext cx="814387" cy="363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840399"/>
              </p:ext>
            </p:extLst>
          </p:nvPr>
        </p:nvGraphicFramePr>
        <p:xfrm>
          <a:off x="6034511" y="1501487"/>
          <a:ext cx="357891" cy="36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1" name="Equation" r:id="rId22" imgW="152280" imgH="164880" progId="Equation.DSMT4">
                  <p:embed/>
                </p:oleObj>
              </mc:Choice>
              <mc:Fallback>
                <p:oleObj name="Equation" r:id="rId22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034511" y="1501487"/>
                        <a:ext cx="357891" cy="363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178696" y="2495162"/>
            <a:ext cx="239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4025" y="3036585"/>
            <a:ext cx="1044620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2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Pythagore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32546"/>
              </p:ext>
            </p:extLst>
          </p:nvPr>
        </p:nvGraphicFramePr>
        <p:xfrm>
          <a:off x="3292530" y="3193144"/>
          <a:ext cx="814387" cy="36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2" name="Equation" r:id="rId24" imgW="813943" imgH="352224" progId="Equation.DSMT4">
                  <p:embed/>
                </p:oleObj>
              </mc:Choice>
              <mc:Fallback>
                <p:oleObj name="Equation" r:id="rId24" imgW="813943" imgH="35222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292530" y="3193144"/>
                        <a:ext cx="814387" cy="366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785081"/>
              </p:ext>
            </p:extLst>
          </p:nvPr>
        </p:nvGraphicFramePr>
        <p:xfrm>
          <a:off x="5677127" y="3193144"/>
          <a:ext cx="5048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3" name="Equation" r:id="rId26" imgW="504486" imgH="332396" progId="Equation.DSMT4">
                  <p:embed/>
                </p:oleObj>
              </mc:Choice>
              <mc:Fallback>
                <p:oleObj name="Equation" r:id="rId26" imgW="504486" imgH="3323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677127" y="3193144"/>
                        <a:ext cx="504825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4894"/>
              </p:ext>
            </p:extLst>
          </p:nvPr>
        </p:nvGraphicFramePr>
        <p:xfrm>
          <a:off x="2474815" y="3708889"/>
          <a:ext cx="2524975" cy="449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4" name="Equation" r:id="rId28" imgW="1231252" imgH="219186" progId="Equation.DSMT4">
                  <p:embed/>
                </p:oleObj>
              </mc:Choice>
              <mc:Fallback>
                <p:oleObj name="Equation" r:id="rId28" imgW="1231252" imgH="2191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474815" y="3708889"/>
                        <a:ext cx="2524975" cy="449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761552"/>
              </p:ext>
            </p:extLst>
          </p:nvPr>
        </p:nvGraphicFramePr>
        <p:xfrm>
          <a:off x="2054243" y="4186492"/>
          <a:ext cx="3393766" cy="567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5" name="Equation" r:id="rId30" imgW="1785009" imgH="266694" progId="Equation.DSMT4">
                  <p:embed/>
                </p:oleObj>
              </mc:Choice>
              <mc:Fallback>
                <p:oleObj name="Equation" r:id="rId30" imgW="1785009" imgH="26669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054243" y="4186492"/>
                        <a:ext cx="3393766" cy="567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399451"/>
              </p:ext>
            </p:extLst>
          </p:nvPr>
        </p:nvGraphicFramePr>
        <p:xfrm>
          <a:off x="2767067" y="4832102"/>
          <a:ext cx="1224362" cy="466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6" name="Equation" r:id="rId32" imgW="524897" imgH="200111" progId="Equation.DSMT4">
                  <p:embed/>
                </p:oleObj>
              </mc:Choice>
              <mc:Fallback>
                <p:oleObj name="Equation" r:id="rId32" imgW="524897" imgH="2001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767067" y="4832102"/>
                        <a:ext cx="1224362" cy="466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987610" y="4730957"/>
            <a:ext cx="116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61489" y="5424646"/>
            <a:ext cx="1160034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2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Theo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Pythagore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775754"/>
              </p:ext>
            </p:extLst>
          </p:nvPr>
        </p:nvGraphicFramePr>
        <p:xfrm>
          <a:off x="6617335" y="5578418"/>
          <a:ext cx="8143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7" name="Equation" r:id="rId34" imgW="813943" imgH="352224" progId="Equation.DSMT4">
                  <p:embed/>
                </p:oleObj>
              </mc:Choice>
              <mc:Fallback>
                <p:oleObj name="Equation" r:id="rId34" imgW="813943" imgH="35222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617335" y="5578418"/>
                        <a:ext cx="814387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454103"/>
              </p:ext>
            </p:extLst>
          </p:nvPr>
        </p:nvGraphicFramePr>
        <p:xfrm>
          <a:off x="8854345" y="5583042"/>
          <a:ext cx="3571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8" name="Equation" r:id="rId36" imgW="356595" imgH="364482" progId="Equation.DSMT4">
                  <p:embed/>
                </p:oleObj>
              </mc:Choice>
              <mc:Fallback>
                <p:oleObj name="Equation" r:id="rId36" imgW="356595" imgH="3644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8854345" y="5583042"/>
                        <a:ext cx="357187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859921"/>
              </p:ext>
            </p:extLst>
          </p:nvPr>
        </p:nvGraphicFramePr>
        <p:xfrm>
          <a:off x="1432214" y="6124005"/>
          <a:ext cx="2022186" cy="436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9" name="Equation" r:id="rId38" imgW="1231252" imgH="219186" progId="Equation.DSMT4">
                  <p:embed/>
                </p:oleObj>
              </mc:Choice>
              <mc:Fallback>
                <p:oleObj name="Equation" r:id="rId38" imgW="1231252" imgH="2191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432214" y="6124005"/>
                        <a:ext cx="2022186" cy="436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3627154" y="6094270"/>
            <a:ext cx="4735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thoả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269212"/>
              </p:ext>
            </p:extLst>
          </p:nvPr>
        </p:nvGraphicFramePr>
        <p:xfrm>
          <a:off x="5330421" y="6216507"/>
          <a:ext cx="50006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0" name="Equation" r:id="rId40" imgW="500168" imgH="332396" progId="Equation.DSMT4">
                  <p:embed/>
                </p:oleObj>
              </mc:Choice>
              <mc:Fallback>
                <p:oleObj name="Equation" r:id="rId40" imgW="500168" imgH="3323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5330421" y="6216507"/>
                        <a:ext cx="500063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57416"/>
              </p:ext>
            </p:extLst>
          </p:nvPr>
        </p:nvGraphicFramePr>
        <p:xfrm>
          <a:off x="8404874" y="6055589"/>
          <a:ext cx="2581283" cy="58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1" name="Equation" r:id="rId42" imgW="1450951" imgH="256977" progId="Equation.DSMT4">
                  <p:embed/>
                </p:oleObj>
              </mc:Choice>
              <mc:Fallback>
                <p:oleObj name="Equation" r:id="rId42" imgW="1450951" imgH="25697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8404874" y="6055589"/>
                        <a:ext cx="2581283" cy="58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2" grpId="0"/>
      <p:bldP spid="34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16;p5"/>
          <p:cNvSpPr txBox="1"/>
          <p:nvPr/>
        </p:nvSpPr>
        <p:spPr>
          <a:xfrm>
            <a:off x="1124262" y="1163782"/>
            <a:ext cx="998344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35:  ĐỊNH LÝ PYTHAGORE VÀ ỨNG DỤNG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50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/>
          <p:nvPr/>
        </p:nvSpPr>
        <p:spPr>
          <a:xfrm>
            <a:off x="3878315" y="2348357"/>
            <a:ext cx="41540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44" y="183556"/>
            <a:ext cx="1191533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9.17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773020"/>
              </p:ext>
            </p:extLst>
          </p:nvPr>
        </p:nvGraphicFramePr>
        <p:xfrm>
          <a:off x="3500993" y="267285"/>
          <a:ext cx="814614" cy="35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4" imgW="380880" imgH="177480" progId="Equation.DSMT4">
                  <p:embed/>
                </p:oleObj>
              </mc:Choice>
              <mc:Fallback>
                <p:oleObj name="Equation" r:id="rId4" imgW="38088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0993" y="267285"/>
                        <a:ext cx="814614" cy="351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515754"/>
              </p:ext>
            </p:extLst>
          </p:nvPr>
        </p:nvGraphicFramePr>
        <p:xfrm>
          <a:off x="5754515" y="240590"/>
          <a:ext cx="357891" cy="36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54515" y="240590"/>
                        <a:ext cx="357891" cy="363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865151"/>
              </p:ext>
            </p:extLst>
          </p:nvPr>
        </p:nvGraphicFramePr>
        <p:xfrm>
          <a:off x="935305" y="1674055"/>
          <a:ext cx="3380301" cy="604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8" imgW="1346040" imgH="228600" progId="Equation.DSMT4">
                  <p:embed/>
                </p:oleObj>
              </mc:Choice>
              <mc:Fallback>
                <p:oleObj name="Equation" r:id="rId8" imgW="1346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5305" y="1674055"/>
                        <a:ext cx="3380301" cy="604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422140"/>
              </p:ext>
            </p:extLst>
          </p:nvPr>
        </p:nvGraphicFramePr>
        <p:xfrm>
          <a:off x="935304" y="3123024"/>
          <a:ext cx="3380301" cy="647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10" imgW="1333440" imgH="241200" progId="Equation.DSMT4">
                  <p:embed/>
                </p:oleObj>
              </mc:Choice>
              <mc:Fallback>
                <p:oleObj name="Equation" r:id="rId10" imgW="1333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5304" y="3123024"/>
                        <a:ext cx="3380301" cy="647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996668"/>
              </p:ext>
            </p:extLst>
          </p:nvPr>
        </p:nvGraphicFramePr>
        <p:xfrm>
          <a:off x="907168" y="3770141"/>
          <a:ext cx="3380301" cy="628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12" imgW="1346040" imgH="241200" progId="Equation.DSMT4">
                  <p:embed/>
                </p:oleObj>
              </mc:Choice>
              <mc:Fallback>
                <p:oleObj name="Equation" r:id="rId12" imgW="1346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07168" y="3770141"/>
                        <a:ext cx="3380301" cy="628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87594" y="1714900"/>
            <a:ext cx="105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7594" y="2446420"/>
            <a:ext cx="105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7594" y="3184972"/>
            <a:ext cx="105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7594" y="3822984"/>
            <a:ext cx="105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994432"/>
              </p:ext>
            </p:extLst>
          </p:nvPr>
        </p:nvGraphicFramePr>
        <p:xfrm>
          <a:off x="907168" y="2461022"/>
          <a:ext cx="3380301" cy="578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14" imgW="1346040" imgH="241200" progId="Equation.DSMT4">
                  <p:embed/>
                </p:oleObj>
              </mc:Choice>
              <mc:Fallback>
                <p:oleObj name="Equation" r:id="rId14" imgW="1346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07168" y="2461022"/>
                        <a:ext cx="3380301" cy="578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4234"/>
            <a:ext cx="1259058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9.18: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914302"/>
              </p:ext>
            </p:extLst>
          </p:nvPr>
        </p:nvGraphicFramePr>
        <p:xfrm>
          <a:off x="434729" y="1547446"/>
          <a:ext cx="2963697" cy="50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Equation" r:id="rId4" imgW="1193760" imgH="203040" progId="Equation.DSMT4">
                  <p:embed/>
                </p:oleObj>
              </mc:Choice>
              <mc:Fallback>
                <p:oleObj name="Equation" r:id="rId4" imgW="1193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729" y="1547446"/>
                        <a:ext cx="2963697" cy="504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86319"/>
              </p:ext>
            </p:extLst>
          </p:nvPr>
        </p:nvGraphicFramePr>
        <p:xfrm>
          <a:off x="3518485" y="1616416"/>
          <a:ext cx="462671" cy="366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Equation" r:id="rId6" imgW="203040" imgH="152280" progId="Equation.DSMT4">
                  <p:embed/>
                </p:oleObj>
              </mc:Choice>
              <mc:Fallback>
                <p:oleObj name="Equation" r:id="rId6" imgW="2030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8485" y="1616416"/>
                        <a:ext cx="462671" cy="366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01215" y="1547446"/>
            <a:ext cx="4529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405957"/>
              </p:ext>
            </p:extLst>
          </p:nvPr>
        </p:nvGraphicFramePr>
        <p:xfrm>
          <a:off x="8677404" y="1491176"/>
          <a:ext cx="2583398" cy="519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Equation" r:id="rId8" imgW="1002960" imgH="203040" progId="Equation.DSMT4">
                  <p:embed/>
                </p:oleObj>
              </mc:Choice>
              <mc:Fallback>
                <p:oleObj name="Equation" r:id="rId8" imgW="1002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77404" y="1491176"/>
                        <a:ext cx="2583398" cy="519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494011"/>
              </p:ext>
            </p:extLst>
          </p:nvPr>
        </p:nvGraphicFramePr>
        <p:xfrm>
          <a:off x="434726" y="3658999"/>
          <a:ext cx="2851547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Equation" r:id="rId10" imgW="1384200" imgH="253800" progId="Equation.DSMT4">
                  <p:embed/>
                </p:oleObj>
              </mc:Choice>
              <mc:Fallback>
                <p:oleObj name="Equation" r:id="rId10" imgW="1384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4726" y="3658999"/>
                        <a:ext cx="2851547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2402"/>
              </p:ext>
            </p:extLst>
          </p:nvPr>
        </p:nvGraphicFramePr>
        <p:xfrm>
          <a:off x="434728" y="2336800"/>
          <a:ext cx="2959463" cy="478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Equation" r:id="rId12" imgW="1257120" imgH="203040" progId="Equation.DSMT4">
                  <p:embed/>
                </p:oleObj>
              </mc:Choice>
              <mc:Fallback>
                <p:oleObj name="Equation" r:id="rId12" imgW="1257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4728" y="2336800"/>
                        <a:ext cx="2959463" cy="478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204582"/>
              </p:ext>
            </p:extLst>
          </p:nvPr>
        </p:nvGraphicFramePr>
        <p:xfrm>
          <a:off x="3519193" y="2392591"/>
          <a:ext cx="4619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Equation" r:id="rId14" imgW="462026" imgH="365924" progId="Equation.DSMT4">
                  <p:embed/>
                </p:oleObj>
              </mc:Choice>
              <mc:Fallback>
                <p:oleObj name="Equation" r:id="rId14" imgW="462026" imgH="36592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19193" y="2392591"/>
                        <a:ext cx="461963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01214" y="2262525"/>
            <a:ext cx="4529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287515"/>
              </p:ext>
            </p:extLst>
          </p:nvPr>
        </p:nvGraphicFramePr>
        <p:xfrm>
          <a:off x="8773514" y="2182232"/>
          <a:ext cx="2649451" cy="5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Equation" r:id="rId16" imgW="1206360" imgH="203040" progId="Equation.DSMT4">
                  <p:embed/>
                </p:oleObj>
              </mc:Choice>
              <mc:Fallback>
                <p:oleObj name="Equation" r:id="rId16" imgW="1206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773514" y="2182232"/>
                        <a:ext cx="2649451" cy="5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99189"/>
              </p:ext>
            </p:extLst>
          </p:nvPr>
        </p:nvGraphicFramePr>
        <p:xfrm>
          <a:off x="434727" y="3081026"/>
          <a:ext cx="2959464" cy="4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Equation" r:id="rId18" imgW="1143000" imgH="203040" progId="Equation.DSMT4">
                  <p:embed/>
                </p:oleObj>
              </mc:Choice>
              <mc:Fallback>
                <p:oleObj name="Equation" r:id="rId18" imgW="1143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4727" y="3081026"/>
                        <a:ext cx="2959464" cy="4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071755"/>
              </p:ext>
            </p:extLst>
          </p:nvPr>
        </p:nvGraphicFramePr>
        <p:xfrm>
          <a:off x="3518485" y="3168961"/>
          <a:ext cx="4619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name="Equation" r:id="rId20" imgW="462026" imgH="367366" progId="Equation.DSMT4">
                  <p:embed/>
                </p:oleObj>
              </mc:Choice>
              <mc:Fallback>
                <p:oleObj name="Equation" r:id="rId20" imgW="462026" imgH="3673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518485" y="3168961"/>
                        <a:ext cx="461963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030393" y="3035906"/>
            <a:ext cx="4529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486814"/>
              </p:ext>
            </p:extLst>
          </p:nvPr>
        </p:nvGraphicFramePr>
        <p:xfrm>
          <a:off x="7098714" y="2970250"/>
          <a:ext cx="2325433" cy="54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Equation" r:id="rId22" imgW="1117440" imgH="203040" progId="Equation.DSMT4">
                  <p:embed/>
                </p:oleObj>
              </mc:Choice>
              <mc:Fallback>
                <p:oleObj name="Equation" r:id="rId22" imgW="1117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098714" y="2970250"/>
                        <a:ext cx="2325433" cy="546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483113"/>
              </p:ext>
            </p:extLst>
          </p:nvPr>
        </p:nvGraphicFramePr>
        <p:xfrm>
          <a:off x="3518485" y="3821660"/>
          <a:ext cx="4619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name="Equation" r:id="rId24" imgW="462026" imgH="365924" progId="Equation.DSMT4">
                  <p:embed/>
                </p:oleObj>
              </mc:Choice>
              <mc:Fallback>
                <p:oleObj name="Equation" r:id="rId24" imgW="462026" imgH="36592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518485" y="3821660"/>
                        <a:ext cx="461963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980448" y="3658998"/>
            <a:ext cx="4529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979446"/>
              </p:ext>
            </p:extLst>
          </p:nvPr>
        </p:nvGraphicFramePr>
        <p:xfrm>
          <a:off x="7000238" y="3427830"/>
          <a:ext cx="2690211" cy="921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Equation" r:id="rId26" imgW="1384200" imgH="368280" progId="Equation.DSMT4">
                  <p:embed/>
                </p:oleObj>
              </mc:Choice>
              <mc:Fallback>
                <p:oleObj name="Equation" r:id="rId26" imgW="13842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000238" y="3427830"/>
                        <a:ext cx="2690211" cy="921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437" y="182880"/>
            <a:ext cx="1059297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9.19: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9.45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917918"/>
              </p:ext>
            </p:extLst>
          </p:nvPr>
        </p:nvGraphicFramePr>
        <p:xfrm>
          <a:off x="3624913" y="182880"/>
          <a:ext cx="1551116" cy="568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4" imgW="495000" imgH="190440" progId="Equation.DSMT4">
                  <p:embed/>
                </p:oleObj>
              </mc:Choice>
              <mc:Fallback>
                <p:oleObj name="Equation" r:id="rId4" imgW="4950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4913" y="182880"/>
                        <a:ext cx="1551116" cy="568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639" y="1368136"/>
            <a:ext cx="3790654" cy="437148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711483" y="2082018"/>
            <a:ext cx="91440" cy="47759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71471" y="1368136"/>
            <a:ext cx="299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1483" y="2113723"/>
            <a:ext cx="6755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Pythagore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024017"/>
              </p:ext>
            </p:extLst>
          </p:nvPr>
        </p:nvGraphicFramePr>
        <p:xfrm>
          <a:off x="8067993" y="3314979"/>
          <a:ext cx="1731918" cy="473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7" imgW="801955" imgH="219186" progId="Equation.DSMT4">
                  <p:embed/>
                </p:oleObj>
              </mc:Choice>
              <mc:Fallback>
                <p:oleObj name="Equation" r:id="rId7" imgW="801955" imgH="2191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67993" y="3314979"/>
                        <a:ext cx="1731918" cy="473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73343"/>
              </p:ext>
            </p:extLst>
          </p:nvPr>
        </p:nvGraphicFramePr>
        <p:xfrm>
          <a:off x="8067993" y="3819961"/>
          <a:ext cx="1146345" cy="460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9" imgW="534637" imgH="219186" progId="Equation.DSMT4">
                  <p:embed/>
                </p:oleObj>
              </mc:Choice>
              <mc:Fallback>
                <p:oleObj name="Equation" r:id="rId9" imgW="534637" imgH="2191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67993" y="3819961"/>
                        <a:ext cx="1146345" cy="460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613572"/>
              </p:ext>
            </p:extLst>
          </p:nvPr>
        </p:nvGraphicFramePr>
        <p:xfrm>
          <a:off x="8067993" y="4329680"/>
          <a:ext cx="1349949" cy="55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11" imgW="582256" imgH="237901" progId="Equation.DSMT4">
                  <p:embed/>
                </p:oleObj>
              </mc:Choice>
              <mc:Fallback>
                <p:oleObj name="Equation" r:id="rId11" imgW="582256" imgH="23790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67993" y="4329680"/>
                        <a:ext cx="1349949" cy="55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91508"/>
            <a:ext cx="4149236" cy="4192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437" y="182880"/>
            <a:ext cx="1059297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9.19: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9.45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47380"/>
              </p:ext>
            </p:extLst>
          </p:nvPr>
        </p:nvGraphicFramePr>
        <p:xfrm>
          <a:off x="3624913" y="182880"/>
          <a:ext cx="1551116" cy="568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5" imgW="495000" imgH="190440" progId="Equation.DSMT4">
                  <p:embed/>
                </p:oleObj>
              </mc:Choice>
              <mc:Fallback>
                <p:oleObj name="Equation" r:id="rId5" imgW="495000" imgH="1904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24913" y="182880"/>
                        <a:ext cx="1551116" cy="568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905829" y="2670629"/>
            <a:ext cx="101600" cy="4078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92500" y="2391508"/>
            <a:ext cx="299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6029" y="3028123"/>
            <a:ext cx="6755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Pythagore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160502"/>
              </p:ext>
            </p:extLst>
          </p:nvPr>
        </p:nvGraphicFramePr>
        <p:xfrm>
          <a:off x="7015163" y="4197674"/>
          <a:ext cx="2125622" cy="51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7" imgW="801955" imgH="237901" progId="Equation.DSMT4">
                  <p:embed/>
                </p:oleObj>
              </mc:Choice>
              <mc:Fallback>
                <p:oleObj name="Equation" r:id="rId7" imgW="801955" imgH="23790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15163" y="4197674"/>
                        <a:ext cx="2125622" cy="51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238023"/>
              </p:ext>
            </p:extLst>
          </p:nvPr>
        </p:nvGraphicFramePr>
        <p:xfrm>
          <a:off x="7141256" y="4759423"/>
          <a:ext cx="1683376" cy="477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9" imgW="839834" imgH="237901" progId="Equation.DSMT4">
                  <p:embed/>
                </p:oleObj>
              </mc:Choice>
              <mc:Fallback>
                <p:oleObj name="Equation" r:id="rId9" imgW="839834" imgH="23790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41256" y="4759423"/>
                        <a:ext cx="1683376" cy="477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594884"/>
              </p:ext>
            </p:extLst>
          </p:nvPr>
        </p:nvGraphicFramePr>
        <p:xfrm>
          <a:off x="7141256" y="5191523"/>
          <a:ext cx="1074870" cy="454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11" imgW="458157" imgH="237901" progId="Equation.DSMT4">
                  <p:embed/>
                </p:oleObj>
              </mc:Choice>
              <mc:Fallback>
                <p:oleObj name="Equation" r:id="rId11" imgW="458157" imgH="23790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41256" y="5191523"/>
                        <a:ext cx="1074870" cy="454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505090"/>
              </p:ext>
            </p:extLst>
          </p:nvPr>
        </p:nvGraphicFramePr>
        <p:xfrm>
          <a:off x="7141256" y="5760844"/>
          <a:ext cx="957715" cy="420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13" imgW="381677" imgH="200111" progId="Equation.DSMT4">
                  <p:embed/>
                </p:oleObj>
              </mc:Choice>
              <mc:Fallback>
                <p:oleObj name="Equation" r:id="rId13" imgW="381677" imgH="2001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41256" y="5760844"/>
                        <a:ext cx="957715" cy="420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DỤNG, MỞ RỘNG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224" y="-223"/>
            <a:ext cx="8088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endParaRPr lang="en-US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103455" y="592265"/>
            <a:ext cx="82604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5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(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H9.31).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420482"/>
              </p:ext>
            </p:extLst>
          </p:nvPr>
        </p:nvGraphicFramePr>
        <p:xfrm>
          <a:off x="1021092" y="1846168"/>
          <a:ext cx="590834" cy="446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4" imgW="635466" imgH="460379" progId="Equation.DSMT4">
                  <p:embed/>
                </p:oleObj>
              </mc:Choice>
              <mc:Fallback>
                <p:oleObj name="Equation" r:id="rId4" imgW="635466" imgH="460379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1092" y="1846168"/>
                        <a:ext cx="590834" cy="446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731841"/>
              </p:ext>
            </p:extLst>
          </p:nvPr>
        </p:nvGraphicFramePr>
        <p:xfrm>
          <a:off x="6218578" y="1847950"/>
          <a:ext cx="557213" cy="444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6" imgW="557742" imgH="382508" progId="Equation.DSMT4">
                  <p:embed/>
                </p:oleObj>
              </mc:Choice>
              <mc:Fallback>
                <p:oleObj name="Equation" r:id="rId6" imgW="557742" imgH="382508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18578" y="1847950"/>
                        <a:ext cx="557213" cy="444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/>
          <p:cNvPicPr/>
          <p:nvPr/>
        </p:nvPicPr>
        <p:blipFill>
          <a:blip r:embed="rId8"/>
          <a:stretch>
            <a:fillRect/>
          </a:stretch>
        </p:blipFill>
        <p:spPr>
          <a:xfrm>
            <a:off x="8285868" y="464234"/>
            <a:ext cx="3896749" cy="3277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5646" y="2716013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623" y="3094903"/>
            <a:ext cx="11394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thang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257636"/>
              </p:ext>
            </p:extLst>
          </p:nvPr>
        </p:nvGraphicFramePr>
        <p:xfrm>
          <a:off x="5926365" y="3984433"/>
          <a:ext cx="526369" cy="40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Equation" r:id="rId9" imgW="124099" imgH="142885" progId="Equation.DSMT4">
                  <p:embed/>
                </p:oleObj>
              </mc:Choice>
              <mc:Fallback>
                <p:oleObj name="Equation" r:id="rId9" imgW="124099" imgH="14288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26365" y="3984433"/>
                        <a:ext cx="526369" cy="40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73623" y="4599865"/>
            <a:ext cx="89694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lnSpc>
                <a:spcPts val="18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Pythagore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thang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37333"/>
              </p:ext>
            </p:extLst>
          </p:nvPr>
        </p:nvGraphicFramePr>
        <p:xfrm>
          <a:off x="2230211" y="4909839"/>
          <a:ext cx="1939028" cy="487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11" imgW="792215" imgH="219186" progId="Equation.DSMT4">
                  <p:embed/>
                </p:oleObj>
              </mc:Choice>
              <mc:Fallback>
                <p:oleObj name="Equation" r:id="rId11" imgW="792215" imgH="2191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30211" y="4909839"/>
                        <a:ext cx="1939028" cy="487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263623"/>
              </p:ext>
            </p:extLst>
          </p:nvPr>
        </p:nvGraphicFramePr>
        <p:xfrm>
          <a:off x="2260038" y="5381968"/>
          <a:ext cx="1153657" cy="477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13" imgW="534637" imgH="219186" progId="Equation.DSMT4">
                  <p:embed/>
                </p:oleObj>
              </mc:Choice>
              <mc:Fallback>
                <p:oleObj name="Equation" r:id="rId13" imgW="534637" imgH="2191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60038" y="5381968"/>
                        <a:ext cx="1153657" cy="477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307958"/>
              </p:ext>
            </p:extLst>
          </p:nvPr>
        </p:nvGraphicFramePr>
        <p:xfrm>
          <a:off x="2260038" y="5942400"/>
          <a:ext cx="1153657" cy="447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Equation" r:id="rId15" imgW="372298" imgH="181035" progId="Equation.DSMT4">
                  <p:embed/>
                </p:oleObj>
              </mc:Choice>
              <mc:Fallback>
                <p:oleObj name="Equation" r:id="rId15" imgW="372298" imgH="18103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60038" y="5942400"/>
                        <a:ext cx="1153657" cy="447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62224" y="6389427"/>
            <a:ext cx="4256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thang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591242"/>
              </p:ext>
            </p:extLst>
          </p:nvPr>
        </p:nvGraphicFramePr>
        <p:xfrm>
          <a:off x="4579255" y="6468027"/>
          <a:ext cx="576615" cy="47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Equation" r:id="rId17" imgW="267318" imgH="219186" progId="Equation.DSMT4">
                  <p:embed/>
                </p:oleObj>
              </mc:Choice>
              <mc:Fallback>
                <p:oleObj name="Equation" r:id="rId17" imgW="267318" imgH="2191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79255" y="6468027"/>
                        <a:ext cx="576615" cy="473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28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51" y="2263515"/>
            <a:ext cx="4109199" cy="401817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/>
        </p:nvSpPr>
        <p:spPr>
          <a:xfrm>
            <a:off x="6358597" y="548640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700606" y="1904290"/>
            <a:ext cx="7084993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-BTVN: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9.19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c, d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9.20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/95)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Pythagore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505"/>
          </a:xfrm>
          <a:prstGeom prst="rect">
            <a:avLst/>
          </a:prstGeom>
        </p:spPr>
      </p:pic>
      <p:sp>
        <p:nvSpPr>
          <p:cNvPr id="5" name="Google Shape;227;p24"/>
          <p:cNvSpPr/>
          <p:nvPr/>
        </p:nvSpPr>
        <p:spPr>
          <a:xfrm>
            <a:off x="1685054" y="2337031"/>
            <a:ext cx="96664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ơn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/>
          <p:nvPr/>
        </p:nvSpPr>
        <p:spPr>
          <a:xfrm rot="5400000">
            <a:off x="914560" y="2160481"/>
            <a:ext cx="1931458" cy="1352020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"/>
          <p:cNvSpPr txBox="1"/>
          <p:nvPr/>
        </p:nvSpPr>
        <p:spPr>
          <a:xfrm>
            <a:off x="1204279" y="2546772"/>
            <a:ext cx="135202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endParaRPr sz="4000" b="0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6"/>
          <p:cNvSpPr/>
          <p:nvPr/>
        </p:nvSpPr>
        <p:spPr>
          <a:xfrm rot="5400000">
            <a:off x="6145527" y="-1721553"/>
            <a:ext cx="1255447" cy="843390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"/>
          <p:cNvSpPr txBox="1"/>
          <p:nvPr/>
        </p:nvSpPr>
        <p:spPr>
          <a:xfrm>
            <a:off x="2508765" y="1703616"/>
            <a:ext cx="8372620" cy="113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250" tIns="24125" rIns="24125" bIns="24125" anchor="ctr" anchorCtr="0">
            <a:noAutofit/>
          </a:bodyPr>
          <a:lstStyle/>
          <a:p>
            <a:pPr marL="285750" marR="0" lvl="1" indent="-44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</a:pP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1" indent="-44450" algn="l" rtl="0">
              <a:lnSpc>
                <a:spcPct val="9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</a:pP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lý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Pythagore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6"/>
          <p:cNvSpPr/>
          <p:nvPr/>
        </p:nvSpPr>
        <p:spPr>
          <a:xfrm rot="5400000">
            <a:off x="914560" y="3900999"/>
            <a:ext cx="1931458" cy="1352020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"/>
          <p:cNvSpPr txBox="1"/>
          <p:nvPr/>
        </p:nvSpPr>
        <p:spPr>
          <a:xfrm>
            <a:off x="1204279" y="4287290"/>
            <a:ext cx="135202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endParaRPr sz="4000" b="0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6"/>
          <p:cNvSpPr/>
          <p:nvPr/>
        </p:nvSpPr>
        <p:spPr>
          <a:xfrm rot="5400000">
            <a:off x="6145528" y="22053"/>
            <a:ext cx="1255447" cy="843390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2556297" y="3444134"/>
            <a:ext cx="8372620" cy="113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250" tIns="24125" rIns="24125" bIns="24125" anchor="ctr" anchorCtr="0">
            <a:noAutofit/>
          </a:bodyPr>
          <a:lstStyle/>
          <a:p>
            <a:pPr marL="285750" marR="0" lvl="1" indent="-44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</a:pP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1" indent="-44450" algn="l" rtl="0">
              <a:lnSpc>
                <a:spcPct val="9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</a:pP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dài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cạnh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tam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giác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lý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Pythagore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1204279" y="6027807"/>
            <a:ext cx="135202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endParaRPr sz="4000" b="0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4707348" y="183110"/>
            <a:ext cx="22659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 TIÊU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4" grpId="0" animBg="1"/>
      <p:bldP spid="125" grpId="0"/>
      <p:bldP spid="126" grpId="0" animBg="1"/>
      <p:bldP spid="128" grpId="0" animBg="1"/>
      <p:bldP spid="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16E9F-637A-4F74-94B8-237D9D330B1D}"/>
              </a:ext>
            </a:extLst>
          </p:cNvPr>
          <p:cNvSpPr txBox="1"/>
          <p:nvPr/>
        </p:nvSpPr>
        <p:spPr>
          <a:xfrm>
            <a:off x="4055165" y="291548"/>
            <a:ext cx="4703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CẤU TRÚC BÀI HỌC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1CE783-31DB-41FE-A3D9-B1E1DDF37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2237915"/>
              </p:ext>
            </p:extLst>
          </p:nvPr>
        </p:nvGraphicFramePr>
        <p:xfrm>
          <a:off x="1245703" y="601461"/>
          <a:ext cx="9833113" cy="608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2C4A7BA-DE53-4B2A-B5E8-A272F09A5DA7}"/>
              </a:ext>
            </a:extLst>
          </p:cNvPr>
          <p:cNvSpPr txBox="1"/>
          <p:nvPr/>
        </p:nvSpPr>
        <p:spPr>
          <a:xfrm>
            <a:off x="0" y="2894849"/>
            <a:ext cx="2538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LÝ PYTHAGORE VÀ ỨNG DỤNG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 descr="Các trò chơi khởi động cho một buổi sinh hoạt tập thể - Sinh Viên Công Giáo  Trung Ch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47" y="340894"/>
            <a:ext cx="6368717" cy="65171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4738255" y="2690200"/>
            <a:ext cx="19909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302" y="464234"/>
            <a:ext cx="8088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endParaRPr lang="en-US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30884" y="1122468"/>
            <a:ext cx="82604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5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(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H9.31).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731477"/>
              </p:ext>
            </p:extLst>
          </p:nvPr>
        </p:nvGraphicFramePr>
        <p:xfrm>
          <a:off x="1021092" y="2336800"/>
          <a:ext cx="590834" cy="446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4" imgW="635466" imgH="460379" progId="Equation.DSMT4">
                  <p:embed/>
                </p:oleObj>
              </mc:Choice>
              <mc:Fallback>
                <p:oleObj name="Equation" r:id="rId4" imgW="635466" imgH="46037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1092" y="2336800"/>
                        <a:ext cx="590834" cy="446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920599"/>
              </p:ext>
            </p:extLst>
          </p:nvPr>
        </p:nvGraphicFramePr>
        <p:xfrm>
          <a:off x="6360536" y="2336800"/>
          <a:ext cx="557213" cy="444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6" imgW="557742" imgH="382508" progId="Equation.DSMT4">
                  <p:embed/>
                </p:oleObj>
              </mc:Choice>
              <mc:Fallback>
                <p:oleObj name="Equation" r:id="rId6" imgW="557742" imgH="3825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60536" y="2336800"/>
                        <a:ext cx="557213" cy="444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/>
          <p:cNvPicPr/>
          <p:nvPr/>
        </p:nvPicPr>
        <p:blipFill>
          <a:blip r:embed="rId8"/>
          <a:stretch>
            <a:fillRect/>
          </a:stretch>
        </p:blipFill>
        <p:spPr>
          <a:xfrm>
            <a:off x="8285868" y="464234"/>
            <a:ext cx="3896749" cy="32777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41259" y="5134707"/>
            <a:ext cx="11288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Google Shape;236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546" y="4996267"/>
            <a:ext cx="608926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/>
          <p:nvPr/>
        </p:nvSpPr>
        <p:spPr>
          <a:xfrm>
            <a:off x="2699112" y="3854353"/>
            <a:ext cx="90727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10" name="Rectangle 522"/>
          <p:cNvSpPr>
            <a:spLocks noChangeArrowheads="1"/>
          </p:cNvSpPr>
          <p:nvPr/>
        </p:nvSpPr>
        <p:spPr bwMode="auto">
          <a:xfrm>
            <a:off x="9639300" y="528151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9 +16=25</a:t>
            </a:r>
          </a:p>
        </p:txBody>
      </p:sp>
      <p:grpSp>
        <p:nvGrpSpPr>
          <p:cNvPr id="2" name="Group 364"/>
          <p:cNvGrpSpPr>
            <a:grpSpLocks/>
          </p:cNvGrpSpPr>
          <p:nvPr/>
        </p:nvGrpSpPr>
        <p:grpSpPr bwMode="auto">
          <a:xfrm>
            <a:off x="2209800" y="4560888"/>
            <a:ext cx="5029200" cy="544512"/>
            <a:chOff x="-2400" y="1488"/>
            <a:chExt cx="2880" cy="439"/>
          </a:xfrm>
        </p:grpSpPr>
        <p:sp>
          <p:nvSpPr>
            <p:cNvPr id="63853" name="Rectangle 365"/>
            <p:cNvSpPr>
              <a:spLocks noChangeArrowheads="1"/>
            </p:cNvSpPr>
            <p:nvPr/>
          </p:nvSpPr>
          <p:spPr bwMode="auto">
            <a:xfrm>
              <a:off x="-2400" y="1488"/>
              <a:ext cx="2832" cy="4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330" name="Group 366"/>
            <p:cNvGrpSpPr>
              <a:grpSpLocks/>
            </p:cNvGrpSpPr>
            <p:nvPr/>
          </p:nvGrpSpPr>
          <p:grpSpPr bwMode="auto">
            <a:xfrm>
              <a:off x="-2400" y="1488"/>
              <a:ext cx="2880" cy="439"/>
              <a:chOff x="3072" y="1536"/>
              <a:chExt cx="2688" cy="394"/>
            </a:xfrm>
          </p:grpSpPr>
          <p:sp>
            <p:nvSpPr>
              <p:cNvPr id="9331" name="Line 367"/>
              <p:cNvSpPr>
                <a:spLocks noChangeShapeType="1"/>
              </p:cNvSpPr>
              <p:nvPr/>
            </p:nvSpPr>
            <p:spPr bwMode="auto">
              <a:xfrm>
                <a:off x="3072" y="1930"/>
                <a:ext cx="267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2" name="Line 368"/>
              <p:cNvSpPr>
                <a:spLocks noChangeShapeType="1"/>
              </p:cNvSpPr>
              <p:nvPr/>
            </p:nvSpPr>
            <p:spPr bwMode="auto">
              <a:xfrm>
                <a:off x="3083" y="1536"/>
                <a:ext cx="0" cy="3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3" name="Line 369"/>
              <p:cNvSpPr>
                <a:spLocks noChangeShapeType="1"/>
              </p:cNvSpPr>
              <p:nvPr/>
            </p:nvSpPr>
            <p:spPr bwMode="auto">
              <a:xfrm>
                <a:off x="3083" y="1536"/>
                <a:ext cx="2677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4" name="Line 370"/>
              <p:cNvSpPr>
                <a:spLocks noChangeShapeType="1"/>
              </p:cNvSpPr>
              <p:nvPr/>
            </p:nvSpPr>
            <p:spPr bwMode="auto">
              <a:xfrm>
                <a:off x="3227" y="1536"/>
                <a:ext cx="0" cy="3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5" name="Rectangle 371"/>
              <p:cNvSpPr>
                <a:spLocks noChangeArrowheads="1"/>
              </p:cNvSpPr>
              <p:nvPr/>
            </p:nvSpPr>
            <p:spPr bwMode="auto">
              <a:xfrm>
                <a:off x="3228" y="1583"/>
                <a:ext cx="198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FF0000"/>
                    </a:solidFill>
                    <a:latin typeface="MS Sans Serif"/>
                  </a:rPr>
                  <a:t>0</a:t>
                </a:r>
                <a:endPara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36" name="Line 372"/>
              <p:cNvSpPr>
                <a:spLocks noChangeShapeType="1"/>
              </p:cNvSpPr>
              <p:nvPr/>
            </p:nvSpPr>
            <p:spPr bwMode="auto">
              <a:xfrm>
                <a:off x="3273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7" name="Line 373"/>
              <p:cNvSpPr>
                <a:spLocks noChangeShapeType="1"/>
              </p:cNvSpPr>
              <p:nvPr/>
            </p:nvSpPr>
            <p:spPr bwMode="auto">
              <a:xfrm>
                <a:off x="3319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8" name="Line 374"/>
              <p:cNvSpPr>
                <a:spLocks noChangeShapeType="1"/>
              </p:cNvSpPr>
              <p:nvPr/>
            </p:nvSpPr>
            <p:spPr bwMode="auto">
              <a:xfrm>
                <a:off x="3365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9" name="Line 375"/>
              <p:cNvSpPr>
                <a:spLocks noChangeShapeType="1"/>
              </p:cNvSpPr>
              <p:nvPr/>
            </p:nvSpPr>
            <p:spPr bwMode="auto">
              <a:xfrm>
                <a:off x="3411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0" name="Line 376"/>
              <p:cNvSpPr>
                <a:spLocks noChangeShapeType="1"/>
              </p:cNvSpPr>
              <p:nvPr/>
            </p:nvSpPr>
            <p:spPr bwMode="auto">
              <a:xfrm>
                <a:off x="3457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1" name="Line 377"/>
              <p:cNvSpPr>
                <a:spLocks noChangeShapeType="1"/>
              </p:cNvSpPr>
              <p:nvPr/>
            </p:nvSpPr>
            <p:spPr bwMode="auto">
              <a:xfrm>
                <a:off x="3916" y="1536"/>
                <a:ext cx="0" cy="2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2" name="Line 378"/>
              <p:cNvSpPr>
                <a:spLocks noChangeShapeType="1"/>
              </p:cNvSpPr>
              <p:nvPr/>
            </p:nvSpPr>
            <p:spPr bwMode="auto">
              <a:xfrm>
                <a:off x="3503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3" name="Line 379"/>
              <p:cNvSpPr>
                <a:spLocks noChangeShapeType="1"/>
              </p:cNvSpPr>
              <p:nvPr/>
            </p:nvSpPr>
            <p:spPr bwMode="auto">
              <a:xfrm>
                <a:off x="354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4" name="Line 380"/>
              <p:cNvSpPr>
                <a:spLocks noChangeShapeType="1"/>
              </p:cNvSpPr>
              <p:nvPr/>
            </p:nvSpPr>
            <p:spPr bwMode="auto">
              <a:xfrm>
                <a:off x="359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5" name="Line 381"/>
              <p:cNvSpPr>
                <a:spLocks noChangeShapeType="1"/>
              </p:cNvSpPr>
              <p:nvPr/>
            </p:nvSpPr>
            <p:spPr bwMode="auto">
              <a:xfrm>
                <a:off x="3640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6" name="Line 382"/>
              <p:cNvSpPr>
                <a:spLocks noChangeShapeType="1"/>
              </p:cNvSpPr>
              <p:nvPr/>
            </p:nvSpPr>
            <p:spPr bwMode="auto">
              <a:xfrm>
                <a:off x="3686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" name="Line 383"/>
              <p:cNvSpPr>
                <a:spLocks noChangeShapeType="1"/>
              </p:cNvSpPr>
              <p:nvPr/>
            </p:nvSpPr>
            <p:spPr bwMode="auto">
              <a:xfrm>
                <a:off x="3732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8" name="Line 384"/>
              <p:cNvSpPr>
                <a:spLocks noChangeShapeType="1"/>
              </p:cNvSpPr>
              <p:nvPr/>
            </p:nvSpPr>
            <p:spPr bwMode="auto">
              <a:xfrm>
                <a:off x="377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" name="Line 385"/>
              <p:cNvSpPr>
                <a:spLocks noChangeShapeType="1"/>
              </p:cNvSpPr>
              <p:nvPr/>
            </p:nvSpPr>
            <p:spPr bwMode="auto">
              <a:xfrm>
                <a:off x="382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" name="Line 386"/>
              <p:cNvSpPr>
                <a:spLocks noChangeShapeType="1"/>
              </p:cNvSpPr>
              <p:nvPr/>
            </p:nvSpPr>
            <p:spPr bwMode="auto">
              <a:xfrm>
                <a:off x="3870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1" name="Line 387"/>
              <p:cNvSpPr>
                <a:spLocks noChangeShapeType="1"/>
              </p:cNvSpPr>
              <p:nvPr/>
            </p:nvSpPr>
            <p:spPr bwMode="auto">
              <a:xfrm>
                <a:off x="3916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2" name="Line 388"/>
              <p:cNvSpPr>
                <a:spLocks noChangeShapeType="1"/>
              </p:cNvSpPr>
              <p:nvPr/>
            </p:nvSpPr>
            <p:spPr bwMode="auto">
              <a:xfrm>
                <a:off x="3962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3" name="Line 389"/>
              <p:cNvSpPr>
                <a:spLocks noChangeShapeType="1"/>
              </p:cNvSpPr>
              <p:nvPr/>
            </p:nvSpPr>
            <p:spPr bwMode="auto">
              <a:xfrm>
                <a:off x="4008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4" name="Line 390"/>
              <p:cNvSpPr>
                <a:spLocks noChangeShapeType="1"/>
              </p:cNvSpPr>
              <p:nvPr/>
            </p:nvSpPr>
            <p:spPr bwMode="auto">
              <a:xfrm>
                <a:off x="405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" name="Line 391"/>
              <p:cNvSpPr>
                <a:spLocks noChangeShapeType="1"/>
              </p:cNvSpPr>
              <p:nvPr/>
            </p:nvSpPr>
            <p:spPr bwMode="auto">
              <a:xfrm>
                <a:off x="4100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" name="Line 392"/>
              <p:cNvSpPr>
                <a:spLocks noChangeShapeType="1"/>
              </p:cNvSpPr>
              <p:nvPr/>
            </p:nvSpPr>
            <p:spPr bwMode="auto">
              <a:xfrm>
                <a:off x="4146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7" name="Line 393"/>
              <p:cNvSpPr>
                <a:spLocks noChangeShapeType="1"/>
              </p:cNvSpPr>
              <p:nvPr/>
            </p:nvSpPr>
            <p:spPr bwMode="auto">
              <a:xfrm>
                <a:off x="4192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8" name="Line 394"/>
              <p:cNvSpPr>
                <a:spLocks noChangeShapeType="1"/>
              </p:cNvSpPr>
              <p:nvPr/>
            </p:nvSpPr>
            <p:spPr bwMode="auto">
              <a:xfrm>
                <a:off x="423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" name="Line 395"/>
              <p:cNvSpPr>
                <a:spLocks noChangeShapeType="1"/>
              </p:cNvSpPr>
              <p:nvPr/>
            </p:nvSpPr>
            <p:spPr bwMode="auto">
              <a:xfrm>
                <a:off x="4283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" name="Line 396"/>
              <p:cNvSpPr>
                <a:spLocks noChangeShapeType="1"/>
              </p:cNvSpPr>
              <p:nvPr/>
            </p:nvSpPr>
            <p:spPr bwMode="auto">
              <a:xfrm>
                <a:off x="4329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1" name="Line 397"/>
              <p:cNvSpPr>
                <a:spLocks noChangeShapeType="1"/>
              </p:cNvSpPr>
              <p:nvPr/>
            </p:nvSpPr>
            <p:spPr bwMode="auto">
              <a:xfrm>
                <a:off x="4375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2" name="Line 398"/>
              <p:cNvSpPr>
                <a:spLocks noChangeShapeType="1"/>
              </p:cNvSpPr>
              <p:nvPr/>
            </p:nvSpPr>
            <p:spPr bwMode="auto">
              <a:xfrm>
                <a:off x="4421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3" name="Line 399"/>
              <p:cNvSpPr>
                <a:spLocks noChangeShapeType="1"/>
              </p:cNvSpPr>
              <p:nvPr/>
            </p:nvSpPr>
            <p:spPr bwMode="auto">
              <a:xfrm>
                <a:off x="4467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4" name="Line 400"/>
              <p:cNvSpPr>
                <a:spLocks noChangeShapeType="1"/>
              </p:cNvSpPr>
              <p:nvPr/>
            </p:nvSpPr>
            <p:spPr bwMode="auto">
              <a:xfrm>
                <a:off x="4513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5" name="Line 401"/>
              <p:cNvSpPr>
                <a:spLocks noChangeShapeType="1"/>
              </p:cNvSpPr>
              <p:nvPr/>
            </p:nvSpPr>
            <p:spPr bwMode="auto">
              <a:xfrm>
                <a:off x="4559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6" name="Line 402"/>
              <p:cNvSpPr>
                <a:spLocks noChangeShapeType="1"/>
              </p:cNvSpPr>
              <p:nvPr/>
            </p:nvSpPr>
            <p:spPr bwMode="auto">
              <a:xfrm>
                <a:off x="4605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7" name="Line 403"/>
              <p:cNvSpPr>
                <a:spLocks noChangeShapeType="1"/>
              </p:cNvSpPr>
              <p:nvPr/>
            </p:nvSpPr>
            <p:spPr bwMode="auto">
              <a:xfrm>
                <a:off x="4651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8" name="Line 404"/>
              <p:cNvSpPr>
                <a:spLocks noChangeShapeType="1"/>
              </p:cNvSpPr>
              <p:nvPr/>
            </p:nvSpPr>
            <p:spPr bwMode="auto">
              <a:xfrm>
                <a:off x="4697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9" name="Line 405"/>
              <p:cNvSpPr>
                <a:spLocks noChangeShapeType="1"/>
              </p:cNvSpPr>
              <p:nvPr/>
            </p:nvSpPr>
            <p:spPr bwMode="auto">
              <a:xfrm>
                <a:off x="4743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0" name="Line 406"/>
              <p:cNvSpPr>
                <a:spLocks noChangeShapeType="1"/>
              </p:cNvSpPr>
              <p:nvPr/>
            </p:nvSpPr>
            <p:spPr bwMode="auto">
              <a:xfrm>
                <a:off x="4789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1" name="Line 407"/>
              <p:cNvSpPr>
                <a:spLocks noChangeShapeType="1"/>
              </p:cNvSpPr>
              <p:nvPr/>
            </p:nvSpPr>
            <p:spPr bwMode="auto">
              <a:xfrm>
                <a:off x="4835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2" name="Line 408"/>
              <p:cNvSpPr>
                <a:spLocks noChangeShapeType="1"/>
              </p:cNvSpPr>
              <p:nvPr/>
            </p:nvSpPr>
            <p:spPr bwMode="auto">
              <a:xfrm>
                <a:off x="4881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3" name="Line 409"/>
              <p:cNvSpPr>
                <a:spLocks noChangeShapeType="1"/>
              </p:cNvSpPr>
              <p:nvPr/>
            </p:nvSpPr>
            <p:spPr bwMode="auto">
              <a:xfrm>
                <a:off x="4927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4" name="Line 410"/>
              <p:cNvSpPr>
                <a:spLocks noChangeShapeType="1"/>
              </p:cNvSpPr>
              <p:nvPr/>
            </p:nvSpPr>
            <p:spPr bwMode="auto">
              <a:xfrm>
                <a:off x="4972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5" name="Line 411"/>
              <p:cNvSpPr>
                <a:spLocks noChangeShapeType="1"/>
              </p:cNvSpPr>
              <p:nvPr/>
            </p:nvSpPr>
            <p:spPr bwMode="auto">
              <a:xfrm>
                <a:off x="501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6" name="Line 412"/>
              <p:cNvSpPr>
                <a:spLocks noChangeShapeType="1"/>
              </p:cNvSpPr>
              <p:nvPr/>
            </p:nvSpPr>
            <p:spPr bwMode="auto">
              <a:xfrm>
                <a:off x="506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7" name="Line 413"/>
              <p:cNvSpPr>
                <a:spLocks noChangeShapeType="1"/>
              </p:cNvSpPr>
              <p:nvPr/>
            </p:nvSpPr>
            <p:spPr bwMode="auto">
              <a:xfrm>
                <a:off x="5110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8" name="Line 414"/>
              <p:cNvSpPr>
                <a:spLocks noChangeShapeType="1"/>
              </p:cNvSpPr>
              <p:nvPr/>
            </p:nvSpPr>
            <p:spPr bwMode="auto">
              <a:xfrm>
                <a:off x="5156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9" name="Line 415"/>
              <p:cNvSpPr>
                <a:spLocks noChangeShapeType="1"/>
              </p:cNvSpPr>
              <p:nvPr/>
            </p:nvSpPr>
            <p:spPr bwMode="auto">
              <a:xfrm>
                <a:off x="5202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0" name="Line 416"/>
              <p:cNvSpPr>
                <a:spLocks noChangeShapeType="1"/>
              </p:cNvSpPr>
              <p:nvPr/>
            </p:nvSpPr>
            <p:spPr bwMode="auto">
              <a:xfrm>
                <a:off x="524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1" name="Line 417"/>
              <p:cNvSpPr>
                <a:spLocks noChangeShapeType="1"/>
              </p:cNvSpPr>
              <p:nvPr/>
            </p:nvSpPr>
            <p:spPr bwMode="auto">
              <a:xfrm>
                <a:off x="529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2" name="Line 418"/>
              <p:cNvSpPr>
                <a:spLocks noChangeShapeType="1"/>
              </p:cNvSpPr>
              <p:nvPr/>
            </p:nvSpPr>
            <p:spPr bwMode="auto">
              <a:xfrm>
                <a:off x="5340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3" name="Line 419"/>
              <p:cNvSpPr>
                <a:spLocks noChangeShapeType="1"/>
              </p:cNvSpPr>
              <p:nvPr/>
            </p:nvSpPr>
            <p:spPr bwMode="auto">
              <a:xfrm>
                <a:off x="5386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4" name="Line 420"/>
              <p:cNvSpPr>
                <a:spLocks noChangeShapeType="1"/>
              </p:cNvSpPr>
              <p:nvPr/>
            </p:nvSpPr>
            <p:spPr bwMode="auto">
              <a:xfrm>
                <a:off x="5432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5" name="Line 421"/>
              <p:cNvSpPr>
                <a:spLocks noChangeShapeType="1"/>
              </p:cNvSpPr>
              <p:nvPr/>
            </p:nvSpPr>
            <p:spPr bwMode="auto">
              <a:xfrm>
                <a:off x="547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6" name="Line 422"/>
              <p:cNvSpPr>
                <a:spLocks noChangeShapeType="1"/>
              </p:cNvSpPr>
              <p:nvPr/>
            </p:nvSpPr>
            <p:spPr bwMode="auto">
              <a:xfrm>
                <a:off x="552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7" name="Line 423"/>
              <p:cNvSpPr>
                <a:spLocks noChangeShapeType="1"/>
              </p:cNvSpPr>
              <p:nvPr/>
            </p:nvSpPr>
            <p:spPr bwMode="auto">
              <a:xfrm>
                <a:off x="3457" y="1547"/>
                <a:ext cx="1" cy="2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8" name="Line 424"/>
              <p:cNvSpPr>
                <a:spLocks noChangeShapeType="1"/>
              </p:cNvSpPr>
              <p:nvPr/>
            </p:nvSpPr>
            <p:spPr bwMode="auto">
              <a:xfrm>
                <a:off x="3686" y="1536"/>
                <a:ext cx="1" cy="3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9" name="Rectangle 425"/>
              <p:cNvSpPr>
                <a:spLocks noChangeArrowheads="1"/>
              </p:cNvSpPr>
              <p:nvPr/>
            </p:nvSpPr>
            <p:spPr bwMode="auto">
              <a:xfrm>
                <a:off x="3689" y="1596"/>
                <a:ext cx="107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FF0000"/>
                    </a:solidFill>
                    <a:latin typeface="MS Sans Serif"/>
                  </a:rPr>
                  <a:t>1</a:t>
                </a:r>
                <a:endPara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90" name="Line 426"/>
              <p:cNvSpPr>
                <a:spLocks noChangeShapeType="1"/>
              </p:cNvSpPr>
              <p:nvPr/>
            </p:nvSpPr>
            <p:spPr bwMode="auto">
              <a:xfrm>
                <a:off x="4146" y="1547"/>
                <a:ext cx="1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1" name="Rectangle 427"/>
              <p:cNvSpPr>
                <a:spLocks noChangeArrowheads="1"/>
              </p:cNvSpPr>
              <p:nvPr/>
            </p:nvSpPr>
            <p:spPr bwMode="auto">
              <a:xfrm>
                <a:off x="4155" y="1604"/>
                <a:ext cx="107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FF0000"/>
                    </a:solidFill>
                    <a:latin typeface="MS Sans Serif"/>
                  </a:rPr>
                  <a:t>2</a:t>
                </a:r>
                <a:endPara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92" name="Line 428"/>
              <p:cNvSpPr>
                <a:spLocks noChangeShapeType="1"/>
              </p:cNvSpPr>
              <p:nvPr/>
            </p:nvSpPr>
            <p:spPr bwMode="auto">
              <a:xfrm>
                <a:off x="4605" y="1547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3" name="Rectangle 429"/>
              <p:cNvSpPr>
                <a:spLocks noChangeArrowheads="1"/>
              </p:cNvSpPr>
              <p:nvPr/>
            </p:nvSpPr>
            <p:spPr bwMode="auto">
              <a:xfrm>
                <a:off x="4615" y="1610"/>
                <a:ext cx="91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FF0000"/>
                    </a:solidFill>
                    <a:latin typeface="MS Sans Serif"/>
                  </a:rPr>
                  <a:t>3</a:t>
                </a:r>
                <a:endPara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94" name="Line 430"/>
              <p:cNvSpPr>
                <a:spLocks noChangeShapeType="1"/>
              </p:cNvSpPr>
              <p:nvPr/>
            </p:nvSpPr>
            <p:spPr bwMode="auto">
              <a:xfrm>
                <a:off x="5064" y="1536"/>
                <a:ext cx="1" cy="3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5" name="Rectangle 431"/>
              <p:cNvSpPr>
                <a:spLocks noChangeArrowheads="1"/>
              </p:cNvSpPr>
              <p:nvPr/>
            </p:nvSpPr>
            <p:spPr bwMode="auto">
              <a:xfrm>
                <a:off x="5072" y="1604"/>
                <a:ext cx="107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FF0000"/>
                    </a:solidFill>
                    <a:latin typeface="MS Sans Serif"/>
                  </a:rPr>
                  <a:t>4</a:t>
                </a:r>
                <a:endPara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96" name="Line 432"/>
              <p:cNvSpPr>
                <a:spLocks noChangeShapeType="1"/>
              </p:cNvSpPr>
              <p:nvPr/>
            </p:nvSpPr>
            <p:spPr bwMode="auto">
              <a:xfrm>
                <a:off x="5524" y="1536"/>
                <a:ext cx="1" cy="3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7" name="Rectangle 433"/>
              <p:cNvSpPr>
                <a:spLocks noChangeArrowheads="1"/>
              </p:cNvSpPr>
              <p:nvPr/>
            </p:nvSpPr>
            <p:spPr bwMode="auto">
              <a:xfrm>
                <a:off x="5523" y="1604"/>
                <a:ext cx="107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FF0000"/>
                    </a:solidFill>
                    <a:latin typeface="MS Sans Serif"/>
                  </a:rPr>
                  <a:t>5</a:t>
                </a:r>
                <a:endPara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98" name="Line 434"/>
              <p:cNvSpPr>
                <a:spLocks noChangeShapeType="1"/>
              </p:cNvSpPr>
              <p:nvPr/>
            </p:nvSpPr>
            <p:spPr bwMode="auto">
              <a:xfrm>
                <a:off x="4375" y="1536"/>
                <a:ext cx="1" cy="2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9" name="Line 435"/>
              <p:cNvSpPr>
                <a:spLocks noChangeShapeType="1"/>
              </p:cNvSpPr>
              <p:nvPr/>
            </p:nvSpPr>
            <p:spPr bwMode="auto">
              <a:xfrm>
                <a:off x="4835" y="1536"/>
                <a:ext cx="1" cy="2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0" name="Line 436"/>
              <p:cNvSpPr>
                <a:spLocks noChangeShapeType="1"/>
              </p:cNvSpPr>
              <p:nvPr/>
            </p:nvSpPr>
            <p:spPr bwMode="auto">
              <a:xfrm>
                <a:off x="5294" y="1536"/>
                <a:ext cx="1" cy="2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723254" y="4607892"/>
            <a:ext cx="3034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2819400" y="2819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aseline="30000">
              <a:latin typeface="Times New Roman" panose="02020603050405020304" pitchFamily="18" charset="0"/>
            </a:endParaRP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2286000" y="7161311"/>
            <a:ext cx="228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714061" y="5257350"/>
            <a:ext cx="815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+AC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750150" y="4947020"/>
            <a:ext cx="52180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3613899" y="4623806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5864404" y="490518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25</a:t>
            </a: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8610600" y="525735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586664" y="5685166"/>
            <a:ext cx="11044526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?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luận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huyền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9233" name="Text Box 356"/>
          <p:cNvSpPr txBox="1">
            <a:spLocks noChangeArrowheads="1"/>
          </p:cNvSpPr>
          <p:nvPr/>
        </p:nvSpPr>
        <p:spPr bwMode="auto">
          <a:xfrm>
            <a:off x="1295400" y="4343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aseline="30000">
              <a:latin typeface=".VnTime" panose="020B7200000000000000" pitchFamily="34" charset="0"/>
            </a:endParaRPr>
          </a:p>
        </p:txBody>
      </p:sp>
      <p:sp>
        <p:nvSpPr>
          <p:cNvPr id="63845" name="Line 357"/>
          <p:cNvSpPr>
            <a:spLocks noChangeShapeType="1"/>
          </p:cNvSpPr>
          <p:nvPr/>
        </p:nvSpPr>
        <p:spPr bwMode="auto">
          <a:xfrm>
            <a:off x="2438400" y="4495800"/>
            <a:ext cx="35052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846" name="Line 358"/>
          <p:cNvSpPr>
            <a:spLocks noChangeShapeType="1"/>
          </p:cNvSpPr>
          <p:nvPr/>
        </p:nvSpPr>
        <p:spPr bwMode="auto">
          <a:xfrm flipV="1">
            <a:off x="2438400" y="1905000"/>
            <a:ext cx="1588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847" name="Line 359"/>
          <p:cNvSpPr>
            <a:spLocks noChangeShapeType="1"/>
          </p:cNvSpPr>
          <p:nvPr/>
        </p:nvSpPr>
        <p:spPr bwMode="auto">
          <a:xfrm>
            <a:off x="2438400" y="1905000"/>
            <a:ext cx="350520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848" name="Text Box 360"/>
          <p:cNvSpPr txBox="1">
            <a:spLocks noChangeArrowheads="1"/>
          </p:cNvSpPr>
          <p:nvPr/>
        </p:nvSpPr>
        <p:spPr bwMode="auto">
          <a:xfrm>
            <a:off x="3276600" y="39624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.VnTime" panose="020B7200000000000000" pitchFamily="34" charset="0"/>
              </a:rPr>
              <a:t>4cm</a:t>
            </a:r>
          </a:p>
        </p:txBody>
      </p:sp>
      <p:sp>
        <p:nvSpPr>
          <p:cNvPr id="63849" name="Text Box 361"/>
          <p:cNvSpPr txBox="1">
            <a:spLocks noChangeArrowheads="1"/>
          </p:cNvSpPr>
          <p:nvPr/>
        </p:nvSpPr>
        <p:spPr bwMode="auto">
          <a:xfrm>
            <a:off x="2362200" y="3306764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.VnTime" panose="020B7200000000000000" pitchFamily="34" charset="0"/>
              </a:rPr>
              <a:t>3cm</a:t>
            </a:r>
          </a:p>
        </p:txBody>
      </p:sp>
      <p:sp>
        <p:nvSpPr>
          <p:cNvPr id="63850" name="Text Box 362"/>
          <p:cNvSpPr txBox="1">
            <a:spLocks noChangeArrowheads="1"/>
          </p:cNvSpPr>
          <p:nvPr/>
        </p:nvSpPr>
        <p:spPr bwMode="auto">
          <a:xfrm>
            <a:off x="3810000" y="25146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.VnTime" panose="020B7200000000000000" pitchFamily="34" charset="0"/>
              </a:rPr>
              <a:t>5cm</a:t>
            </a:r>
          </a:p>
        </p:txBody>
      </p:sp>
      <p:sp>
        <p:nvSpPr>
          <p:cNvPr id="63851" name="Rectangle 363"/>
          <p:cNvSpPr>
            <a:spLocks noChangeArrowheads="1"/>
          </p:cNvSpPr>
          <p:nvPr/>
        </p:nvSpPr>
        <p:spPr bwMode="auto">
          <a:xfrm>
            <a:off x="2433713" y="4116667"/>
            <a:ext cx="273828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" name="Group 437"/>
          <p:cNvGrpSpPr>
            <a:grpSpLocks/>
          </p:cNvGrpSpPr>
          <p:nvPr/>
        </p:nvGrpSpPr>
        <p:grpSpPr bwMode="auto">
          <a:xfrm rot="2201353">
            <a:off x="1472992" y="3184895"/>
            <a:ext cx="5029200" cy="544512"/>
            <a:chOff x="-2400" y="1488"/>
            <a:chExt cx="2880" cy="439"/>
          </a:xfrm>
        </p:grpSpPr>
        <p:sp>
          <p:nvSpPr>
            <p:cNvPr id="63926" name="Rectangle 438"/>
            <p:cNvSpPr>
              <a:spLocks noChangeArrowheads="1"/>
            </p:cNvSpPr>
            <p:nvPr/>
          </p:nvSpPr>
          <p:spPr bwMode="auto">
            <a:xfrm>
              <a:off x="-2400" y="1489"/>
              <a:ext cx="2832" cy="4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258" name="Group 439"/>
            <p:cNvGrpSpPr>
              <a:grpSpLocks/>
            </p:cNvGrpSpPr>
            <p:nvPr/>
          </p:nvGrpSpPr>
          <p:grpSpPr bwMode="auto">
            <a:xfrm>
              <a:off x="-2400" y="1488"/>
              <a:ext cx="2880" cy="439"/>
              <a:chOff x="3072" y="1536"/>
              <a:chExt cx="2688" cy="394"/>
            </a:xfrm>
          </p:grpSpPr>
          <p:sp>
            <p:nvSpPr>
              <p:cNvPr id="9259" name="Line 440"/>
              <p:cNvSpPr>
                <a:spLocks noChangeShapeType="1"/>
              </p:cNvSpPr>
              <p:nvPr/>
            </p:nvSpPr>
            <p:spPr bwMode="auto">
              <a:xfrm>
                <a:off x="3072" y="1930"/>
                <a:ext cx="267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Line 441"/>
              <p:cNvSpPr>
                <a:spLocks noChangeShapeType="1"/>
              </p:cNvSpPr>
              <p:nvPr/>
            </p:nvSpPr>
            <p:spPr bwMode="auto">
              <a:xfrm>
                <a:off x="3083" y="1536"/>
                <a:ext cx="0" cy="3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Line 442"/>
              <p:cNvSpPr>
                <a:spLocks noChangeShapeType="1"/>
              </p:cNvSpPr>
              <p:nvPr/>
            </p:nvSpPr>
            <p:spPr bwMode="auto">
              <a:xfrm>
                <a:off x="3083" y="1536"/>
                <a:ext cx="2677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443"/>
              <p:cNvSpPr>
                <a:spLocks noChangeShapeType="1"/>
              </p:cNvSpPr>
              <p:nvPr/>
            </p:nvSpPr>
            <p:spPr bwMode="auto">
              <a:xfrm>
                <a:off x="3227" y="1536"/>
                <a:ext cx="0" cy="3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3" name="Rectangle 444"/>
              <p:cNvSpPr>
                <a:spLocks noChangeArrowheads="1"/>
              </p:cNvSpPr>
              <p:nvPr/>
            </p:nvSpPr>
            <p:spPr bwMode="auto">
              <a:xfrm>
                <a:off x="3228" y="1583"/>
                <a:ext cx="198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FF0000"/>
                    </a:solidFill>
                    <a:latin typeface="MS Sans Serif"/>
                  </a:rPr>
                  <a:t>0</a:t>
                </a:r>
                <a:endPara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64" name="Line 445"/>
              <p:cNvSpPr>
                <a:spLocks noChangeShapeType="1"/>
              </p:cNvSpPr>
              <p:nvPr/>
            </p:nvSpPr>
            <p:spPr bwMode="auto">
              <a:xfrm>
                <a:off x="3273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Line 446"/>
              <p:cNvSpPr>
                <a:spLocks noChangeShapeType="1"/>
              </p:cNvSpPr>
              <p:nvPr/>
            </p:nvSpPr>
            <p:spPr bwMode="auto">
              <a:xfrm>
                <a:off x="3319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Line 447"/>
              <p:cNvSpPr>
                <a:spLocks noChangeShapeType="1"/>
              </p:cNvSpPr>
              <p:nvPr/>
            </p:nvSpPr>
            <p:spPr bwMode="auto">
              <a:xfrm>
                <a:off x="3365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7" name="Line 448"/>
              <p:cNvSpPr>
                <a:spLocks noChangeShapeType="1"/>
              </p:cNvSpPr>
              <p:nvPr/>
            </p:nvSpPr>
            <p:spPr bwMode="auto">
              <a:xfrm>
                <a:off x="3411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8" name="Line 449"/>
              <p:cNvSpPr>
                <a:spLocks noChangeShapeType="1"/>
              </p:cNvSpPr>
              <p:nvPr/>
            </p:nvSpPr>
            <p:spPr bwMode="auto">
              <a:xfrm>
                <a:off x="3457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9" name="Line 450"/>
              <p:cNvSpPr>
                <a:spLocks noChangeShapeType="1"/>
              </p:cNvSpPr>
              <p:nvPr/>
            </p:nvSpPr>
            <p:spPr bwMode="auto">
              <a:xfrm>
                <a:off x="3916" y="1536"/>
                <a:ext cx="0" cy="2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Line 451"/>
              <p:cNvSpPr>
                <a:spLocks noChangeShapeType="1"/>
              </p:cNvSpPr>
              <p:nvPr/>
            </p:nvSpPr>
            <p:spPr bwMode="auto">
              <a:xfrm>
                <a:off x="3503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1" name="Line 452"/>
              <p:cNvSpPr>
                <a:spLocks noChangeShapeType="1"/>
              </p:cNvSpPr>
              <p:nvPr/>
            </p:nvSpPr>
            <p:spPr bwMode="auto">
              <a:xfrm>
                <a:off x="354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2" name="Line 453"/>
              <p:cNvSpPr>
                <a:spLocks noChangeShapeType="1"/>
              </p:cNvSpPr>
              <p:nvPr/>
            </p:nvSpPr>
            <p:spPr bwMode="auto">
              <a:xfrm>
                <a:off x="359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Line 454"/>
              <p:cNvSpPr>
                <a:spLocks noChangeShapeType="1"/>
              </p:cNvSpPr>
              <p:nvPr/>
            </p:nvSpPr>
            <p:spPr bwMode="auto">
              <a:xfrm>
                <a:off x="3640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Line 455"/>
              <p:cNvSpPr>
                <a:spLocks noChangeShapeType="1"/>
              </p:cNvSpPr>
              <p:nvPr/>
            </p:nvSpPr>
            <p:spPr bwMode="auto">
              <a:xfrm>
                <a:off x="3686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Line 456"/>
              <p:cNvSpPr>
                <a:spLocks noChangeShapeType="1"/>
              </p:cNvSpPr>
              <p:nvPr/>
            </p:nvSpPr>
            <p:spPr bwMode="auto">
              <a:xfrm>
                <a:off x="3732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6" name="Line 457"/>
              <p:cNvSpPr>
                <a:spLocks noChangeShapeType="1"/>
              </p:cNvSpPr>
              <p:nvPr/>
            </p:nvSpPr>
            <p:spPr bwMode="auto">
              <a:xfrm>
                <a:off x="377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7" name="Line 458"/>
              <p:cNvSpPr>
                <a:spLocks noChangeShapeType="1"/>
              </p:cNvSpPr>
              <p:nvPr/>
            </p:nvSpPr>
            <p:spPr bwMode="auto">
              <a:xfrm>
                <a:off x="382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8" name="Line 459"/>
              <p:cNvSpPr>
                <a:spLocks noChangeShapeType="1"/>
              </p:cNvSpPr>
              <p:nvPr/>
            </p:nvSpPr>
            <p:spPr bwMode="auto">
              <a:xfrm>
                <a:off x="3870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9" name="Line 460"/>
              <p:cNvSpPr>
                <a:spLocks noChangeShapeType="1"/>
              </p:cNvSpPr>
              <p:nvPr/>
            </p:nvSpPr>
            <p:spPr bwMode="auto">
              <a:xfrm>
                <a:off x="3916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0" name="Line 461"/>
              <p:cNvSpPr>
                <a:spLocks noChangeShapeType="1"/>
              </p:cNvSpPr>
              <p:nvPr/>
            </p:nvSpPr>
            <p:spPr bwMode="auto">
              <a:xfrm>
                <a:off x="3962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1" name="Line 462"/>
              <p:cNvSpPr>
                <a:spLocks noChangeShapeType="1"/>
              </p:cNvSpPr>
              <p:nvPr/>
            </p:nvSpPr>
            <p:spPr bwMode="auto">
              <a:xfrm>
                <a:off x="4008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2" name="Line 463"/>
              <p:cNvSpPr>
                <a:spLocks noChangeShapeType="1"/>
              </p:cNvSpPr>
              <p:nvPr/>
            </p:nvSpPr>
            <p:spPr bwMode="auto">
              <a:xfrm>
                <a:off x="4054" y="1537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3" name="Line 464"/>
              <p:cNvSpPr>
                <a:spLocks noChangeShapeType="1"/>
              </p:cNvSpPr>
              <p:nvPr/>
            </p:nvSpPr>
            <p:spPr bwMode="auto">
              <a:xfrm>
                <a:off x="4100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465"/>
              <p:cNvSpPr>
                <a:spLocks noChangeShapeType="1"/>
              </p:cNvSpPr>
              <p:nvPr/>
            </p:nvSpPr>
            <p:spPr bwMode="auto">
              <a:xfrm>
                <a:off x="4146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Line 466"/>
              <p:cNvSpPr>
                <a:spLocks noChangeShapeType="1"/>
              </p:cNvSpPr>
              <p:nvPr/>
            </p:nvSpPr>
            <p:spPr bwMode="auto">
              <a:xfrm>
                <a:off x="4192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467"/>
              <p:cNvSpPr>
                <a:spLocks noChangeShapeType="1"/>
              </p:cNvSpPr>
              <p:nvPr/>
            </p:nvSpPr>
            <p:spPr bwMode="auto">
              <a:xfrm>
                <a:off x="423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7" name="Line 468"/>
              <p:cNvSpPr>
                <a:spLocks noChangeShapeType="1"/>
              </p:cNvSpPr>
              <p:nvPr/>
            </p:nvSpPr>
            <p:spPr bwMode="auto">
              <a:xfrm>
                <a:off x="4283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8" name="Line 469"/>
              <p:cNvSpPr>
                <a:spLocks noChangeShapeType="1"/>
              </p:cNvSpPr>
              <p:nvPr/>
            </p:nvSpPr>
            <p:spPr bwMode="auto">
              <a:xfrm>
                <a:off x="4329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9" name="Line 470"/>
              <p:cNvSpPr>
                <a:spLocks noChangeShapeType="1"/>
              </p:cNvSpPr>
              <p:nvPr/>
            </p:nvSpPr>
            <p:spPr bwMode="auto">
              <a:xfrm>
                <a:off x="4375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0" name="Line 471"/>
              <p:cNvSpPr>
                <a:spLocks noChangeShapeType="1"/>
              </p:cNvSpPr>
              <p:nvPr/>
            </p:nvSpPr>
            <p:spPr bwMode="auto">
              <a:xfrm>
                <a:off x="4421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1" name="Line 472"/>
              <p:cNvSpPr>
                <a:spLocks noChangeShapeType="1"/>
              </p:cNvSpPr>
              <p:nvPr/>
            </p:nvSpPr>
            <p:spPr bwMode="auto">
              <a:xfrm>
                <a:off x="4467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2" name="Line 473"/>
              <p:cNvSpPr>
                <a:spLocks noChangeShapeType="1"/>
              </p:cNvSpPr>
              <p:nvPr/>
            </p:nvSpPr>
            <p:spPr bwMode="auto">
              <a:xfrm>
                <a:off x="4513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3" name="Line 474"/>
              <p:cNvSpPr>
                <a:spLocks noChangeShapeType="1"/>
              </p:cNvSpPr>
              <p:nvPr/>
            </p:nvSpPr>
            <p:spPr bwMode="auto">
              <a:xfrm>
                <a:off x="4559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4" name="Line 475"/>
              <p:cNvSpPr>
                <a:spLocks noChangeShapeType="1"/>
              </p:cNvSpPr>
              <p:nvPr/>
            </p:nvSpPr>
            <p:spPr bwMode="auto">
              <a:xfrm>
                <a:off x="4605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5" name="Line 476"/>
              <p:cNvSpPr>
                <a:spLocks noChangeShapeType="1"/>
              </p:cNvSpPr>
              <p:nvPr/>
            </p:nvSpPr>
            <p:spPr bwMode="auto">
              <a:xfrm>
                <a:off x="4651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6" name="Line 477"/>
              <p:cNvSpPr>
                <a:spLocks noChangeShapeType="1"/>
              </p:cNvSpPr>
              <p:nvPr/>
            </p:nvSpPr>
            <p:spPr bwMode="auto">
              <a:xfrm>
                <a:off x="4697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7" name="Line 478"/>
              <p:cNvSpPr>
                <a:spLocks noChangeShapeType="1"/>
              </p:cNvSpPr>
              <p:nvPr/>
            </p:nvSpPr>
            <p:spPr bwMode="auto">
              <a:xfrm>
                <a:off x="4743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8" name="Line 479"/>
              <p:cNvSpPr>
                <a:spLocks noChangeShapeType="1"/>
              </p:cNvSpPr>
              <p:nvPr/>
            </p:nvSpPr>
            <p:spPr bwMode="auto">
              <a:xfrm>
                <a:off x="4789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9" name="Line 480"/>
              <p:cNvSpPr>
                <a:spLocks noChangeShapeType="1"/>
              </p:cNvSpPr>
              <p:nvPr/>
            </p:nvSpPr>
            <p:spPr bwMode="auto">
              <a:xfrm>
                <a:off x="4835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0" name="Line 481"/>
              <p:cNvSpPr>
                <a:spLocks noChangeShapeType="1"/>
              </p:cNvSpPr>
              <p:nvPr/>
            </p:nvSpPr>
            <p:spPr bwMode="auto">
              <a:xfrm>
                <a:off x="4881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1" name="Line 482"/>
              <p:cNvSpPr>
                <a:spLocks noChangeShapeType="1"/>
              </p:cNvSpPr>
              <p:nvPr/>
            </p:nvSpPr>
            <p:spPr bwMode="auto">
              <a:xfrm>
                <a:off x="4927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2" name="Line 483"/>
              <p:cNvSpPr>
                <a:spLocks noChangeShapeType="1"/>
              </p:cNvSpPr>
              <p:nvPr/>
            </p:nvSpPr>
            <p:spPr bwMode="auto">
              <a:xfrm>
                <a:off x="4972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3" name="Line 484"/>
              <p:cNvSpPr>
                <a:spLocks noChangeShapeType="1"/>
              </p:cNvSpPr>
              <p:nvPr/>
            </p:nvSpPr>
            <p:spPr bwMode="auto">
              <a:xfrm>
                <a:off x="501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4" name="Line 485"/>
              <p:cNvSpPr>
                <a:spLocks noChangeShapeType="1"/>
              </p:cNvSpPr>
              <p:nvPr/>
            </p:nvSpPr>
            <p:spPr bwMode="auto">
              <a:xfrm>
                <a:off x="506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5" name="Line 486"/>
              <p:cNvSpPr>
                <a:spLocks noChangeShapeType="1"/>
              </p:cNvSpPr>
              <p:nvPr/>
            </p:nvSpPr>
            <p:spPr bwMode="auto">
              <a:xfrm>
                <a:off x="5110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6" name="Line 487"/>
              <p:cNvSpPr>
                <a:spLocks noChangeShapeType="1"/>
              </p:cNvSpPr>
              <p:nvPr/>
            </p:nvSpPr>
            <p:spPr bwMode="auto">
              <a:xfrm>
                <a:off x="5156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7" name="Line 488"/>
              <p:cNvSpPr>
                <a:spLocks noChangeShapeType="1"/>
              </p:cNvSpPr>
              <p:nvPr/>
            </p:nvSpPr>
            <p:spPr bwMode="auto">
              <a:xfrm>
                <a:off x="5202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8" name="Line 489"/>
              <p:cNvSpPr>
                <a:spLocks noChangeShapeType="1"/>
              </p:cNvSpPr>
              <p:nvPr/>
            </p:nvSpPr>
            <p:spPr bwMode="auto">
              <a:xfrm>
                <a:off x="524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9" name="Line 490"/>
              <p:cNvSpPr>
                <a:spLocks noChangeShapeType="1"/>
              </p:cNvSpPr>
              <p:nvPr/>
            </p:nvSpPr>
            <p:spPr bwMode="auto">
              <a:xfrm>
                <a:off x="529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0" name="Line 491"/>
              <p:cNvSpPr>
                <a:spLocks noChangeShapeType="1"/>
              </p:cNvSpPr>
              <p:nvPr/>
            </p:nvSpPr>
            <p:spPr bwMode="auto">
              <a:xfrm>
                <a:off x="5340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1" name="Line 492"/>
              <p:cNvSpPr>
                <a:spLocks noChangeShapeType="1"/>
              </p:cNvSpPr>
              <p:nvPr/>
            </p:nvSpPr>
            <p:spPr bwMode="auto">
              <a:xfrm>
                <a:off x="5386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2" name="Line 493"/>
              <p:cNvSpPr>
                <a:spLocks noChangeShapeType="1"/>
              </p:cNvSpPr>
              <p:nvPr/>
            </p:nvSpPr>
            <p:spPr bwMode="auto">
              <a:xfrm>
                <a:off x="5432" y="1536"/>
                <a:ext cx="0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3" name="Line 494"/>
              <p:cNvSpPr>
                <a:spLocks noChangeShapeType="1"/>
              </p:cNvSpPr>
              <p:nvPr/>
            </p:nvSpPr>
            <p:spPr bwMode="auto">
              <a:xfrm>
                <a:off x="5478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4" name="Line 495"/>
              <p:cNvSpPr>
                <a:spLocks noChangeShapeType="1"/>
              </p:cNvSpPr>
              <p:nvPr/>
            </p:nvSpPr>
            <p:spPr bwMode="auto">
              <a:xfrm>
                <a:off x="5524" y="1536"/>
                <a:ext cx="1" cy="1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5" name="Line 496"/>
              <p:cNvSpPr>
                <a:spLocks noChangeShapeType="1"/>
              </p:cNvSpPr>
              <p:nvPr/>
            </p:nvSpPr>
            <p:spPr bwMode="auto">
              <a:xfrm>
                <a:off x="3457" y="1547"/>
                <a:ext cx="1" cy="2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6" name="Line 497"/>
              <p:cNvSpPr>
                <a:spLocks noChangeShapeType="1"/>
              </p:cNvSpPr>
              <p:nvPr/>
            </p:nvSpPr>
            <p:spPr bwMode="auto">
              <a:xfrm>
                <a:off x="3686" y="1536"/>
                <a:ext cx="1" cy="3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7" name="Rectangle 498"/>
              <p:cNvSpPr>
                <a:spLocks noChangeArrowheads="1"/>
              </p:cNvSpPr>
              <p:nvPr/>
            </p:nvSpPr>
            <p:spPr bwMode="auto">
              <a:xfrm>
                <a:off x="3688" y="1595"/>
                <a:ext cx="107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FF0000"/>
                    </a:solidFill>
                    <a:latin typeface="MS Sans Serif"/>
                  </a:rPr>
                  <a:t>1</a:t>
                </a:r>
                <a:endPara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18" name="Line 499"/>
              <p:cNvSpPr>
                <a:spLocks noChangeShapeType="1"/>
              </p:cNvSpPr>
              <p:nvPr/>
            </p:nvSpPr>
            <p:spPr bwMode="auto">
              <a:xfrm>
                <a:off x="4146" y="1547"/>
                <a:ext cx="1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" name="Rectangle 500"/>
              <p:cNvSpPr>
                <a:spLocks noChangeArrowheads="1"/>
              </p:cNvSpPr>
              <p:nvPr/>
            </p:nvSpPr>
            <p:spPr bwMode="auto">
              <a:xfrm>
                <a:off x="4154" y="1603"/>
                <a:ext cx="107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 dirty="0">
                    <a:solidFill>
                      <a:srgbClr val="FF0000"/>
                    </a:solidFill>
                    <a:latin typeface="MS Sans Serif"/>
                  </a:rPr>
                  <a:t>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0" name="Line 501"/>
              <p:cNvSpPr>
                <a:spLocks noChangeShapeType="1"/>
              </p:cNvSpPr>
              <p:nvPr/>
            </p:nvSpPr>
            <p:spPr bwMode="auto">
              <a:xfrm>
                <a:off x="4605" y="1547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" name="Rectangle 502"/>
              <p:cNvSpPr>
                <a:spLocks noChangeArrowheads="1"/>
              </p:cNvSpPr>
              <p:nvPr/>
            </p:nvSpPr>
            <p:spPr bwMode="auto">
              <a:xfrm>
                <a:off x="4615" y="1610"/>
                <a:ext cx="91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 dirty="0">
                    <a:solidFill>
                      <a:srgbClr val="FF0000"/>
                    </a:solidFill>
                    <a:latin typeface="MS Sans Serif"/>
                  </a:rPr>
                  <a:t>3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2" name="Line 503"/>
              <p:cNvSpPr>
                <a:spLocks noChangeShapeType="1"/>
              </p:cNvSpPr>
              <p:nvPr/>
            </p:nvSpPr>
            <p:spPr bwMode="auto">
              <a:xfrm>
                <a:off x="5064" y="1536"/>
                <a:ext cx="1" cy="3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3" name="Rectangle 504"/>
              <p:cNvSpPr>
                <a:spLocks noChangeArrowheads="1"/>
              </p:cNvSpPr>
              <p:nvPr/>
            </p:nvSpPr>
            <p:spPr bwMode="auto">
              <a:xfrm>
                <a:off x="5071" y="1603"/>
                <a:ext cx="107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FF0000"/>
                    </a:solidFill>
                    <a:latin typeface="MS Sans Serif"/>
                  </a:rPr>
                  <a:t>4</a:t>
                </a:r>
                <a:endPara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4" name="Line 505"/>
              <p:cNvSpPr>
                <a:spLocks noChangeShapeType="1"/>
              </p:cNvSpPr>
              <p:nvPr/>
            </p:nvSpPr>
            <p:spPr bwMode="auto">
              <a:xfrm>
                <a:off x="5524" y="1536"/>
                <a:ext cx="1" cy="3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5" name="Rectangle 506"/>
              <p:cNvSpPr>
                <a:spLocks noChangeArrowheads="1"/>
              </p:cNvSpPr>
              <p:nvPr/>
            </p:nvSpPr>
            <p:spPr bwMode="auto">
              <a:xfrm>
                <a:off x="5522" y="1603"/>
                <a:ext cx="107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FF0000"/>
                    </a:solidFill>
                    <a:latin typeface="MS Sans Serif"/>
                  </a:rPr>
                  <a:t>5</a:t>
                </a:r>
                <a:endPara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6" name="Line 507"/>
              <p:cNvSpPr>
                <a:spLocks noChangeShapeType="1"/>
              </p:cNvSpPr>
              <p:nvPr/>
            </p:nvSpPr>
            <p:spPr bwMode="auto">
              <a:xfrm>
                <a:off x="4375" y="1536"/>
                <a:ext cx="1" cy="2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7" name="Line 508"/>
              <p:cNvSpPr>
                <a:spLocks noChangeShapeType="1"/>
              </p:cNvSpPr>
              <p:nvPr/>
            </p:nvSpPr>
            <p:spPr bwMode="auto">
              <a:xfrm>
                <a:off x="4835" y="1536"/>
                <a:ext cx="1" cy="2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8" name="Line 509"/>
              <p:cNvSpPr>
                <a:spLocks noChangeShapeType="1"/>
              </p:cNvSpPr>
              <p:nvPr/>
            </p:nvSpPr>
            <p:spPr bwMode="auto">
              <a:xfrm>
                <a:off x="5294" y="1536"/>
                <a:ext cx="1" cy="2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510"/>
          <p:cNvGrpSpPr>
            <a:grpSpLocks/>
          </p:cNvGrpSpPr>
          <p:nvPr/>
        </p:nvGrpSpPr>
        <p:grpSpPr bwMode="auto">
          <a:xfrm rot="1660728">
            <a:off x="2847975" y="2168525"/>
            <a:ext cx="285750" cy="2438400"/>
            <a:chOff x="2784" y="624"/>
            <a:chExt cx="240" cy="2208"/>
          </a:xfrm>
        </p:grpSpPr>
        <p:sp>
          <p:nvSpPr>
            <p:cNvPr id="9253" name="Rectangle 511"/>
            <p:cNvSpPr>
              <a:spLocks noChangeArrowheads="1"/>
            </p:cNvSpPr>
            <p:nvPr/>
          </p:nvSpPr>
          <p:spPr bwMode="auto">
            <a:xfrm>
              <a:off x="2784" y="672"/>
              <a:ext cx="240" cy="172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4" name="Oval 512"/>
            <p:cNvSpPr>
              <a:spLocks noChangeArrowheads="1"/>
            </p:cNvSpPr>
            <p:nvPr/>
          </p:nvSpPr>
          <p:spPr bwMode="auto">
            <a:xfrm>
              <a:off x="2784" y="624"/>
              <a:ext cx="240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5" name="AutoShape 513"/>
            <p:cNvSpPr>
              <a:spLocks noChangeArrowheads="1"/>
            </p:cNvSpPr>
            <p:nvPr/>
          </p:nvSpPr>
          <p:spPr bwMode="auto">
            <a:xfrm rot="10800000">
              <a:off x="2784" y="2400"/>
              <a:ext cx="240" cy="432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6" name="AutoShape 514"/>
            <p:cNvSpPr>
              <a:spLocks noChangeArrowheads="1"/>
            </p:cNvSpPr>
            <p:nvPr/>
          </p:nvSpPr>
          <p:spPr bwMode="auto">
            <a:xfrm flipV="1">
              <a:off x="2871" y="2667"/>
              <a:ext cx="69" cy="14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" name="Group 515"/>
          <p:cNvGrpSpPr>
            <a:grpSpLocks/>
          </p:cNvGrpSpPr>
          <p:nvPr/>
        </p:nvGrpSpPr>
        <p:grpSpPr bwMode="auto">
          <a:xfrm rot="1660728">
            <a:off x="2890457" y="2149601"/>
            <a:ext cx="285750" cy="2438400"/>
            <a:chOff x="2784" y="624"/>
            <a:chExt cx="240" cy="2208"/>
          </a:xfrm>
        </p:grpSpPr>
        <p:sp>
          <p:nvSpPr>
            <p:cNvPr id="9249" name="Rectangle 516"/>
            <p:cNvSpPr>
              <a:spLocks noChangeArrowheads="1"/>
            </p:cNvSpPr>
            <p:nvPr/>
          </p:nvSpPr>
          <p:spPr bwMode="auto">
            <a:xfrm>
              <a:off x="2784" y="672"/>
              <a:ext cx="240" cy="172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0" name="Oval 517"/>
            <p:cNvSpPr>
              <a:spLocks noChangeArrowheads="1"/>
            </p:cNvSpPr>
            <p:nvPr/>
          </p:nvSpPr>
          <p:spPr bwMode="auto">
            <a:xfrm>
              <a:off x="2784" y="624"/>
              <a:ext cx="240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1" name="AutoShape 518"/>
            <p:cNvSpPr>
              <a:spLocks noChangeArrowheads="1"/>
            </p:cNvSpPr>
            <p:nvPr/>
          </p:nvSpPr>
          <p:spPr bwMode="auto">
            <a:xfrm rot="10800000">
              <a:off x="2784" y="2400"/>
              <a:ext cx="240" cy="432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2" name="AutoShape 519"/>
            <p:cNvSpPr>
              <a:spLocks noChangeArrowheads="1"/>
            </p:cNvSpPr>
            <p:nvPr/>
          </p:nvSpPr>
          <p:spPr bwMode="auto">
            <a:xfrm flipV="1">
              <a:off x="2871" y="2667"/>
              <a:ext cx="69" cy="14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4008" name="Oval 520"/>
          <p:cNvSpPr>
            <a:spLocks noChangeArrowheads="1"/>
          </p:cNvSpPr>
          <p:nvPr/>
        </p:nvSpPr>
        <p:spPr bwMode="auto">
          <a:xfrm>
            <a:off x="6248400" y="4800600"/>
            <a:ext cx="2057400" cy="609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64009" name="Oval 521"/>
          <p:cNvSpPr>
            <a:spLocks noChangeArrowheads="1"/>
          </p:cNvSpPr>
          <p:nvPr/>
        </p:nvSpPr>
        <p:spPr bwMode="auto">
          <a:xfrm>
            <a:off x="8686800" y="5181600"/>
            <a:ext cx="1905000" cy="990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105" name="Text Box 617"/>
          <p:cNvSpPr txBox="1">
            <a:spLocks noChangeArrowheads="1"/>
          </p:cNvSpPr>
          <p:nvPr/>
        </p:nvSpPr>
        <p:spPr bwMode="auto">
          <a:xfrm>
            <a:off x="1981200" y="17526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B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64106" name="Text Box 618"/>
          <p:cNvSpPr txBox="1">
            <a:spLocks noChangeArrowheads="1"/>
          </p:cNvSpPr>
          <p:nvPr/>
        </p:nvSpPr>
        <p:spPr bwMode="auto">
          <a:xfrm>
            <a:off x="1981200" y="41148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64107" name="Text Box 619"/>
          <p:cNvSpPr txBox="1">
            <a:spLocks noChangeArrowheads="1"/>
          </p:cNvSpPr>
          <p:nvPr/>
        </p:nvSpPr>
        <p:spPr bwMode="auto">
          <a:xfrm>
            <a:off x="5943600" y="4114801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6640292" y="700087"/>
            <a:ext cx="4953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dirty="0">
                <a:latin typeface="Times New Roman" panose="02020603050405020304" pitchFamily="18" charset="0"/>
              </a:rPr>
              <a:t>?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huyền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Times New Roman" panose="02020603050405020304" pitchFamily="18" charset="0"/>
              </a:rPr>
              <a:t> so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sánh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huyền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tổng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</a:rPr>
              <a:t> 2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vuông</a:t>
            </a:r>
            <a:endParaRPr lang="en-US" altLang="en-US" sz="2800" baseline="30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89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35195"/>
              </p:ext>
            </p:extLst>
          </p:nvPr>
        </p:nvGraphicFramePr>
        <p:xfrm>
          <a:off x="3208707" y="6219166"/>
          <a:ext cx="4296494" cy="549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1737029" imgH="181035" progId="Equation.DSMT4">
                  <p:embed/>
                </p:oleObj>
              </mc:Choice>
              <mc:Fallback>
                <p:oleObj name="Equation" r:id="rId3" imgW="1737029" imgH="181035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8707" y="6219166"/>
                        <a:ext cx="4296494" cy="549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34583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3806 0.0023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1000"/>
                                        <p:tgtEl>
                                          <p:spTgt spid="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00625 -0.3606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803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8" dur="2000"/>
                                        <p:tgtEl>
                                          <p:spTgt spid="6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1" dur="2000"/>
                                        <p:tgtEl>
                                          <p:spTgt spid="6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10" grpId="0"/>
      <p:bldP spid="63507" grpId="0"/>
      <p:bldP spid="63508" grpId="0"/>
      <p:bldP spid="63510" grpId="0"/>
      <p:bldP spid="63511" grpId="0"/>
      <p:bldP spid="63512" grpId="0"/>
      <p:bldP spid="63513" grpId="0" animBg="1"/>
      <p:bldP spid="63848" grpId="0"/>
      <p:bldP spid="63849" grpId="0"/>
      <p:bldP spid="63850" grpId="0"/>
      <p:bldP spid="63851" grpId="0" animBg="1"/>
      <p:bldP spid="64008" grpId="0" animBg="1"/>
      <p:bldP spid="64009" grpId="0" animBg="1"/>
      <p:bldP spid="64105" grpId="0"/>
      <p:bldP spid="64106" grpId="0"/>
      <p:bldP spid="64107" grpId="0"/>
      <p:bldP spid="1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914399" y="158750"/>
            <a:ext cx="11127545" cy="198823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tam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b;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b.</a:t>
            </a:r>
          </a:p>
        </p:txBody>
      </p:sp>
      <p:sp>
        <p:nvSpPr>
          <p:cNvPr id="1332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068" y="158750"/>
            <a:ext cx="685800" cy="457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HĐ 2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95" name="Rectangle 183"/>
          <p:cNvSpPr>
            <a:spLocks noChangeArrowheads="1"/>
          </p:cNvSpPr>
          <p:nvPr/>
        </p:nvSpPr>
        <p:spPr bwMode="auto">
          <a:xfrm rot="10800000">
            <a:off x="2514600" y="3886200"/>
            <a:ext cx="2590800" cy="2590800"/>
          </a:xfrm>
          <a:prstGeom prst="rect">
            <a:avLst/>
          </a:prstGeom>
          <a:solidFill>
            <a:srgbClr val="FC02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grpSp>
        <p:nvGrpSpPr>
          <p:cNvPr id="10" name="Group 274"/>
          <p:cNvGrpSpPr>
            <a:grpSpLocks/>
          </p:cNvGrpSpPr>
          <p:nvPr/>
        </p:nvGrpSpPr>
        <p:grpSpPr bwMode="auto">
          <a:xfrm>
            <a:off x="3100168" y="2293140"/>
            <a:ext cx="1752600" cy="1281112"/>
            <a:chOff x="288" y="1440"/>
            <a:chExt cx="1104" cy="807"/>
          </a:xfrm>
        </p:grpSpPr>
        <p:grpSp>
          <p:nvGrpSpPr>
            <p:cNvPr id="8226" name="Group 275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8228" name="AutoShape 276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8229" name="Text Box 277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8230" name="Text Box 278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231" name="Text Box 279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8227" name="AutoShape 280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2" name="Group 281"/>
          <p:cNvGrpSpPr>
            <a:grpSpLocks/>
          </p:cNvGrpSpPr>
          <p:nvPr/>
        </p:nvGrpSpPr>
        <p:grpSpPr bwMode="auto">
          <a:xfrm>
            <a:off x="3168211" y="2442255"/>
            <a:ext cx="1752600" cy="1281112"/>
            <a:chOff x="288" y="1440"/>
            <a:chExt cx="1104" cy="807"/>
          </a:xfrm>
        </p:grpSpPr>
        <p:grpSp>
          <p:nvGrpSpPr>
            <p:cNvPr id="8220" name="Group 282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8222" name="AutoShape 283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8223" name="Text Box 284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8224" name="Text Box 285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225" name="Text Box 286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8221" name="AutoShape 287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4" name="Group 288"/>
          <p:cNvGrpSpPr>
            <a:grpSpLocks/>
          </p:cNvGrpSpPr>
          <p:nvPr/>
        </p:nvGrpSpPr>
        <p:grpSpPr bwMode="auto">
          <a:xfrm>
            <a:off x="3303588" y="2347976"/>
            <a:ext cx="1752600" cy="1281112"/>
            <a:chOff x="288" y="1440"/>
            <a:chExt cx="1104" cy="807"/>
          </a:xfrm>
        </p:grpSpPr>
        <p:grpSp>
          <p:nvGrpSpPr>
            <p:cNvPr id="8214" name="Group 289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8216" name="AutoShape 290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8217" name="Text Box 291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8218" name="Text Box 292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219" name="Text Box 293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8215" name="AutoShape 294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16" name="Group 295"/>
          <p:cNvGrpSpPr>
            <a:grpSpLocks/>
          </p:cNvGrpSpPr>
          <p:nvPr/>
        </p:nvGrpSpPr>
        <p:grpSpPr bwMode="auto">
          <a:xfrm>
            <a:off x="3265488" y="2441347"/>
            <a:ext cx="1752600" cy="1281112"/>
            <a:chOff x="288" y="1440"/>
            <a:chExt cx="1104" cy="807"/>
          </a:xfrm>
        </p:grpSpPr>
        <p:grpSp>
          <p:nvGrpSpPr>
            <p:cNvPr id="8208" name="Group 296"/>
            <p:cNvGrpSpPr>
              <a:grpSpLocks/>
            </p:cNvGrpSpPr>
            <p:nvPr/>
          </p:nvGrpSpPr>
          <p:grpSpPr bwMode="auto">
            <a:xfrm>
              <a:off x="288" y="1440"/>
              <a:ext cx="1104" cy="807"/>
              <a:chOff x="1296" y="1257"/>
              <a:chExt cx="1104" cy="807"/>
            </a:xfrm>
          </p:grpSpPr>
          <p:sp>
            <p:nvSpPr>
              <p:cNvPr id="8210" name="AutoShape 297"/>
              <p:cNvSpPr>
                <a:spLocks noChangeArrowheads="1"/>
              </p:cNvSpPr>
              <p:nvPr/>
            </p:nvSpPr>
            <p:spPr bwMode="auto">
              <a:xfrm rot="10800000">
                <a:off x="1296" y="1440"/>
                <a:ext cx="1008" cy="624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.VnTime" panose="020B7200000000000000" pitchFamily="34" charset="0"/>
                </a:endParaRPr>
              </a:p>
            </p:txBody>
          </p:sp>
          <p:sp>
            <p:nvSpPr>
              <p:cNvPr id="8211" name="Text Box 298"/>
              <p:cNvSpPr txBox="1">
                <a:spLocks noChangeArrowheads="1"/>
              </p:cNvSpPr>
              <p:nvPr/>
            </p:nvSpPr>
            <p:spPr bwMode="auto">
              <a:xfrm>
                <a:off x="1776" y="1257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8212" name="Text Box 299"/>
              <p:cNvSpPr txBox="1">
                <a:spLocks noChangeArrowheads="1"/>
              </p:cNvSpPr>
              <p:nvPr/>
            </p:nvSpPr>
            <p:spPr bwMode="auto">
              <a:xfrm>
                <a:off x="2256" y="1632"/>
                <a:ext cx="1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213" name="Text Box 300"/>
              <p:cNvSpPr txBox="1">
                <a:spLocks noChangeArrowheads="1"/>
              </p:cNvSpPr>
              <p:nvPr/>
            </p:nvSpPr>
            <p:spPr bwMode="auto">
              <a:xfrm>
                <a:off x="1742" y="1584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C020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8209" name="AutoShape 301"/>
            <p:cNvSpPr>
              <a:spLocks noChangeArrowheads="1"/>
            </p:cNvSpPr>
            <p:nvPr/>
          </p:nvSpPr>
          <p:spPr bwMode="auto">
            <a:xfrm>
              <a:off x="1248" y="1620"/>
              <a:ext cx="48" cy="6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sp>
        <p:nvSpPr>
          <p:cNvPr id="13614" name="Text Box 302"/>
          <p:cNvSpPr txBox="1">
            <a:spLocks noChangeArrowheads="1"/>
          </p:cNvSpPr>
          <p:nvPr/>
        </p:nvSpPr>
        <p:spPr bwMode="auto">
          <a:xfrm>
            <a:off x="3045400" y="3456351"/>
            <a:ext cx="1181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a + b</a:t>
            </a:r>
          </a:p>
        </p:txBody>
      </p:sp>
    </p:spTree>
    <p:extLst>
      <p:ext uri="{BB962C8B-B14F-4D97-AF65-F5344CB8AC3E}">
        <p14:creationId xmlns:p14="http://schemas.microsoft.com/office/powerpoint/2010/main" val="2413370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"/>
                                        <p:tgtEl>
                                          <p:spTgt spid="13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19" grpId="1" animBg="1"/>
      <p:bldP spid="13320" grpId="0" animBg="1"/>
      <p:bldP spid="136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1166</Words>
  <Application>Microsoft Office PowerPoint</Application>
  <PresentationFormat>Widescreen</PresentationFormat>
  <Paragraphs>301</Paragraphs>
  <Slides>28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Calibri Light</vt:lpstr>
      <vt:lpstr>Calibri</vt:lpstr>
      <vt:lpstr>Wingdings</vt:lpstr>
      <vt:lpstr>Tahoma</vt:lpstr>
      <vt:lpstr>MS Sans Serif</vt:lpstr>
      <vt:lpstr>.VnTime</vt:lpstr>
      <vt:lpstr>Times New Roman</vt:lpstr>
      <vt:lpstr>Arial</vt:lpstr>
      <vt:lpstr>Symbol</vt:lpstr>
      <vt:lpstr>Webdings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Xuan Dai</cp:lastModifiedBy>
  <cp:revision>40</cp:revision>
  <dcterms:created xsi:type="dcterms:W3CDTF">2021-06-21T15:30:30Z</dcterms:created>
  <dcterms:modified xsi:type="dcterms:W3CDTF">2023-06-30T04:29:47Z</dcterms:modified>
</cp:coreProperties>
</file>