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30"/>
  </p:notesMasterIdLst>
  <p:sldIdLst>
    <p:sldId id="260" r:id="rId3"/>
    <p:sldId id="307" r:id="rId4"/>
    <p:sldId id="308" r:id="rId5"/>
    <p:sldId id="507" r:id="rId6"/>
    <p:sldId id="256" r:id="rId7"/>
    <p:sldId id="291" r:id="rId8"/>
    <p:sldId id="508" r:id="rId9"/>
    <p:sldId id="509" r:id="rId10"/>
    <p:sldId id="304" r:id="rId11"/>
    <p:sldId id="302" r:id="rId12"/>
    <p:sldId id="262" r:id="rId13"/>
    <p:sldId id="305" r:id="rId14"/>
    <p:sldId id="294" r:id="rId15"/>
    <p:sldId id="300" r:id="rId16"/>
    <p:sldId id="301" r:id="rId17"/>
    <p:sldId id="299" r:id="rId18"/>
    <p:sldId id="306" r:id="rId19"/>
    <p:sldId id="278" r:id="rId20"/>
    <p:sldId id="283" r:id="rId21"/>
    <p:sldId id="284" r:id="rId22"/>
    <p:sldId id="285" r:id="rId23"/>
    <p:sldId id="286" r:id="rId24"/>
    <p:sldId id="287" r:id="rId25"/>
    <p:sldId id="288" r:id="rId26"/>
    <p:sldId id="272" r:id="rId27"/>
    <p:sldId id="290" r:id="rId28"/>
    <p:sldId id="273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1"/>
  </p:normalViewPr>
  <p:slideViewPr>
    <p:cSldViewPr snapToGrid="0" snapToObjects="1">
      <p:cViewPr varScale="1">
        <p:scale>
          <a:sx n="42" d="100"/>
          <a:sy n="42" d="100"/>
        </p:scale>
        <p:origin x="6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AF113-D3E0-478D-B99A-72E7014CAAF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B2D44-AAF9-445E-8ED2-BE5460F2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6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036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968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090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125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587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1840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259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4406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972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877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8/20/2024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890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4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2.xml"/><Relationship Id="rId12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1.xml"/><Relationship Id="rId11" Type="http://schemas.openxmlformats.org/officeDocument/2006/relationships/image" Target="../media/image12.gif"/><Relationship Id="rId5" Type="http://schemas.openxmlformats.org/officeDocument/2006/relationships/slide" Target="slide20.xml"/><Relationship Id="rId10" Type="http://schemas.openxmlformats.org/officeDocument/2006/relationships/image" Target="../media/image11.gif"/><Relationship Id="rId4" Type="http://schemas.openxmlformats.org/officeDocument/2006/relationships/image" Target="../media/image9.png"/><Relationship Id="rId9" Type="http://schemas.openxmlformats.org/officeDocument/2006/relationships/image" Target="../media/image10.gif"/><Relationship Id="rId1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slide" Target="slide19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0" y="2420432"/>
            <a:ext cx="12192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MỪNG CÁC EM ĐẾN VỚI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SỬ 8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0" y="168053"/>
            <a:ext cx="8496886" cy="1041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" y="1505243"/>
            <a:ext cx="111134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 –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1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4572" y="161750"/>
            <a:ext cx="11155680" cy="545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57" y="857968"/>
            <a:ext cx="11587957" cy="8864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22" y="1894652"/>
            <a:ext cx="11767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36099" y="168053"/>
            <a:ext cx="11394830" cy="9854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772" y="1364566"/>
            <a:ext cx="116011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94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36098" y="98475"/>
            <a:ext cx="11394830" cy="10550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6435" y="1252025"/>
            <a:ext cx="113948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9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4911" y="211015"/>
            <a:ext cx="10797472" cy="10128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588" y="1336431"/>
            <a:ext cx="111134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8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217" y="137694"/>
            <a:ext cx="9274691" cy="119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708" y="1518740"/>
            <a:ext cx="10902461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XIX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2202" y="3022319"/>
            <a:ext cx="105507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3.9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SGK/24,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23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12874" y="168053"/>
            <a:ext cx="10192043" cy="872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XIX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69" y="1164134"/>
            <a:ext cx="11690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Đi-pô-nê-gô-rô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Diponegoro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Gia-va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 </a:t>
            </a:r>
          </a:p>
        </p:txBody>
      </p:sp>
    </p:spTree>
    <p:extLst>
      <p:ext uri="{BB962C8B-B14F-4D97-AF65-F5344CB8AC3E}">
        <p14:creationId xmlns:p14="http://schemas.microsoft.com/office/powerpoint/2010/main" val="2060285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12874" y="168053"/>
            <a:ext cx="10192043" cy="872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XIX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69" y="1164134"/>
            <a:ext cx="11690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(1959 – 1967),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(1862 – 1864),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(1861 – 1868),...</a:t>
            </a:r>
          </a:p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1824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1885.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1896.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1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7944" y="158043"/>
            <a:ext cx="6386733" cy="714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4646" y="1207510"/>
            <a:ext cx="8475784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may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4" y="4785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66359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50023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3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7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30813" y="221472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173320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519728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492051" y="350321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80307" y="53951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3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1" y="478509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2" y="258644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ounded Rectangle 61">
            <a:hlinkClick r:id="rId13" action="ppaction://hlinksldjump"/>
          </p:cNvPr>
          <p:cNvSpPr/>
          <p:nvPr/>
        </p:nvSpPr>
        <p:spPr>
          <a:xfrm>
            <a:off x="2847717" y="352466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>
            <a:hlinkClick r:id="rId14" action="ppaction://hlinksldjump"/>
          </p:cNvPr>
          <p:cNvSpPr/>
          <p:nvPr/>
        </p:nvSpPr>
        <p:spPr>
          <a:xfrm>
            <a:off x="0" y="6316395"/>
            <a:ext cx="1220107" cy="5416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6F815-E3C0-4A5A-8EC2-E4CDCC1E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7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963685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7473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72601" y="4620922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111169" cy="11046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00" y="3176988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82704" y="396680"/>
            <a:ext cx="10018709" cy="13320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3200" y="3769829"/>
            <a:ext cx="538480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73707" y="2255623"/>
            <a:ext cx="61166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587263" y="2538703"/>
            <a:ext cx="576877" cy="440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65" y="2566766"/>
            <a:ext cx="509737" cy="447951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4667495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01" y="2299199"/>
            <a:ext cx="338406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7" y="3716893"/>
            <a:ext cx="498805" cy="4383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55416" y="3597979"/>
            <a:ext cx="603498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361" y="3795065"/>
            <a:ext cx="494143" cy="4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4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38981" y="156030"/>
            <a:ext cx="9478161" cy="148552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40762" y="2056013"/>
            <a:ext cx="4906799" cy="14686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3498" y="3803761"/>
            <a:ext cx="4906799" cy="132662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88969" y="2378173"/>
            <a:ext cx="804070" cy="5731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64" y="4245628"/>
            <a:ext cx="482321" cy="4238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0165" y="1928540"/>
            <a:ext cx="4151207" cy="1472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24" y="2619814"/>
            <a:ext cx="421477" cy="370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94401" y="3815881"/>
            <a:ext cx="4906799" cy="13145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83" y="4264664"/>
            <a:ext cx="460659" cy="404821"/>
          </a:xfrm>
          <a:prstGeom prst="rect">
            <a:avLst/>
          </a:prstGeom>
        </p:spPr>
      </p:pic>
      <p:sp>
        <p:nvSpPr>
          <p:cNvPr id="19" name="Cloud 18">
            <a:hlinkClick r:id="rId15" action="ppaction://hlinksldjump"/>
          </p:cNvPr>
          <p:cNvSpPr/>
          <p:nvPr/>
        </p:nvSpPr>
        <p:spPr>
          <a:xfrm>
            <a:off x="4688968" y="567823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69405" y="344010"/>
            <a:ext cx="9517443" cy="133453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9218" y="3787225"/>
            <a:ext cx="5854633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5638" y="2098699"/>
            <a:ext cx="5308513" cy="1335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90" y="2539279"/>
            <a:ext cx="550045" cy="4833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34" y="4219534"/>
            <a:ext cx="532883" cy="426305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25152" y="5696965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218" y="2128044"/>
            <a:ext cx="5863373" cy="13058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5" y="2650447"/>
            <a:ext cx="558236" cy="4905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95638" y="3787225"/>
            <a:ext cx="5243239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48" y="4125287"/>
            <a:ext cx="592353" cy="5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598343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1617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69454" y="2897955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820969" cy="10698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0" y="4611011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64898" y="158043"/>
            <a:ext cx="7568419" cy="812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413" y="1763154"/>
            <a:ext cx="9929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99471" y="158043"/>
            <a:ext cx="7174524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8" y="1410079"/>
            <a:ext cx="1179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9931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9C79E-A781-425C-8329-CBFB2AF3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7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E229F-715E-47E8-9C8B-0EF9093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0"/>
            <a:ext cx="11871960" cy="45881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D04485-7A64-4A0A-B59D-A2F2723357DA}"/>
              </a:ext>
            </a:extLst>
          </p:cNvPr>
          <p:cNvSpPr/>
          <p:nvPr/>
        </p:nvSpPr>
        <p:spPr>
          <a:xfrm>
            <a:off x="160020" y="4588163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1592,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trận,các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, Cao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Quang.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950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297180" y="483146"/>
            <a:ext cx="1076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3. VIỆT NAM TỪ ĐẦU THẾ KỈ XVI ĐẾN THẾ KỈ XVIII</a:t>
            </a:r>
            <a:endParaRPr lang="x-none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2" y="1680751"/>
            <a:ext cx="11968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XUNG ĐỘT NAM - BẮC TRIỀU VÀ TRỊNH - NGUYỄN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799" y="2911212"/>
            <a:ext cx="8892541" cy="10926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799" y="4242061"/>
            <a:ext cx="8892541" cy="969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799" y="5376625"/>
            <a:ext cx="8892541" cy="928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-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 animBg="1"/>
      <p:bldP spid="1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2709" y="2734466"/>
            <a:ext cx="112682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3.1, 3.2, 3.3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SGK/20,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i="1" dirty="0">
                <a:solidFill>
                  <a:srgbClr val="0070C0"/>
                </a:solidFill>
                <a:latin typeface="+mj-lt"/>
              </a:rPr>
              <a:t>?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XIX?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DA0F1-CF2F-4763-BD5D-6B3067DD4DD9}"/>
              </a:ext>
            </a:extLst>
          </p:cNvPr>
          <p:cNvSpPr/>
          <p:nvPr/>
        </p:nvSpPr>
        <p:spPr>
          <a:xfrm>
            <a:off x="562709" y="512951"/>
            <a:ext cx="109815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XUNG ĐỘT NAM - BẮC TRIỀU VÀ TRỊNH - NGUYỄN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C6E12-9F3B-4917-B9E4-19D04B0C355C}"/>
              </a:ext>
            </a:extLst>
          </p:cNvPr>
          <p:cNvSpPr/>
          <p:nvPr/>
        </p:nvSpPr>
        <p:spPr>
          <a:xfrm>
            <a:off x="1088673" y="1224290"/>
            <a:ext cx="5259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27B6-83CA-4879-BEA3-2E501525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2B6B62-37DD-4DEC-8765-94ACC6DA8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366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9C1F-B9C5-44FA-B03E-88DC41C2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FC61B5-628B-48A9-BC24-717269503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2880" y="0"/>
            <a:ext cx="12374880" cy="6858000"/>
          </a:xfrm>
        </p:spPr>
      </p:pic>
    </p:spTree>
    <p:extLst>
      <p:ext uri="{BB962C8B-B14F-4D97-AF65-F5344CB8AC3E}">
        <p14:creationId xmlns:p14="http://schemas.microsoft.com/office/powerpoint/2010/main" val="198364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0" y="168053"/>
            <a:ext cx="8496886" cy="1041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7627" y="1702191"/>
            <a:ext cx="116058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1511,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Ma-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-ca,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ngõ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27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1898</Words>
  <Application>Microsoft Office PowerPoint</Application>
  <PresentationFormat>Widescreen</PresentationFormat>
  <Paragraphs>122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Bodoni MT Black</vt:lpstr>
      <vt:lpstr>Calibri</vt:lpstr>
      <vt:lpstr>Calibri Light</vt:lpstr>
      <vt:lpstr>Tahoma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Administrator</cp:lastModifiedBy>
  <cp:revision>279</cp:revision>
  <dcterms:created xsi:type="dcterms:W3CDTF">2021-07-16T03:19:13Z</dcterms:created>
  <dcterms:modified xsi:type="dcterms:W3CDTF">2024-08-20T14:29:01Z</dcterms:modified>
</cp:coreProperties>
</file>