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290" r:id="rId3"/>
    <p:sldId id="291" r:id="rId4"/>
    <p:sldId id="302" r:id="rId5"/>
    <p:sldId id="303" r:id="rId6"/>
    <p:sldId id="293" r:id="rId7"/>
    <p:sldId id="294" r:id="rId8"/>
    <p:sldId id="301" r:id="rId9"/>
    <p:sldId id="295" r:id="rId10"/>
    <p:sldId id="274" r:id="rId1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60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jp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6832" y="1066801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Tiết:88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43. XÁC SUẤT THỰC NGHIỆM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14750" y="20651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0" y="1752600"/>
            <a:ext cx="99060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hiểu Trò chơi xúc xắc phần Luyện tập chung để buổi học sau thực hiện.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487515"/>
              </p:ext>
            </p:extLst>
          </p:nvPr>
        </p:nvGraphicFramePr>
        <p:xfrm>
          <a:off x="190501" y="1752600"/>
          <a:ext cx="10763251" cy="207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4" imgW="6287378" imgH="1476190" progId="Paint.Picture">
                  <p:embed/>
                </p:oleObj>
              </mc:Choice>
              <mc:Fallback>
                <p:oleObj name="Bitmap Image" r:id="rId4" imgW="6287378" imgH="14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1" y="1752600"/>
                        <a:ext cx="10763251" cy="2078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2476501" y="1"/>
            <a:ext cx="8645519" cy="48446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31069"/>
              </p:ext>
            </p:extLst>
          </p:nvPr>
        </p:nvGraphicFramePr>
        <p:xfrm>
          <a:off x="2410408" y="4885234"/>
          <a:ext cx="8737201" cy="20985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03201"/>
                <a:gridCol w="1809750"/>
                <a:gridCol w="1809750"/>
                <a:gridCol w="17145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Tỉ số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</a:rPr>
                        <a:t>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74911"/>
              </p:ext>
            </p:extLst>
          </p:nvPr>
        </p:nvGraphicFramePr>
        <p:xfrm>
          <a:off x="3714750" y="5821680"/>
          <a:ext cx="66675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241195" imgH="431613" progId="Equation.DSMT4">
                  <p:embed/>
                </p:oleObj>
              </mc:Choice>
              <mc:Fallback>
                <p:oleObj name="Equation" r:id="rId5" imgW="24119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821680"/>
                        <a:ext cx="666750" cy="96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66750" y="1219200"/>
                <a:ext cx="10287000" cy="3429000"/>
              </a:xfrm>
              <a:prstGeom prst="roundRect">
                <a:avLst/>
              </a:prstGeom>
              <a:solidFill>
                <a:srgbClr val="FCF98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200000"/>
                  </a:lnSpc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Tỉsố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ầ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ũ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ê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𝑐h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ỉ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ô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𝑛𝑔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ầ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𝑞𝑢𝑎𝑦</m:t>
                        </m:r>
                      </m:den>
                    </m:f>
                  </m:oMath>
                </a14:m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19200"/>
                <a:ext cx="8229600" cy="3429000"/>
              </a:xfrm>
              <a:prstGeom prst="roundRect">
                <a:avLst/>
              </a:prstGeom>
              <a:blipFill rotWithShape="1">
                <a:blip r:embed="rId3"/>
                <a:stretch>
                  <a:fillRect b="-177"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990600"/>
            <a:ext cx="8382000" cy="5791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667500" y="0"/>
            <a:ext cx="4778138" cy="3048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sự kiện tung đồng xu mặt xấp là bao nhiêu?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77940"/>
            <a:ext cx="11430000" cy="58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" y="164614"/>
            <a:ext cx="11403361" cy="309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1" y="3414216"/>
            <a:ext cx="3783476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0736" y="3429000"/>
            <a:ext cx="5654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2447892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48 (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000" b="1" dirty="0"/>
          </a:p>
        </p:txBody>
      </p:sp>
      <p:sp>
        <p:nvSpPr>
          <p:cNvPr id="11" name="Rectangle 10"/>
          <p:cNvSpPr/>
          <p:nvPr/>
        </p:nvSpPr>
        <p:spPr>
          <a:xfrm>
            <a:off x="2416898" y="4518545"/>
            <a:ext cx="3983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3000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27854"/>
              </p:ext>
            </p:extLst>
          </p:nvPr>
        </p:nvGraphicFramePr>
        <p:xfrm>
          <a:off x="7306469" y="4354513"/>
          <a:ext cx="16827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6" imgW="1346040" imgH="888840" progId="Equation.DSMT4">
                  <p:embed/>
                </p:oleObj>
              </mc:Choice>
              <mc:Fallback>
                <p:oleObj name="Equation" r:id="rId6" imgW="1346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6469" y="4354513"/>
                        <a:ext cx="168275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649" y="0"/>
            <a:ext cx="11444730" cy="3276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3923"/>
              </p:ext>
            </p:extLst>
          </p:nvPr>
        </p:nvGraphicFramePr>
        <p:xfrm>
          <a:off x="4304452" y="4403058"/>
          <a:ext cx="1886799" cy="85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787058" imgH="444307" progId="Equation.DSMT4">
                  <p:embed/>
                </p:oleObj>
              </mc:Choice>
              <mc:Fallback>
                <p:oleObj name="Equation" r:id="rId5" imgW="787058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452" y="4403058"/>
                        <a:ext cx="1886799" cy="854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92987"/>
              </p:ext>
            </p:extLst>
          </p:nvPr>
        </p:nvGraphicFramePr>
        <p:xfrm>
          <a:off x="4286250" y="6050671"/>
          <a:ext cx="1809750" cy="8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7" imgW="787320" imgH="444240" progId="Equation.DSMT4">
                  <p:embed/>
                </p:oleObj>
              </mc:Choice>
              <mc:Fallback>
                <p:oleObj name="Equation" r:id="rId7" imgW="78732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6050671"/>
                        <a:ext cx="1809750" cy="81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9905" y="3635515"/>
            <a:ext cx="1131421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lần gieo mà chấm xuất hiện là số chẵn: 20 + 22 + 15 = 57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là số chẵn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13907" y="5222706"/>
            <a:ext cx="91101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Số lần gieo mà chấm xuất hiện lớn hơn 2 là: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lớn hơn 2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8094" y="301499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4755976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499" y="1143001"/>
            <a:ext cx="11652311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27" y="1678675"/>
            <a:ext cx="4162891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7802" y="1641144"/>
            <a:ext cx="723065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276" y="2233684"/>
            <a:ext cx="11461276" cy="46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224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nguyenngoc</cp:lastModifiedBy>
  <cp:revision>135</cp:revision>
  <dcterms:created xsi:type="dcterms:W3CDTF">2021-01-25T00:54:03Z</dcterms:created>
  <dcterms:modified xsi:type="dcterms:W3CDTF">2022-04-09T11:10:16Z</dcterms:modified>
</cp:coreProperties>
</file>