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65.jpg" ContentType="image/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  <p:sldMasterId id="2147483732" r:id="rId5"/>
  </p:sldMasterIdLst>
  <p:notesMasterIdLst>
    <p:notesMasterId r:id="rId56"/>
  </p:notesMasterIdLst>
  <p:sldIdLst>
    <p:sldId id="276" r:id="rId6"/>
    <p:sldId id="269" r:id="rId7"/>
    <p:sldId id="258" r:id="rId8"/>
    <p:sldId id="259" r:id="rId9"/>
    <p:sldId id="277" r:id="rId10"/>
    <p:sldId id="278" r:id="rId11"/>
    <p:sldId id="279" r:id="rId12"/>
    <p:sldId id="281" r:id="rId13"/>
    <p:sldId id="282" r:id="rId14"/>
    <p:sldId id="270" r:id="rId15"/>
    <p:sldId id="314" r:id="rId16"/>
    <p:sldId id="286" r:id="rId17"/>
    <p:sldId id="285" r:id="rId18"/>
    <p:sldId id="287" r:id="rId19"/>
    <p:sldId id="365" r:id="rId20"/>
    <p:sldId id="329" r:id="rId21"/>
    <p:sldId id="290" r:id="rId22"/>
    <p:sldId id="371" r:id="rId23"/>
    <p:sldId id="330" r:id="rId24"/>
    <p:sldId id="331" r:id="rId25"/>
    <p:sldId id="310" r:id="rId26"/>
    <p:sldId id="332" r:id="rId27"/>
    <p:sldId id="333" r:id="rId28"/>
    <p:sldId id="336" r:id="rId29"/>
    <p:sldId id="338" r:id="rId30"/>
    <p:sldId id="339" r:id="rId31"/>
    <p:sldId id="340" r:id="rId32"/>
    <p:sldId id="344" r:id="rId33"/>
    <p:sldId id="302" r:id="rId34"/>
    <p:sldId id="267" r:id="rId35"/>
    <p:sldId id="368" r:id="rId36"/>
    <p:sldId id="369" r:id="rId37"/>
    <p:sldId id="342" r:id="rId38"/>
    <p:sldId id="345" r:id="rId39"/>
    <p:sldId id="346" r:id="rId40"/>
    <p:sldId id="315" r:id="rId41"/>
    <p:sldId id="317" r:id="rId42"/>
    <p:sldId id="318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16" r:id="rId53"/>
    <p:sldId id="311" r:id="rId54"/>
    <p:sldId id="268" r:id="rId55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411"/>
    <a:srgbClr val="9933FF"/>
    <a:srgbClr val="01ACBE"/>
    <a:srgbClr val="FEC910"/>
    <a:srgbClr val="FDCF1A"/>
    <a:srgbClr val="3D8339"/>
    <a:srgbClr val="6666FF"/>
    <a:srgbClr val="90C320"/>
    <a:srgbClr val="5B9BD5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8B11CD-C910-4ECD-A3D1-B4EF28EC792B}" v="367" dt="2024-01-25T02:14:28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03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3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-50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gs" Target="tags/tag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ị Phúc Nguyễn" userId="464954f27d23718e" providerId="LiveId" clId="{DDF605D4-C7CE-40F8-8AD2-24C3AE4C2408}"/>
    <pc:docChg chg="undo custSel addSld delSld modSld delMainMaster">
      <pc:chgData name="Thị Phúc Nguyễn" userId="464954f27d23718e" providerId="LiveId" clId="{DDF605D4-C7CE-40F8-8AD2-24C3AE4C2408}" dt="2024-01-22T01:11:39.623" v="238" actId="680"/>
      <pc:docMkLst>
        <pc:docMk/>
      </pc:docMkLst>
      <pc:sldChg chg="modSp add mod">
        <pc:chgData name="Thị Phúc Nguyễn" userId="464954f27d23718e" providerId="LiveId" clId="{DDF605D4-C7CE-40F8-8AD2-24C3AE4C2408}" dt="2024-01-19T01:30:49.704" v="147" actId="20577"/>
        <pc:sldMkLst>
          <pc:docMk/>
          <pc:sldMk cId="4103931961" sldId="267"/>
        </pc:sldMkLst>
        <pc:spChg chg="mod">
          <ac:chgData name="Thị Phúc Nguyễn" userId="464954f27d23718e" providerId="LiveId" clId="{DDF605D4-C7CE-40F8-8AD2-24C3AE4C2408}" dt="2024-01-19T01:30:49.704" v="147" actId="20577"/>
          <ac:spMkLst>
            <pc:docMk/>
            <pc:sldMk cId="4103931961" sldId="267"/>
            <ac:spMk id="11" creationId="{8D020AEE-154A-D05F-5156-2AE1133DE3F4}"/>
          </ac:spMkLst>
        </pc:spChg>
      </pc:sldChg>
      <pc:sldChg chg="modSp">
        <pc:chgData name="Thị Phúc Nguyễn" userId="464954f27d23718e" providerId="LiveId" clId="{DDF605D4-C7CE-40F8-8AD2-24C3AE4C2408}" dt="2024-01-18T03:08:53.164" v="51" actId="20577"/>
        <pc:sldMkLst>
          <pc:docMk/>
          <pc:sldMk cId="3333886009" sldId="276"/>
        </pc:sldMkLst>
        <pc:spChg chg="mod">
          <ac:chgData name="Thị Phúc Nguyễn" userId="464954f27d23718e" providerId="LiveId" clId="{DDF605D4-C7CE-40F8-8AD2-24C3AE4C2408}" dt="2024-01-18T03:08:53.164" v="51" actId="20577"/>
          <ac:spMkLst>
            <pc:docMk/>
            <pc:sldMk cId="3333886009" sldId="276"/>
            <ac:spMk id="4" creationId="{00000000-0000-0000-0000-000000000000}"/>
          </ac:spMkLst>
        </pc:spChg>
        <pc:spChg chg="mod">
          <ac:chgData name="Thị Phúc Nguyễn" userId="464954f27d23718e" providerId="LiveId" clId="{DDF605D4-C7CE-40F8-8AD2-24C3AE4C2408}" dt="2024-01-18T03:08:20.659" v="44" actId="20577"/>
          <ac:spMkLst>
            <pc:docMk/>
            <pc:sldMk cId="3333886009" sldId="276"/>
            <ac:spMk id="18" creationId="{00000000-0000-0000-0000-000000000000}"/>
          </ac:spMkLst>
        </pc:spChg>
      </pc:sldChg>
      <pc:sldChg chg="delSp modSp del mod">
        <pc:chgData name="Thị Phúc Nguyễn" userId="464954f27d23718e" providerId="LiveId" clId="{DDF605D4-C7CE-40F8-8AD2-24C3AE4C2408}" dt="2024-01-22T01:09:36.288" v="236" actId="47"/>
        <pc:sldMkLst>
          <pc:docMk/>
          <pc:sldMk cId="74155061" sldId="303"/>
        </pc:sldMkLst>
        <pc:graphicFrameChg chg="del modGraphic">
          <ac:chgData name="Thị Phúc Nguyễn" userId="464954f27d23718e" providerId="LiveId" clId="{DDF605D4-C7CE-40F8-8AD2-24C3AE4C2408}" dt="2024-01-22T01:08:54.459" v="233" actId="478"/>
          <ac:graphicFrameMkLst>
            <pc:docMk/>
            <pc:sldMk cId="74155061" sldId="303"/>
            <ac:graphicFrameMk id="3" creationId="{00000000-0000-0000-0000-000000000000}"/>
          </ac:graphicFrameMkLst>
        </pc:graphicFrameChg>
      </pc:sldChg>
      <pc:sldChg chg="del">
        <pc:chgData name="Thị Phúc Nguyễn" userId="464954f27d23718e" providerId="LiveId" clId="{DDF605D4-C7CE-40F8-8AD2-24C3AE4C2408}" dt="2024-01-22T01:09:29.615" v="235" actId="47"/>
        <pc:sldMkLst>
          <pc:docMk/>
          <pc:sldMk cId="1495823248" sldId="304"/>
        </pc:sldMkLst>
      </pc:sldChg>
      <pc:sldChg chg="del">
        <pc:chgData name="Thị Phúc Nguyễn" userId="464954f27d23718e" providerId="LiveId" clId="{DDF605D4-C7CE-40F8-8AD2-24C3AE4C2408}" dt="2024-01-22T01:09:26.907" v="234" actId="47"/>
        <pc:sldMkLst>
          <pc:docMk/>
          <pc:sldMk cId="31680880" sldId="305"/>
        </pc:sldMkLst>
      </pc:sldChg>
      <pc:sldChg chg="del">
        <pc:chgData name="Thị Phúc Nguyễn" userId="464954f27d23718e" providerId="LiveId" clId="{DDF605D4-C7CE-40F8-8AD2-24C3AE4C2408}" dt="2024-01-18T03:07:45.169" v="9" actId="47"/>
        <pc:sldMkLst>
          <pc:docMk/>
          <pc:sldMk cId="267011738" sldId="308"/>
        </pc:sldMkLst>
      </pc:sldChg>
      <pc:sldChg chg="del">
        <pc:chgData name="Thị Phúc Nguyễn" userId="464954f27d23718e" providerId="LiveId" clId="{DDF605D4-C7CE-40F8-8AD2-24C3AE4C2408}" dt="2024-01-18T03:00:28.295" v="3" actId="47"/>
        <pc:sldMkLst>
          <pc:docMk/>
          <pc:sldMk cId="1994382252" sldId="310"/>
        </pc:sldMkLst>
      </pc:sldChg>
      <pc:sldChg chg="del">
        <pc:chgData name="Thị Phúc Nguyễn" userId="464954f27d23718e" providerId="LiveId" clId="{DDF605D4-C7CE-40F8-8AD2-24C3AE4C2408}" dt="2024-01-18T03:00:31.126" v="4" actId="47"/>
        <pc:sldMkLst>
          <pc:docMk/>
          <pc:sldMk cId="525220482" sldId="312"/>
        </pc:sldMkLst>
      </pc:sldChg>
      <pc:sldChg chg="modSp add mod">
        <pc:chgData name="Thị Phúc Nguyễn" userId="464954f27d23718e" providerId="LiveId" clId="{DDF605D4-C7CE-40F8-8AD2-24C3AE4C2408}" dt="2024-01-19T01:30:20.056" v="109" actId="1036"/>
        <pc:sldMkLst>
          <pc:docMk/>
          <pc:sldMk cId="3781722950" sldId="344"/>
        </pc:sldMkLst>
        <pc:picChg chg="mod">
          <ac:chgData name="Thị Phúc Nguyễn" userId="464954f27d23718e" providerId="LiveId" clId="{DDF605D4-C7CE-40F8-8AD2-24C3AE4C2408}" dt="2024-01-19T01:30:20.056" v="109" actId="1036"/>
          <ac:picMkLst>
            <pc:docMk/>
            <pc:sldMk cId="3781722950" sldId="344"/>
            <ac:picMk id="4" creationId="{8019A0EC-EF2A-4176-70C6-79409CBD3F66}"/>
          </ac:picMkLst>
        </pc:picChg>
      </pc:sldChg>
      <pc:sldChg chg="del">
        <pc:chgData name="Thị Phúc Nguyễn" userId="464954f27d23718e" providerId="LiveId" clId="{DDF605D4-C7CE-40F8-8AD2-24C3AE4C2408}" dt="2024-01-18T03:00:46.915" v="8" actId="47"/>
        <pc:sldMkLst>
          <pc:docMk/>
          <pc:sldMk cId="772497117" sldId="348"/>
        </pc:sldMkLst>
      </pc:sldChg>
      <pc:sldChg chg="del">
        <pc:chgData name="Thị Phúc Nguyễn" userId="464954f27d23718e" providerId="LiveId" clId="{DDF605D4-C7CE-40F8-8AD2-24C3AE4C2408}" dt="2024-01-18T03:00:42.231" v="7" actId="47"/>
        <pc:sldMkLst>
          <pc:docMk/>
          <pc:sldMk cId="532095760" sldId="349"/>
        </pc:sldMkLst>
      </pc:sldChg>
      <pc:sldChg chg="del">
        <pc:chgData name="Thị Phúc Nguyễn" userId="464954f27d23718e" providerId="LiveId" clId="{DDF605D4-C7CE-40F8-8AD2-24C3AE4C2408}" dt="2024-01-18T03:00:39.605" v="6" actId="47"/>
        <pc:sldMkLst>
          <pc:docMk/>
          <pc:sldMk cId="3517863889" sldId="353"/>
        </pc:sldMkLst>
      </pc:sldChg>
      <pc:sldChg chg="del">
        <pc:chgData name="Thị Phúc Nguyễn" userId="464954f27d23718e" providerId="LiveId" clId="{DDF605D4-C7CE-40F8-8AD2-24C3AE4C2408}" dt="2024-01-18T03:00:37.139" v="5" actId="47"/>
        <pc:sldMkLst>
          <pc:docMk/>
          <pc:sldMk cId="2289952021" sldId="354"/>
        </pc:sldMkLst>
      </pc:sldChg>
      <pc:sldChg chg="del">
        <pc:chgData name="Thị Phúc Nguyễn" userId="464954f27d23718e" providerId="LiveId" clId="{DDF605D4-C7CE-40F8-8AD2-24C3AE4C2408}" dt="2024-01-18T03:00:03.009" v="0" actId="47"/>
        <pc:sldMkLst>
          <pc:docMk/>
          <pc:sldMk cId="186625442" sldId="364"/>
        </pc:sldMkLst>
      </pc:sldChg>
      <pc:sldChg chg="new del">
        <pc:chgData name="Thị Phúc Nguyễn" userId="464954f27d23718e" providerId="LiveId" clId="{DDF605D4-C7CE-40F8-8AD2-24C3AE4C2408}" dt="2024-01-18T03:10:03.512" v="54" actId="47"/>
        <pc:sldMkLst>
          <pc:docMk/>
          <pc:sldMk cId="2119684879" sldId="364"/>
        </pc:sldMkLst>
      </pc:sldChg>
      <pc:sldChg chg="addSp delSp modSp add mod addAnim delAnim">
        <pc:chgData name="Thị Phúc Nguyễn" userId="464954f27d23718e" providerId="LiveId" clId="{DDF605D4-C7CE-40F8-8AD2-24C3AE4C2408}" dt="2024-01-19T01:28:50.495" v="105" actId="20577"/>
        <pc:sldMkLst>
          <pc:docMk/>
          <pc:sldMk cId="1836527326" sldId="365"/>
        </pc:sldMkLst>
        <pc:spChg chg="mod">
          <ac:chgData name="Thị Phúc Nguyễn" userId="464954f27d23718e" providerId="LiveId" clId="{DDF605D4-C7CE-40F8-8AD2-24C3AE4C2408}" dt="2024-01-19T01:28:50.495" v="105" actId="20577"/>
          <ac:spMkLst>
            <pc:docMk/>
            <pc:sldMk cId="1836527326" sldId="365"/>
            <ac:spMk id="12" creationId="{4955B0F5-22F6-2DD4-4BDD-179577FD079B}"/>
          </ac:spMkLst>
        </pc:spChg>
        <pc:grpChg chg="add del">
          <ac:chgData name="Thị Phúc Nguyễn" userId="464954f27d23718e" providerId="LiveId" clId="{DDF605D4-C7CE-40F8-8AD2-24C3AE4C2408}" dt="2024-01-18T03:10:40.154" v="58" actId="478"/>
          <ac:grpSpMkLst>
            <pc:docMk/>
            <pc:sldMk cId="1836527326" sldId="365"/>
            <ac:grpSpMk id="2" creationId="{672C7338-AC0F-8585-45A3-F93C0FC86310}"/>
          </ac:grpSpMkLst>
        </pc:grpChg>
      </pc:sldChg>
      <pc:sldChg chg="new del">
        <pc:chgData name="Thị Phúc Nguyễn" userId="464954f27d23718e" providerId="LiveId" clId="{DDF605D4-C7CE-40F8-8AD2-24C3AE4C2408}" dt="2024-01-18T03:12:35.763" v="78" actId="47"/>
        <pc:sldMkLst>
          <pc:docMk/>
          <pc:sldMk cId="358764280" sldId="366"/>
        </pc:sldMkLst>
      </pc:sldChg>
      <pc:sldChg chg="new">
        <pc:chgData name="Thị Phúc Nguyễn" userId="464954f27d23718e" providerId="LiveId" clId="{DDF605D4-C7CE-40F8-8AD2-24C3AE4C2408}" dt="2024-01-22T01:09:44.837" v="237" actId="680"/>
        <pc:sldMkLst>
          <pc:docMk/>
          <pc:sldMk cId="859673508" sldId="366"/>
        </pc:sldMkLst>
      </pc:sldChg>
      <pc:sldChg chg="del">
        <pc:chgData name="Thị Phúc Nguyễn" userId="464954f27d23718e" providerId="LiveId" clId="{DDF605D4-C7CE-40F8-8AD2-24C3AE4C2408}" dt="2024-01-18T03:00:12.057" v="2" actId="47"/>
        <pc:sldMkLst>
          <pc:docMk/>
          <pc:sldMk cId="2529411737" sldId="366"/>
        </pc:sldMkLst>
      </pc:sldChg>
      <pc:sldChg chg="new del">
        <pc:chgData name="Thị Phúc Nguyễn" userId="464954f27d23718e" providerId="LiveId" clId="{DDF605D4-C7CE-40F8-8AD2-24C3AE4C2408}" dt="2024-01-18T03:13:26.535" v="81" actId="47"/>
        <pc:sldMkLst>
          <pc:docMk/>
          <pc:sldMk cId="3720524925" sldId="366"/>
        </pc:sldMkLst>
      </pc:sldChg>
      <pc:sldChg chg="new">
        <pc:chgData name="Thị Phúc Nguyễn" userId="464954f27d23718e" providerId="LiveId" clId="{DDF605D4-C7CE-40F8-8AD2-24C3AE4C2408}" dt="2024-01-22T01:11:39.623" v="238" actId="680"/>
        <pc:sldMkLst>
          <pc:docMk/>
          <pc:sldMk cId="575501062" sldId="367"/>
        </pc:sldMkLst>
      </pc:sldChg>
      <pc:sldChg chg="del">
        <pc:chgData name="Thị Phúc Nguyễn" userId="464954f27d23718e" providerId="LiveId" clId="{DDF605D4-C7CE-40F8-8AD2-24C3AE4C2408}" dt="2024-01-18T03:00:09.651" v="1" actId="47"/>
        <pc:sldMkLst>
          <pc:docMk/>
          <pc:sldMk cId="652678306" sldId="367"/>
        </pc:sldMkLst>
      </pc:sldChg>
      <pc:sldChg chg="del">
        <pc:chgData name="Thị Phúc Nguyễn" userId="464954f27d23718e" providerId="LiveId" clId="{DDF605D4-C7CE-40F8-8AD2-24C3AE4C2408}" dt="2024-01-18T03:07:48.109" v="10" actId="47"/>
        <pc:sldMkLst>
          <pc:docMk/>
          <pc:sldMk cId="565667906" sldId="368"/>
        </pc:sldMkLst>
      </pc:sldChg>
      <pc:sldMasterChg chg="del delSldLayout">
        <pc:chgData name="Thị Phúc Nguyễn" userId="464954f27d23718e" providerId="LiveId" clId="{DDF605D4-C7CE-40F8-8AD2-24C3AE4C2408}" dt="2024-01-18T03:00:28.295" v="3" actId="47"/>
        <pc:sldMasterMkLst>
          <pc:docMk/>
          <pc:sldMasterMk cId="3509627028" sldId="2147483708"/>
        </pc:sldMasterMkLst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318859630" sldId="2147483709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1821798427" sldId="2147483710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654422314" sldId="2147483711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2047296710" sldId="2147483712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3668619138" sldId="2147483713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1366892141" sldId="2147483714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2845861141" sldId="2147483715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4093979548" sldId="2147483716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3228578625" sldId="2147483717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3297063430" sldId="2147483718"/>
          </pc:sldLayoutMkLst>
        </pc:sldLayoutChg>
        <pc:sldLayoutChg chg="del">
          <pc:chgData name="Thị Phúc Nguyễn" userId="464954f27d23718e" providerId="LiveId" clId="{DDF605D4-C7CE-40F8-8AD2-24C3AE4C2408}" dt="2024-01-18T03:00:28.295" v="3" actId="47"/>
          <pc:sldLayoutMkLst>
            <pc:docMk/>
            <pc:sldMasterMk cId="3509627028" sldId="2147483708"/>
            <pc:sldLayoutMk cId="1678292096" sldId="2147483719"/>
          </pc:sldLayoutMkLst>
        </pc:sldLayoutChg>
      </pc:sldMasterChg>
    </pc:docChg>
  </pc:docChgLst>
  <pc:docChgLst>
    <pc:chgData name="Thị Phúc Nguyễn" userId="464954f27d23718e" providerId="LiveId" clId="{B18B11CD-C910-4ECD-A3D1-B4EF28EC792B}"/>
    <pc:docChg chg="custSel addSld delSld modSld">
      <pc:chgData name="Thị Phúc Nguyễn" userId="464954f27d23718e" providerId="LiveId" clId="{B18B11CD-C910-4ECD-A3D1-B4EF28EC792B}" dt="2024-01-25T02:14:28.950" v="676" actId="20577"/>
      <pc:docMkLst>
        <pc:docMk/>
      </pc:docMkLst>
      <pc:sldChg chg="modSp">
        <pc:chgData name="Thị Phúc Nguyễn" userId="464954f27d23718e" providerId="LiveId" clId="{B18B11CD-C910-4ECD-A3D1-B4EF28EC792B}" dt="2024-01-24T08:38:51.477" v="413" actId="20577"/>
        <pc:sldMkLst>
          <pc:docMk/>
          <pc:sldMk cId="4103931961" sldId="267"/>
        </pc:sldMkLst>
        <pc:spChg chg="mod">
          <ac:chgData name="Thị Phúc Nguyễn" userId="464954f27d23718e" providerId="LiveId" clId="{B18B11CD-C910-4ECD-A3D1-B4EF28EC792B}" dt="2024-01-24T08:38:51.477" v="413" actId="20577"/>
          <ac:spMkLst>
            <pc:docMk/>
            <pc:sldMk cId="4103931961" sldId="267"/>
            <ac:spMk id="5" creationId="{8B3780B3-9C80-180A-4AD4-290F099A39A4}"/>
          </ac:spMkLst>
        </pc:spChg>
      </pc:sldChg>
      <pc:sldChg chg="modSp">
        <pc:chgData name="Thị Phúc Nguyễn" userId="464954f27d23718e" providerId="LiveId" clId="{B18B11CD-C910-4ECD-A3D1-B4EF28EC792B}" dt="2024-01-24T12:53:55.882" v="596" actId="20577"/>
        <pc:sldMkLst>
          <pc:docMk/>
          <pc:sldMk cId="2960838070" sldId="270"/>
        </pc:sldMkLst>
        <pc:spChg chg="mod">
          <ac:chgData name="Thị Phúc Nguyễn" userId="464954f27d23718e" providerId="LiveId" clId="{B18B11CD-C910-4ECD-A3D1-B4EF28EC792B}" dt="2024-01-24T12:53:55.882" v="596" actId="20577"/>
          <ac:spMkLst>
            <pc:docMk/>
            <pc:sldMk cId="2960838070" sldId="270"/>
            <ac:spMk id="2" creationId="{00000000-0000-0000-0000-000000000000}"/>
          </ac:spMkLst>
        </pc:spChg>
      </pc:sldChg>
      <pc:sldChg chg="del">
        <pc:chgData name="Thị Phúc Nguyễn" userId="464954f27d23718e" providerId="LiveId" clId="{B18B11CD-C910-4ECD-A3D1-B4EF28EC792B}" dt="2024-01-24T12:54:11.280" v="597" actId="47"/>
        <pc:sldMkLst>
          <pc:docMk/>
          <pc:sldMk cId="2484971169" sldId="280"/>
        </pc:sldMkLst>
      </pc:sldChg>
      <pc:sldChg chg="del">
        <pc:chgData name="Thị Phúc Nguyễn" userId="464954f27d23718e" providerId="LiveId" clId="{B18B11CD-C910-4ECD-A3D1-B4EF28EC792B}" dt="2024-01-24T12:53:23.356" v="588" actId="47"/>
        <pc:sldMkLst>
          <pc:docMk/>
          <pc:sldMk cId="2312268243" sldId="283"/>
        </pc:sldMkLst>
      </pc:sldChg>
      <pc:sldChg chg="modSp">
        <pc:chgData name="Thị Phúc Nguyễn" userId="464954f27d23718e" providerId="LiveId" clId="{B18B11CD-C910-4ECD-A3D1-B4EF28EC792B}" dt="2024-01-24T08:15:26.566" v="217" actId="20577"/>
        <pc:sldMkLst>
          <pc:docMk/>
          <pc:sldMk cId="739431440" sldId="285"/>
        </pc:sldMkLst>
        <pc:spChg chg="mod">
          <ac:chgData name="Thị Phúc Nguyễn" userId="464954f27d23718e" providerId="LiveId" clId="{B18B11CD-C910-4ECD-A3D1-B4EF28EC792B}" dt="2024-01-24T08:15:26.566" v="217" actId="20577"/>
          <ac:spMkLst>
            <pc:docMk/>
            <pc:sldMk cId="739431440" sldId="285"/>
            <ac:spMk id="3" creationId="{00000000-0000-0000-0000-000000000000}"/>
          </ac:spMkLst>
        </pc:spChg>
        <pc:spChg chg="mod">
          <ac:chgData name="Thị Phúc Nguyễn" userId="464954f27d23718e" providerId="LiveId" clId="{B18B11CD-C910-4ECD-A3D1-B4EF28EC792B}" dt="2024-01-24T08:15:12.732" v="153" actId="20577"/>
          <ac:spMkLst>
            <pc:docMk/>
            <pc:sldMk cId="739431440" sldId="285"/>
            <ac:spMk id="4" creationId="{00000000-0000-0000-0000-000000000000}"/>
          </ac:spMkLst>
        </pc:spChg>
      </pc:sldChg>
      <pc:sldChg chg="add">
        <pc:chgData name="Thị Phúc Nguyễn" userId="464954f27d23718e" providerId="LiveId" clId="{B18B11CD-C910-4ECD-A3D1-B4EF28EC792B}" dt="2024-01-25T00:56:08.633" v="604"/>
        <pc:sldMkLst>
          <pc:docMk/>
          <pc:sldMk cId="0" sldId="310"/>
        </pc:sldMkLst>
      </pc:sldChg>
      <pc:sldChg chg="modSp mod">
        <pc:chgData name="Thị Phúc Nguyễn" userId="464954f27d23718e" providerId="LiveId" clId="{B18B11CD-C910-4ECD-A3D1-B4EF28EC792B}" dt="2024-01-24T08:45:12.448" v="587" actId="20577"/>
        <pc:sldMkLst>
          <pc:docMk/>
          <pc:sldMk cId="1370621218" sldId="311"/>
        </pc:sldMkLst>
        <pc:spChg chg="mod">
          <ac:chgData name="Thị Phúc Nguyễn" userId="464954f27d23718e" providerId="LiveId" clId="{B18B11CD-C910-4ECD-A3D1-B4EF28EC792B}" dt="2024-01-24T08:45:12.448" v="587" actId="20577"/>
          <ac:spMkLst>
            <pc:docMk/>
            <pc:sldMk cId="1370621218" sldId="311"/>
            <ac:spMk id="2" creationId="{00000000-0000-0000-0000-000000000000}"/>
          </ac:spMkLst>
        </pc:spChg>
      </pc:sldChg>
      <pc:sldChg chg="addSp delSp modSp mod delAnim">
        <pc:chgData name="Thị Phúc Nguyễn" userId="464954f27d23718e" providerId="LiveId" clId="{B18B11CD-C910-4ECD-A3D1-B4EF28EC792B}" dt="2024-01-24T08:17:50.208" v="344" actId="14100"/>
        <pc:sldMkLst>
          <pc:docMk/>
          <pc:sldMk cId="3781722950" sldId="344"/>
        </pc:sldMkLst>
        <pc:spChg chg="add mod">
          <ac:chgData name="Thị Phúc Nguyễn" userId="464954f27d23718e" providerId="LiveId" clId="{B18B11CD-C910-4ECD-A3D1-B4EF28EC792B}" dt="2024-01-24T08:17:50.208" v="344" actId="14100"/>
          <ac:spMkLst>
            <pc:docMk/>
            <pc:sldMk cId="3781722950" sldId="344"/>
            <ac:spMk id="3" creationId="{12624F52-8DDA-1B41-B7E0-2C326D618A91}"/>
          </ac:spMkLst>
        </pc:spChg>
        <pc:picChg chg="del mod">
          <ac:chgData name="Thị Phúc Nguyễn" userId="464954f27d23718e" providerId="LiveId" clId="{B18B11CD-C910-4ECD-A3D1-B4EF28EC792B}" dt="2024-01-24T08:17:20.787" v="340" actId="478"/>
          <ac:picMkLst>
            <pc:docMk/>
            <pc:sldMk cId="3781722950" sldId="344"/>
            <ac:picMk id="4" creationId="{8019A0EC-EF2A-4176-70C6-79409CBD3F66}"/>
          </ac:picMkLst>
        </pc:picChg>
      </pc:sldChg>
      <pc:sldChg chg="modSp mod">
        <pc:chgData name="Thị Phúc Nguyễn" userId="464954f27d23718e" providerId="LiveId" clId="{B18B11CD-C910-4ECD-A3D1-B4EF28EC792B}" dt="2024-01-24T08:16:47.213" v="339" actId="20577"/>
        <pc:sldMkLst>
          <pc:docMk/>
          <pc:sldMk cId="2084121380" sldId="368"/>
        </pc:sldMkLst>
        <pc:graphicFrameChg chg="modGraphic">
          <ac:chgData name="Thị Phúc Nguyễn" userId="464954f27d23718e" providerId="LiveId" clId="{B18B11CD-C910-4ECD-A3D1-B4EF28EC792B}" dt="2024-01-24T08:16:47.213" v="339" actId="20577"/>
          <ac:graphicFrameMkLst>
            <pc:docMk/>
            <pc:sldMk cId="2084121380" sldId="368"/>
            <ac:graphicFrameMk id="6" creationId="{00000000-0000-0000-0000-000000000000}"/>
          </ac:graphicFrameMkLst>
        </pc:graphicFrameChg>
      </pc:sldChg>
      <pc:sldChg chg="del">
        <pc:chgData name="Thị Phúc Nguyễn" userId="464954f27d23718e" providerId="LiveId" clId="{B18B11CD-C910-4ECD-A3D1-B4EF28EC792B}" dt="2024-01-24T08:18:05.130" v="345" actId="2696"/>
        <pc:sldMkLst>
          <pc:docMk/>
          <pc:sldMk cId="319672098" sldId="369"/>
        </pc:sldMkLst>
      </pc:sldChg>
      <pc:sldChg chg="add">
        <pc:chgData name="Thị Phúc Nguyễn" userId="464954f27d23718e" providerId="LiveId" clId="{B18B11CD-C910-4ECD-A3D1-B4EF28EC792B}" dt="2024-01-24T08:18:18.960" v="346"/>
        <pc:sldMkLst>
          <pc:docMk/>
          <pc:sldMk cId="2555824644" sldId="369"/>
        </pc:sldMkLst>
      </pc:sldChg>
      <pc:sldChg chg="new del">
        <pc:chgData name="Thị Phúc Nguyễn" userId="464954f27d23718e" providerId="LiveId" clId="{B18B11CD-C910-4ECD-A3D1-B4EF28EC792B}" dt="2024-01-24T12:58:06.494" v="599" actId="47"/>
        <pc:sldMkLst>
          <pc:docMk/>
          <pc:sldMk cId="365958078" sldId="370"/>
        </pc:sldMkLst>
      </pc:sldChg>
      <pc:sldChg chg="new del">
        <pc:chgData name="Thị Phúc Nguyễn" userId="464954f27d23718e" providerId="LiveId" clId="{B18B11CD-C910-4ECD-A3D1-B4EF28EC792B}" dt="2024-01-24T12:59:20.609" v="602" actId="47"/>
        <pc:sldMkLst>
          <pc:docMk/>
          <pc:sldMk cId="3163844599" sldId="370"/>
        </pc:sldMkLst>
      </pc:sldChg>
      <pc:sldChg chg="modSp add">
        <pc:chgData name="Thị Phúc Nguyễn" userId="464954f27d23718e" providerId="LiveId" clId="{B18B11CD-C910-4ECD-A3D1-B4EF28EC792B}" dt="2024-01-25T02:14:28.950" v="676" actId="20577"/>
        <pc:sldMkLst>
          <pc:docMk/>
          <pc:sldMk cId="469179539" sldId="371"/>
        </pc:sldMkLst>
        <pc:spChg chg="mod">
          <ac:chgData name="Thị Phúc Nguyễn" userId="464954f27d23718e" providerId="LiveId" clId="{B18B11CD-C910-4ECD-A3D1-B4EF28EC792B}" dt="2024-01-25T02:14:28.950" v="676" actId="20577"/>
          <ac:spMkLst>
            <pc:docMk/>
            <pc:sldMk cId="469179539" sldId="371"/>
            <ac:spMk id="4" creationId="{29576FEE-B7EC-20FB-77BD-E9FE7FD58318}"/>
          </ac:spMkLst>
        </pc:spChg>
      </pc:sldChg>
      <pc:sldChg chg="new del">
        <pc:chgData name="Thị Phúc Nguyễn" userId="464954f27d23718e" providerId="LiveId" clId="{B18B11CD-C910-4ECD-A3D1-B4EF28EC792B}" dt="2024-01-25T00:56:11.434" v="605" actId="47"/>
        <pc:sldMkLst>
          <pc:docMk/>
          <pc:sldMk cId="1264052112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01050-5494-4684-B76F-D6F6187DE320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D5ADF-93AE-4238-903C-1AC36264F4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2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865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010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419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705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517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515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800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55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85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044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94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71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82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01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035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8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844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25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D5ADF-93AE-4238-903C-1AC36264F4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18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89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3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8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87DD3DA-7434-08DD-DCE8-A1867B64C89F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15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759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324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234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43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5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930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33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157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44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60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65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64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6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707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00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46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85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66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52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480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50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860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900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249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87DD3DA-7434-08DD-DCE8-A1867B64C89F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556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06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29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88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1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182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485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566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782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660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172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093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177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099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27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30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72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425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55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696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52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9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74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075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6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0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743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81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94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1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3662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539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841B-C98F-4C13-AA21-C9C1BBBF698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5D5B7-7604-40A3-9F74-141C818884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05234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80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24.xml"/><Relationship Id="rId7" Type="http://schemas.openxmlformats.org/officeDocument/2006/relationships/image" Target="../media/image5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25.xml"/><Relationship Id="rId9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24.xml"/><Relationship Id="rId7" Type="http://schemas.openxmlformats.org/officeDocument/2006/relationships/image" Target="../media/image5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2.xml"/><Relationship Id="rId3" Type="http://schemas.openxmlformats.org/officeDocument/2006/relationships/slide" Target="slide38.xml"/><Relationship Id="rId7" Type="http://schemas.openxmlformats.org/officeDocument/2006/relationships/slide" Target="slide42.xml"/><Relationship Id="rId12" Type="http://schemas.openxmlformats.org/officeDocument/2006/relationships/slide" Target="slide47.xm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7.xml"/><Relationship Id="rId6" Type="http://schemas.openxmlformats.org/officeDocument/2006/relationships/slide" Target="slide41.xml"/><Relationship Id="rId11" Type="http://schemas.openxmlformats.org/officeDocument/2006/relationships/slide" Target="slide46.xml"/><Relationship Id="rId5" Type="http://schemas.openxmlformats.org/officeDocument/2006/relationships/slide" Target="slide40.xml"/><Relationship Id="rId10" Type="http://schemas.openxmlformats.org/officeDocument/2006/relationships/slide" Target="slide45.xml"/><Relationship Id="rId4" Type="http://schemas.openxmlformats.org/officeDocument/2006/relationships/slide" Target="slide39.xml"/><Relationship Id="rId9" Type="http://schemas.openxmlformats.org/officeDocument/2006/relationships/slide" Target="slide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audio" Target="../media/audio1.wav"/><Relationship Id="rId4" Type="http://schemas.openxmlformats.org/officeDocument/2006/relationships/slide" Target="slide3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2688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563751"/>
            <a:ext cx="3826746" cy="353804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>
            <a:off x="8928920" y="4278258"/>
            <a:ext cx="2656114" cy="265720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>
            <a:off x="3666174" y="4812992"/>
            <a:ext cx="1596572" cy="19304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>
            <a:off x="640984" y="4697839"/>
            <a:ext cx="1986240" cy="19304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269" y="-844829"/>
            <a:ext cx="2679499" cy="16730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092143"/>
            <a:ext cx="1253080" cy="749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6044" y="2894656"/>
            <a:ext cx="29534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TIẾT: 79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0600" y="3560110"/>
            <a:ext cx="8955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AI ƠI MỒNG 9 THÁNG 4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397"/>
            <a:ext cx="12192000" cy="3553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5199" y="4507519"/>
            <a:ext cx="8486801" cy="24738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9" b="14191"/>
          <a:stretch/>
        </p:blipFill>
        <p:spPr>
          <a:xfrm>
            <a:off x="8687550" y="2760739"/>
            <a:ext cx="3458408" cy="39781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90" y="683994"/>
            <a:ext cx="1253080" cy="749687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881205" y="1201928"/>
            <a:ext cx="4630340" cy="3547872"/>
          </a:xfrm>
          <a:prstGeom prst="cloudCallout">
            <a:avLst>
              <a:gd name="adj1" fmla="val -74548"/>
              <a:gd name="adj2" fmla="val 26350"/>
            </a:avLst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Lễ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hội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trên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nhắc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32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3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125879"/>
            <a:ext cx="12192000" cy="687705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20" name="矩形 19"/>
          <p:cNvSpPr/>
          <p:nvPr/>
        </p:nvSpPr>
        <p:spPr>
          <a:xfrm>
            <a:off x="3088119" y="1298159"/>
            <a:ext cx="78462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8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 THÀNH KIẾN THỨC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迷你简丫丫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" y="3401268"/>
            <a:ext cx="12156468" cy="35836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49035"/>
            <a:ext cx="12192000" cy="35538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9" y="2480942"/>
            <a:ext cx="1414100" cy="17987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985" y="3933370"/>
            <a:ext cx="2705983" cy="306955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426161" y="403741"/>
            <a:ext cx="1835698" cy="1920523"/>
            <a:chOff x="5108154" y="23361"/>
            <a:chExt cx="1495982" cy="15651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7861" y="23361"/>
              <a:ext cx="1016275" cy="1342014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108154" y="1111914"/>
              <a:ext cx="150544" cy="476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迷你简丫丫" panose="02010604000101010101" pitchFamily="2" charset="-122"/>
                <a:ea typeface="迷你简丫丫" panose="0201060400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16717">
            <a:off x="8280719" y="4462625"/>
            <a:ext cx="1596572" cy="1930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216717">
            <a:off x="5137426" y="4632589"/>
            <a:ext cx="198624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0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514"/>
            <a:ext cx="12192000" cy="28668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29" y="2161741"/>
            <a:ext cx="2679499" cy="167301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32" y="4180874"/>
            <a:ext cx="1253080" cy="7496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55" y="4682947"/>
            <a:ext cx="6831594" cy="20037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1" y="-5953"/>
            <a:ext cx="1728220" cy="1975108"/>
          </a:xfrm>
          <a:prstGeom prst="rect">
            <a:avLst/>
          </a:prstGeom>
        </p:spPr>
      </p:pic>
      <p:sp>
        <p:nvSpPr>
          <p:cNvPr id="15" name="矩形 19"/>
          <p:cNvSpPr/>
          <p:nvPr/>
        </p:nvSpPr>
        <p:spPr>
          <a:xfrm>
            <a:off x="2084833" y="1184372"/>
            <a:ext cx="10399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8000" b="1">
                <a:solidFill>
                  <a:srgbClr val="0070C0"/>
                </a:solidFill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I. Đọc và tìm hiểu chung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迷你简丫丫" panose="02010604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2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0" y="3426996"/>
            <a:ext cx="12192000" cy="3553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5199" y="4507519"/>
            <a:ext cx="8486801" cy="24738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9" b="14191"/>
          <a:stretch/>
        </p:blipFill>
        <p:spPr>
          <a:xfrm>
            <a:off x="8687550" y="2760739"/>
            <a:ext cx="3458408" cy="39781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33" y="340185"/>
            <a:ext cx="1253080" cy="7496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537" y="-21074"/>
            <a:ext cx="2670986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4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40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114" y="1079714"/>
            <a:ext cx="11955165" cy="16547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HS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thầm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to,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trôi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chảy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tốc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114" y="3841262"/>
            <a:ext cx="11929843" cy="8237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21" y="104654"/>
            <a:ext cx="1253080" cy="749687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877" y="2926157"/>
            <a:ext cx="1253080" cy="7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31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5199" y="4507519"/>
            <a:ext cx="8486801" cy="24738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9" b="14191"/>
          <a:stretch/>
        </p:blipFill>
        <p:spPr>
          <a:xfrm>
            <a:off x="8687550" y="2760739"/>
            <a:ext cx="3458408" cy="39781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33" y="340185"/>
            <a:ext cx="1253080" cy="7496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1549" y="-22098"/>
            <a:ext cx="2535936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32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endParaRPr lang="en-US" sz="3200" b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55120"/>
            <a:ext cx="1574588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Phỗng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21" y="1339025"/>
            <a:ext cx="1253080" cy="749687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877" y="1658378"/>
            <a:ext cx="1253080" cy="749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051463"/>
            <a:ext cx="2037940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59615"/>
            <a:ext cx="1965343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cạp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74588" y="1036825"/>
            <a:ext cx="6471358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tượng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đứng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hầu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37940" y="3051463"/>
            <a:ext cx="609600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lvl="0" algn="just"/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kiệu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vệ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65343" y="4959615"/>
            <a:ext cx="609600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lvl="0" algn="just"/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quấn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quanh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ống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ngoài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ống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quần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vệ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630" y="41744"/>
            <a:ext cx="3548570" cy="23829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0515" y="2451650"/>
            <a:ext cx="3628061" cy="23532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0515" y="4822352"/>
            <a:ext cx="3597581" cy="21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46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16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A6230550-F3F3-5496-A689-437C1A527657}"/>
              </a:ext>
            </a:extLst>
          </p:cNvPr>
          <p:cNvSpPr/>
          <p:nvPr/>
        </p:nvSpPr>
        <p:spPr>
          <a:xfrm>
            <a:off x="1304102" y="2765721"/>
            <a:ext cx="3019700" cy="2622076"/>
          </a:xfrm>
          <a:prstGeom prst="roundRect">
            <a:avLst>
              <a:gd name="adj" fmla="val 0"/>
            </a:avLst>
          </a:prstGeom>
          <a:solidFill>
            <a:srgbClr val="DDDDDD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576000" rtlCol="0" anchor="ctr"/>
          <a:lstStyle/>
          <a:p>
            <a:pPr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điện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Hà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mới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7/4/2004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0D82F3A2-4FE0-1F32-4B61-0D8786E3EA53}"/>
              </a:ext>
            </a:extLst>
          </p:cNvPr>
          <p:cNvSpPr/>
          <p:nvPr/>
        </p:nvSpPr>
        <p:spPr>
          <a:xfrm>
            <a:off x="4586150" y="2765721"/>
            <a:ext cx="3019700" cy="2622076"/>
          </a:xfrm>
          <a:prstGeom prst="roundRect">
            <a:avLst>
              <a:gd name="adj" fmla="val 0"/>
            </a:avLst>
          </a:prstGeom>
          <a:solidFill>
            <a:srgbClr val="DDDDDD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576000"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thông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tin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+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Thuyết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minh</a:t>
            </a:r>
            <a:endParaRPr lang="vi-VN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思源黑体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C7D44F45-DF83-CBD1-90D2-082DBB41B4AB}"/>
              </a:ext>
            </a:extLst>
          </p:cNvPr>
          <p:cNvSpPr/>
          <p:nvPr/>
        </p:nvSpPr>
        <p:spPr>
          <a:xfrm>
            <a:off x="7868198" y="2765721"/>
            <a:ext cx="3019700" cy="2622076"/>
          </a:xfrm>
          <a:prstGeom prst="roundRect">
            <a:avLst>
              <a:gd name="adj" fmla="val 0"/>
            </a:avLst>
          </a:prstGeom>
          <a:solidFill>
            <a:srgbClr val="DDDDDD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576000"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3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phần</a:t>
            </a:r>
            <a:endParaRPr lang="vi-VN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思源黑体 Light" panose="020B03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72C7338-AC0F-8585-45A3-F93C0FC86310}"/>
              </a:ext>
            </a:extLst>
          </p:cNvPr>
          <p:cNvGrpSpPr/>
          <p:nvPr/>
        </p:nvGrpSpPr>
        <p:grpSpPr>
          <a:xfrm>
            <a:off x="3521412" y="172949"/>
            <a:ext cx="6133173" cy="2111925"/>
            <a:chOff x="4480863" y="172949"/>
            <a:chExt cx="5034289" cy="211192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4955B0F5-22F6-2DD4-4BDD-179577FD079B}"/>
                </a:ext>
              </a:extLst>
            </p:cNvPr>
            <p:cNvSpPr txBox="1"/>
            <p:nvPr/>
          </p:nvSpPr>
          <p:spPr>
            <a:xfrm>
              <a:off x="4480863" y="964911"/>
              <a:ext cx="503428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b="1" dirty="0" err="1">
                  <a:latin typeface="Times New Roman" panose="02020603050405020304" pitchFamily="18" charset="0"/>
                  <a:ea typeface="思源宋体 CN Heavy" panose="02020900000000000000" pitchFamily="18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4400" b="1" dirty="0">
                  <a:latin typeface="Times New Roman" panose="02020603050405020304" pitchFamily="18" charset="0"/>
                  <a:ea typeface="思源宋体 CN Heavy" panose="020209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latin typeface="Times New Roman" panose="02020603050405020304" pitchFamily="18" charset="0"/>
                  <a:ea typeface="思源宋体 CN Heavy" panose="02020900000000000000" pitchFamily="18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4400" b="1" dirty="0">
                  <a:latin typeface="Times New Roman" panose="02020603050405020304" pitchFamily="18" charset="0"/>
                  <a:ea typeface="思源宋体 CN Heavy" panose="020209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latin typeface="Times New Roman" panose="02020603050405020304" pitchFamily="18" charset="0"/>
                  <a:ea typeface="思源宋体 CN Heavy" panose="02020900000000000000" pitchFamily="18" charset="-122"/>
                  <a:cs typeface="Times New Roman" panose="02020603050405020304" pitchFamily="18" charset="0"/>
                </a:rPr>
                <a:t>chung</a:t>
              </a:r>
              <a:endParaRPr lang="zh-CN" altLang="en-US" sz="4400" b="1" dirty="0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968204BF-CA23-3B44-5EFF-2DAB4DD39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r="3073" b="15724"/>
            <a:stretch/>
          </p:blipFill>
          <p:spPr>
            <a:xfrm>
              <a:off x="5485449" y="172949"/>
              <a:ext cx="3390924" cy="2111925"/>
            </a:xfrm>
            <a:prstGeom prst="rect">
              <a:avLst/>
            </a:prstGeom>
          </p:spPr>
        </p:pic>
      </p:grp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35EA76FB-40F1-D4EB-7BE4-356D0214E1E6}"/>
              </a:ext>
            </a:extLst>
          </p:cNvPr>
          <p:cNvSpPr/>
          <p:nvPr/>
        </p:nvSpPr>
        <p:spPr>
          <a:xfrm>
            <a:off x="1304102" y="5370903"/>
            <a:ext cx="3019700" cy="108000"/>
          </a:xfrm>
          <a:prstGeom prst="roundRect">
            <a:avLst>
              <a:gd name="adj" fmla="val 0"/>
            </a:avLst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3C117FEF-6A4A-235B-8670-0FFEC260AB30}"/>
              </a:ext>
            </a:extLst>
          </p:cNvPr>
          <p:cNvSpPr/>
          <p:nvPr/>
        </p:nvSpPr>
        <p:spPr>
          <a:xfrm>
            <a:off x="4586150" y="5368067"/>
            <a:ext cx="3019700" cy="108000"/>
          </a:xfrm>
          <a:prstGeom prst="roundRect">
            <a:avLst>
              <a:gd name="adj" fmla="val 0"/>
            </a:avLst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xmlns="" id="{E49D526D-17A6-8AF3-A4C8-2A78AC843A28}"/>
              </a:ext>
            </a:extLst>
          </p:cNvPr>
          <p:cNvSpPr/>
          <p:nvPr/>
        </p:nvSpPr>
        <p:spPr>
          <a:xfrm>
            <a:off x="7868198" y="5368067"/>
            <a:ext cx="3019700" cy="108000"/>
          </a:xfrm>
          <a:prstGeom prst="roundRect">
            <a:avLst>
              <a:gd name="adj" fmla="val 0"/>
            </a:avLst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2D71162-9075-2969-B62E-17844DC3D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1219" r="75512" b="61766"/>
          <a:stretch/>
        </p:blipFill>
        <p:spPr>
          <a:xfrm>
            <a:off x="4483273" y="2359496"/>
            <a:ext cx="1234025" cy="13415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A91BD6AA-F3B4-906E-8687-A43FAFA459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36493" r="76418" b="36493"/>
          <a:stretch/>
        </p:blipFill>
        <p:spPr>
          <a:xfrm>
            <a:off x="1359424" y="2305656"/>
            <a:ext cx="1159640" cy="145780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219A96E-495F-3ADA-2DC6-3784ACB9AF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61064" r="76115" b="11922"/>
          <a:stretch/>
        </p:blipFill>
        <p:spPr>
          <a:xfrm>
            <a:off x="7862135" y="2225788"/>
            <a:ext cx="967582" cy="121636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53FF6B16-04CE-3942-3B29-C3EC0A24B4BE}"/>
              </a:ext>
            </a:extLst>
          </p:cNvPr>
          <p:cNvSpPr/>
          <p:nvPr/>
        </p:nvSpPr>
        <p:spPr>
          <a:xfrm>
            <a:off x="2551679" y="2981991"/>
            <a:ext cx="1517515" cy="593380"/>
          </a:xfrm>
          <a:prstGeom prst="round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3A9D9C2-C82D-373D-BF13-887762DC4051}"/>
              </a:ext>
            </a:extLst>
          </p:cNvPr>
          <p:cNvSpPr txBox="1"/>
          <p:nvPr/>
        </p:nvSpPr>
        <p:spPr>
          <a:xfrm>
            <a:off x="2603911" y="2891420"/>
            <a:ext cx="163504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Xuất</a:t>
            </a:r>
            <a:r>
              <a:rPr lang="en-US" altLang="zh-CN" sz="2800" b="1" dirty="0">
                <a:solidFill>
                  <a:srgbClr val="26554F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xứ</a:t>
            </a:r>
            <a:endParaRPr lang="en-US" altLang="zh-CN" sz="2800" b="1" dirty="0">
              <a:solidFill>
                <a:srgbClr val="26554F"/>
              </a:solidFill>
              <a:latin typeface="Times New Roman" panose="02020603050405020304" pitchFamily="18" charset="0"/>
              <a:ea typeface="思源宋体 CN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641742FB-9C6C-E326-57A2-0F20CE318D91}"/>
              </a:ext>
            </a:extLst>
          </p:cNvPr>
          <p:cNvSpPr/>
          <p:nvPr/>
        </p:nvSpPr>
        <p:spPr>
          <a:xfrm>
            <a:off x="5635774" y="2816798"/>
            <a:ext cx="1855938" cy="884277"/>
          </a:xfrm>
          <a:prstGeom prst="round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5A751C9-2907-C1B6-8600-CC929994AAA2}"/>
              </a:ext>
            </a:extLst>
          </p:cNvPr>
          <p:cNvSpPr txBox="1"/>
          <p:nvPr/>
        </p:nvSpPr>
        <p:spPr>
          <a:xfrm>
            <a:off x="5816570" y="2705481"/>
            <a:ext cx="1628900" cy="1584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Thể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loại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PTBĐ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chính</a:t>
            </a:r>
            <a:endParaRPr lang="en-US" altLang="zh-CN" sz="2000" b="1" dirty="0">
              <a:solidFill>
                <a:srgbClr val="002060"/>
              </a:solidFill>
              <a:latin typeface="Times New Roman" panose="02020603050405020304" pitchFamily="18" charset="0"/>
              <a:ea typeface="思源宋体 CN Heavy" panose="02020900000000000000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ea typeface="思源宋体 CN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6446B1B-C449-095B-D406-0B1E7C62A603}"/>
              </a:ext>
            </a:extLst>
          </p:cNvPr>
          <p:cNvSpPr/>
          <p:nvPr/>
        </p:nvSpPr>
        <p:spPr>
          <a:xfrm>
            <a:off x="9093237" y="2938804"/>
            <a:ext cx="1517515" cy="593380"/>
          </a:xfrm>
          <a:prstGeom prst="round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2E0D833-8B30-9DE8-F5A6-68E5A2116945}"/>
              </a:ext>
            </a:extLst>
          </p:cNvPr>
          <p:cNvSpPr txBox="1"/>
          <p:nvPr/>
        </p:nvSpPr>
        <p:spPr>
          <a:xfrm>
            <a:off x="9245295" y="2836542"/>
            <a:ext cx="12822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err="1">
                <a:solidFill>
                  <a:srgbClr val="FF6699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Bố</a:t>
            </a:r>
            <a:r>
              <a:rPr lang="en-US" altLang="zh-CN" sz="2800" b="1" dirty="0">
                <a:solidFill>
                  <a:srgbClr val="FF6699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6699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cục</a:t>
            </a:r>
            <a:endParaRPr lang="en-US" altLang="zh-CN" sz="2800" b="1" dirty="0">
              <a:solidFill>
                <a:srgbClr val="FF6699"/>
              </a:solidFill>
              <a:latin typeface="Times New Roman" panose="02020603050405020304" pitchFamily="18" charset="0"/>
              <a:ea typeface="思源宋体 CN Heavy" panose="020209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27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17" grpId="0" animBg="1"/>
      <p:bldP spid="18" grpId="0" animBg="1"/>
      <p:bldP spid="19" grpId="0" animBg="1"/>
      <p:bldP spid="3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2" y="3427476"/>
            <a:ext cx="12192000" cy="3553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5199" y="4507519"/>
            <a:ext cx="8486801" cy="24738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9" b="14191"/>
          <a:stretch/>
        </p:blipFill>
        <p:spPr>
          <a:xfrm>
            <a:off x="8687550" y="2760739"/>
            <a:ext cx="3458408" cy="39781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33" y="340185"/>
            <a:ext cx="1253080" cy="749687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21" y="1339025"/>
            <a:ext cx="1253080" cy="749687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877" y="1658378"/>
            <a:ext cx="1253080" cy="74968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786237">
            <a:off x="-803920" y="3356064"/>
            <a:ext cx="13322308" cy="40800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FDCF1A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" y="2408065"/>
            <a:ext cx="3661828" cy="1746780"/>
          </a:xfrm>
          <a:prstGeom prst="wedgeRoundRectCallout">
            <a:avLst>
              <a:gd name="adj1" fmla="val 25111"/>
              <a:gd name="adj2" fmla="val 108874"/>
              <a:gd name="adj3" fmla="val 16667"/>
            </a:avLst>
          </a:prstGeom>
          <a:solidFill>
            <a:srgbClr val="DB04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Phần 1: Từ đầu -&gt; đồng bằng Bắc Bộ: giới thiệu về hội Gióng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103011" y="3372323"/>
            <a:ext cx="3408007" cy="1964162"/>
          </a:xfrm>
          <a:prstGeom prst="wedgeRoundRectCallout">
            <a:avLst>
              <a:gd name="adj1" fmla="val -86591"/>
              <a:gd name="adj2" fmla="val -37027"/>
              <a:gd name="adj3" fmla="val 16667"/>
            </a:avLst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Phần 2: Tiếp theo -&gt; viên hầu cận: Tiến trình hội Gióng.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5974864" y="55414"/>
            <a:ext cx="3408007" cy="1964162"/>
          </a:xfrm>
          <a:prstGeom prst="wedgeRoundRectCallout">
            <a:avLst>
              <a:gd name="adj1" fmla="val 74778"/>
              <a:gd name="adj2" fmla="val -1114"/>
              <a:gd name="adj3" fmla="val 16667"/>
            </a:avLst>
          </a:prstGeom>
          <a:solidFill>
            <a:srgbClr val="3D83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Phần 3: Còn lại: Ý nghĩa của hội Gióng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176" y="30159"/>
            <a:ext cx="3377477" cy="2243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050" y="4956028"/>
            <a:ext cx="2571901" cy="19391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6783" y="1380179"/>
            <a:ext cx="224359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13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514"/>
            <a:ext cx="12192000" cy="28668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29" y="2161741"/>
            <a:ext cx="2679499" cy="167301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32" y="4180874"/>
            <a:ext cx="1253080" cy="7496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55" y="4682947"/>
            <a:ext cx="6831594" cy="20037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1" y="-5953"/>
            <a:ext cx="1728220" cy="1975108"/>
          </a:xfrm>
          <a:prstGeom prst="rect">
            <a:avLst/>
          </a:prstGeom>
        </p:spPr>
      </p:pic>
      <p:sp>
        <p:nvSpPr>
          <p:cNvPr id="15" name="矩形 19"/>
          <p:cNvSpPr/>
          <p:nvPr/>
        </p:nvSpPr>
        <p:spPr>
          <a:xfrm>
            <a:off x="1121996" y="925475"/>
            <a:ext cx="10399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II. Khám phá văn bản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迷你简丫丫" panose="02010604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4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746D4559-4FC7-2EC6-B4A6-A2811A0C4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618" y="705255"/>
            <a:ext cx="7159339" cy="5686401"/>
          </a:xfrm>
          <a:prstGeom prst="rect">
            <a:avLst/>
          </a:prstGeom>
        </p:spPr>
      </p:pic>
      <p:pic>
        <p:nvPicPr>
          <p:cNvPr id="3" name="图片 9" descr="图片包含 玩具, 玩偶&#10;&#10;自动生成的说明">
            <a:extLst>
              <a:ext uri="{FF2B5EF4-FFF2-40B4-BE49-F238E27FC236}">
                <a16:creationId xmlns:a16="http://schemas.microsoft.com/office/drawing/2014/main" xmlns="" id="{6CED2437-F75F-73F4-D0D0-C9FD97347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64" y="4270443"/>
            <a:ext cx="2512829" cy="188230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9576FEE-B7EC-20FB-77BD-E9FE7FD58318}"/>
              </a:ext>
            </a:extLst>
          </p:cNvPr>
          <p:cNvSpPr txBox="1"/>
          <p:nvPr/>
        </p:nvSpPr>
        <p:spPr>
          <a:xfrm>
            <a:off x="4021387" y="1995846"/>
            <a:ext cx="3511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Google Shape;1719;p43">
            <a:extLst>
              <a:ext uri="{FF2B5EF4-FFF2-40B4-BE49-F238E27FC236}">
                <a16:creationId xmlns:a16="http://schemas.microsoft.com/office/drawing/2014/main" xmlns="" id="{587C73D2-E3C3-7779-7D9B-C0A25D2F66FE}"/>
              </a:ext>
            </a:extLst>
          </p:cNvPr>
          <p:cNvGrpSpPr/>
          <p:nvPr/>
        </p:nvGrpSpPr>
        <p:grpSpPr>
          <a:xfrm rot="-749323">
            <a:off x="985437" y="2856465"/>
            <a:ext cx="1707039" cy="1605214"/>
            <a:chOff x="3047250" y="316375"/>
            <a:chExt cx="1524750" cy="1500800"/>
          </a:xfrm>
        </p:grpSpPr>
        <p:sp>
          <p:nvSpPr>
            <p:cNvPr id="6" name="Google Shape;1720;p43">
              <a:extLst>
                <a:ext uri="{FF2B5EF4-FFF2-40B4-BE49-F238E27FC236}">
                  <a16:creationId xmlns:a16="http://schemas.microsoft.com/office/drawing/2014/main" xmlns="" id="{1ACCE56B-9F77-2887-50E6-D7BA5A8A151F}"/>
                </a:ext>
              </a:extLst>
            </p:cNvPr>
            <p:cNvSpPr/>
            <p:nvPr/>
          </p:nvSpPr>
          <p:spPr>
            <a:xfrm>
              <a:off x="3047250" y="316375"/>
              <a:ext cx="1524750" cy="1500800"/>
            </a:xfrm>
            <a:custGeom>
              <a:avLst/>
              <a:gdLst/>
              <a:ahLst/>
              <a:cxnLst/>
              <a:rect l="l" t="t" r="r" b="b"/>
              <a:pathLst>
                <a:path w="60990" h="60032" extrusionOk="0">
                  <a:moveTo>
                    <a:pt x="27117" y="1"/>
                  </a:moveTo>
                  <a:cubicBezTo>
                    <a:pt x="26637" y="1"/>
                    <a:pt x="26135" y="47"/>
                    <a:pt x="25656" y="115"/>
                  </a:cubicBezTo>
                  <a:cubicBezTo>
                    <a:pt x="25610" y="138"/>
                    <a:pt x="25542" y="138"/>
                    <a:pt x="25496" y="161"/>
                  </a:cubicBezTo>
                  <a:cubicBezTo>
                    <a:pt x="25313" y="184"/>
                    <a:pt x="25108" y="229"/>
                    <a:pt x="24925" y="275"/>
                  </a:cubicBezTo>
                  <a:cubicBezTo>
                    <a:pt x="24857" y="298"/>
                    <a:pt x="24788" y="320"/>
                    <a:pt x="24720" y="343"/>
                  </a:cubicBezTo>
                  <a:lnTo>
                    <a:pt x="24674" y="343"/>
                  </a:lnTo>
                  <a:cubicBezTo>
                    <a:pt x="24515" y="389"/>
                    <a:pt x="24332" y="435"/>
                    <a:pt x="24172" y="503"/>
                  </a:cubicBezTo>
                  <a:cubicBezTo>
                    <a:pt x="24081" y="526"/>
                    <a:pt x="23990" y="549"/>
                    <a:pt x="23898" y="594"/>
                  </a:cubicBezTo>
                  <a:cubicBezTo>
                    <a:pt x="23739" y="640"/>
                    <a:pt x="23579" y="708"/>
                    <a:pt x="23419" y="777"/>
                  </a:cubicBezTo>
                  <a:cubicBezTo>
                    <a:pt x="23328" y="823"/>
                    <a:pt x="23214" y="845"/>
                    <a:pt x="23122" y="891"/>
                  </a:cubicBezTo>
                  <a:cubicBezTo>
                    <a:pt x="22962" y="960"/>
                    <a:pt x="22826" y="1051"/>
                    <a:pt x="22666" y="1119"/>
                  </a:cubicBezTo>
                  <a:lnTo>
                    <a:pt x="22620" y="1142"/>
                  </a:lnTo>
                  <a:cubicBezTo>
                    <a:pt x="22529" y="1188"/>
                    <a:pt x="22460" y="1233"/>
                    <a:pt x="22369" y="1279"/>
                  </a:cubicBezTo>
                  <a:cubicBezTo>
                    <a:pt x="22209" y="1370"/>
                    <a:pt x="22049" y="1462"/>
                    <a:pt x="21844" y="1576"/>
                  </a:cubicBezTo>
                  <a:cubicBezTo>
                    <a:pt x="21776" y="1622"/>
                    <a:pt x="21707" y="1667"/>
                    <a:pt x="21639" y="1713"/>
                  </a:cubicBezTo>
                  <a:cubicBezTo>
                    <a:pt x="21388" y="1873"/>
                    <a:pt x="21136" y="2055"/>
                    <a:pt x="20908" y="2215"/>
                  </a:cubicBezTo>
                  <a:cubicBezTo>
                    <a:pt x="20589" y="2466"/>
                    <a:pt x="20338" y="2763"/>
                    <a:pt x="20132" y="3105"/>
                  </a:cubicBezTo>
                  <a:lnTo>
                    <a:pt x="753" y="36225"/>
                  </a:lnTo>
                  <a:cubicBezTo>
                    <a:pt x="0" y="37526"/>
                    <a:pt x="297" y="39169"/>
                    <a:pt x="1461" y="40105"/>
                  </a:cubicBezTo>
                  <a:lnTo>
                    <a:pt x="24606" y="59096"/>
                  </a:lnTo>
                  <a:cubicBezTo>
                    <a:pt x="25177" y="59552"/>
                    <a:pt x="25838" y="59780"/>
                    <a:pt x="26546" y="59780"/>
                  </a:cubicBezTo>
                  <a:cubicBezTo>
                    <a:pt x="27117" y="59780"/>
                    <a:pt x="27710" y="59620"/>
                    <a:pt x="28212" y="59278"/>
                  </a:cubicBezTo>
                  <a:cubicBezTo>
                    <a:pt x="28212" y="59278"/>
                    <a:pt x="28258" y="59255"/>
                    <a:pt x="28258" y="59255"/>
                  </a:cubicBezTo>
                  <a:cubicBezTo>
                    <a:pt x="28304" y="59210"/>
                    <a:pt x="28463" y="59118"/>
                    <a:pt x="28692" y="58981"/>
                  </a:cubicBezTo>
                  <a:cubicBezTo>
                    <a:pt x="29262" y="58685"/>
                    <a:pt x="30404" y="58137"/>
                    <a:pt x="31705" y="57954"/>
                  </a:cubicBezTo>
                  <a:cubicBezTo>
                    <a:pt x="31956" y="57931"/>
                    <a:pt x="32230" y="57909"/>
                    <a:pt x="32458" y="57909"/>
                  </a:cubicBezTo>
                  <a:cubicBezTo>
                    <a:pt x="33097" y="57909"/>
                    <a:pt x="33645" y="58023"/>
                    <a:pt x="34147" y="58228"/>
                  </a:cubicBezTo>
                  <a:cubicBezTo>
                    <a:pt x="34238" y="58274"/>
                    <a:pt x="34329" y="58319"/>
                    <a:pt x="34444" y="58388"/>
                  </a:cubicBezTo>
                  <a:lnTo>
                    <a:pt x="34512" y="58434"/>
                  </a:lnTo>
                  <a:cubicBezTo>
                    <a:pt x="34581" y="58456"/>
                    <a:pt x="34672" y="58502"/>
                    <a:pt x="34740" y="58548"/>
                  </a:cubicBezTo>
                  <a:lnTo>
                    <a:pt x="34832" y="58616"/>
                  </a:lnTo>
                  <a:cubicBezTo>
                    <a:pt x="34946" y="58685"/>
                    <a:pt x="35037" y="58776"/>
                    <a:pt x="35106" y="58822"/>
                  </a:cubicBezTo>
                  <a:cubicBezTo>
                    <a:pt x="35151" y="58844"/>
                    <a:pt x="35174" y="58867"/>
                    <a:pt x="35197" y="58890"/>
                  </a:cubicBezTo>
                  <a:cubicBezTo>
                    <a:pt x="35288" y="58981"/>
                    <a:pt x="35379" y="59073"/>
                    <a:pt x="35471" y="59141"/>
                  </a:cubicBezTo>
                  <a:cubicBezTo>
                    <a:pt x="36041" y="59712"/>
                    <a:pt x="36817" y="60031"/>
                    <a:pt x="37616" y="60031"/>
                  </a:cubicBezTo>
                  <a:cubicBezTo>
                    <a:pt x="37753" y="60031"/>
                    <a:pt x="37890" y="60009"/>
                    <a:pt x="38027" y="60009"/>
                  </a:cubicBezTo>
                  <a:cubicBezTo>
                    <a:pt x="38963" y="59872"/>
                    <a:pt x="39785" y="59324"/>
                    <a:pt x="40241" y="58502"/>
                  </a:cubicBezTo>
                  <a:lnTo>
                    <a:pt x="60191" y="23945"/>
                  </a:lnTo>
                  <a:cubicBezTo>
                    <a:pt x="60989" y="22575"/>
                    <a:pt x="60601" y="20818"/>
                    <a:pt x="59300" y="19927"/>
                  </a:cubicBezTo>
                  <a:lnTo>
                    <a:pt x="35242" y="3128"/>
                  </a:lnTo>
                  <a:cubicBezTo>
                    <a:pt x="35242" y="3128"/>
                    <a:pt x="34969" y="2900"/>
                    <a:pt x="34969" y="2900"/>
                  </a:cubicBezTo>
                  <a:cubicBezTo>
                    <a:pt x="33873" y="2010"/>
                    <a:pt x="30997" y="1"/>
                    <a:pt x="27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bg1"/>
              </a:solidFill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21;p43">
              <a:extLst>
                <a:ext uri="{FF2B5EF4-FFF2-40B4-BE49-F238E27FC236}">
                  <a16:creationId xmlns:a16="http://schemas.microsoft.com/office/drawing/2014/main" xmlns="" id="{C0629C9A-F0DC-4646-1177-6811D3F6C0EC}"/>
                </a:ext>
              </a:extLst>
            </p:cNvPr>
            <p:cNvSpPr/>
            <p:nvPr/>
          </p:nvSpPr>
          <p:spPr>
            <a:xfrm>
              <a:off x="3131700" y="330650"/>
              <a:ext cx="1354700" cy="1410050"/>
            </a:xfrm>
            <a:custGeom>
              <a:avLst/>
              <a:gdLst/>
              <a:ahLst/>
              <a:cxnLst/>
              <a:rect l="l" t="t" r="r" b="b"/>
              <a:pathLst>
                <a:path w="54188" h="56402" extrusionOk="0">
                  <a:moveTo>
                    <a:pt x="54188" y="21844"/>
                  </a:moveTo>
                  <a:lnTo>
                    <a:pt x="29970" y="4954"/>
                  </a:lnTo>
                  <a:cubicBezTo>
                    <a:pt x="29970" y="4954"/>
                    <a:pt x="24766" y="1"/>
                    <a:pt x="19379" y="4063"/>
                  </a:cubicBezTo>
                  <a:lnTo>
                    <a:pt x="0" y="37183"/>
                  </a:lnTo>
                  <a:lnTo>
                    <a:pt x="23168" y="56151"/>
                  </a:lnTo>
                  <a:cubicBezTo>
                    <a:pt x="23168" y="56151"/>
                    <a:pt x="29536" y="51791"/>
                    <a:pt x="34238" y="56402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22;p43">
              <a:extLst>
                <a:ext uri="{FF2B5EF4-FFF2-40B4-BE49-F238E27FC236}">
                  <a16:creationId xmlns:a16="http://schemas.microsoft.com/office/drawing/2014/main" xmlns="" id="{87173286-8277-9E2F-C0B3-84455B767B8B}"/>
                </a:ext>
              </a:extLst>
            </p:cNvPr>
            <p:cNvSpPr/>
            <p:nvPr/>
          </p:nvSpPr>
          <p:spPr>
            <a:xfrm>
              <a:off x="3783350" y="400275"/>
              <a:ext cx="298475" cy="194025"/>
            </a:xfrm>
            <a:custGeom>
              <a:avLst/>
              <a:gdLst/>
              <a:ahLst/>
              <a:cxnLst/>
              <a:rect l="l" t="t" r="r" b="b"/>
              <a:pathLst>
                <a:path w="11939" h="7761" extrusionOk="0">
                  <a:moveTo>
                    <a:pt x="7077" y="4908"/>
                  </a:moveTo>
                  <a:cubicBezTo>
                    <a:pt x="8697" y="5866"/>
                    <a:pt x="10318" y="6825"/>
                    <a:pt x="11939" y="7761"/>
                  </a:cubicBezTo>
                  <a:lnTo>
                    <a:pt x="3904" y="2169"/>
                  </a:lnTo>
                  <a:cubicBezTo>
                    <a:pt x="3904" y="2169"/>
                    <a:pt x="2329" y="662"/>
                    <a:pt x="1" y="0"/>
                  </a:cubicBezTo>
                  <a:cubicBezTo>
                    <a:pt x="2124" y="1963"/>
                    <a:pt x="4612" y="3424"/>
                    <a:pt x="7077" y="4908"/>
                  </a:cubicBezTo>
                  <a:close/>
                </a:path>
              </a:pathLst>
            </a:custGeom>
            <a:solidFill>
              <a:srgbClr val="00C0FF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23;p43">
              <a:extLst>
                <a:ext uri="{FF2B5EF4-FFF2-40B4-BE49-F238E27FC236}">
                  <a16:creationId xmlns:a16="http://schemas.microsoft.com/office/drawing/2014/main" xmlns="" id="{F765FE1D-5D28-99F2-0F23-8B520E0EA3D4}"/>
                </a:ext>
              </a:extLst>
            </p:cNvPr>
            <p:cNvSpPr/>
            <p:nvPr/>
          </p:nvSpPr>
          <p:spPr>
            <a:xfrm>
              <a:off x="3131700" y="392275"/>
              <a:ext cx="1328450" cy="1348425"/>
            </a:xfrm>
            <a:custGeom>
              <a:avLst/>
              <a:gdLst/>
              <a:ahLst/>
              <a:cxnLst/>
              <a:rect l="l" t="t" r="r" b="b"/>
              <a:pathLst>
                <a:path w="53138" h="53937" extrusionOk="0">
                  <a:moveTo>
                    <a:pt x="53138" y="21160"/>
                  </a:moveTo>
                  <a:cubicBezTo>
                    <a:pt x="48504" y="18695"/>
                    <a:pt x="43893" y="16161"/>
                    <a:pt x="39306" y="13559"/>
                  </a:cubicBezTo>
                  <a:cubicBezTo>
                    <a:pt x="36430" y="11938"/>
                    <a:pt x="33576" y="10272"/>
                    <a:pt x="30746" y="8560"/>
                  </a:cubicBezTo>
                  <a:cubicBezTo>
                    <a:pt x="28212" y="7054"/>
                    <a:pt x="25656" y="5547"/>
                    <a:pt x="23488" y="3516"/>
                  </a:cubicBezTo>
                  <a:cubicBezTo>
                    <a:pt x="22666" y="2740"/>
                    <a:pt x="22301" y="1644"/>
                    <a:pt x="23031" y="640"/>
                  </a:cubicBezTo>
                  <a:cubicBezTo>
                    <a:pt x="23214" y="366"/>
                    <a:pt x="23488" y="160"/>
                    <a:pt x="23807" y="1"/>
                  </a:cubicBezTo>
                  <a:cubicBezTo>
                    <a:pt x="22438" y="24"/>
                    <a:pt x="20908" y="434"/>
                    <a:pt x="19379" y="1598"/>
                  </a:cubicBezTo>
                  <a:lnTo>
                    <a:pt x="0" y="34718"/>
                  </a:lnTo>
                  <a:lnTo>
                    <a:pt x="23168" y="53686"/>
                  </a:lnTo>
                  <a:cubicBezTo>
                    <a:pt x="23168" y="53686"/>
                    <a:pt x="29536" y="49326"/>
                    <a:pt x="34238" y="53937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24;p43">
              <a:extLst>
                <a:ext uri="{FF2B5EF4-FFF2-40B4-BE49-F238E27FC236}">
                  <a16:creationId xmlns:a16="http://schemas.microsoft.com/office/drawing/2014/main" xmlns="" id="{13FF8C93-76A5-8A5B-9A9A-0CA774355783}"/>
                </a:ext>
              </a:extLst>
            </p:cNvPr>
            <p:cNvSpPr/>
            <p:nvPr/>
          </p:nvSpPr>
          <p:spPr>
            <a:xfrm>
              <a:off x="3930575" y="890450"/>
              <a:ext cx="532425" cy="850250"/>
            </a:xfrm>
            <a:custGeom>
              <a:avLst/>
              <a:gdLst/>
              <a:ahLst/>
              <a:cxnLst/>
              <a:rect l="l" t="t" r="r" b="b"/>
              <a:pathLst>
                <a:path w="21297" h="34010" extrusionOk="0">
                  <a:moveTo>
                    <a:pt x="19197" y="343"/>
                  </a:moveTo>
                  <a:cubicBezTo>
                    <a:pt x="17188" y="2922"/>
                    <a:pt x="15910" y="5889"/>
                    <a:pt x="14244" y="8651"/>
                  </a:cubicBezTo>
                  <a:cubicBezTo>
                    <a:pt x="12623" y="11367"/>
                    <a:pt x="10957" y="14060"/>
                    <a:pt x="9314" y="16754"/>
                  </a:cubicBezTo>
                  <a:cubicBezTo>
                    <a:pt x="6118" y="21935"/>
                    <a:pt x="2945" y="27139"/>
                    <a:pt x="1" y="32480"/>
                  </a:cubicBezTo>
                  <a:cubicBezTo>
                    <a:pt x="777" y="32800"/>
                    <a:pt x="1553" y="33302"/>
                    <a:pt x="2283" y="34010"/>
                  </a:cubicBezTo>
                  <a:lnTo>
                    <a:pt x="17371" y="7852"/>
                  </a:lnTo>
                  <a:lnTo>
                    <a:pt x="21297" y="137"/>
                  </a:lnTo>
                  <a:lnTo>
                    <a:pt x="19425" y="0"/>
                  </a:lnTo>
                  <a:cubicBezTo>
                    <a:pt x="19357" y="114"/>
                    <a:pt x="19288" y="228"/>
                    <a:pt x="19197" y="343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5;p43">
              <a:extLst>
                <a:ext uri="{FF2B5EF4-FFF2-40B4-BE49-F238E27FC236}">
                  <a16:creationId xmlns:a16="http://schemas.microsoft.com/office/drawing/2014/main" xmlns="" id="{D183F23C-847F-89A5-FFB3-CD9F8BDDD198}"/>
                </a:ext>
              </a:extLst>
            </p:cNvPr>
            <p:cNvSpPr/>
            <p:nvPr/>
          </p:nvSpPr>
          <p:spPr>
            <a:xfrm>
              <a:off x="3684650" y="877325"/>
              <a:ext cx="612300" cy="857100"/>
            </a:xfrm>
            <a:custGeom>
              <a:avLst/>
              <a:gdLst/>
              <a:ahLst/>
              <a:cxnLst/>
              <a:rect l="l" t="t" r="r" b="b"/>
              <a:pathLst>
                <a:path w="24492" h="34284" extrusionOk="0">
                  <a:moveTo>
                    <a:pt x="6140" y="31225"/>
                  </a:moveTo>
                  <a:cubicBezTo>
                    <a:pt x="9267" y="25496"/>
                    <a:pt x="12691" y="19949"/>
                    <a:pt x="16092" y="14380"/>
                  </a:cubicBezTo>
                  <a:cubicBezTo>
                    <a:pt x="17758" y="11710"/>
                    <a:pt x="19470" y="9062"/>
                    <a:pt x="20999" y="6300"/>
                  </a:cubicBezTo>
                  <a:cubicBezTo>
                    <a:pt x="22163" y="4246"/>
                    <a:pt x="23191" y="2146"/>
                    <a:pt x="24492" y="160"/>
                  </a:cubicBezTo>
                  <a:lnTo>
                    <a:pt x="22186" y="0"/>
                  </a:lnTo>
                  <a:lnTo>
                    <a:pt x="0" y="33439"/>
                  </a:lnTo>
                  <a:lnTo>
                    <a:pt x="1050" y="34284"/>
                  </a:lnTo>
                  <a:cubicBezTo>
                    <a:pt x="1050" y="34284"/>
                    <a:pt x="3127" y="32869"/>
                    <a:pt x="5798" y="32503"/>
                  </a:cubicBezTo>
                  <a:cubicBezTo>
                    <a:pt x="5798" y="32070"/>
                    <a:pt x="5935" y="31636"/>
                    <a:pt x="6140" y="31225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6;p43">
              <a:extLst>
                <a:ext uri="{FF2B5EF4-FFF2-40B4-BE49-F238E27FC236}">
                  <a16:creationId xmlns:a16="http://schemas.microsoft.com/office/drawing/2014/main" xmlns="" id="{E5619587-936A-8478-86F4-458FFB3B6FCF}"/>
                </a:ext>
              </a:extLst>
            </p:cNvPr>
            <p:cNvSpPr/>
            <p:nvPr/>
          </p:nvSpPr>
          <p:spPr>
            <a:xfrm>
              <a:off x="3131700" y="330650"/>
              <a:ext cx="1354700" cy="1410050"/>
            </a:xfrm>
            <a:custGeom>
              <a:avLst/>
              <a:gdLst/>
              <a:ahLst/>
              <a:cxnLst/>
              <a:rect l="l" t="t" r="r" b="b"/>
              <a:pathLst>
                <a:path w="54188" h="56402" extrusionOk="0">
                  <a:moveTo>
                    <a:pt x="54188" y="21844"/>
                  </a:moveTo>
                  <a:lnTo>
                    <a:pt x="29970" y="4954"/>
                  </a:lnTo>
                  <a:cubicBezTo>
                    <a:pt x="29970" y="4954"/>
                    <a:pt x="24766" y="1"/>
                    <a:pt x="19379" y="4063"/>
                  </a:cubicBezTo>
                  <a:lnTo>
                    <a:pt x="0" y="37183"/>
                  </a:lnTo>
                  <a:lnTo>
                    <a:pt x="320" y="37434"/>
                  </a:lnTo>
                  <a:lnTo>
                    <a:pt x="19630" y="5616"/>
                  </a:lnTo>
                  <a:cubicBezTo>
                    <a:pt x="24994" y="1530"/>
                    <a:pt x="29308" y="5981"/>
                    <a:pt x="29308" y="5981"/>
                  </a:cubicBezTo>
                  <a:lnTo>
                    <a:pt x="52339" y="22324"/>
                  </a:lnTo>
                  <a:lnTo>
                    <a:pt x="33188" y="55534"/>
                  </a:lnTo>
                  <a:cubicBezTo>
                    <a:pt x="33531" y="55785"/>
                    <a:pt x="33896" y="56082"/>
                    <a:pt x="34238" y="56402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27;p43">
              <a:extLst>
                <a:ext uri="{FF2B5EF4-FFF2-40B4-BE49-F238E27FC236}">
                  <a16:creationId xmlns:a16="http://schemas.microsoft.com/office/drawing/2014/main" xmlns="" id="{F8537B16-124E-297A-BB90-D33271637DF9}"/>
                </a:ext>
              </a:extLst>
            </p:cNvPr>
            <p:cNvSpPr/>
            <p:nvPr/>
          </p:nvSpPr>
          <p:spPr>
            <a:xfrm>
              <a:off x="3708025" y="1723575"/>
              <a:ext cx="21150" cy="10850"/>
            </a:xfrm>
            <a:custGeom>
              <a:avLst/>
              <a:gdLst/>
              <a:ahLst/>
              <a:cxnLst/>
              <a:rect l="l" t="t" r="r" b="b"/>
              <a:pathLst>
                <a:path w="846" h="434" extrusionOk="0">
                  <a:moveTo>
                    <a:pt x="1" y="365"/>
                  </a:moveTo>
                  <a:lnTo>
                    <a:pt x="115" y="434"/>
                  </a:lnTo>
                  <a:cubicBezTo>
                    <a:pt x="115" y="434"/>
                    <a:pt x="366" y="251"/>
                    <a:pt x="845" y="0"/>
                  </a:cubicBezTo>
                  <a:cubicBezTo>
                    <a:pt x="549" y="137"/>
                    <a:pt x="252" y="251"/>
                    <a:pt x="1" y="365"/>
                  </a:cubicBezTo>
                  <a:close/>
                </a:path>
              </a:pathLst>
            </a:custGeom>
            <a:solidFill>
              <a:srgbClr val="BF0C38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28;p43">
              <a:extLst>
                <a:ext uri="{FF2B5EF4-FFF2-40B4-BE49-F238E27FC236}">
                  <a16:creationId xmlns:a16="http://schemas.microsoft.com/office/drawing/2014/main" xmlns="" id="{012FC576-4F21-5395-3031-2C0107AFC945}"/>
                </a:ext>
              </a:extLst>
            </p:cNvPr>
            <p:cNvSpPr/>
            <p:nvPr/>
          </p:nvSpPr>
          <p:spPr>
            <a:xfrm>
              <a:off x="3131700" y="436225"/>
              <a:ext cx="1135575" cy="1298200"/>
            </a:xfrm>
            <a:custGeom>
              <a:avLst/>
              <a:gdLst/>
              <a:ahLst/>
              <a:cxnLst/>
              <a:rect l="l" t="t" r="r" b="b"/>
              <a:pathLst>
                <a:path w="45423" h="51928" extrusionOk="0">
                  <a:moveTo>
                    <a:pt x="0" y="32960"/>
                  </a:moveTo>
                  <a:lnTo>
                    <a:pt x="23168" y="51928"/>
                  </a:lnTo>
                  <a:cubicBezTo>
                    <a:pt x="23168" y="51928"/>
                    <a:pt x="23305" y="51836"/>
                    <a:pt x="23556" y="51677"/>
                  </a:cubicBezTo>
                  <a:lnTo>
                    <a:pt x="45423" y="17484"/>
                  </a:lnTo>
                  <a:cubicBezTo>
                    <a:pt x="45423" y="17484"/>
                    <a:pt x="25679" y="7213"/>
                    <a:pt x="19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29;p43">
              <a:extLst>
                <a:ext uri="{FF2B5EF4-FFF2-40B4-BE49-F238E27FC236}">
                  <a16:creationId xmlns:a16="http://schemas.microsoft.com/office/drawing/2014/main" xmlns="" id="{AE7AB6F6-73C5-AC1F-8A2D-C608EE9EA772}"/>
                </a:ext>
              </a:extLst>
            </p:cNvPr>
            <p:cNvSpPr/>
            <p:nvPr/>
          </p:nvSpPr>
          <p:spPr>
            <a:xfrm>
              <a:off x="3131700" y="436225"/>
              <a:ext cx="1107625" cy="1298200"/>
            </a:xfrm>
            <a:custGeom>
              <a:avLst/>
              <a:gdLst/>
              <a:ahLst/>
              <a:cxnLst/>
              <a:rect l="l" t="t" r="r" b="b"/>
              <a:pathLst>
                <a:path w="44305" h="51928" extrusionOk="0">
                  <a:moveTo>
                    <a:pt x="0" y="32960"/>
                  </a:moveTo>
                  <a:lnTo>
                    <a:pt x="23168" y="51928"/>
                  </a:lnTo>
                  <a:cubicBezTo>
                    <a:pt x="23168" y="51928"/>
                    <a:pt x="23214" y="51106"/>
                    <a:pt x="23465" y="50946"/>
                  </a:cubicBezTo>
                  <a:lnTo>
                    <a:pt x="44304" y="17644"/>
                  </a:lnTo>
                  <a:cubicBezTo>
                    <a:pt x="44304" y="17644"/>
                    <a:pt x="27117" y="9085"/>
                    <a:pt x="19288" y="0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0;p43">
              <a:extLst>
                <a:ext uri="{FF2B5EF4-FFF2-40B4-BE49-F238E27FC236}">
                  <a16:creationId xmlns:a16="http://schemas.microsoft.com/office/drawing/2014/main" xmlns="" id="{2D4A3BD8-7356-2328-40B2-E1015F469FEF}"/>
                </a:ext>
              </a:extLst>
            </p:cNvPr>
            <p:cNvSpPr/>
            <p:nvPr/>
          </p:nvSpPr>
          <p:spPr>
            <a:xfrm>
              <a:off x="3131700" y="866475"/>
              <a:ext cx="889075" cy="867950"/>
            </a:xfrm>
            <a:custGeom>
              <a:avLst/>
              <a:gdLst/>
              <a:ahLst/>
              <a:cxnLst/>
              <a:rect l="l" t="t" r="r" b="b"/>
              <a:pathLst>
                <a:path w="35563" h="34718" extrusionOk="0">
                  <a:moveTo>
                    <a:pt x="23465" y="33736"/>
                  </a:moveTo>
                  <a:lnTo>
                    <a:pt x="35562" y="14426"/>
                  </a:lnTo>
                  <a:cubicBezTo>
                    <a:pt x="32618" y="15590"/>
                    <a:pt x="29399" y="16069"/>
                    <a:pt x="26204" y="15704"/>
                  </a:cubicBezTo>
                  <a:cubicBezTo>
                    <a:pt x="21091" y="15156"/>
                    <a:pt x="16366" y="12554"/>
                    <a:pt x="13148" y="8560"/>
                  </a:cubicBezTo>
                  <a:cubicBezTo>
                    <a:pt x="11139" y="6072"/>
                    <a:pt x="9815" y="3105"/>
                    <a:pt x="9222" y="0"/>
                  </a:cubicBezTo>
                  <a:lnTo>
                    <a:pt x="0" y="15750"/>
                  </a:lnTo>
                  <a:lnTo>
                    <a:pt x="23168" y="34718"/>
                  </a:lnTo>
                  <a:cubicBezTo>
                    <a:pt x="23168" y="34718"/>
                    <a:pt x="23214" y="33896"/>
                    <a:pt x="23465" y="33736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31;p43">
              <a:extLst>
                <a:ext uri="{FF2B5EF4-FFF2-40B4-BE49-F238E27FC236}">
                  <a16:creationId xmlns:a16="http://schemas.microsoft.com/office/drawing/2014/main" xmlns="" id="{5DCCE28C-BD1F-B873-B719-FDC86036D2D7}"/>
                </a:ext>
              </a:extLst>
            </p:cNvPr>
            <p:cNvSpPr/>
            <p:nvPr/>
          </p:nvSpPr>
          <p:spPr>
            <a:xfrm>
              <a:off x="3925450" y="850500"/>
              <a:ext cx="414300" cy="702475"/>
            </a:xfrm>
            <a:custGeom>
              <a:avLst/>
              <a:gdLst/>
              <a:ahLst/>
              <a:cxnLst/>
              <a:rect l="l" t="t" r="r" b="b"/>
              <a:pathLst>
                <a:path w="16572" h="28099" extrusionOk="0">
                  <a:moveTo>
                    <a:pt x="1164" y="25816"/>
                  </a:moveTo>
                  <a:cubicBezTo>
                    <a:pt x="799" y="26478"/>
                    <a:pt x="503" y="27048"/>
                    <a:pt x="297" y="27459"/>
                  </a:cubicBezTo>
                  <a:cubicBezTo>
                    <a:pt x="92" y="27847"/>
                    <a:pt x="0" y="28075"/>
                    <a:pt x="23" y="28098"/>
                  </a:cubicBezTo>
                  <a:cubicBezTo>
                    <a:pt x="46" y="28098"/>
                    <a:pt x="183" y="27893"/>
                    <a:pt x="434" y="27528"/>
                  </a:cubicBezTo>
                  <a:cubicBezTo>
                    <a:pt x="662" y="27140"/>
                    <a:pt x="1005" y="26592"/>
                    <a:pt x="1416" y="25953"/>
                  </a:cubicBezTo>
                  <a:cubicBezTo>
                    <a:pt x="2192" y="24629"/>
                    <a:pt x="3242" y="22871"/>
                    <a:pt x="4292" y="21137"/>
                  </a:cubicBezTo>
                  <a:cubicBezTo>
                    <a:pt x="6369" y="17621"/>
                    <a:pt x="8446" y="14106"/>
                    <a:pt x="8446" y="14106"/>
                  </a:cubicBezTo>
                  <a:cubicBezTo>
                    <a:pt x="8446" y="14106"/>
                    <a:pt x="10500" y="10591"/>
                    <a:pt x="12554" y="7099"/>
                  </a:cubicBezTo>
                  <a:cubicBezTo>
                    <a:pt x="13559" y="5319"/>
                    <a:pt x="14586" y="3561"/>
                    <a:pt x="15339" y="2260"/>
                  </a:cubicBezTo>
                  <a:cubicBezTo>
                    <a:pt x="15727" y="1575"/>
                    <a:pt x="16024" y="1027"/>
                    <a:pt x="16229" y="639"/>
                  </a:cubicBezTo>
                  <a:cubicBezTo>
                    <a:pt x="16457" y="251"/>
                    <a:pt x="16572" y="23"/>
                    <a:pt x="16549" y="0"/>
                  </a:cubicBezTo>
                  <a:cubicBezTo>
                    <a:pt x="16526" y="0"/>
                    <a:pt x="16366" y="206"/>
                    <a:pt x="16115" y="571"/>
                  </a:cubicBezTo>
                  <a:cubicBezTo>
                    <a:pt x="15864" y="936"/>
                    <a:pt x="15522" y="1461"/>
                    <a:pt x="15111" y="2100"/>
                  </a:cubicBezTo>
                  <a:cubicBezTo>
                    <a:pt x="14289" y="3401"/>
                    <a:pt x="13216" y="5113"/>
                    <a:pt x="12121" y="6825"/>
                  </a:cubicBezTo>
                  <a:cubicBezTo>
                    <a:pt x="9975" y="10272"/>
                    <a:pt x="7829" y="13741"/>
                    <a:pt x="7829" y="13741"/>
                  </a:cubicBezTo>
                  <a:cubicBezTo>
                    <a:pt x="7829" y="13741"/>
                    <a:pt x="5844" y="17302"/>
                    <a:pt x="3858" y="20885"/>
                  </a:cubicBezTo>
                  <a:cubicBezTo>
                    <a:pt x="2876" y="22666"/>
                    <a:pt x="1895" y="24469"/>
                    <a:pt x="1164" y="25816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32;p43">
              <a:extLst>
                <a:ext uri="{FF2B5EF4-FFF2-40B4-BE49-F238E27FC236}">
                  <a16:creationId xmlns:a16="http://schemas.microsoft.com/office/drawing/2014/main" xmlns="" id="{2465997E-2FCA-E6FC-4D28-03650DADB215}"/>
                </a:ext>
              </a:extLst>
            </p:cNvPr>
            <p:cNvSpPr/>
            <p:nvPr/>
          </p:nvSpPr>
          <p:spPr>
            <a:xfrm>
              <a:off x="4274100" y="877325"/>
              <a:ext cx="102750" cy="163225"/>
            </a:xfrm>
            <a:custGeom>
              <a:avLst/>
              <a:gdLst/>
              <a:ahLst/>
              <a:cxnLst/>
              <a:rect l="l" t="t" r="r" b="b"/>
              <a:pathLst>
                <a:path w="4110" h="6529" extrusionOk="0">
                  <a:moveTo>
                    <a:pt x="183" y="6437"/>
                  </a:moveTo>
                  <a:cubicBezTo>
                    <a:pt x="343" y="6528"/>
                    <a:pt x="2352" y="3424"/>
                    <a:pt x="2352" y="3424"/>
                  </a:cubicBezTo>
                  <a:cubicBezTo>
                    <a:pt x="2352" y="3424"/>
                    <a:pt x="4109" y="206"/>
                    <a:pt x="3949" y="114"/>
                  </a:cubicBezTo>
                  <a:cubicBezTo>
                    <a:pt x="3790" y="0"/>
                    <a:pt x="1735" y="3059"/>
                    <a:pt x="1735" y="3059"/>
                  </a:cubicBezTo>
                  <a:cubicBezTo>
                    <a:pt x="1735" y="3059"/>
                    <a:pt x="1" y="6323"/>
                    <a:pt x="183" y="6437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33;p43">
              <a:extLst>
                <a:ext uri="{FF2B5EF4-FFF2-40B4-BE49-F238E27FC236}">
                  <a16:creationId xmlns:a16="http://schemas.microsoft.com/office/drawing/2014/main" xmlns="" id="{AE27D132-6C39-DF6F-5C2E-D6625688C134}"/>
                </a:ext>
              </a:extLst>
            </p:cNvPr>
            <p:cNvSpPr/>
            <p:nvPr/>
          </p:nvSpPr>
          <p:spPr>
            <a:xfrm>
              <a:off x="3954550" y="1159200"/>
              <a:ext cx="288775" cy="514175"/>
            </a:xfrm>
            <a:custGeom>
              <a:avLst/>
              <a:gdLst/>
              <a:ahLst/>
              <a:cxnLst/>
              <a:rect l="l" t="t" r="r" b="b"/>
              <a:pathLst>
                <a:path w="11551" h="20567" extrusionOk="0">
                  <a:moveTo>
                    <a:pt x="1005" y="18969"/>
                  </a:moveTo>
                  <a:cubicBezTo>
                    <a:pt x="1553" y="18010"/>
                    <a:pt x="2260" y="16732"/>
                    <a:pt x="2968" y="15431"/>
                  </a:cubicBezTo>
                  <a:cubicBezTo>
                    <a:pt x="4474" y="12897"/>
                    <a:pt x="5981" y="10363"/>
                    <a:pt x="5981" y="10363"/>
                  </a:cubicBezTo>
                  <a:cubicBezTo>
                    <a:pt x="5981" y="10363"/>
                    <a:pt x="7419" y="7807"/>
                    <a:pt x="8857" y="5251"/>
                  </a:cubicBezTo>
                  <a:cubicBezTo>
                    <a:pt x="9541" y="3950"/>
                    <a:pt x="10249" y="2649"/>
                    <a:pt x="10751" y="1690"/>
                  </a:cubicBezTo>
                  <a:cubicBezTo>
                    <a:pt x="11253" y="708"/>
                    <a:pt x="11550" y="46"/>
                    <a:pt x="11527" y="24"/>
                  </a:cubicBezTo>
                  <a:cubicBezTo>
                    <a:pt x="11482" y="1"/>
                    <a:pt x="11071" y="617"/>
                    <a:pt x="10500" y="1553"/>
                  </a:cubicBezTo>
                  <a:cubicBezTo>
                    <a:pt x="9929" y="2489"/>
                    <a:pt x="9176" y="3744"/>
                    <a:pt x="8423" y="5000"/>
                  </a:cubicBezTo>
                  <a:cubicBezTo>
                    <a:pt x="6894" y="7510"/>
                    <a:pt x="5364" y="10021"/>
                    <a:pt x="5364" y="10021"/>
                  </a:cubicBezTo>
                  <a:cubicBezTo>
                    <a:pt x="5364" y="10021"/>
                    <a:pt x="3949" y="12600"/>
                    <a:pt x="2534" y="15202"/>
                  </a:cubicBezTo>
                  <a:cubicBezTo>
                    <a:pt x="1872" y="16526"/>
                    <a:pt x="1233" y="17850"/>
                    <a:pt x="754" y="18854"/>
                  </a:cubicBezTo>
                  <a:cubicBezTo>
                    <a:pt x="297" y="19859"/>
                    <a:pt x="0" y="20521"/>
                    <a:pt x="46" y="20544"/>
                  </a:cubicBezTo>
                  <a:cubicBezTo>
                    <a:pt x="92" y="20566"/>
                    <a:pt x="457" y="19950"/>
                    <a:pt x="1005" y="18969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34;p43">
              <a:extLst>
                <a:ext uri="{FF2B5EF4-FFF2-40B4-BE49-F238E27FC236}">
                  <a16:creationId xmlns:a16="http://schemas.microsoft.com/office/drawing/2014/main" xmlns="" id="{F27A3EA3-01AD-6A30-34F4-D1B30E63C6CD}"/>
                </a:ext>
              </a:extLst>
            </p:cNvPr>
            <p:cNvSpPr/>
            <p:nvPr/>
          </p:nvSpPr>
          <p:spPr>
            <a:xfrm>
              <a:off x="3810175" y="1423975"/>
              <a:ext cx="136975" cy="235700"/>
            </a:xfrm>
            <a:custGeom>
              <a:avLst/>
              <a:gdLst/>
              <a:ahLst/>
              <a:cxnLst/>
              <a:rect l="l" t="t" r="r" b="b"/>
              <a:pathLst>
                <a:path w="5479" h="9428" extrusionOk="0">
                  <a:moveTo>
                    <a:pt x="5296" y="92"/>
                  </a:moveTo>
                  <a:cubicBezTo>
                    <a:pt x="5114" y="1"/>
                    <a:pt x="2420" y="4520"/>
                    <a:pt x="2420" y="4520"/>
                  </a:cubicBezTo>
                  <a:cubicBezTo>
                    <a:pt x="2420" y="4520"/>
                    <a:pt x="1" y="9268"/>
                    <a:pt x="183" y="9359"/>
                  </a:cubicBezTo>
                  <a:cubicBezTo>
                    <a:pt x="343" y="9428"/>
                    <a:pt x="3059" y="4885"/>
                    <a:pt x="3059" y="4885"/>
                  </a:cubicBezTo>
                  <a:cubicBezTo>
                    <a:pt x="3059" y="4885"/>
                    <a:pt x="5479" y="183"/>
                    <a:pt x="5296" y="92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35;p43">
              <a:extLst>
                <a:ext uri="{FF2B5EF4-FFF2-40B4-BE49-F238E27FC236}">
                  <a16:creationId xmlns:a16="http://schemas.microsoft.com/office/drawing/2014/main" xmlns="" id="{2FE351CF-77B4-D559-2CF5-A46ABB314817}"/>
                </a:ext>
              </a:extLst>
            </p:cNvPr>
            <p:cNvSpPr/>
            <p:nvPr/>
          </p:nvSpPr>
          <p:spPr>
            <a:xfrm>
              <a:off x="3719450" y="457325"/>
              <a:ext cx="512450" cy="362375"/>
            </a:xfrm>
            <a:custGeom>
              <a:avLst/>
              <a:gdLst/>
              <a:ahLst/>
              <a:cxnLst/>
              <a:rect l="l" t="t" r="r" b="b"/>
              <a:pathLst>
                <a:path w="20498" h="14495" extrusionOk="0">
                  <a:moveTo>
                    <a:pt x="18923" y="13239"/>
                  </a:moveTo>
                  <a:cubicBezTo>
                    <a:pt x="17964" y="12555"/>
                    <a:pt x="16686" y="11642"/>
                    <a:pt x="15408" y="10729"/>
                  </a:cubicBezTo>
                  <a:cubicBezTo>
                    <a:pt x="12828" y="8925"/>
                    <a:pt x="10249" y="7099"/>
                    <a:pt x="10249" y="7099"/>
                  </a:cubicBezTo>
                  <a:cubicBezTo>
                    <a:pt x="10249" y="7099"/>
                    <a:pt x="9587" y="6666"/>
                    <a:pt x="8606" y="6027"/>
                  </a:cubicBezTo>
                  <a:cubicBezTo>
                    <a:pt x="8126" y="5707"/>
                    <a:pt x="7533" y="5365"/>
                    <a:pt x="6894" y="4999"/>
                  </a:cubicBezTo>
                  <a:cubicBezTo>
                    <a:pt x="6255" y="4634"/>
                    <a:pt x="5593" y="4223"/>
                    <a:pt x="4931" y="3835"/>
                  </a:cubicBezTo>
                  <a:cubicBezTo>
                    <a:pt x="3584" y="3014"/>
                    <a:pt x="2329" y="2101"/>
                    <a:pt x="1461" y="1347"/>
                  </a:cubicBezTo>
                  <a:cubicBezTo>
                    <a:pt x="1233" y="1142"/>
                    <a:pt x="1050" y="982"/>
                    <a:pt x="868" y="822"/>
                  </a:cubicBezTo>
                  <a:cubicBezTo>
                    <a:pt x="708" y="640"/>
                    <a:pt x="548" y="503"/>
                    <a:pt x="434" y="389"/>
                  </a:cubicBezTo>
                  <a:cubicBezTo>
                    <a:pt x="183" y="138"/>
                    <a:pt x="46" y="1"/>
                    <a:pt x="23" y="24"/>
                  </a:cubicBezTo>
                  <a:cubicBezTo>
                    <a:pt x="0" y="46"/>
                    <a:pt x="115" y="206"/>
                    <a:pt x="320" y="480"/>
                  </a:cubicBezTo>
                  <a:cubicBezTo>
                    <a:pt x="434" y="617"/>
                    <a:pt x="571" y="777"/>
                    <a:pt x="708" y="959"/>
                  </a:cubicBezTo>
                  <a:cubicBezTo>
                    <a:pt x="868" y="1142"/>
                    <a:pt x="1073" y="1325"/>
                    <a:pt x="1279" y="1553"/>
                  </a:cubicBezTo>
                  <a:cubicBezTo>
                    <a:pt x="2100" y="2397"/>
                    <a:pt x="3333" y="3379"/>
                    <a:pt x="4657" y="4246"/>
                  </a:cubicBezTo>
                  <a:cubicBezTo>
                    <a:pt x="5296" y="4680"/>
                    <a:pt x="5958" y="5114"/>
                    <a:pt x="6597" y="5502"/>
                  </a:cubicBezTo>
                  <a:cubicBezTo>
                    <a:pt x="7213" y="5890"/>
                    <a:pt x="7784" y="6232"/>
                    <a:pt x="8263" y="6597"/>
                  </a:cubicBezTo>
                  <a:cubicBezTo>
                    <a:pt x="9222" y="7259"/>
                    <a:pt x="9861" y="7716"/>
                    <a:pt x="9861" y="7716"/>
                  </a:cubicBezTo>
                  <a:cubicBezTo>
                    <a:pt x="9861" y="7716"/>
                    <a:pt x="12486" y="9428"/>
                    <a:pt x="15111" y="11139"/>
                  </a:cubicBezTo>
                  <a:cubicBezTo>
                    <a:pt x="16435" y="12007"/>
                    <a:pt x="17759" y="12851"/>
                    <a:pt x="18763" y="13468"/>
                  </a:cubicBezTo>
                  <a:cubicBezTo>
                    <a:pt x="19767" y="14107"/>
                    <a:pt x="20452" y="14495"/>
                    <a:pt x="20475" y="14472"/>
                  </a:cubicBezTo>
                  <a:cubicBezTo>
                    <a:pt x="20498" y="14426"/>
                    <a:pt x="19881" y="13947"/>
                    <a:pt x="18923" y="13239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36;p43">
              <a:extLst>
                <a:ext uri="{FF2B5EF4-FFF2-40B4-BE49-F238E27FC236}">
                  <a16:creationId xmlns:a16="http://schemas.microsoft.com/office/drawing/2014/main" xmlns="" id="{88E2AB55-6E94-EF51-D1FC-EEC506F2C686}"/>
                </a:ext>
              </a:extLst>
            </p:cNvPr>
            <p:cNvSpPr/>
            <p:nvPr/>
          </p:nvSpPr>
          <p:spPr>
            <a:xfrm>
              <a:off x="3847850" y="498425"/>
              <a:ext cx="400025" cy="280200"/>
            </a:xfrm>
            <a:custGeom>
              <a:avLst/>
              <a:gdLst/>
              <a:ahLst/>
              <a:cxnLst/>
              <a:rect l="l" t="t" r="r" b="b"/>
              <a:pathLst>
                <a:path w="16001" h="11208" extrusionOk="0">
                  <a:moveTo>
                    <a:pt x="343" y="297"/>
                  </a:moveTo>
                  <a:cubicBezTo>
                    <a:pt x="548" y="457"/>
                    <a:pt x="845" y="685"/>
                    <a:pt x="1187" y="982"/>
                  </a:cubicBezTo>
                  <a:cubicBezTo>
                    <a:pt x="1895" y="1552"/>
                    <a:pt x="2808" y="2351"/>
                    <a:pt x="3743" y="3127"/>
                  </a:cubicBezTo>
                  <a:cubicBezTo>
                    <a:pt x="4223" y="3515"/>
                    <a:pt x="4702" y="3880"/>
                    <a:pt x="5159" y="4246"/>
                  </a:cubicBezTo>
                  <a:cubicBezTo>
                    <a:pt x="5615" y="4565"/>
                    <a:pt x="6049" y="4885"/>
                    <a:pt x="6414" y="5159"/>
                  </a:cubicBezTo>
                  <a:cubicBezTo>
                    <a:pt x="7167" y="5684"/>
                    <a:pt x="7669" y="6026"/>
                    <a:pt x="7669" y="6026"/>
                  </a:cubicBezTo>
                  <a:cubicBezTo>
                    <a:pt x="7669" y="6026"/>
                    <a:pt x="8172" y="6391"/>
                    <a:pt x="8948" y="6871"/>
                  </a:cubicBezTo>
                  <a:cubicBezTo>
                    <a:pt x="9724" y="7350"/>
                    <a:pt x="10774" y="7989"/>
                    <a:pt x="11801" y="8628"/>
                  </a:cubicBezTo>
                  <a:cubicBezTo>
                    <a:pt x="12326" y="8948"/>
                    <a:pt x="12851" y="9267"/>
                    <a:pt x="13330" y="9564"/>
                  </a:cubicBezTo>
                  <a:cubicBezTo>
                    <a:pt x="13809" y="9861"/>
                    <a:pt x="14266" y="10157"/>
                    <a:pt x="14631" y="10408"/>
                  </a:cubicBezTo>
                  <a:cubicBezTo>
                    <a:pt x="15407" y="10911"/>
                    <a:pt x="15932" y="11207"/>
                    <a:pt x="15978" y="11185"/>
                  </a:cubicBezTo>
                  <a:cubicBezTo>
                    <a:pt x="16001" y="11139"/>
                    <a:pt x="15521" y="10751"/>
                    <a:pt x="14791" y="10180"/>
                  </a:cubicBezTo>
                  <a:cubicBezTo>
                    <a:pt x="14426" y="9906"/>
                    <a:pt x="14015" y="9587"/>
                    <a:pt x="13558" y="9222"/>
                  </a:cubicBezTo>
                  <a:cubicBezTo>
                    <a:pt x="13079" y="8902"/>
                    <a:pt x="12577" y="8560"/>
                    <a:pt x="12075" y="8194"/>
                  </a:cubicBezTo>
                  <a:cubicBezTo>
                    <a:pt x="11070" y="7510"/>
                    <a:pt x="10066" y="6825"/>
                    <a:pt x="9313" y="6300"/>
                  </a:cubicBezTo>
                  <a:cubicBezTo>
                    <a:pt x="8537" y="5798"/>
                    <a:pt x="8057" y="5433"/>
                    <a:pt x="8057" y="5433"/>
                  </a:cubicBezTo>
                  <a:cubicBezTo>
                    <a:pt x="8057" y="5433"/>
                    <a:pt x="7555" y="5113"/>
                    <a:pt x="6802" y="4611"/>
                  </a:cubicBezTo>
                  <a:cubicBezTo>
                    <a:pt x="6414" y="4360"/>
                    <a:pt x="5980" y="4063"/>
                    <a:pt x="5501" y="3766"/>
                  </a:cubicBezTo>
                  <a:cubicBezTo>
                    <a:pt x="5045" y="3424"/>
                    <a:pt x="4542" y="3082"/>
                    <a:pt x="4063" y="2716"/>
                  </a:cubicBezTo>
                  <a:cubicBezTo>
                    <a:pt x="3082" y="2009"/>
                    <a:pt x="2123" y="1278"/>
                    <a:pt x="1347" y="753"/>
                  </a:cubicBezTo>
                  <a:cubicBezTo>
                    <a:pt x="982" y="502"/>
                    <a:pt x="639" y="297"/>
                    <a:pt x="411" y="160"/>
                  </a:cubicBezTo>
                  <a:cubicBezTo>
                    <a:pt x="160" y="46"/>
                    <a:pt x="23" y="0"/>
                    <a:pt x="23" y="23"/>
                  </a:cubicBezTo>
                  <a:cubicBezTo>
                    <a:pt x="0" y="46"/>
                    <a:pt x="137" y="137"/>
                    <a:pt x="343" y="297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37;p43">
              <a:extLst>
                <a:ext uri="{FF2B5EF4-FFF2-40B4-BE49-F238E27FC236}">
                  <a16:creationId xmlns:a16="http://schemas.microsoft.com/office/drawing/2014/main" xmlns="" id="{4DCD8443-4684-E7EC-122E-066C51A3F862}"/>
                </a:ext>
              </a:extLst>
            </p:cNvPr>
            <p:cNvSpPr/>
            <p:nvPr/>
          </p:nvSpPr>
          <p:spPr>
            <a:xfrm>
              <a:off x="3811325" y="571450"/>
              <a:ext cx="202600" cy="131850"/>
            </a:xfrm>
            <a:custGeom>
              <a:avLst/>
              <a:gdLst/>
              <a:ahLst/>
              <a:cxnLst/>
              <a:rect l="l" t="t" r="r" b="b"/>
              <a:pathLst>
                <a:path w="8104" h="5274" extrusionOk="0">
                  <a:moveTo>
                    <a:pt x="6026" y="3972"/>
                  </a:moveTo>
                  <a:cubicBezTo>
                    <a:pt x="5045" y="3310"/>
                    <a:pt x="4132" y="2557"/>
                    <a:pt x="4132" y="2557"/>
                  </a:cubicBezTo>
                  <a:cubicBezTo>
                    <a:pt x="4132" y="2557"/>
                    <a:pt x="3150" y="1895"/>
                    <a:pt x="2169" y="1211"/>
                  </a:cubicBezTo>
                  <a:cubicBezTo>
                    <a:pt x="1187" y="549"/>
                    <a:pt x="114" y="1"/>
                    <a:pt x="69" y="92"/>
                  </a:cubicBezTo>
                  <a:cubicBezTo>
                    <a:pt x="0" y="183"/>
                    <a:pt x="959" y="868"/>
                    <a:pt x="1872" y="1621"/>
                  </a:cubicBezTo>
                  <a:cubicBezTo>
                    <a:pt x="2785" y="2397"/>
                    <a:pt x="3698" y="3151"/>
                    <a:pt x="3698" y="3151"/>
                  </a:cubicBezTo>
                  <a:cubicBezTo>
                    <a:pt x="3698" y="3151"/>
                    <a:pt x="4702" y="3835"/>
                    <a:pt x="5775" y="4406"/>
                  </a:cubicBezTo>
                  <a:cubicBezTo>
                    <a:pt x="6871" y="4954"/>
                    <a:pt x="8035" y="5273"/>
                    <a:pt x="8058" y="5182"/>
                  </a:cubicBezTo>
                  <a:cubicBezTo>
                    <a:pt x="8103" y="5068"/>
                    <a:pt x="7008" y="4612"/>
                    <a:pt x="6026" y="3972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38;p43">
              <a:extLst>
                <a:ext uri="{FF2B5EF4-FFF2-40B4-BE49-F238E27FC236}">
                  <a16:creationId xmlns:a16="http://schemas.microsoft.com/office/drawing/2014/main" xmlns="" id="{1FFD95C9-2E34-2A67-06AC-E01E2C40B702}"/>
                </a:ext>
              </a:extLst>
            </p:cNvPr>
            <p:cNvSpPr/>
            <p:nvPr/>
          </p:nvSpPr>
          <p:spPr>
            <a:xfrm>
              <a:off x="3513450" y="508700"/>
              <a:ext cx="399475" cy="380625"/>
            </a:xfrm>
            <a:custGeom>
              <a:avLst/>
              <a:gdLst/>
              <a:ahLst/>
              <a:cxnLst/>
              <a:rect l="l" t="t" r="r" b="b"/>
              <a:pathLst>
                <a:path w="15979" h="15225" extrusionOk="0">
                  <a:moveTo>
                    <a:pt x="13125" y="1141"/>
                  </a:moveTo>
                  <a:cubicBezTo>
                    <a:pt x="13125" y="1141"/>
                    <a:pt x="8560" y="0"/>
                    <a:pt x="6848" y="3994"/>
                  </a:cubicBezTo>
                  <a:cubicBezTo>
                    <a:pt x="5136" y="7989"/>
                    <a:pt x="0" y="11983"/>
                    <a:pt x="0" y="11983"/>
                  </a:cubicBezTo>
                  <a:lnTo>
                    <a:pt x="3630" y="11801"/>
                  </a:lnTo>
                  <a:lnTo>
                    <a:pt x="3630" y="15224"/>
                  </a:lnTo>
                  <a:cubicBezTo>
                    <a:pt x="3630" y="15224"/>
                    <a:pt x="6483" y="13307"/>
                    <a:pt x="7989" y="11230"/>
                  </a:cubicBezTo>
                  <a:cubicBezTo>
                    <a:pt x="9519" y="9130"/>
                    <a:pt x="11984" y="3036"/>
                    <a:pt x="15978" y="3424"/>
                  </a:cubicBezTo>
                  <a:close/>
                </a:path>
              </a:pathLst>
            </a:custGeom>
            <a:solidFill>
              <a:srgbClr val="191919">
                <a:alpha val="13840"/>
              </a:srgbClr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39;p43">
              <a:extLst>
                <a:ext uri="{FF2B5EF4-FFF2-40B4-BE49-F238E27FC236}">
                  <a16:creationId xmlns:a16="http://schemas.microsoft.com/office/drawing/2014/main" xmlns="" id="{AD206CFB-4810-BCA4-0E7C-D7C28869ADA8}"/>
                </a:ext>
              </a:extLst>
            </p:cNvPr>
            <p:cNvSpPr/>
            <p:nvPr/>
          </p:nvSpPr>
          <p:spPr>
            <a:xfrm>
              <a:off x="3499175" y="480150"/>
              <a:ext cx="399475" cy="380650"/>
            </a:xfrm>
            <a:custGeom>
              <a:avLst/>
              <a:gdLst/>
              <a:ahLst/>
              <a:cxnLst/>
              <a:rect l="l" t="t" r="r" b="b"/>
              <a:pathLst>
                <a:path w="15979" h="15226" extrusionOk="0">
                  <a:moveTo>
                    <a:pt x="13125" y="1142"/>
                  </a:moveTo>
                  <a:cubicBezTo>
                    <a:pt x="13125" y="1142"/>
                    <a:pt x="8560" y="1"/>
                    <a:pt x="6848" y="3995"/>
                  </a:cubicBezTo>
                  <a:cubicBezTo>
                    <a:pt x="5137" y="7990"/>
                    <a:pt x="1" y="11984"/>
                    <a:pt x="1" y="11984"/>
                  </a:cubicBezTo>
                  <a:lnTo>
                    <a:pt x="3630" y="11801"/>
                  </a:lnTo>
                  <a:lnTo>
                    <a:pt x="3630" y="15225"/>
                  </a:lnTo>
                  <a:cubicBezTo>
                    <a:pt x="3630" y="15225"/>
                    <a:pt x="6483" y="13308"/>
                    <a:pt x="7990" y="11231"/>
                  </a:cubicBezTo>
                  <a:cubicBezTo>
                    <a:pt x="9519" y="9131"/>
                    <a:pt x="11984" y="3037"/>
                    <a:pt x="15979" y="3425"/>
                  </a:cubicBezTo>
                  <a:close/>
                </a:path>
              </a:pathLst>
            </a:custGeom>
            <a:solidFill>
              <a:srgbClr val="FFDC00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组合 11">
            <a:extLst>
              <a:ext uri="{FF2B5EF4-FFF2-40B4-BE49-F238E27FC236}">
                <a16:creationId xmlns:a16="http://schemas.microsoft.com/office/drawing/2014/main" xmlns="" id="{64B5FF53-25A8-AC5B-6CCC-32FFAF53CF8A}"/>
              </a:ext>
            </a:extLst>
          </p:cNvPr>
          <p:cNvGrpSpPr/>
          <p:nvPr/>
        </p:nvGrpSpPr>
        <p:grpSpPr>
          <a:xfrm>
            <a:off x="9795753" y="1052762"/>
            <a:ext cx="1040859" cy="1210104"/>
            <a:chOff x="115079" y="968971"/>
            <a:chExt cx="1091423" cy="1232181"/>
          </a:xfrm>
        </p:grpSpPr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xmlns="" id="{9A503939-C711-464E-1826-DFF175339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8" name="图片 10">
              <a:extLst>
                <a:ext uri="{FF2B5EF4-FFF2-40B4-BE49-F238E27FC236}">
                  <a16:creationId xmlns:a16="http://schemas.microsoft.com/office/drawing/2014/main" xmlns="" id="{988706A4-3CD3-2EFA-76FA-E80BF720B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69179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953" y="0"/>
            <a:ext cx="12330953" cy="6858000"/>
          </a:xfrm>
          <a:prstGeom prst="rect">
            <a:avLst/>
          </a:prstGeom>
        </p:spPr>
      </p:pic>
      <p:pic>
        <p:nvPicPr>
          <p:cNvPr id="3" name="Đồng hồ đếm ngược 3 phút gây số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25634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sp>
        <p:nvSpPr>
          <p:cNvPr id="20" name="矩形 19"/>
          <p:cNvSpPr/>
          <p:nvPr/>
        </p:nvSpPr>
        <p:spPr>
          <a:xfrm>
            <a:off x="2882663" y="1657832"/>
            <a:ext cx="63344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>
                <a:solidFill>
                  <a:srgbClr val="0070C0"/>
                </a:solidFill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8000" b="1" dirty="0">
              <a:solidFill>
                <a:srgbClr val="0070C0"/>
              </a:solidFill>
              <a:latin typeface="Times New Roman" panose="02020603050405020304" pitchFamily="18" charset="0"/>
              <a:ea typeface="迷你简丫丫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" y="3401268"/>
            <a:ext cx="12156468" cy="35836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49035"/>
            <a:ext cx="12192000" cy="35538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9" y="2480942"/>
            <a:ext cx="1414100" cy="17987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985" y="3933370"/>
            <a:ext cx="2705983" cy="306955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426161" y="403741"/>
            <a:ext cx="1835698" cy="1920523"/>
            <a:chOff x="5108154" y="23361"/>
            <a:chExt cx="1495982" cy="15651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7861" y="23361"/>
              <a:ext cx="1016275" cy="1342014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108154" y="1111914"/>
              <a:ext cx="150544" cy="476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3200" dirty="0">
                <a:solidFill>
                  <a:srgbClr val="9933FF"/>
                </a:solidFill>
                <a:latin typeface="迷你简丫丫" panose="02010604000101010101" pitchFamily="2" charset="-122"/>
                <a:ea typeface="迷你简丫丫" panose="02010604000101010101" pitchFamily="2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16717">
            <a:off x="8280719" y="4462625"/>
            <a:ext cx="1596572" cy="1930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216717">
            <a:off x="5137426" y="4632589"/>
            <a:ext cx="198624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5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4710" y="0"/>
            <a:ext cx="4693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b="1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1. Giới thiệu hội Gióng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961465"/>
            <a:ext cx="3550023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2434004"/>
            <a:ext cx="3550023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3913074"/>
            <a:ext cx="3550023" cy="914400"/>
          </a:xfrm>
          <a:prstGeom prst="roundRect">
            <a:avLst/>
          </a:prstGeom>
          <a:solidFill>
            <a:srgbClr val="DB04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Thời tiết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6894" y="881551"/>
            <a:ext cx="4836741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Lễ hội Gióng hay hội làng Phù Đổng.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41024" y="2468121"/>
            <a:ext cx="4742611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9/4 âm lịch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41024" y="4066967"/>
            <a:ext cx="4742611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ó mưa, mưa dông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5392144"/>
            <a:ext cx="3550023" cy="914400"/>
          </a:xfrm>
          <a:prstGeom prst="roundRect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Quy mô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41024" y="5471270"/>
            <a:ext cx="4742611" cy="914400"/>
          </a:xfrm>
          <a:prstGeom prst="roundRect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 lễ hội lớn nhất khu vực đồng bằng Bắc Bộ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609254" y="1096435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656319" y="2648888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762616" y="418096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762616" y="5686154"/>
            <a:ext cx="978408" cy="484632"/>
          </a:xfrm>
          <a:prstGeom prst="rightArrow">
            <a:avLst/>
          </a:prstGeom>
          <a:solidFill>
            <a:srgbClr val="99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202" y="28015"/>
            <a:ext cx="2466975" cy="1847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575" y="2058546"/>
            <a:ext cx="2638425" cy="1733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50180" y="2434004"/>
            <a:ext cx="1014956" cy="10250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2980" y="4000229"/>
            <a:ext cx="2705100" cy="1685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081" y="4896097"/>
            <a:ext cx="2744899" cy="19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245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ame 14"/>
          <p:cNvSpPr/>
          <p:nvPr/>
        </p:nvSpPr>
        <p:spPr>
          <a:xfrm>
            <a:off x="335138" y="951835"/>
            <a:ext cx="11509025" cy="5680413"/>
          </a:xfrm>
          <a:prstGeom prst="frame">
            <a:avLst>
              <a:gd name="adj1" fmla="val 198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969" y="744954"/>
            <a:ext cx="7237362" cy="70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gray">
          <a:xfrm flipH="1">
            <a:off x="620221" y="128665"/>
            <a:ext cx="11020395" cy="596920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grpSp>
        <p:nvGrpSpPr>
          <p:cNvPr id="56" name="Group 5"/>
          <p:cNvGrpSpPr/>
          <p:nvPr/>
        </p:nvGrpSpPr>
        <p:grpSpPr bwMode="auto">
          <a:xfrm flipH="1">
            <a:off x="335138" y="-80578"/>
            <a:ext cx="1035923" cy="1032413"/>
            <a:chOff x="2213" y="1920"/>
            <a:chExt cx="1426" cy="1810"/>
          </a:xfrm>
        </p:grpSpPr>
        <p:sp>
          <p:nvSpPr>
            <p:cNvPr id="59" name="Oval 6"/>
            <p:cNvSpPr>
              <a:spLocks noChangeArrowheads="1"/>
            </p:cNvSpPr>
            <p:nvPr/>
          </p:nvSpPr>
          <p:spPr bwMode="gray">
            <a:xfrm>
              <a:off x="2213" y="1920"/>
              <a:ext cx="1426" cy="181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  <p:sp>
          <p:nvSpPr>
            <p:cNvPr id="60" name="Freeform 7"/>
            <p:cNvSpPr/>
            <p:nvPr/>
          </p:nvSpPr>
          <p:spPr bwMode="gray">
            <a:xfrm>
              <a:off x="2328" y="1923"/>
              <a:ext cx="120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endParaRPr>
            </a:p>
          </p:txBody>
        </p:sp>
      </p:grpSp>
      <p:sp>
        <p:nvSpPr>
          <p:cNvPr id="57" name="Oval 6"/>
          <p:cNvSpPr>
            <a:spLocks noChangeArrowheads="1"/>
          </p:cNvSpPr>
          <p:nvPr/>
        </p:nvSpPr>
        <p:spPr bwMode="gray">
          <a:xfrm flipH="1">
            <a:off x="10777369" y="-63512"/>
            <a:ext cx="1066794" cy="1021393"/>
          </a:xfrm>
          <a:prstGeom prst="ellipse">
            <a:avLst/>
          </a:prstGeom>
          <a:gradFill rotWithShape="1">
            <a:gsLst>
              <a:gs pos="0">
                <a:srgbClr val="418AB3">
                  <a:lumMod val="40000"/>
                  <a:lumOff val="60000"/>
                </a:srgbClr>
              </a:gs>
              <a:gs pos="100000">
                <a:srgbClr val="418AB3">
                  <a:lumMod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8" name="Freeform 7"/>
          <p:cNvSpPr/>
          <p:nvPr/>
        </p:nvSpPr>
        <p:spPr bwMode="gray">
          <a:xfrm flipH="1">
            <a:off x="10931221" y="16847"/>
            <a:ext cx="785041" cy="361630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418AB3">
                  <a:lumMod val="60000"/>
                  <a:lumOff val="40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405551" y="815975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578" t="39848" r="17096" b="37224"/>
          <a:stretch>
            <a:fillRect/>
          </a:stretch>
        </p:blipFill>
        <p:spPr>
          <a:xfrm>
            <a:off x="4542556" y="6357937"/>
            <a:ext cx="3094187" cy="481191"/>
          </a:xfrm>
          <a:custGeom>
            <a:avLst/>
            <a:gdLst>
              <a:gd name="connsiteX0" fmla="*/ 0 w 3094187"/>
              <a:gd name="connsiteY0" fmla="*/ 0 h 842962"/>
              <a:gd name="connsiteX1" fmla="*/ 3094187 w 3094187"/>
              <a:gd name="connsiteY1" fmla="*/ 0 h 842962"/>
              <a:gd name="connsiteX2" fmla="*/ 3094187 w 3094187"/>
              <a:gd name="connsiteY2" fmla="*/ 842962 h 842962"/>
              <a:gd name="connsiteX3" fmla="*/ 0 w 3094187"/>
              <a:gd name="connsiteY3" fmla="*/ 842962 h 842962"/>
              <a:gd name="connsiteX4" fmla="*/ 0 w 3094187"/>
              <a:gd name="connsiteY4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187" h="842962">
                <a:moveTo>
                  <a:pt x="0" y="0"/>
                </a:moveTo>
                <a:lnTo>
                  <a:pt x="3094187" y="0"/>
                </a:lnTo>
                <a:lnTo>
                  <a:pt x="3094187" y="842962"/>
                </a:lnTo>
                <a:lnTo>
                  <a:pt x="0" y="842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rcRect l="55" t="84054" r="13637" b="-6303"/>
          <a:stretch>
            <a:fillRect/>
          </a:stretch>
        </p:blipFill>
        <p:spPr>
          <a:xfrm>
            <a:off x="660399" y="5715660"/>
            <a:ext cx="5335272" cy="799208"/>
          </a:xfrm>
          <a:custGeom>
            <a:avLst/>
            <a:gdLst>
              <a:gd name="connsiteX0" fmla="*/ 0 w 5335272"/>
              <a:gd name="connsiteY0" fmla="*/ 0 h 799208"/>
              <a:gd name="connsiteX1" fmla="*/ 477572 w 5335272"/>
              <a:gd name="connsiteY1" fmla="*/ 0 h 799208"/>
              <a:gd name="connsiteX2" fmla="*/ 477572 w 5335272"/>
              <a:gd name="connsiteY2" fmla="*/ 572799 h 799208"/>
              <a:gd name="connsiteX3" fmla="*/ 4492359 w 5335272"/>
              <a:gd name="connsiteY3" fmla="*/ 572799 h 799208"/>
              <a:gd name="connsiteX4" fmla="*/ 4492359 w 5335272"/>
              <a:gd name="connsiteY4" fmla="*/ 0 h 799208"/>
              <a:gd name="connsiteX5" fmla="*/ 5335272 w 5335272"/>
              <a:gd name="connsiteY5" fmla="*/ 0 h 799208"/>
              <a:gd name="connsiteX6" fmla="*/ 5335272 w 5335272"/>
              <a:gd name="connsiteY6" fmla="*/ 799208 h 799208"/>
              <a:gd name="connsiteX7" fmla="*/ 0 w 5335272"/>
              <a:gd name="connsiteY7" fmla="*/ 799208 h 799208"/>
              <a:gd name="connsiteX8" fmla="*/ 0 w 5335272"/>
              <a:gd name="connsiteY8" fmla="*/ 0 h 79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5272" h="799208">
                <a:moveTo>
                  <a:pt x="0" y="0"/>
                </a:moveTo>
                <a:lnTo>
                  <a:pt x="477572" y="0"/>
                </a:lnTo>
                <a:lnTo>
                  <a:pt x="477572" y="572799"/>
                </a:lnTo>
                <a:lnTo>
                  <a:pt x="4492359" y="572799"/>
                </a:lnTo>
                <a:lnTo>
                  <a:pt x="4492359" y="0"/>
                </a:lnTo>
                <a:lnTo>
                  <a:pt x="5335272" y="0"/>
                </a:lnTo>
                <a:lnTo>
                  <a:pt x="5335272" y="799208"/>
                </a:lnTo>
                <a:lnTo>
                  <a:pt x="0" y="7992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rcRect l="33996" t="72399" r="31567" b="13095"/>
          <a:stretch>
            <a:fillRect/>
          </a:stretch>
        </p:blipFill>
        <p:spPr>
          <a:xfrm>
            <a:off x="2405551" y="815975"/>
            <a:ext cx="1617452" cy="628650"/>
          </a:xfrm>
          <a:custGeom>
            <a:avLst/>
            <a:gdLst>
              <a:gd name="connsiteX0" fmla="*/ 0 w 2228850"/>
              <a:gd name="connsiteY0" fmla="*/ 0 h 628650"/>
              <a:gd name="connsiteX1" fmla="*/ 2228850 w 2228850"/>
              <a:gd name="connsiteY1" fmla="*/ 0 h 628650"/>
              <a:gd name="connsiteX2" fmla="*/ 2228850 w 2228850"/>
              <a:gd name="connsiteY2" fmla="*/ 628650 h 628650"/>
              <a:gd name="connsiteX3" fmla="*/ 0 w 2228850"/>
              <a:gd name="connsiteY3" fmla="*/ 628650 h 628650"/>
              <a:gd name="connsiteX4" fmla="*/ 0 w 2228850"/>
              <a:gd name="connsiteY4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37" y="818854"/>
            <a:ext cx="1577468" cy="6279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9480" y="2786380"/>
            <a:ext cx="10311130" cy="28117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marR="30480" algn="just">
              <a:lnSpc>
                <a:spcPct val="115000"/>
              </a:lnSpc>
              <a:spcAft>
                <a:spcPts val="12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dẫn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dắt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ngạn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đúc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rút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giá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lễ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nghiêm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ấn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tượng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Gióng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</a:rPr>
              <a:t>.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9480" y="1398270"/>
            <a:ext cx="10576560" cy="110045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cách tác giả giới thiệu hội Gióng?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760" y="0"/>
            <a:ext cx="4703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2. Địa điểm diễn ra hội Gióng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9949091" y="2299063"/>
            <a:ext cx="2116183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Đền Thượng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hlinkClick r:id="rId3" action="ppaction://hlinksldjump"/>
          </p:cNvPr>
          <p:cNvSpPr/>
          <p:nvPr/>
        </p:nvSpPr>
        <p:spPr>
          <a:xfrm>
            <a:off x="344441" y="2481943"/>
            <a:ext cx="2116183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Cố Viên </a:t>
            </a:r>
          </a:p>
        </p:txBody>
      </p:sp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3738606" y="2481943"/>
            <a:ext cx="2116183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Miếu Ban</a:t>
            </a:r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7132771" y="2481943"/>
            <a:ext cx="2116183" cy="914400"/>
          </a:xfrm>
          <a:prstGeom prst="roundRect">
            <a:avLst/>
          </a:prstGeom>
          <a:solidFill>
            <a:srgbClr val="01A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Đền Mẫu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126480" y="1658983"/>
            <a:ext cx="4010297" cy="640080"/>
          </a:xfrm>
          <a:prstGeom prst="straightConnector1">
            <a:avLst/>
          </a:prstGeom>
          <a:ln w="571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364377" y="1658983"/>
            <a:ext cx="3762103" cy="960120"/>
          </a:xfrm>
          <a:prstGeom prst="straightConnector1">
            <a:avLst/>
          </a:prstGeom>
          <a:ln w="571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987608" y="1658983"/>
            <a:ext cx="1081405" cy="822960"/>
          </a:xfrm>
          <a:prstGeom prst="straightConnector1">
            <a:avLst/>
          </a:prstGeom>
          <a:ln w="571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126479" y="1727563"/>
            <a:ext cx="1191536" cy="754380"/>
          </a:xfrm>
          <a:prstGeom prst="straightConnector1">
            <a:avLst/>
          </a:prstGeom>
          <a:ln w="571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116058" y="937260"/>
            <a:ext cx="2116183" cy="914400"/>
          </a:xfrm>
          <a:prstGeom prst="roundRect">
            <a:avLst/>
          </a:prstGeom>
          <a:solidFill>
            <a:schemeClr val="tx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241" y="4224030"/>
            <a:ext cx="2188654" cy="18501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586" y="4224031"/>
            <a:ext cx="2127688" cy="18501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40" y="4206239"/>
            <a:ext cx="2116183" cy="18679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415" y="4206239"/>
            <a:ext cx="2155373" cy="1867989"/>
          </a:xfrm>
          <a:prstGeom prst="rect">
            <a:avLst/>
          </a:prstGeom>
        </p:spPr>
      </p:pic>
      <p:sp>
        <p:nvSpPr>
          <p:cNvPr id="34" name="Right Arrow 33">
            <a:hlinkClick r:id="rId9" action="ppaction://hlinksldjump"/>
          </p:cNvPr>
          <p:cNvSpPr/>
          <p:nvPr/>
        </p:nvSpPr>
        <p:spPr>
          <a:xfrm>
            <a:off x="8131628" y="82642"/>
            <a:ext cx="3066880" cy="1262678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456668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11464" y="403998"/>
            <a:ext cx="3422469" cy="1337617"/>
          </a:xfrm>
          <a:prstGeom prst="roundRect">
            <a:avLst>
              <a:gd name="adj" fmla="val 409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Nay ở giữa đồng thôn Đổng Viên</a:t>
            </a:r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4235258" y="2781839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FEC9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ương truyền là vườn cà của mẹ Gióng</a:t>
            </a:r>
            <a:endParaRPr lang="en-US" b="1"/>
          </a:p>
        </p:txBody>
      </p:sp>
      <p:sp>
        <p:nvSpPr>
          <p:cNvPr id="11" name="Rounded Rectangle 10"/>
          <p:cNvSpPr/>
          <p:nvPr/>
        </p:nvSpPr>
        <p:spPr>
          <a:xfrm>
            <a:off x="4235258" y="5099125"/>
            <a:ext cx="3422469" cy="1337617"/>
          </a:xfrm>
          <a:prstGeom prst="roundRect">
            <a:avLst>
              <a:gd name="adj" fmla="val 4095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nơi mà bà đã giẫm phải vết chân ông Đổng</a:t>
            </a:r>
            <a:endParaRPr lang="en-US" b="1"/>
          </a:p>
        </p:txBody>
      </p:sp>
      <p:sp>
        <p:nvSpPr>
          <p:cNvPr id="12" name="Rounded Rectangle 11"/>
          <p:cNvSpPr/>
          <p:nvPr/>
        </p:nvSpPr>
        <p:spPr>
          <a:xfrm>
            <a:off x="9062730" y="1097280"/>
            <a:ext cx="2599509" cy="5604649"/>
          </a:xfrm>
          <a:prstGeom prst="roundRect">
            <a:avLst>
              <a:gd name="adj" fmla="val 409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 điểm này gợi nhắc đến việc mẹ Gióng ướm chân vào vết chân và thụ thai sinh ra Thánh Gióng.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" y="4518348"/>
            <a:ext cx="3657917" cy="2158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35" y="0"/>
            <a:ext cx="3542365" cy="219456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3369191" y="1741615"/>
            <a:ext cx="1163620" cy="1561225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69191" y="3410068"/>
            <a:ext cx="1229448" cy="1924896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0" idx="1"/>
          </p:cNvCxnSpPr>
          <p:nvPr/>
        </p:nvCxnSpPr>
        <p:spPr>
          <a:xfrm>
            <a:off x="3369191" y="3302840"/>
            <a:ext cx="866067" cy="147808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073" y="2634031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01A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 Viên (vườn cũ)</a:t>
            </a:r>
            <a:endParaRPr lang="en-US" b="1"/>
          </a:p>
        </p:txBody>
      </p:sp>
      <p:sp>
        <p:nvSpPr>
          <p:cNvPr id="28" name="Right Brace 27"/>
          <p:cNvSpPr/>
          <p:nvPr/>
        </p:nvSpPr>
        <p:spPr>
          <a:xfrm>
            <a:off x="7981406" y="875211"/>
            <a:ext cx="888274" cy="5146766"/>
          </a:xfrm>
          <a:prstGeom prst="rightBrac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hlinkClick r:id="rId4" action="ppaction://hlinksldjump"/>
          </p:cNvPr>
          <p:cNvSpPr/>
          <p:nvPr/>
        </p:nvSpPr>
        <p:spPr>
          <a:xfrm flipH="1">
            <a:off x="9441041" y="-165398"/>
            <a:ext cx="2675506" cy="1262678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40164636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11464" y="403998"/>
            <a:ext cx="3422469" cy="1337617"/>
          </a:xfrm>
          <a:prstGeom prst="roundRect">
            <a:avLst>
              <a:gd name="adj" fmla="val 409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 thôn Phù Dực.</a:t>
            </a:r>
            <a:endParaRPr lang="en-US" b="1"/>
          </a:p>
        </p:txBody>
      </p:sp>
      <p:sp>
        <p:nvSpPr>
          <p:cNvPr id="11" name="Rounded Rectangle 10"/>
          <p:cNvSpPr/>
          <p:nvPr/>
        </p:nvSpPr>
        <p:spPr>
          <a:xfrm>
            <a:off x="4235258" y="5099125"/>
            <a:ext cx="3422469" cy="1337617"/>
          </a:xfrm>
          <a:prstGeom prst="roundRect">
            <a:avLst>
              <a:gd name="adj" fmla="val 4095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 nơi Thánh được sinh ra</a:t>
            </a:r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56503" y="1471702"/>
            <a:ext cx="2599509" cy="3876732"/>
          </a:xfrm>
          <a:prstGeom prst="roundRect">
            <a:avLst>
              <a:gd name="adj" fmla="val 409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Địa điểm này gợi nhắc đến việc Gióng được sinh ra tại ngôi làng nhỏ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05975" y="1741615"/>
            <a:ext cx="1163620" cy="1561225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69191" y="3410068"/>
            <a:ext cx="1229448" cy="1924896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073" y="2634031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Miếu Ban</a:t>
            </a:r>
            <a:endParaRPr lang="en-US" b="1"/>
          </a:p>
        </p:txBody>
      </p:sp>
      <p:sp>
        <p:nvSpPr>
          <p:cNvPr id="28" name="Right Brace 27"/>
          <p:cNvSpPr/>
          <p:nvPr/>
        </p:nvSpPr>
        <p:spPr>
          <a:xfrm>
            <a:off x="7981406" y="875211"/>
            <a:ext cx="888274" cy="5146766"/>
          </a:xfrm>
          <a:prstGeom prst="rightBrac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76" y="167243"/>
            <a:ext cx="3596952" cy="2206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0" y="4231493"/>
            <a:ext cx="3549326" cy="2522004"/>
          </a:xfrm>
          <a:prstGeom prst="rect">
            <a:avLst/>
          </a:prstGeom>
        </p:spPr>
      </p:pic>
      <p:sp>
        <p:nvSpPr>
          <p:cNvPr id="4" name="Right Arrow 3">
            <a:hlinkClick r:id="rId4" action="ppaction://hlinksldjump"/>
          </p:cNvPr>
          <p:cNvSpPr/>
          <p:nvPr/>
        </p:nvSpPr>
        <p:spPr>
          <a:xfrm flipH="1">
            <a:off x="9329260" y="5595322"/>
            <a:ext cx="2675506" cy="1262678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237486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11464" y="403998"/>
            <a:ext cx="3422469" cy="1337617"/>
          </a:xfrm>
          <a:prstGeom prst="roundRect">
            <a:avLst>
              <a:gd name="adj" fmla="val 409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 nơi thờ mẹ Gióng,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35258" y="5099125"/>
            <a:ext cx="3422469" cy="1337617"/>
          </a:xfrm>
          <a:prstGeom prst="roundRect">
            <a:avLst>
              <a:gd name="adj" fmla="val 4095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ên ngoài đền cũng được gọi là giếng Mẫu.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17153" y="1741615"/>
            <a:ext cx="2599509" cy="3468529"/>
          </a:xfrm>
          <a:prstGeom prst="roundRect">
            <a:avLst>
              <a:gd name="adj" fmla="val 409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Địa điểm này gợi nhắc đến người mẹ sinh ra Gióng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69191" y="1741615"/>
            <a:ext cx="1163620" cy="1561225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69191" y="3410068"/>
            <a:ext cx="1229448" cy="1924896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073" y="2634031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01A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 Mẫu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8" name="Right Brace 27"/>
          <p:cNvSpPr/>
          <p:nvPr/>
        </p:nvSpPr>
        <p:spPr>
          <a:xfrm>
            <a:off x="7981406" y="875211"/>
            <a:ext cx="888274" cy="5146766"/>
          </a:xfrm>
          <a:prstGeom prst="rightBrac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5" y="43650"/>
            <a:ext cx="3496936" cy="4277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03" y="4277774"/>
            <a:ext cx="3437118" cy="2158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ight Arrow 14">
            <a:hlinkClick r:id="rId4" action="ppaction://hlinksldjump"/>
          </p:cNvPr>
          <p:cNvSpPr/>
          <p:nvPr/>
        </p:nvSpPr>
        <p:spPr>
          <a:xfrm flipH="1">
            <a:off x="9217153" y="5390638"/>
            <a:ext cx="2675506" cy="1262678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4999239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11464" y="403998"/>
            <a:ext cx="3422469" cy="1337617"/>
          </a:xfrm>
          <a:prstGeom prst="roundRect">
            <a:avLst>
              <a:gd name="adj" fmla="val 409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 nơi thờ phụng Thánh.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35258" y="5099125"/>
            <a:ext cx="3422469" cy="1337617"/>
          </a:xfrm>
          <a:prstGeom prst="roundRect">
            <a:avLst>
              <a:gd name="adj" fmla="val 4095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 thờ Đức Thánh Gióng</a:t>
            </a:r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93359" y="742321"/>
            <a:ext cx="2974847" cy="5001138"/>
          </a:xfrm>
          <a:prstGeom prst="roundRect">
            <a:avLst>
              <a:gd name="adj" fmla="val 409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Địa điểm này gợi nhắc đến việc vua Hùng đời thứ sáu cho xây dựng đền để tưởng nhớ Thánh Gióng có công đánh giặc giữ nước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69191" y="1741615"/>
            <a:ext cx="1163620" cy="1561225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69191" y="3410068"/>
            <a:ext cx="1229448" cy="1924896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073" y="2634031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01A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 Thượng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8" name="Right Brace 27"/>
          <p:cNvSpPr/>
          <p:nvPr/>
        </p:nvSpPr>
        <p:spPr>
          <a:xfrm>
            <a:off x="7981406" y="875211"/>
            <a:ext cx="888274" cy="5146766"/>
          </a:xfrm>
          <a:prstGeom prst="rightBrace">
            <a:avLst/>
          </a:prstGeom>
          <a:ln w="57150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22244" y="2751561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FDCF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ngôi đền cuối cùng trong quần thể 4 ngôi đền.</a:t>
            </a:r>
            <a:endParaRPr lang="vi-VN" sz="2800" b="1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endCxn id="13" idx="1"/>
          </p:cNvCxnSpPr>
          <p:nvPr/>
        </p:nvCxnSpPr>
        <p:spPr>
          <a:xfrm>
            <a:off x="3423542" y="3348820"/>
            <a:ext cx="1098702" cy="71550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21" y="167243"/>
            <a:ext cx="2944623" cy="2206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4" y="4231493"/>
            <a:ext cx="3260588" cy="2339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ight Arrow 17">
            <a:hlinkClick r:id="rId4" action="ppaction://hlinksldjump"/>
          </p:cNvPr>
          <p:cNvSpPr/>
          <p:nvPr/>
        </p:nvSpPr>
        <p:spPr>
          <a:xfrm flipH="1">
            <a:off x="9193359" y="5595322"/>
            <a:ext cx="2675506" cy="1262678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3613313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7" grpId="0" animBg="1"/>
      <p:bldP spid="28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760" y="0"/>
            <a:ext cx="4703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2. Địa điểm diễn ra hội Gióng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9949091" y="2299063"/>
            <a:ext cx="2116183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Đền Thượng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hlinkClick r:id="rId3" action="ppaction://hlinksldjump"/>
          </p:cNvPr>
          <p:cNvSpPr/>
          <p:nvPr/>
        </p:nvSpPr>
        <p:spPr>
          <a:xfrm>
            <a:off x="344441" y="2481943"/>
            <a:ext cx="2116183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 Viên </a:t>
            </a:r>
          </a:p>
        </p:txBody>
      </p:sp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3738606" y="2481943"/>
            <a:ext cx="2116183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Miếu Ban</a:t>
            </a:r>
          </a:p>
        </p:txBody>
      </p:sp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7132771" y="2481943"/>
            <a:ext cx="2116183" cy="914400"/>
          </a:xfrm>
          <a:prstGeom prst="roundRect">
            <a:avLst/>
          </a:prstGeom>
          <a:solidFill>
            <a:srgbClr val="01A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Đền Mẫu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126480" y="1658983"/>
            <a:ext cx="4010297" cy="640080"/>
          </a:xfrm>
          <a:prstGeom prst="straightConnector1">
            <a:avLst/>
          </a:prstGeom>
          <a:ln w="571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364377" y="1658983"/>
            <a:ext cx="3762103" cy="960120"/>
          </a:xfrm>
          <a:prstGeom prst="straightConnector1">
            <a:avLst/>
          </a:prstGeom>
          <a:ln w="571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987608" y="1658983"/>
            <a:ext cx="1081405" cy="822960"/>
          </a:xfrm>
          <a:prstGeom prst="straightConnector1">
            <a:avLst/>
          </a:prstGeom>
          <a:ln w="571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126479" y="1727563"/>
            <a:ext cx="1191536" cy="754380"/>
          </a:xfrm>
          <a:prstGeom prst="straightConnector1">
            <a:avLst/>
          </a:prstGeom>
          <a:ln w="57150"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116058" y="937260"/>
            <a:ext cx="2116183" cy="914400"/>
          </a:xfrm>
          <a:prstGeom prst="roundRect">
            <a:avLst/>
          </a:prstGeom>
          <a:solidFill>
            <a:schemeClr val="tx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771" y="3459855"/>
            <a:ext cx="2188654" cy="18501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091" y="3396342"/>
            <a:ext cx="2127688" cy="18501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94" y="3487077"/>
            <a:ext cx="2116183" cy="18679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8605" y="3442063"/>
            <a:ext cx="2155373" cy="1867989"/>
          </a:xfrm>
          <a:prstGeom prst="rect">
            <a:avLst/>
          </a:prstGeom>
        </p:spPr>
      </p:pic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-45552" y="5720120"/>
            <a:ext cx="12191999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một khu vực rộng lớn xung quanh những vết tích còn lại của Thánh tại quê hương.</a:t>
            </a:r>
          </a:p>
        </p:txBody>
      </p:sp>
    </p:spTree>
    <p:extLst>
      <p:ext uri="{BB962C8B-B14F-4D97-AF65-F5344CB8AC3E}">
        <p14:creationId xmlns:p14="http://schemas.microsoft.com/office/powerpoint/2010/main" val="40386057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2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624F52-8DDA-1B41-B7E0-2C326D618A91}"/>
              </a:ext>
            </a:extLst>
          </p:cNvPr>
          <p:cNvSpPr txBox="1"/>
          <p:nvPr/>
        </p:nvSpPr>
        <p:spPr>
          <a:xfrm>
            <a:off x="1671638" y="3237190"/>
            <a:ext cx="74687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6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Tiến trình lễ hội</a:t>
            </a:r>
          </a:p>
        </p:txBody>
      </p:sp>
    </p:spTree>
    <p:extLst>
      <p:ext uri="{BB962C8B-B14F-4D97-AF65-F5344CB8AC3E}">
        <p14:creationId xmlns:p14="http://schemas.microsoft.com/office/powerpoint/2010/main" val="3781722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ịch diễn ra hội Gióng năm 20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" y="0"/>
            <a:ext cx="11887200" cy="6644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4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514"/>
            <a:ext cx="12192000" cy="28668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29" y="2161741"/>
            <a:ext cx="2679499" cy="167301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32" y="4180874"/>
            <a:ext cx="1253080" cy="7496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55" y="4682947"/>
            <a:ext cx="6831594" cy="20037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1" y="-5953"/>
            <a:ext cx="1728220" cy="1975108"/>
          </a:xfrm>
          <a:prstGeom prst="rect">
            <a:avLst/>
          </a:prstGeom>
        </p:spPr>
      </p:pic>
      <p:sp>
        <p:nvSpPr>
          <p:cNvPr id="15" name="矩形 19"/>
          <p:cNvSpPr/>
          <p:nvPr/>
        </p:nvSpPr>
        <p:spPr>
          <a:xfrm>
            <a:off x="2084833" y="1184372"/>
            <a:ext cx="10399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>
                <a:solidFill>
                  <a:srgbClr val="0070C0"/>
                </a:solidFill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NHÌN HÌNH ĐOÁN TÊN DI SẢN</a:t>
            </a:r>
            <a:endParaRPr lang="zh-CN" altLang="en-US" sz="8000" b="1" dirty="0">
              <a:solidFill>
                <a:srgbClr val="0070C0"/>
              </a:solidFill>
              <a:latin typeface="Times New Roman" panose="02020603050405020304" pitchFamily="18" charset="0"/>
              <a:ea typeface="迷你简丫丫" panose="02010604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9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5" grpId="0"/>
      <p:bldP spid="15" grpId="1"/>
      <p:bldP spid="15" grpId="2"/>
      <p:bldP spid="15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8D020AEE-154A-D05F-5156-2AE1133DE3F4}"/>
              </a:ext>
            </a:extLst>
          </p:cNvPr>
          <p:cNvSpPr txBox="1"/>
          <p:nvPr/>
        </p:nvSpPr>
        <p:spPr>
          <a:xfrm>
            <a:off x="2191126" y="737977"/>
            <a:ext cx="81399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Thảo</a:t>
            </a:r>
            <a:r>
              <a:rPr lang="en-US" altLang="zh-CN" sz="5400" b="1" dirty="0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luận</a:t>
            </a:r>
            <a:r>
              <a:rPr lang="en-US" altLang="zh-CN" sz="5400" b="1" dirty="0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5400" b="1" dirty="0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5400" b="1" dirty="0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nhóm</a:t>
            </a:r>
            <a:r>
              <a:rPr lang="en-US" altLang="zh-CN" sz="5400" b="1" dirty="0"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:</a:t>
            </a:r>
            <a:endParaRPr lang="zh-CN" altLang="en-US" sz="5400" b="1" dirty="0">
              <a:latin typeface="Times New Roman" panose="02020603050405020304" pitchFamily="18" charset="0"/>
              <a:ea typeface="思源宋体 CN Heavy" panose="020209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0D8A341-0676-491B-854C-136327124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29" y="2584637"/>
            <a:ext cx="5321014" cy="38559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4C3CB7FE-B945-7AF0-643E-E963C1AA7373}"/>
              </a:ext>
            </a:extLst>
          </p:cNvPr>
          <p:cNvSpPr txBox="1"/>
          <p:nvPr/>
        </p:nvSpPr>
        <p:spPr>
          <a:xfrm>
            <a:off x="1928357" y="3032960"/>
            <a:ext cx="5466123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+ </a:t>
            </a:r>
            <a:r>
              <a:rPr lang="en-US" altLang="zh-CN" sz="2400" b="1" dirty="0" err="1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lễ</a:t>
            </a:r>
            <a:r>
              <a:rPr lang="en-US" altLang="zh-CN" sz="2400" b="1" dirty="0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2400" b="1" dirty="0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2400" b="1" dirty="0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663300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? </a:t>
            </a:r>
            <a:endParaRPr lang="vi-VN" altLang="zh-CN" sz="2400" b="1" dirty="0">
              <a:solidFill>
                <a:srgbClr val="663300"/>
              </a:solidFill>
              <a:latin typeface="Times New Roman" panose="02020603050405020304" pitchFamily="18" charset="0"/>
              <a:ea typeface="思源黑体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F5C9A658-90C6-0B6A-DE27-611006E1FC57}"/>
              </a:ext>
            </a:extLst>
          </p:cNvPr>
          <p:cNvSpPr/>
          <p:nvPr/>
        </p:nvSpPr>
        <p:spPr>
          <a:xfrm>
            <a:off x="2791634" y="2830067"/>
            <a:ext cx="3304366" cy="4571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solidFill>
              <a:srgbClr val="FB6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910AA88-1F6D-14BD-CB7A-4F9829F6E0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1219" r="75512" b="61766"/>
          <a:stretch/>
        </p:blipFill>
        <p:spPr>
          <a:xfrm>
            <a:off x="1417403" y="3088624"/>
            <a:ext cx="510954" cy="5554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F207DD8-3B77-19ED-B248-1A43A9A9FF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8" t="60211" r="16104" b="12774"/>
          <a:stretch/>
        </p:blipFill>
        <p:spPr>
          <a:xfrm>
            <a:off x="1460000" y="4020649"/>
            <a:ext cx="425760" cy="809958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xmlns="" id="{8B3780B3-9C80-180A-4AD4-290F099A39A4}"/>
              </a:ext>
            </a:extLst>
          </p:cNvPr>
          <p:cNvSpPr txBox="1"/>
          <p:nvPr/>
        </p:nvSpPr>
        <p:spPr>
          <a:xfrm>
            <a:off x="1885760" y="4040562"/>
            <a:ext cx="546612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+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Tiến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Gióng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( bao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gồm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kiện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2400" b="1" dirty="0">
                <a:solidFill>
                  <a:srgbClr val="26554F"/>
                </a:solidFill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)? </a:t>
            </a:r>
            <a:endParaRPr lang="vi-VN" altLang="zh-CN" sz="2400" b="1" dirty="0">
              <a:solidFill>
                <a:srgbClr val="26554F"/>
              </a:solidFill>
              <a:latin typeface="Times New Roman" panose="02020603050405020304" pitchFamily="18" charset="0"/>
              <a:ea typeface="思源黑体 Light" panose="020B03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Đồng hồ đếm ngược 5 phút - 5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1661307"/>
            <a:ext cx="3154951" cy="16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31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671279" y="743188"/>
            <a:ext cx="3422469" cy="668809"/>
          </a:xfrm>
          <a:prstGeom prst="roundRect">
            <a:avLst>
              <a:gd name="adj" fmla="val 409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Tiến trình lễ hội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303410"/>
              </p:ext>
            </p:extLst>
          </p:nvPr>
        </p:nvGraphicFramePr>
        <p:xfrm>
          <a:off x="809897" y="1542624"/>
          <a:ext cx="10424160" cy="3787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94445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gian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2572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kiện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2855"/>
              </p:ext>
            </p:extLst>
          </p:nvPr>
        </p:nvGraphicFramePr>
        <p:xfrm>
          <a:off x="809897" y="5320938"/>
          <a:ext cx="104241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2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9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9451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xét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121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87953" y="0"/>
            <a:ext cx="3422469" cy="668809"/>
          </a:xfrm>
          <a:prstGeom prst="roundRect">
            <a:avLst>
              <a:gd name="adj" fmla="val 409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Tiến trình lễ hội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1" y="668809"/>
          <a:ext cx="12192000" cy="541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7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7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86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1597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393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gian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1/3-5/4âm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lịch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6-8/4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hội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9/4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hội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10/4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vãn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hội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11-12/4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6772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kiện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Chuẩn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lễ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hội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Lễ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rước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cờ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đền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Mẫu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rước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cơm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chay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cơm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),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rước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nước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đền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Hạ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về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đền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Thượng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.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Múa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thờ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hội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lễ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khao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quân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Lễ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duyệt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lễ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rửa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khí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giới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rước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cờ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báo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tin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trời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đất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062" y="6091646"/>
          <a:ext cx="12191999" cy="766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7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752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63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xét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Lễ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hội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diễn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trọng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đủ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nghi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thức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824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899" y="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750"/>
              </a:spcAft>
              <a:defRPr/>
            </a:pPr>
            <a:r>
              <a:rPr 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en-US" sz="28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6766" y="402993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01A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gian chuẩn bị:1/3-5/3</a:t>
            </a:r>
          </a:p>
          <a:p>
            <a:pPr lvl="0" algn="ctr"/>
            <a:endParaRPr lang="vi-VN" sz="2800" b="1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46766" y="4640456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 hội bắt đầu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22469" y="3130419"/>
            <a:ext cx="1724297" cy="1924907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22469" y="1337618"/>
            <a:ext cx="1724297" cy="1792801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03782" y="2316021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Tiến trình lễ hội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197" y="386168"/>
            <a:ext cx="2466975" cy="1847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185" y="2287297"/>
            <a:ext cx="2647950" cy="17240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91" y="4510622"/>
            <a:ext cx="244470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505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899" y="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750"/>
              </a:spcAft>
              <a:defRPr/>
            </a:pPr>
            <a:r>
              <a:rPr lang="en-US" sz="28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en-US" sz="28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2554435"/>
            <a:ext cx="2936531" cy="1337617"/>
          </a:xfrm>
          <a:prstGeom prst="roundRect">
            <a:avLst>
              <a:gd name="adj" fmla="val 40953"/>
            </a:avLst>
          </a:prstGeom>
          <a:solidFill>
            <a:srgbClr val="01A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 hội bắt đầu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33384" y="-42799"/>
            <a:ext cx="4093029" cy="1337617"/>
          </a:xfrm>
          <a:prstGeom prst="roundRect">
            <a:avLst>
              <a:gd name="adj" fmla="val 409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Mùng 6: lễ rước cờ tới đền Mẫu, rước cơm chay lên đền Thượng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21316" y="1337617"/>
            <a:ext cx="4009427" cy="1337617"/>
          </a:xfrm>
          <a:prstGeom prst="roundRect">
            <a:avLst>
              <a:gd name="adj" fmla="val 409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Mồng 8: rước nước từ đền Hạ về đền Thượng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21316" y="3130420"/>
            <a:ext cx="3891861" cy="1337617"/>
          </a:xfrm>
          <a:prstGeom prst="roundRect">
            <a:avLst>
              <a:gd name="adj" fmla="val 40953"/>
            </a:avLst>
          </a:prstGeom>
          <a:solidFill>
            <a:srgbClr val="FEC9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Mùng 9: chính hội, có múa hát thờ, hội trận và khao quân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891706" y="4851574"/>
            <a:ext cx="3891861" cy="1337617"/>
          </a:xfrm>
          <a:prstGeom prst="roundRect">
            <a:avLst>
              <a:gd name="adj" fmla="val 409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Mùng 10: lễ duyệt quân, tạ ơn Thánh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31899" y="5520383"/>
            <a:ext cx="3891861" cy="1337617"/>
          </a:xfrm>
          <a:prstGeom prst="roundRect">
            <a:avLst>
              <a:gd name="adj" fmla="val 4095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 11,12: lễ rửa khí giới và lễ rước cờ báo tin thắng trận.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936531" y="1337617"/>
            <a:ext cx="1870600" cy="1943717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36531" y="2101337"/>
            <a:ext cx="5180727" cy="1222796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8" idx="1"/>
          </p:cNvCxnSpPr>
          <p:nvPr/>
        </p:nvCxnSpPr>
        <p:spPr>
          <a:xfrm>
            <a:off x="2936529" y="3367074"/>
            <a:ext cx="4984787" cy="432155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75788" y="3422256"/>
            <a:ext cx="5015918" cy="1890293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0" idx="0"/>
          </p:cNvCxnSpPr>
          <p:nvPr/>
        </p:nvCxnSpPr>
        <p:spPr>
          <a:xfrm>
            <a:off x="2936529" y="3432426"/>
            <a:ext cx="2341301" cy="2087957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67" y="228713"/>
            <a:ext cx="2876185" cy="1872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04" y="4535264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65" y="229596"/>
            <a:ext cx="2922187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74" y="4535264"/>
            <a:ext cx="2624655" cy="1721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19" y="4564423"/>
            <a:ext cx="2562560" cy="1713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1436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899" y="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6766" y="402993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01AC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 gian chuẩn bị:1/3-5/3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46766" y="4640456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Lễ hội bắt đầu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22469" y="3130419"/>
            <a:ext cx="1724297" cy="1924907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22469" y="1337618"/>
            <a:ext cx="1724297" cy="1792801"/>
          </a:xfrm>
          <a:prstGeom prst="straightConnector1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03782" y="2316021"/>
            <a:ext cx="3422469" cy="1337617"/>
          </a:xfrm>
          <a:prstGeom prst="roundRect">
            <a:avLst>
              <a:gd name="adj" fmla="val 409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Tiến trình lễ hội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8" y="216822"/>
            <a:ext cx="2466975" cy="1847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185" y="2287297"/>
            <a:ext cx="26479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30" y="4512989"/>
            <a:ext cx="2447925" cy="186690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9013372" y="666853"/>
            <a:ext cx="1280160" cy="4989364"/>
          </a:xfrm>
          <a:prstGeom prst="rightBrac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959125" y="1337618"/>
            <a:ext cx="1941140" cy="4120638"/>
          </a:xfrm>
          <a:prstGeom prst="roundRect">
            <a:avLst>
              <a:gd name="adj" fmla="val 409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vi-VN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Lễ hội diễn ra trang trọng, đủ nghi thức với nhiều hoạt động.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51" y="4437463"/>
            <a:ext cx="2987299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63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  <p:bldP spid="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125879"/>
            <a:ext cx="12192000" cy="687705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20" name="矩形 19"/>
          <p:cNvSpPr/>
          <p:nvPr/>
        </p:nvSpPr>
        <p:spPr>
          <a:xfrm>
            <a:off x="3088119" y="1298159"/>
            <a:ext cx="78462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8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 TẬP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迷你简丫丫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" y="3401268"/>
            <a:ext cx="12156468" cy="35836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49035"/>
            <a:ext cx="12192000" cy="35538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9" y="2480942"/>
            <a:ext cx="1414100" cy="17987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985" y="3933370"/>
            <a:ext cx="2705983" cy="306955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426161" y="403741"/>
            <a:ext cx="1835698" cy="1920523"/>
            <a:chOff x="5108154" y="23361"/>
            <a:chExt cx="1495982" cy="15651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7861" y="23361"/>
              <a:ext cx="1016275" cy="1342014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108154" y="1111914"/>
              <a:ext cx="150544" cy="476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迷你简丫丫" panose="02010604000101010101" pitchFamily="2" charset="-122"/>
                <a:ea typeface="迷你简丫丫" panose="0201060400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16717">
            <a:off x="8280719" y="4462625"/>
            <a:ext cx="1596572" cy="1930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216717">
            <a:off x="5137426" y="4632589"/>
            <a:ext cx="198624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34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682388" y="7915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1188" y="7915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783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55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Ề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92788" y="791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03023" y="8204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321188" y="812341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82235" y="82170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249957" y="82170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721526" y="82170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>
            <a:hlinkClick r:id="rId4" action="ppaction://hlinksldjump"/>
          </p:cNvPr>
          <p:cNvSpPr/>
          <p:nvPr/>
        </p:nvSpPr>
        <p:spPr>
          <a:xfrm>
            <a:off x="682388" y="12487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39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321188" y="12487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Ễ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7783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2355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6927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1499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6071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0643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215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978788" y="1248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403023" y="12776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835250" y="1261053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321188" y="1272283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777954" y="127761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235154" y="127761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692354" y="127761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8149554" y="127761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606754" y="127761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9063954" y="127761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521154" y="127761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978354" y="127761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Rectangle 96">
            <a:hlinkClick r:id="rId5" action="ppaction://hlinksldjump"/>
          </p:cNvPr>
          <p:cNvSpPr/>
          <p:nvPr/>
        </p:nvSpPr>
        <p:spPr>
          <a:xfrm>
            <a:off x="682388" y="17059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863988" y="1705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321188" y="17059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778388" y="1705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962468" y="1707023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419668" y="1707023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Ề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1403023" y="17348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5861630" y="173053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325035" y="1715335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763150" y="1736372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935436" y="1720768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392636" y="1720768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Rectangle 142">
            <a:hlinkClick r:id="rId6" action="ppaction://hlinksldjump"/>
          </p:cNvPr>
          <p:cNvSpPr/>
          <p:nvPr/>
        </p:nvSpPr>
        <p:spPr>
          <a:xfrm>
            <a:off x="682388" y="21631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4949588" y="2163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Ắ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406788" y="2163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863988" y="2163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6321188" y="21631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Ộ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4492171" y="2177394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1403023" y="21920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4955793" y="2175453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412993" y="2175453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870193" y="2175453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320753" y="21631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4484224" y="2175453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9" name="Rectangle 188">
            <a:hlinkClick r:id="rId7" action="ppaction://hlinksldjump"/>
          </p:cNvPr>
          <p:cNvSpPr/>
          <p:nvPr/>
        </p:nvSpPr>
        <p:spPr>
          <a:xfrm>
            <a:off x="682388" y="26203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863988" y="2620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321188" y="26203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778388" y="2620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7235588" y="2620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7692788" y="2620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8149988" y="2620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8607188" y="2620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1403023" y="26492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5876395" y="2619223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6325035" y="26203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6777953" y="2635571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7230871" y="2635571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7697505" y="262725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8154705" y="262725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8611905" y="262725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" name="Rectangle 234">
            <a:hlinkClick r:id="rId8" action="ppaction://hlinksldjump"/>
          </p:cNvPr>
          <p:cNvSpPr/>
          <p:nvPr/>
        </p:nvSpPr>
        <p:spPr>
          <a:xfrm>
            <a:off x="682388" y="30775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2663588" y="3077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3120788" y="3077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Ề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3577988" y="3077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4035188" y="3077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4492388" y="3077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4949588" y="3077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5406788" y="3077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5863988" y="30775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6321188" y="30775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1403023" y="31064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2661230" y="307871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3118430" y="307871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Rectangle 262"/>
          <p:cNvSpPr/>
          <p:nvPr/>
        </p:nvSpPr>
        <p:spPr>
          <a:xfrm>
            <a:off x="3575630" y="307871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4032830" y="307871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5" name="Rectangle 264"/>
          <p:cNvSpPr/>
          <p:nvPr/>
        </p:nvSpPr>
        <p:spPr>
          <a:xfrm>
            <a:off x="4490030" y="307871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4947230" y="307871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5404430" y="307871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5861630" y="307871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6317341" y="3092771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1" name="Rectangle 280">
            <a:hlinkClick r:id="rId9" action="ppaction://hlinksldjump"/>
          </p:cNvPr>
          <p:cNvSpPr/>
          <p:nvPr/>
        </p:nvSpPr>
        <p:spPr>
          <a:xfrm>
            <a:off x="682388" y="35347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0" name="Rectangle 289"/>
          <p:cNvSpPr/>
          <p:nvPr/>
        </p:nvSpPr>
        <p:spPr>
          <a:xfrm>
            <a:off x="5406788" y="3537064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5863988" y="3534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6321188" y="35347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6778388" y="3534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7235588" y="3534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1403023" y="35636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5419668" y="3561934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5876868" y="3557928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5" name="Rectangle 314"/>
          <p:cNvSpPr/>
          <p:nvPr/>
        </p:nvSpPr>
        <p:spPr>
          <a:xfrm>
            <a:off x="6348437" y="3552664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6" name="Rectangle 315"/>
          <p:cNvSpPr/>
          <p:nvPr/>
        </p:nvSpPr>
        <p:spPr>
          <a:xfrm>
            <a:off x="6816159" y="3562744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7273359" y="3562744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" name="Rectangle 326">
            <a:hlinkClick r:id="rId10" action="ppaction://hlinksldjump"/>
          </p:cNvPr>
          <p:cNvSpPr/>
          <p:nvPr/>
        </p:nvSpPr>
        <p:spPr>
          <a:xfrm>
            <a:off x="682388" y="39919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5863988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6321188" y="39919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6778388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7235588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7692788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2" name="Rectangle 341"/>
          <p:cNvSpPr/>
          <p:nvPr/>
        </p:nvSpPr>
        <p:spPr>
          <a:xfrm>
            <a:off x="8149988" y="39919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0" name="Rectangle 349"/>
          <p:cNvSpPr/>
          <p:nvPr/>
        </p:nvSpPr>
        <p:spPr>
          <a:xfrm>
            <a:off x="1403023" y="40208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0" name="Rectangle 359"/>
          <p:cNvSpPr/>
          <p:nvPr/>
        </p:nvSpPr>
        <p:spPr>
          <a:xfrm>
            <a:off x="5860141" y="402466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1" name="Rectangle 360"/>
          <p:cNvSpPr/>
          <p:nvPr/>
        </p:nvSpPr>
        <p:spPr>
          <a:xfrm>
            <a:off x="6317341" y="4024666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6792757" y="4000964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3" name="Rectangle 362"/>
          <p:cNvSpPr/>
          <p:nvPr/>
        </p:nvSpPr>
        <p:spPr>
          <a:xfrm>
            <a:off x="7217372" y="4022372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4" name="Rectangle 363"/>
          <p:cNvSpPr/>
          <p:nvPr/>
        </p:nvSpPr>
        <p:spPr>
          <a:xfrm>
            <a:off x="7711435" y="4022372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5" name="Rectangle 364"/>
          <p:cNvSpPr/>
          <p:nvPr/>
        </p:nvSpPr>
        <p:spPr>
          <a:xfrm>
            <a:off x="8168635" y="4022372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3" name="Rectangle 372">
            <a:hlinkClick r:id="rId11" action="ppaction://hlinksldjump"/>
          </p:cNvPr>
          <p:cNvSpPr/>
          <p:nvPr/>
        </p:nvSpPr>
        <p:spPr>
          <a:xfrm>
            <a:off x="682388" y="44491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3577988" y="4449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9" name="Rectangle 378"/>
          <p:cNvSpPr/>
          <p:nvPr/>
        </p:nvSpPr>
        <p:spPr>
          <a:xfrm>
            <a:off x="4035188" y="4449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0" name="Rectangle 379"/>
          <p:cNvSpPr/>
          <p:nvPr/>
        </p:nvSpPr>
        <p:spPr>
          <a:xfrm>
            <a:off x="4492388" y="4449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1" name="Rectangle 380"/>
          <p:cNvSpPr/>
          <p:nvPr/>
        </p:nvSpPr>
        <p:spPr>
          <a:xfrm>
            <a:off x="4949588" y="4449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2" name="Rectangle 381"/>
          <p:cNvSpPr/>
          <p:nvPr/>
        </p:nvSpPr>
        <p:spPr>
          <a:xfrm>
            <a:off x="5406788" y="4449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3" name="Rectangle 382"/>
          <p:cNvSpPr/>
          <p:nvPr/>
        </p:nvSpPr>
        <p:spPr>
          <a:xfrm>
            <a:off x="5863988" y="4449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4" name="Rectangle 383"/>
          <p:cNvSpPr/>
          <p:nvPr/>
        </p:nvSpPr>
        <p:spPr>
          <a:xfrm>
            <a:off x="6321188" y="44491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5" name="Rectangle 384"/>
          <p:cNvSpPr/>
          <p:nvPr/>
        </p:nvSpPr>
        <p:spPr>
          <a:xfrm>
            <a:off x="6778388" y="44491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6" name="Rectangle 395"/>
          <p:cNvSpPr/>
          <p:nvPr/>
        </p:nvSpPr>
        <p:spPr>
          <a:xfrm>
            <a:off x="1403023" y="44780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1" name="Rectangle 400"/>
          <p:cNvSpPr/>
          <p:nvPr/>
        </p:nvSpPr>
        <p:spPr>
          <a:xfrm>
            <a:off x="3572218" y="445398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2" name="Rectangle 401"/>
          <p:cNvSpPr/>
          <p:nvPr/>
        </p:nvSpPr>
        <p:spPr>
          <a:xfrm>
            <a:off x="4029418" y="445398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3" name="Rectangle 402"/>
          <p:cNvSpPr/>
          <p:nvPr/>
        </p:nvSpPr>
        <p:spPr>
          <a:xfrm>
            <a:off x="4486618" y="445398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4" name="Rectangle 403"/>
          <p:cNvSpPr/>
          <p:nvPr/>
        </p:nvSpPr>
        <p:spPr>
          <a:xfrm>
            <a:off x="4943818" y="445398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5" name="Rectangle 404"/>
          <p:cNvSpPr/>
          <p:nvPr/>
        </p:nvSpPr>
        <p:spPr>
          <a:xfrm>
            <a:off x="5401018" y="445398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5858218" y="4453986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7" name="Rectangle 406"/>
          <p:cNvSpPr/>
          <p:nvPr/>
        </p:nvSpPr>
        <p:spPr>
          <a:xfrm>
            <a:off x="6325035" y="44491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8" name="Rectangle 407"/>
          <p:cNvSpPr/>
          <p:nvPr/>
        </p:nvSpPr>
        <p:spPr>
          <a:xfrm>
            <a:off x="6777953" y="4448389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" name="Rectangle 418">
            <a:hlinkClick r:id="rId12" action="ppaction://hlinksldjump"/>
          </p:cNvPr>
          <p:cNvSpPr/>
          <p:nvPr/>
        </p:nvSpPr>
        <p:spPr>
          <a:xfrm>
            <a:off x="682388" y="4906370"/>
            <a:ext cx="457200" cy="4572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4949588" y="4906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5406788" y="4906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9" name="Rectangle 428"/>
          <p:cNvSpPr/>
          <p:nvPr/>
        </p:nvSpPr>
        <p:spPr>
          <a:xfrm>
            <a:off x="5863988" y="4906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Ù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6321188" y="49063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6778388" y="4906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7235588" y="49063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2" name="Rectangle 441"/>
          <p:cNvSpPr/>
          <p:nvPr/>
        </p:nvSpPr>
        <p:spPr>
          <a:xfrm>
            <a:off x="1403023" y="4935219"/>
            <a:ext cx="457200" cy="457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" name="Rectangle 449"/>
          <p:cNvSpPr/>
          <p:nvPr/>
        </p:nvSpPr>
        <p:spPr>
          <a:xfrm>
            <a:off x="4962468" y="4934250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1" name="Rectangle 450"/>
          <p:cNvSpPr/>
          <p:nvPr/>
        </p:nvSpPr>
        <p:spPr>
          <a:xfrm>
            <a:off x="5419668" y="4934250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2" name="Rectangle 451"/>
          <p:cNvSpPr/>
          <p:nvPr/>
        </p:nvSpPr>
        <p:spPr>
          <a:xfrm>
            <a:off x="5876868" y="4934250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3" name="Rectangle 452"/>
          <p:cNvSpPr/>
          <p:nvPr/>
        </p:nvSpPr>
        <p:spPr>
          <a:xfrm>
            <a:off x="6329786" y="4926997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4" name="Rectangle 453"/>
          <p:cNvSpPr/>
          <p:nvPr/>
        </p:nvSpPr>
        <p:spPr>
          <a:xfrm>
            <a:off x="6778388" y="492699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5" name="Rectangle 454"/>
          <p:cNvSpPr/>
          <p:nvPr/>
        </p:nvSpPr>
        <p:spPr>
          <a:xfrm>
            <a:off x="7235588" y="4926997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" name="Rectangle 511"/>
          <p:cNvSpPr/>
          <p:nvPr/>
        </p:nvSpPr>
        <p:spPr>
          <a:xfrm>
            <a:off x="17491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3" name="Rectangle 512"/>
          <p:cNvSpPr/>
          <p:nvPr/>
        </p:nvSpPr>
        <p:spPr>
          <a:xfrm>
            <a:off x="22063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Ễ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Rectangle 513"/>
          <p:cNvSpPr/>
          <p:nvPr/>
        </p:nvSpPr>
        <p:spPr>
          <a:xfrm>
            <a:off x="26635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5" name="Rectangle 514"/>
          <p:cNvSpPr/>
          <p:nvPr/>
        </p:nvSpPr>
        <p:spPr>
          <a:xfrm>
            <a:off x="31207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Ộ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6" name="Rectangle 515"/>
          <p:cNvSpPr/>
          <p:nvPr/>
        </p:nvSpPr>
        <p:spPr>
          <a:xfrm>
            <a:off x="35779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7" name="Rectangle 516"/>
          <p:cNvSpPr/>
          <p:nvPr/>
        </p:nvSpPr>
        <p:spPr>
          <a:xfrm>
            <a:off x="40351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8" name="Rectangle 517"/>
          <p:cNvSpPr/>
          <p:nvPr/>
        </p:nvSpPr>
        <p:spPr>
          <a:xfrm>
            <a:off x="44923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9" name="Rectangle 518"/>
          <p:cNvSpPr/>
          <p:nvPr/>
        </p:nvSpPr>
        <p:spPr>
          <a:xfrm>
            <a:off x="49495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0" name="Rectangle 519"/>
          <p:cNvSpPr/>
          <p:nvPr/>
        </p:nvSpPr>
        <p:spPr>
          <a:xfrm>
            <a:off x="54067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1" name="Rectangle 520"/>
          <p:cNvSpPr/>
          <p:nvPr/>
        </p:nvSpPr>
        <p:spPr>
          <a:xfrm>
            <a:off x="5863988" y="5820770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5" name="Rectangle 534"/>
          <p:cNvSpPr/>
          <p:nvPr/>
        </p:nvSpPr>
        <p:spPr>
          <a:xfrm>
            <a:off x="1749188" y="5800378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6" name="Rectangle 535"/>
          <p:cNvSpPr/>
          <p:nvPr/>
        </p:nvSpPr>
        <p:spPr>
          <a:xfrm>
            <a:off x="2232041" y="58207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7" name="Rectangle 536"/>
          <p:cNvSpPr/>
          <p:nvPr/>
        </p:nvSpPr>
        <p:spPr>
          <a:xfrm>
            <a:off x="2691622" y="58207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8" name="Rectangle 537"/>
          <p:cNvSpPr/>
          <p:nvPr/>
        </p:nvSpPr>
        <p:spPr>
          <a:xfrm>
            <a:off x="3140438" y="5824439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9" name="Rectangle 538"/>
          <p:cNvSpPr/>
          <p:nvPr/>
        </p:nvSpPr>
        <p:spPr>
          <a:xfrm>
            <a:off x="3586372" y="58207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0" name="Rectangle 539"/>
          <p:cNvSpPr/>
          <p:nvPr/>
        </p:nvSpPr>
        <p:spPr>
          <a:xfrm>
            <a:off x="4039380" y="5824439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1" name="Rectangle 540"/>
          <p:cNvSpPr/>
          <p:nvPr/>
        </p:nvSpPr>
        <p:spPr>
          <a:xfrm>
            <a:off x="4472112" y="5828108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2" name="Rectangle 541"/>
          <p:cNvSpPr/>
          <p:nvPr/>
        </p:nvSpPr>
        <p:spPr>
          <a:xfrm>
            <a:off x="4925120" y="5828108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3" name="Rectangle 542"/>
          <p:cNvSpPr/>
          <p:nvPr/>
        </p:nvSpPr>
        <p:spPr>
          <a:xfrm>
            <a:off x="5409518" y="58207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4" name="Rectangle 543"/>
          <p:cNvSpPr/>
          <p:nvPr/>
        </p:nvSpPr>
        <p:spPr>
          <a:xfrm>
            <a:off x="5892371" y="5820770"/>
            <a:ext cx="457200" cy="457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8" name="Rectangle 557"/>
          <p:cNvSpPr/>
          <p:nvPr/>
        </p:nvSpPr>
        <p:spPr>
          <a:xfrm>
            <a:off x="3418402" y="81276"/>
            <a:ext cx="4666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 Ô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endParaRPr kumimoji="0" lang="vi-VN" sz="4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9" name="Pentagon 558">
            <a:hlinkClick r:id="rId13" action="ppaction://hlinksldjump"/>
          </p:cNvPr>
          <p:cNvSpPr/>
          <p:nvPr/>
        </p:nvSpPr>
        <p:spPr>
          <a:xfrm>
            <a:off x="9978354" y="6113416"/>
            <a:ext cx="2124935" cy="621753"/>
          </a:xfrm>
          <a:prstGeom prst="homePlate">
            <a:avLst/>
          </a:prstGeom>
          <a:solidFill>
            <a:srgbClr val="0070C0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7" name="Rectangle 556"/>
          <p:cNvSpPr/>
          <p:nvPr/>
        </p:nvSpPr>
        <p:spPr>
          <a:xfrm>
            <a:off x="4962468" y="3563619"/>
            <a:ext cx="457200" cy="4572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0" name="Rectangle 559"/>
          <p:cNvSpPr/>
          <p:nvPr/>
        </p:nvSpPr>
        <p:spPr>
          <a:xfrm>
            <a:off x="4962468" y="3552664"/>
            <a:ext cx="457200" cy="457200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</p:childTnLst>
        </p:cTn>
      </p:par>
    </p:tnLst>
    <p:bldLst>
      <p:bldP spid="27" grpId="0" animBg="1"/>
      <p:bldP spid="38" grpId="0" animBg="1"/>
      <p:bldP spid="39" grpId="0" animBg="1"/>
      <p:bldP spid="40" grpId="0" animBg="1"/>
      <p:bldP spid="41" grpId="0" animBg="1"/>
      <p:bldP spid="74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120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66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212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58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304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50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96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42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58" grpId="0"/>
      <p:bldP spid="558" grpId="1"/>
      <p:bldP spid="558" grpId="2"/>
      <p:bldP spid="5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Tên dụng cụ d</a:t>
            </a: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ù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 để để cắt rốn người anh hùng làng Gióng</a:t>
            </a: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Đây là hoạt động diễn ra trong ngày 9/4 âm lịch?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284" y="3788229"/>
            <a:ext cx="6838495" cy="319666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397"/>
            <a:ext cx="12192000" cy="3553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115" y="-1717671"/>
            <a:ext cx="2679499" cy="16730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43" y="4498263"/>
            <a:ext cx="1629099" cy="19932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36064" y="447111"/>
            <a:ext cx="9400032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Di sản thiên nhiên này của nước ta tên là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0268" y="3462397"/>
            <a:ext cx="3450628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164" y="2138589"/>
            <a:ext cx="638175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7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Tên gọi khác của Đền Mẫu- nơi thờ mẹ của Gióng?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Tên đồng bằng được nhắc đến trong văn bản Ai ơi mồng 9 tháng 4?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 Tên địa danh nơi Thánh Gióng được sinh ra?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2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6. Thánh Gióng được thờ phụng ở đâu?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 Tương truyền nơi này là vườn cà của mẹ Gióng, tại đây bà đã giẫm phải vết chân ông Đổng?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8. Đây là nơi Thánh Gióng đã cưỡi ngựa bay về trời?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9. Ngôi đình được xây trên mặt nước gọi là?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227" y="457958"/>
            <a:ext cx="9144001" cy="2497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10. Những người đi theo kiệu để bảo vệ được gọi là gì?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849033" y="5707625"/>
            <a:ext cx="3111909" cy="914400"/>
          </a:xfrm>
          <a:prstGeom prst="homePlat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125879"/>
            <a:ext cx="12192000" cy="687705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20" name="矩形 19"/>
          <p:cNvSpPr/>
          <p:nvPr/>
        </p:nvSpPr>
        <p:spPr>
          <a:xfrm>
            <a:off x="3088119" y="1298159"/>
            <a:ext cx="78462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8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 DỤNG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迷你简丫丫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" y="3401268"/>
            <a:ext cx="12156468" cy="35836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49035"/>
            <a:ext cx="12192000" cy="35538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9" y="2480942"/>
            <a:ext cx="1414100" cy="17987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985" y="3933370"/>
            <a:ext cx="2705983" cy="306955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426161" y="403741"/>
            <a:ext cx="1835698" cy="1920523"/>
            <a:chOff x="5108154" y="23361"/>
            <a:chExt cx="1495982" cy="15651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7861" y="23361"/>
              <a:ext cx="1016275" cy="1342014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108154" y="1111914"/>
              <a:ext cx="150544" cy="4765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迷你简丫丫" panose="02010604000101010101" pitchFamily="2" charset="-122"/>
                <a:ea typeface="迷你简丫丫" panose="0201060400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16717">
            <a:off x="8280719" y="4462625"/>
            <a:ext cx="1596572" cy="1930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216717">
            <a:off x="5137426" y="4632589"/>
            <a:ext cx="198624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2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79475" y="1779508"/>
            <a:ext cx="5064034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	Tìm và kể tên các lễ hội ở địa phương em.</a:t>
            </a:r>
            <a:endParaRPr lang="en-US" sz="36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062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284" y="3788229"/>
            <a:ext cx="6838495" cy="319666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397"/>
            <a:ext cx="12192000" cy="3553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115" y="-1717671"/>
            <a:ext cx="2679499" cy="16730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43" y="4498263"/>
            <a:ext cx="1629099" cy="19932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36064" y="447111"/>
            <a:ext cx="9400032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quần thể di sản văn hóa nằm ở miền Trung nước ta?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0268" y="3462397"/>
            <a:ext cx="3450628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Cố đô Huế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2698" y="2043339"/>
            <a:ext cx="66675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60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064" y="625231"/>
            <a:ext cx="12379463" cy="5422872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0535"/>
            <a:ext cx="12192000" cy="275536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21" y="545637"/>
            <a:ext cx="2405948" cy="21786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68" y="3141891"/>
            <a:ext cx="3031148" cy="37086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431" y="269373"/>
            <a:ext cx="3175106" cy="29355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40" y="1769605"/>
            <a:ext cx="2914205" cy="27962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9" y="-50515"/>
            <a:ext cx="1728220" cy="19751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41" y="3929277"/>
            <a:ext cx="1049277" cy="65514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" y="2261506"/>
            <a:ext cx="1767844" cy="1057658"/>
          </a:xfrm>
          <a:prstGeom prst="rect">
            <a:avLst/>
          </a:prstGeom>
        </p:spPr>
      </p:pic>
      <p:sp>
        <p:nvSpPr>
          <p:cNvPr id="26" name="矩形 19"/>
          <p:cNvSpPr/>
          <p:nvPr/>
        </p:nvSpPr>
        <p:spPr>
          <a:xfrm>
            <a:off x="3328061" y="2556699"/>
            <a:ext cx="66600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迷你简丫丫" panose="02010604000101010101" pitchFamily="2" charset="-122"/>
                <a:cs typeface="Times New Roman" panose="02020603050405020304" pitchFamily="18" charset="0"/>
              </a:rPr>
              <a:t> CÁC EM HỌC TỐT!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迷你简丫丫" panose="02010604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26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284" y="3788229"/>
            <a:ext cx="6838495" cy="319666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397"/>
            <a:ext cx="12192000" cy="3553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115" y="-1717671"/>
            <a:ext cx="2679499" cy="16730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43" y="4498263"/>
            <a:ext cx="1629099" cy="19932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36064" y="447111"/>
            <a:ext cx="9400032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đền tháp ở Quảng Nam.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0268" y="3462397"/>
            <a:ext cx="3450628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Khu di tích đền Mỹ Sơn.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164" y="2021607"/>
            <a:ext cx="6411207" cy="42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1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284" y="3788229"/>
            <a:ext cx="6838495" cy="319666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397"/>
            <a:ext cx="12192000" cy="3553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115" y="-1717671"/>
            <a:ext cx="2679499" cy="16730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43" y="4498263"/>
            <a:ext cx="1629099" cy="19932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36064" y="447111"/>
            <a:ext cx="9400032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Phố cổ này nằm ở hạ lưu sông Thu Bồn.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0268" y="3462397"/>
            <a:ext cx="3450628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Hội An.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192" y="1990552"/>
            <a:ext cx="6504432" cy="43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7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284" y="3788229"/>
            <a:ext cx="6838495" cy="319666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397"/>
            <a:ext cx="12192000" cy="3553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115" y="-1717671"/>
            <a:ext cx="2679499" cy="16730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43" y="4498263"/>
            <a:ext cx="1629099" cy="19932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36064" y="447111"/>
            <a:ext cx="9400032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loại hình nghệ thuật gắn liền với tỉnh Bắc Ninh.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0268" y="3462397"/>
            <a:ext cx="3450628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ca quan họ Bắc Ninh.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152" y="2162831"/>
            <a:ext cx="6616895" cy="399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27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284" y="3788229"/>
            <a:ext cx="6838495" cy="319666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397"/>
            <a:ext cx="12192000" cy="3553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0115" y="-1717671"/>
            <a:ext cx="2679499" cy="16730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43" y="4498263"/>
            <a:ext cx="1629099" cy="19932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36064" y="447111"/>
            <a:ext cx="9400032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lễ hội gắn liền với tên tuổi vị anh hùng Thánh Gióng.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0268" y="3462397"/>
            <a:ext cx="3450628" cy="138988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Hội Gióng.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533" y="2071294"/>
            <a:ext cx="7559220" cy="44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2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开学宣传PPT0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11-2-2020</Template>
  <TotalTime>596</TotalTime>
  <Words>1388</Words>
  <Application>Microsoft Office PowerPoint</Application>
  <PresentationFormat>Widescreen</PresentationFormat>
  <Paragraphs>365</Paragraphs>
  <Slides>50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70" baseType="lpstr">
      <vt:lpstr>微软雅黑</vt:lpstr>
      <vt:lpstr>宋体</vt:lpstr>
      <vt:lpstr>宋体</vt:lpstr>
      <vt:lpstr>Arial</vt:lpstr>
      <vt:lpstr>Calibri</vt:lpstr>
      <vt:lpstr>Calibri Light</vt:lpstr>
      <vt:lpstr>Euphemia</vt:lpstr>
      <vt:lpstr>方正姚体</vt:lpstr>
      <vt:lpstr>Tahoma</vt:lpstr>
      <vt:lpstr>Times New Roman</vt:lpstr>
      <vt:lpstr>思源宋体 CN Heavy</vt:lpstr>
      <vt:lpstr>思源黑体 Light</vt:lpstr>
      <vt:lpstr>等线</vt:lpstr>
      <vt:lpstr>等线 Light</vt:lpstr>
      <vt:lpstr>迷你简丫丫</vt:lpstr>
      <vt:lpstr>Office 主题</vt:lpstr>
      <vt:lpstr>Office 主题​​</vt:lpstr>
      <vt:lpstr>1_Office 主题​​</vt:lpstr>
      <vt:lpstr>5_Office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do que</cp:lastModifiedBy>
  <cp:revision>74</cp:revision>
  <dcterms:created xsi:type="dcterms:W3CDTF">2021-11-30T11:15:07Z</dcterms:created>
  <dcterms:modified xsi:type="dcterms:W3CDTF">2025-02-26T08:38:35Z</dcterms:modified>
</cp:coreProperties>
</file>