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1" r:id="rId3"/>
    <p:sldId id="262" r:id="rId4"/>
    <p:sldId id="289" r:id="rId5"/>
    <p:sldId id="256" r:id="rId6"/>
    <p:sldId id="258" r:id="rId7"/>
    <p:sldId id="259" r:id="rId8"/>
    <p:sldId id="260" r:id="rId9"/>
    <p:sldId id="261" r:id="rId10"/>
    <p:sldId id="265" r:id="rId11"/>
    <p:sldId id="269" r:id="rId12"/>
    <p:sldId id="264" r:id="rId13"/>
    <p:sldId id="280" r:id="rId14"/>
    <p:sldId id="279" r:id="rId15"/>
    <p:sldId id="281" r:id="rId16"/>
    <p:sldId id="263" r:id="rId17"/>
    <p:sldId id="266" r:id="rId18"/>
    <p:sldId id="268" r:id="rId19"/>
    <p:sldId id="267" r:id="rId20"/>
    <p:sldId id="282" r:id="rId21"/>
    <p:sldId id="270" r:id="rId22"/>
    <p:sldId id="271" r:id="rId23"/>
    <p:sldId id="272" r:id="rId24"/>
    <p:sldId id="277" r:id="rId25"/>
    <p:sldId id="274" r:id="rId26"/>
    <p:sldId id="275" r:id="rId27"/>
    <p:sldId id="283" r:id="rId28"/>
    <p:sldId id="278" r:id="rId29"/>
    <p:sldId id="284" r:id="rId30"/>
    <p:sldId id="286" r:id="rId31"/>
    <p:sldId id="285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7C593B-1190-4499-98E5-AB9BD403CD59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1A19630-1CB0-428C-A425-B807D1AD3940}">
      <dgm:prSet phldrT="[Text]" custT="1"/>
      <dgm:spPr>
        <a:gradFill rotWithShape="0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endParaRPr lang="en-US" sz="36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F5634C-2D5F-4E08-A4C4-78F26EAA749C}" type="parTrans" cxnId="{A57BB042-9830-40E2-B853-55B964608B41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791A7A-F307-4398-BBBA-482A885611E8}" type="sibTrans" cxnId="{A57BB042-9830-40E2-B853-55B964608B41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D5B906-A818-454F-B72F-0596D6891785}">
      <dgm:prSet phldrT="[Text]" custT="1"/>
      <dgm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ngưỡng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 - XVIII  </a:t>
          </a:r>
        </a:p>
      </dgm:t>
    </dgm:pt>
    <dgm:pt modelId="{2CC9F7C0-D63B-4F9A-9FC6-0A32BF4BD7AC}" type="parTrans" cxnId="{F33391ED-1421-40B6-91A3-CCAF1BC9192D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2356DD-6F81-4051-8600-8269F8E2A1D8}" type="sibTrans" cxnId="{F33391ED-1421-40B6-91A3-CCAF1BC9192D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E0550E-50E8-441A-AC70-204FC724DFE2}">
      <dgm:prSet phldrT="[Text]" custT="1"/>
      <dgm:spPr>
        <a:solidFill>
          <a:srgbClr val="FFCCCC"/>
        </a:solidFill>
      </dgm:spPr>
      <dgm:t>
        <a:bodyPr/>
        <a:lstStyle/>
        <a:p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XVI- XVIII</a:t>
          </a:r>
        </a:p>
      </dgm:t>
    </dgm:pt>
    <dgm:pt modelId="{0C738511-044B-4590-8C07-2667EF88F3FE}" type="parTrans" cxnId="{5B1DFEA9-6482-46C0-A184-9A66EE96039B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51D9A5-1E55-49D8-B351-CFE1C1E7985C}" type="sibTrans" cxnId="{5B1DFEA9-6482-46C0-A184-9A66EE96039B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36F7A1-2C8B-4775-8396-61060A7CC41B}" type="pres">
      <dgm:prSet presAssocID="{DA7C593B-1190-4499-98E5-AB9BD403CD59}" presName="Name0" presStyleCnt="0">
        <dgm:presLayoutVars>
          <dgm:chMax val="7"/>
          <dgm:chPref val="7"/>
          <dgm:dir/>
        </dgm:presLayoutVars>
      </dgm:prSet>
      <dgm:spPr/>
    </dgm:pt>
    <dgm:pt modelId="{D462F4E7-7CBC-4585-A87E-A5F0711C474B}" type="pres">
      <dgm:prSet presAssocID="{DA7C593B-1190-4499-98E5-AB9BD403CD59}" presName="Name1" presStyleCnt="0"/>
      <dgm:spPr/>
    </dgm:pt>
    <dgm:pt modelId="{C18BB18D-EDFF-4FD2-BCE1-80629AEC17AF}" type="pres">
      <dgm:prSet presAssocID="{DA7C593B-1190-4499-98E5-AB9BD403CD59}" presName="cycle" presStyleCnt="0"/>
      <dgm:spPr/>
    </dgm:pt>
    <dgm:pt modelId="{1C803696-A493-4A8A-8C73-CC35CE9DC8B6}" type="pres">
      <dgm:prSet presAssocID="{DA7C593B-1190-4499-98E5-AB9BD403CD59}" presName="srcNode" presStyleLbl="node1" presStyleIdx="0" presStyleCnt="3"/>
      <dgm:spPr/>
    </dgm:pt>
    <dgm:pt modelId="{DDA73A40-2C3F-4492-A9EC-2E10975390CA}" type="pres">
      <dgm:prSet presAssocID="{DA7C593B-1190-4499-98E5-AB9BD403CD59}" presName="conn" presStyleLbl="parChTrans1D2" presStyleIdx="0" presStyleCnt="1"/>
      <dgm:spPr/>
    </dgm:pt>
    <dgm:pt modelId="{1B636C48-1A4B-44D8-A860-FE7F1829568B}" type="pres">
      <dgm:prSet presAssocID="{DA7C593B-1190-4499-98E5-AB9BD403CD59}" presName="extraNode" presStyleLbl="node1" presStyleIdx="0" presStyleCnt="3"/>
      <dgm:spPr/>
    </dgm:pt>
    <dgm:pt modelId="{E1C57C38-0EFD-4986-AEF5-FA493BE2CA65}" type="pres">
      <dgm:prSet presAssocID="{DA7C593B-1190-4499-98E5-AB9BD403CD59}" presName="dstNode" presStyleLbl="node1" presStyleIdx="0" presStyleCnt="3"/>
      <dgm:spPr/>
    </dgm:pt>
    <dgm:pt modelId="{43EA28EA-BF5A-4F78-8CD5-C748A1276164}" type="pres">
      <dgm:prSet presAssocID="{81A19630-1CB0-428C-A425-B807D1AD3940}" presName="text_1" presStyleLbl="node1" presStyleIdx="0" presStyleCnt="3">
        <dgm:presLayoutVars>
          <dgm:bulletEnabled val="1"/>
        </dgm:presLayoutVars>
      </dgm:prSet>
      <dgm:spPr/>
    </dgm:pt>
    <dgm:pt modelId="{E1C81A1E-4E0A-480E-80AF-EAA1358B6C3B}" type="pres">
      <dgm:prSet presAssocID="{81A19630-1CB0-428C-A425-B807D1AD3940}" presName="accent_1" presStyleCnt="0"/>
      <dgm:spPr/>
    </dgm:pt>
    <dgm:pt modelId="{2CA02861-32AA-436C-86B6-9EA7A4BAD5E7}" type="pres">
      <dgm:prSet presAssocID="{81A19630-1CB0-428C-A425-B807D1AD3940}" presName="accentRepeatNode" presStyleLbl="solidFgAcc1" presStyleIdx="0" presStyleCnt="3"/>
      <dgm:spPr/>
    </dgm:pt>
    <dgm:pt modelId="{8924431C-59A6-4A57-8EB3-93BD8F0954E4}" type="pres">
      <dgm:prSet presAssocID="{02D5B906-A818-454F-B72F-0596D6891785}" presName="text_2" presStyleLbl="node1" presStyleIdx="1" presStyleCnt="3">
        <dgm:presLayoutVars>
          <dgm:bulletEnabled val="1"/>
        </dgm:presLayoutVars>
      </dgm:prSet>
      <dgm:spPr/>
    </dgm:pt>
    <dgm:pt modelId="{544C348A-3DD0-4B28-ADFD-109EB6835310}" type="pres">
      <dgm:prSet presAssocID="{02D5B906-A818-454F-B72F-0596D6891785}" presName="accent_2" presStyleCnt="0"/>
      <dgm:spPr/>
    </dgm:pt>
    <dgm:pt modelId="{39D708B2-C71C-4270-9809-71560BF61853}" type="pres">
      <dgm:prSet presAssocID="{02D5B906-A818-454F-B72F-0596D6891785}" presName="accentRepeatNode" presStyleLbl="solidFgAcc1" presStyleIdx="1" presStyleCnt="3"/>
      <dgm:spPr/>
    </dgm:pt>
    <dgm:pt modelId="{364176E6-A5D0-41C3-862B-AE527C8CE8D7}" type="pres">
      <dgm:prSet presAssocID="{0AE0550E-50E8-441A-AC70-204FC724DFE2}" presName="text_3" presStyleLbl="node1" presStyleIdx="2" presStyleCnt="3">
        <dgm:presLayoutVars>
          <dgm:bulletEnabled val="1"/>
        </dgm:presLayoutVars>
      </dgm:prSet>
      <dgm:spPr/>
    </dgm:pt>
    <dgm:pt modelId="{F39AF0EB-9E5F-4F6B-A60B-B3A1113315E8}" type="pres">
      <dgm:prSet presAssocID="{0AE0550E-50E8-441A-AC70-204FC724DFE2}" presName="accent_3" presStyleCnt="0"/>
      <dgm:spPr/>
    </dgm:pt>
    <dgm:pt modelId="{CB828496-CD80-41BE-BACF-23A4DA9F4365}" type="pres">
      <dgm:prSet presAssocID="{0AE0550E-50E8-441A-AC70-204FC724DFE2}" presName="accentRepeatNode" presStyleLbl="solidFgAcc1" presStyleIdx="2" presStyleCnt="3"/>
      <dgm:spPr/>
    </dgm:pt>
  </dgm:ptLst>
  <dgm:cxnLst>
    <dgm:cxn modelId="{E6818B2B-EEBF-4A8E-A29A-805950B237EF}" type="presOf" srcId="{DA7C593B-1190-4499-98E5-AB9BD403CD59}" destId="{D736F7A1-2C8B-4775-8396-61060A7CC41B}" srcOrd="0" destOrd="0" presId="urn:microsoft.com/office/officeart/2008/layout/VerticalCurvedList"/>
    <dgm:cxn modelId="{A57BB042-9830-40E2-B853-55B964608B41}" srcId="{DA7C593B-1190-4499-98E5-AB9BD403CD59}" destId="{81A19630-1CB0-428C-A425-B807D1AD3940}" srcOrd="0" destOrd="0" parTransId="{5BF5634C-2D5F-4E08-A4C4-78F26EAA749C}" sibTransId="{65791A7A-F307-4398-BBBA-482A885611E8}"/>
    <dgm:cxn modelId="{DA5C8071-E9D2-4F1C-8284-AFFEAB69F8A7}" type="presOf" srcId="{0AE0550E-50E8-441A-AC70-204FC724DFE2}" destId="{364176E6-A5D0-41C3-862B-AE527C8CE8D7}" srcOrd="0" destOrd="0" presId="urn:microsoft.com/office/officeart/2008/layout/VerticalCurvedList"/>
    <dgm:cxn modelId="{20CE5755-36FF-4381-971E-A8958F8D711D}" type="presOf" srcId="{02D5B906-A818-454F-B72F-0596D6891785}" destId="{8924431C-59A6-4A57-8EB3-93BD8F0954E4}" srcOrd="0" destOrd="0" presId="urn:microsoft.com/office/officeart/2008/layout/VerticalCurvedList"/>
    <dgm:cxn modelId="{5B1DFEA9-6482-46C0-A184-9A66EE96039B}" srcId="{DA7C593B-1190-4499-98E5-AB9BD403CD59}" destId="{0AE0550E-50E8-441A-AC70-204FC724DFE2}" srcOrd="2" destOrd="0" parTransId="{0C738511-044B-4590-8C07-2667EF88F3FE}" sibTransId="{A351D9A5-1E55-49D8-B351-CFE1C1E7985C}"/>
    <dgm:cxn modelId="{A0B487C7-637E-4E96-8019-201091F6F27F}" type="presOf" srcId="{81A19630-1CB0-428C-A425-B807D1AD3940}" destId="{43EA28EA-BF5A-4F78-8CD5-C748A1276164}" srcOrd="0" destOrd="0" presId="urn:microsoft.com/office/officeart/2008/layout/VerticalCurvedList"/>
    <dgm:cxn modelId="{F33391ED-1421-40B6-91A3-CCAF1BC9192D}" srcId="{DA7C593B-1190-4499-98E5-AB9BD403CD59}" destId="{02D5B906-A818-454F-B72F-0596D6891785}" srcOrd="1" destOrd="0" parTransId="{2CC9F7C0-D63B-4F9A-9FC6-0A32BF4BD7AC}" sibTransId="{702356DD-6F81-4051-8600-8269F8E2A1D8}"/>
    <dgm:cxn modelId="{94E833FB-5A73-4854-80D0-102D484CF4CB}" type="presOf" srcId="{65791A7A-F307-4398-BBBA-482A885611E8}" destId="{DDA73A40-2C3F-4492-A9EC-2E10975390CA}" srcOrd="0" destOrd="0" presId="urn:microsoft.com/office/officeart/2008/layout/VerticalCurvedList"/>
    <dgm:cxn modelId="{242F5F43-08F4-4B47-AB15-0986BFAEB4E4}" type="presParOf" srcId="{D736F7A1-2C8B-4775-8396-61060A7CC41B}" destId="{D462F4E7-7CBC-4585-A87E-A5F0711C474B}" srcOrd="0" destOrd="0" presId="urn:microsoft.com/office/officeart/2008/layout/VerticalCurvedList"/>
    <dgm:cxn modelId="{4FB81DE3-1006-4637-8F4C-04336C332F33}" type="presParOf" srcId="{D462F4E7-7CBC-4585-A87E-A5F0711C474B}" destId="{C18BB18D-EDFF-4FD2-BCE1-80629AEC17AF}" srcOrd="0" destOrd="0" presId="urn:microsoft.com/office/officeart/2008/layout/VerticalCurvedList"/>
    <dgm:cxn modelId="{009E1760-E720-4893-8B76-6BDD6F402C88}" type="presParOf" srcId="{C18BB18D-EDFF-4FD2-BCE1-80629AEC17AF}" destId="{1C803696-A493-4A8A-8C73-CC35CE9DC8B6}" srcOrd="0" destOrd="0" presId="urn:microsoft.com/office/officeart/2008/layout/VerticalCurvedList"/>
    <dgm:cxn modelId="{ABFF52D9-9FA8-46E1-8B51-FD0FD3772A9D}" type="presParOf" srcId="{C18BB18D-EDFF-4FD2-BCE1-80629AEC17AF}" destId="{DDA73A40-2C3F-4492-A9EC-2E10975390CA}" srcOrd="1" destOrd="0" presId="urn:microsoft.com/office/officeart/2008/layout/VerticalCurvedList"/>
    <dgm:cxn modelId="{408F82FB-171B-4312-A31F-2A247AF4B029}" type="presParOf" srcId="{C18BB18D-EDFF-4FD2-BCE1-80629AEC17AF}" destId="{1B636C48-1A4B-44D8-A860-FE7F1829568B}" srcOrd="2" destOrd="0" presId="urn:microsoft.com/office/officeart/2008/layout/VerticalCurvedList"/>
    <dgm:cxn modelId="{188D0A5E-50D7-4AF1-B2C1-9CA23E294A1D}" type="presParOf" srcId="{C18BB18D-EDFF-4FD2-BCE1-80629AEC17AF}" destId="{E1C57C38-0EFD-4986-AEF5-FA493BE2CA65}" srcOrd="3" destOrd="0" presId="urn:microsoft.com/office/officeart/2008/layout/VerticalCurvedList"/>
    <dgm:cxn modelId="{91FE60C9-655A-40E9-B4C7-BA1A4C121A0B}" type="presParOf" srcId="{D462F4E7-7CBC-4585-A87E-A5F0711C474B}" destId="{43EA28EA-BF5A-4F78-8CD5-C748A1276164}" srcOrd="1" destOrd="0" presId="urn:microsoft.com/office/officeart/2008/layout/VerticalCurvedList"/>
    <dgm:cxn modelId="{5AA53804-C3AB-47F1-A039-95555CF2770A}" type="presParOf" srcId="{D462F4E7-7CBC-4585-A87E-A5F0711C474B}" destId="{E1C81A1E-4E0A-480E-80AF-EAA1358B6C3B}" srcOrd="2" destOrd="0" presId="urn:microsoft.com/office/officeart/2008/layout/VerticalCurvedList"/>
    <dgm:cxn modelId="{76C14A78-5890-49EB-9A88-648392F3E077}" type="presParOf" srcId="{E1C81A1E-4E0A-480E-80AF-EAA1358B6C3B}" destId="{2CA02861-32AA-436C-86B6-9EA7A4BAD5E7}" srcOrd="0" destOrd="0" presId="urn:microsoft.com/office/officeart/2008/layout/VerticalCurvedList"/>
    <dgm:cxn modelId="{90425E9A-DB3A-40E7-B5F2-30B3857E4F45}" type="presParOf" srcId="{D462F4E7-7CBC-4585-A87E-A5F0711C474B}" destId="{8924431C-59A6-4A57-8EB3-93BD8F0954E4}" srcOrd="3" destOrd="0" presId="urn:microsoft.com/office/officeart/2008/layout/VerticalCurvedList"/>
    <dgm:cxn modelId="{98CE1198-BB2C-4DED-B703-29C0A7EB622C}" type="presParOf" srcId="{D462F4E7-7CBC-4585-A87E-A5F0711C474B}" destId="{544C348A-3DD0-4B28-ADFD-109EB6835310}" srcOrd="4" destOrd="0" presId="urn:microsoft.com/office/officeart/2008/layout/VerticalCurvedList"/>
    <dgm:cxn modelId="{0F359B8A-51C8-4AE6-9A73-02212555C9A4}" type="presParOf" srcId="{544C348A-3DD0-4B28-ADFD-109EB6835310}" destId="{39D708B2-C71C-4270-9809-71560BF61853}" srcOrd="0" destOrd="0" presId="urn:microsoft.com/office/officeart/2008/layout/VerticalCurvedList"/>
    <dgm:cxn modelId="{B691FB6C-A362-4941-A66C-1B88ED4B9138}" type="presParOf" srcId="{D462F4E7-7CBC-4585-A87E-A5F0711C474B}" destId="{364176E6-A5D0-41C3-862B-AE527C8CE8D7}" srcOrd="5" destOrd="0" presId="urn:microsoft.com/office/officeart/2008/layout/VerticalCurvedList"/>
    <dgm:cxn modelId="{0DDA990E-5DB0-4925-8BD1-081FA1923810}" type="presParOf" srcId="{D462F4E7-7CBC-4585-A87E-A5F0711C474B}" destId="{F39AF0EB-9E5F-4F6B-A60B-B3A1113315E8}" srcOrd="6" destOrd="0" presId="urn:microsoft.com/office/officeart/2008/layout/VerticalCurvedList"/>
    <dgm:cxn modelId="{F656B6CB-2DCC-43EF-B653-D07EF867E863}" type="presParOf" srcId="{F39AF0EB-9E5F-4F6B-A60B-B3A1113315E8}" destId="{CB828496-CD80-41BE-BACF-23A4DA9F4365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83A388-B68F-4D16-A7AB-7751F0125294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7786D4-FA99-4E4E-B4BF-277C3E695F7A}">
      <dgm:prSet phldrT="[Text]"/>
      <dgm:spPr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KINH TẾ</a:t>
          </a:r>
        </a:p>
      </dgm:t>
    </dgm:pt>
    <dgm:pt modelId="{48AAC23C-7DA5-4C8A-A5BC-810A648BC3C4}" type="parTrans" cxnId="{0E76551D-B8B0-49A2-A333-914AD241C2F8}">
      <dgm:prSet/>
      <dgm:spPr/>
      <dgm:t>
        <a:bodyPr/>
        <a:lstStyle/>
        <a:p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098469-83A1-4D41-ACEE-D38F3B6A7E05}" type="sibTrans" cxnId="{0E76551D-B8B0-49A2-A333-914AD241C2F8}">
      <dgm:prSet/>
      <dgm:spPr/>
      <dgm:t>
        <a:bodyPr/>
        <a:lstStyle/>
        <a:p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5A32BE-A133-4B0A-A5C6-32B84538A088}">
      <dgm:prSet phldrT="[Text]"/>
      <dgm:spPr>
        <a:gradFill flip="none" rotWithShape="0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l"/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a) NÔNG NGHIỆP</a:t>
          </a:r>
        </a:p>
      </dgm:t>
    </dgm:pt>
    <dgm:pt modelId="{D2E52258-416B-438B-ACBE-A749C566AF6A}" type="parTrans" cxnId="{C117D32B-F88F-4563-A9AA-0EEEA25EB0C7}">
      <dgm:prSet/>
      <dgm:spPr/>
      <dgm:t>
        <a:bodyPr/>
        <a:lstStyle/>
        <a:p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CF123E-58B1-45CC-830C-82104C59AD75}" type="sibTrans" cxnId="{C117D32B-F88F-4563-A9AA-0EEEA25EB0C7}">
      <dgm:prSet/>
      <dgm:spPr/>
      <dgm:t>
        <a:bodyPr/>
        <a:lstStyle/>
        <a:p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2964F6-2B04-49BE-94E1-DB950B95A9F9}">
      <dgm:prSet phldrT="[Text]"/>
      <dgm:spPr>
        <a:gradFill flip="none" rotWithShape="0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l"/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c) THƯƠNG NGHIỆP</a:t>
          </a:r>
        </a:p>
      </dgm:t>
    </dgm:pt>
    <dgm:pt modelId="{49BBF80C-82D8-40E4-939D-A1AA82F68950}" type="parTrans" cxnId="{74FE9CF2-6F12-4624-A1E7-3A33A64285F3}">
      <dgm:prSet/>
      <dgm:spPr/>
      <dgm:t>
        <a:bodyPr/>
        <a:lstStyle/>
        <a:p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7E9FCD-10F4-4C70-8034-400260174587}" type="sibTrans" cxnId="{74FE9CF2-6F12-4624-A1E7-3A33A64285F3}">
      <dgm:prSet/>
      <dgm:spPr/>
      <dgm:t>
        <a:bodyPr/>
        <a:lstStyle/>
        <a:p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617D4E-E0C4-4C88-9A6D-3D76F4426E36}">
      <dgm:prSet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l"/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b) THỦ CÔNG NGHIỆP</a:t>
          </a:r>
        </a:p>
      </dgm:t>
    </dgm:pt>
    <dgm:pt modelId="{B1417B23-CF31-4D5A-8409-6BF879B6944E}" type="parTrans" cxnId="{4260ACB9-8AE5-4B2C-AFF4-63B022F06BE4}">
      <dgm:prSet/>
      <dgm:spPr/>
      <dgm:t>
        <a:bodyPr/>
        <a:lstStyle/>
        <a:p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932033-015E-4531-B7B6-22A6D4A20ABB}" type="sibTrans" cxnId="{4260ACB9-8AE5-4B2C-AFF4-63B022F06BE4}">
      <dgm:prSet/>
      <dgm:spPr/>
      <dgm:t>
        <a:bodyPr/>
        <a:lstStyle/>
        <a:p>
          <a:endParaRPr lang="en-US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5C4209-BC59-49DB-A7E0-64B3D3DF1DC1}" type="pres">
      <dgm:prSet presAssocID="{7F83A388-B68F-4D16-A7AB-7751F012529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40A3D1E-D3EC-46C9-A9CB-C565E3EC444F}" type="pres">
      <dgm:prSet presAssocID="{3F7786D4-FA99-4E4E-B4BF-277C3E695F7A}" presName="root1" presStyleCnt="0"/>
      <dgm:spPr/>
    </dgm:pt>
    <dgm:pt modelId="{16D0819D-CA6E-4122-9108-16739FE85F96}" type="pres">
      <dgm:prSet presAssocID="{3F7786D4-FA99-4E4E-B4BF-277C3E695F7A}" presName="LevelOneTextNode" presStyleLbl="node0" presStyleIdx="0" presStyleCnt="1" custScaleX="139083">
        <dgm:presLayoutVars>
          <dgm:chPref val="3"/>
        </dgm:presLayoutVars>
      </dgm:prSet>
      <dgm:spPr/>
    </dgm:pt>
    <dgm:pt modelId="{94CD5ED0-8B25-444C-B879-11DD1155674C}" type="pres">
      <dgm:prSet presAssocID="{3F7786D4-FA99-4E4E-B4BF-277C3E695F7A}" presName="level2hierChild" presStyleCnt="0"/>
      <dgm:spPr/>
    </dgm:pt>
    <dgm:pt modelId="{1CE6961D-08CA-4093-8BB2-C373B2AE0FE5}" type="pres">
      <dgm:prSet presAssocID="{D2E52258-416B-438B-ACBE-A749C566AF6A}" presName="conn2-1" presStyleLbl="parChTrans1D2" presStyleIdx="0" presStyleCnt="3"/>
      <dgm:spPr/>
    </dgm:pt>
    <dgm:pt modelId="{25E158C4-F6B0-49C4-874D-7997CEBEE770}" type="pres">
      <dgm:prSet presAssocID="{D2E52258-416B-438B-ACBE-A749C566AF6A}" presName="connTx" presStyleLbl="parChTrans1D2" presStyleIdx="0" presStyleCnt="3"/>
      <dgm:spPr/>
    </dgm:pt>
    <dgm:pt modelId="{8150C1D9-E0FE-4A9D-B2E9-0DC1DFCD4BC1}" type="pres">
      <dgm:prSet presAssocID="{595A32BE-A133-4B0A-A5C6-32B84538A088}" presName="root2" presStyleCnt="0"/>
      <dgm:spPr/>
    </dgm:pt>
    <dgm:pt modelId="{765090DE-2EC9-4FBE-87C7-6481F89496C2}" type="pres">
      <dgm:prSet presAssocID="{595A32BE-A133-4B0A-A5C6-32B84538A088}" presName="LevelTwoTextNode" presStyleLbl="node2" presStyleIdx="0" presStyleCnt="3" custScaleX="244461" custLinFactNeighborX="2479" custLinFactNeighborY="3967">
        <dgm:presLayoutVars>
          <dgm:chPref val="3"/>
        </dgm:presLayoutVars>
      </dgm:prSet>
      <dgm:spPr/>
    </dgm:pt>
    <dgm:pt modelId="{DF85A2FA-E195-4F4B-B27F-F60078B65E4F}" type="pres">
      <dgm:prSet presAssocID="{595A32BE-A133-4B0A-A5C6-32B84538A088}" presName="level3hierChild" presStyleCnt="0"/>
      <dgm:spPr/>
    </dgm:pt>
    <dgm:pt modelId="{E4027D37-AFDC-4E1B-B986-B5869ED7219C}" type="pres">
      <dgm:prSet presAssocID="{B1417B23-CF31-4D5A-8409-6BF879B6944E}" presName="conn2-1" presStyleLbl="parChTrans1D2" presStyleIdx="1" presStyleCnt="3"/>
      <dgm:spPr/>
    </dgm:pt>
    <dgm:pt modelId="{9E78F19D-6A3A-4110-B843-932A6762203C}" type="pres">
      <dgm:prSet presAssocID="{B1417B23-CF31-4D5A-8409-6BF879B6944E}" presName="connTx" presStyleLbl="parChTrans1D2" presStyleIdx="1" presStyleCnt="3"/>
      <dgm:spPr/>
    </dgm:pt>
    <dgm:pt modelId="{28F9ADEF-FCFE-4D7C-9006-90A6EBA6BDBB}" type="pres">
      <dgm:prSet presAssocID="{23617D4E-E0C4-4C88-9A6D-3D76F4426E36}" presName="root2" presStyleCnt="0"/>
      <dgm:spPr/>
    </dgm:pt>
    <dgm:pt modelId="{C9B2DDC8-3376-4D4B-BB84-9D3670247E80}" type="pres">
      <dgm:prSet presAssocID="{23617D4E-E0C4-4C88-9A6D-3D76F4426E36}" presName="LevelTwoTextNode" presStyleLbl="node2" presStyleIdx="1" presStyleCnt="3" custScaleX="250991">
        <dgm:presLayoutVars>
          <dgm:chPref val="3"/>
        </dgm:presLayoutVars>
      </dgm:prSet>
      <dgm:spPr/>
    </dgm:pt>
    <dgm:pt modelId="{9C884AF5-A181-434B-9BB8-060A5755AFAA}" type="pres">
      <dgm:prSet presAssocID="{23617D4E-E0C4-4C88-9A6D-3D76F4426E36}" presName="level3hierChild" presStyleCnt="0"/>
      <dgm:spPr/>
    </dgm:pt>
    <dgm:pt modelId="{3AFDFF12-C729-4642-9FE9-0F6E1DF6485D}" type="pres">
      <dgm:prSet presAssocID="{49BBF80C-82D8-40E4-939D-A1AA82F68950}" presName="conn2-1" presStyleLbl="parChTrans1D2" presStyleIdx="2" presStyleCnt="3"/>
      <dgm:spPr/>
    </dgm:pt>
    <dgm:pt modelId="{BA243E44-8C8C-4227-9C48-F84FCF281576}" type="pres">
      <dgm:prSet presAssocID="{49BBF80C-82D8-40E4-939D-A1AA82F68950}" presName="connTx" presStyleLbl="parChTrans1D2" presStyleIdx="2" presStyleCnt="3"/>
      <dgm:spPr/>
    </dgm:pt>
    <dgm:pt modelId="{A2A8457C-FA08-4782-B0F3-A08DC970BE2B}" type="pres">
      <dgm:prSet presAssocID="{A02964F6-2B04-49BE-94E1-DB950B95A9F9}" presName="root2" presStyleCnt="0"/>
      <dgm:spPr/>
    </dgm:pt>
    <dgm:pt modelId="{7D8F8608-4416-46C9-8791-A49F58A60FC3}" type="pres">
      <dgm:prSet presAssocID="{A02964F6-2B04-49BE-94E1-DB950B95A9F9}" presName="LevelTwoTextNode" presStyleLbl="node2" presStyleIdx="2" presStyleCnt="3" custScaleX="253370" custLinFactNeighborX="-2670" custLinFactNeighborY="1068">
        <dgm:presLayoutVars>
          <dgm:chPref val="3"/>
        </dgm:presLayoutVars>
      </dgm:prSet>
      <dgm:spPr/>
    </dgm:pt>
    <dgm:pt modelId="{D6A30929-0392-45E7-8C93-3C498E0ED1AE}" type="pres">
      <dgm:prSet presAssocID="{A02964F6-2B04-49BE-94E1-DB950B95A9F9}" presName="level3hierChild" presStyleCnt="0"/>
      <dgm:spPr/>
    </dgm:pt>
  </dgm:ptLst>
  <dgm:cxnLst>
    <dgm:cxn modelId="{E9EEEB15-6429-4DE6-A3D3-BCF6D2EBFF68}" type="presOf" srcId="{D2E52258-416B-438B-ACBE-A749C566AF6A}" destId="{1CE6961D-08CA-4093-8BB2-C373B2AE0FE5}" srcOrd="0" destOrd="0" presId="urn:microsoft.com/office/officeart/2005/8/layout/hierarchy2"/>
    <dgm:cxn modelId="{0E76551D-B8B0-49A2-A333-914AD241C2F8}" srcId="{7F83A388-B68F-4D16-A7AB-7751F0125294}" destId="{3F7786D4-FA99-4E4E-B4BF-277C3E695F7A}" srcOrd="0" destOrd="0" parTransId="{48AAC23C-7DA5-4C8A-A5BC-810A648BC3C4}" sibTransId="{B7098469-83A1-4D41-ACEE-D38F3B6A7E05}"/>
    <dgm:cxn modelId="{C117D32B-F88F-4563-A9AA-0EEEA25EB0C7}" srcId="{3F7786D4-FA99-4E4E-B4BF-277C3E695F7A}" destId="{595A32BE-A133-4B0A-A5C6-32B84538A088}" srcOrd="0" destOrd="0" parTransId="{D2E52258-416B-438B-ACBE-A749C566AF6A}" sibTransId="{ADCF123E-58B1-45CC-830C-82104C59AD75}"/>
    <dgm:cxn modelId="{0DBE8536-F9AE-4B83-92F0-CBB975A50F2F}" type="presOf" srcId="{49BBF80C-82D8-40E4-939D-A1AA82F68950}" destId="{BA243E44-8C8C-4227-9C48-F84FCF281576}" srcOrd="1" destOrd="0" presId="urn:microsoft.com/office/officeart/2005/8/layout/hierarchy2"/>
    <dgm:cxn modelId="{4E3DFB70-B1A5-4631-A3A7-6E6BDE098152}" type="presOf" srcId="{A02964F6-2B04-49BE-94E1-DB950B95A9F9}" destId="{7D8F8608-4416-46C9-8791-A49F58A60FC3}" srcOrd="0" destOrd="0" presId="urn:microsoft.com/office/officeart/2005/8/layout/hierarchy2"/>
    <dgm:cxn modelId="{76D79458-4D5F-4867-8862-621A055EEF68}" type="presOf" srcId="{3F7786D4-FA99-4E4E-B4BF-277C3E695F7A}" destId="{16D0819D-CA6E-4122-9108-16739FE85F96}" srcOrd="0" destOrd="0" presId="urn:microsoft.com/office/officeart/2005/8/layout/hierarchy2"/>
    <dgm:cxn modelId="{70E4CB7C-0980-4404-B76D-FD6483ECE9B2}" type="presOf" srcId="{B1417B23-CF31-4D5A-8409-6BF879B6944E}" destId="{9E78F19D-6A3A-4110-B843-932A6762203C}" srcOrd="1" destOrd="0" presId="urn:microsoft.com/office/officeart/2005/8/layout/hierarchy2"/>
    <dgm:cxn modelId="{FFEF6E89-C5ED-4CDF-B41A-3C3D06D47FD3}" type="presOf" srcId="{B1417B23-CF31-4D5A-8409-6BF879B6944E}" destId="{E4027D37-AFDC-4E1B-B986-B5869ED7219C}" srcOrd="0" destOrd="0" presId="urn:microsoft.com/office/officeart/2005/8/layout/hierarchy2"/>
    <dgm:cxn modelId="{C98CB392-0644-4E8E-A646-0A5F02612AE4}" type="presOf" srcId="{595A32BE-A133-4B0A-A5C6-32B84538A088}" destId="{765090DE-2EC9-4FBE-87C7-6481F89496C2}" srcOrd="0" destOrd="0" presId="urn:microsoft.com/office/officeart/2005/8/layout/hierarchy2"/>
    <dgm:cxn modelId="{4260ACB9-8AE5-4B2C-AFF4-63B022F06BE4}" srcId="{3F7786D4-FA99-4E4E-B4BF-277C3E695F7A}" destId="{23617D4E-E0C4-4C88-9A6D-3D76F4426E36}" srcOrd="1" destOrd="0" parTransId="{B1417B23-CF31-4D5A-8409-6BF879B6944E}" sibTransId="{88932033-015E-4531-B7B6-22A6D4A20ABB}"/>
    <dgm:cxn modelId="{846318BC-A55E-4F5B-A002-EDD8AAA4B9A5}" type="presOf" srcId="{D2E52258-416B-438B-ACBE-A749C566AF6A}" destId="{25E158C4-F6B0-49C4-874D-7997CEBEE770}" srcOrd="1" destOrd="0" presId="urn:microsoft.com/office/officeart/2005/8/layout/hierarchy2"/>
    <dgm:cxn modelId="{74FE9CF2-6F12-4624-A1E7-3A33A64285F3}" srcId="{3F7786D4-FA99-4E4E-B4BF-277C3E695F7A}" destId="{A02964F6-2B04-49BE-94E1-DB950B95A9F9}" srcOrd="2" destOrd="0" parTransId="{49BBF80C-82D8-40E4-939D-A1AA82F68950}" sibTransId="{4D7E9FCD-10F4-4C70-8034-400260174587}"/>
    <dgm:cxn modelId="{3C1EE0FC-DF90-4893-A110-6A007ADE9915}" type="presOf" srcId="{7F83A388-B68F-4D16-A7AB-7751F0125294}" destId="{885C4209-BC59-49DB-A7E0-64B3D3DF1DC1}" srcOrd="0" destOrd="0" presId="urn:microsoft.com/office/officeart/2005/8/layout/hierarchy2"/>
    <dgm:cxn modelId="{6C2723FE-DD35-4DB7-A85B-CD88B944EFB6}" type="presOf" srcId="{23617D4E-E0C4-4C88-9A6D-3D76F4426E36}" destId="{C9B2DDC8-3376-4D4B-BB84-9D3670247E80}" srcOrd="0" destOrd="0" presId="urn:microsoft.com/office/officeart/2005/8/layout/hierarchy2"/>
    <dgm:cxn modelId="{0B096EFF-ED85-4B29-84F9-C97D7AA56DDF}" type="presOf" srcId="{49BBF80C-82D8-40E4-939D-A1AA82F68950}" destId="{3AFDFF12-C729-4642-9FE9-0F6E1DF6485D}" srcOrd="0" destOrd="0" presId="urn:microsoft.com/office/officeart/2005/8/layout/hierarchy2"/>
    <dgm:cxn modelId="{EB8697A5-9E3F-47BF-9CE7-F3A3F19764A9}" type="presParOf" srcId="{885C4209-BC59-49DB-A7E0-64B3D3DF1DC1}" destId="{940A3D1E-D3EC-46C9-A9CB-C565E3EC444F}" srcOrd="0" destOrd="0" presId="urn:microsoft.com/office/officeart/2005/8/layout/hierarchy2"/>
    <dgm:cxn modelId="{97C15E63-A732-40F4-86CB-31D5E4A66837}" type="presParOf" srcId="{940A3D1E-D3EC-46C9-A9CB-C565E3EC444F}" destId="{16D0819D-CA6E-4122-9108-16739FE85F96}" srcOrd="0" destOrd="0" presId="urn:microsoft.com/office/officeart/2005/8/layout/hierarchy2"/>
    <dgm:cxn modelId="{5EB0D1D1-AF0F-4787-A744-AA5D05842CAB}" type="presParOf" srcId="{940A3D1E-D3EC-46C9-A9CB-C565E3EC444F}" destId="{94CD5ED0-8B25-444C-B879-11DD1155674C}" srcOrd="1" destOrd="0" presId="urn:microsoft.com/office/officeart/2005/8/layout/hierarchy2"/>
    <dgm:cxn modelId="{52CE8E31-510C-4277-A493-F8D3124994C2}" type="presParOf" srcId="{94CD5ED0-8B25-444C-B879-11DD1155674C}" destId="{1CE6961D-08CA-4093-8BB2-C373B2AE0FE5}" srcOrd="0" destOrd="0" presId="urn:microsoft.com/office/officeart/2005/8/layout/hierarchy2"/>
    <dgm:cxn modelId="{AABB498B-C55B-493F-99BA-A9FF756F3013}" type="presParOf" srcId="{1CE6961D-08CA-4093-8BB2-C373B2AE0FE5}" destId="{25E158C4-F6B0-49C4-874D-7997CEBEE770}" srcOrd="0" destOrd="0" presId="urn:microsoft.com/office/officeart/2005/8/layout/hierarchy2"/>
    <dgm:cxn modelId="{182FE644-248C-4219-BBD1-6DC2FA18B900}" type="presParOf" srcId="{94CD5ED0-8B25-444C-B879-11DD1155674C}" destId="{8150C1D9-E0FE-4A9D-B2E9-0DC1DFCD4BC1}" srcOrd="1" destOrd="0" presId="urn:microsoft.com/office/officeart/2005/8/layout/hierarchy2"/>
    <dgm:cxn modelId="{C3766C32-74AE-4AD1-AB3D-530A82729DC9}" type="presParOf" srcId="{8150C1D9-E0FE-4A9D-B2E9-0DC1DFCD4BC1}" destId="{765090DE-2EC9-4FBE-87C7-6481F89496C2}" srcOrd="0" destOrd="0" presId="urn:microsoft.com/office/officeart/2005/8/layout/hierarchy2"/>
    <dgm:cxn modelId="{0EE73E61-87B3-4D07-8B30-F8F67986F719}" type="presParOf" srcId="{8150C1D9-E0FE-4A9D-B2E9-0DC1DFCD4BC1}" destId="{DF85A2FA-E195-4F4B-B27F-F60078B65E4F}" srcOrd="1" destOrd="0" presId="urn:microsoft.com/office/officeart/2005/8/layout/hierarchy2"/>
    <dgm:cxn modelId="{1B470E31-7D8F-48DA-9B4E-25CF5F95D69F}" type="presParOf" srcId="{94CD5ED0-8B25-444C-B879-11DD1155674C}" destId="{E4027D37-AFDC-4E1B-B986-B5869ED7219C}" srcOrd="2" destOrd="0" presId="urn:microsoft.com/office/officeart/2005/8/layout/hierarchy2"/>
    <dgm:cxn modelId="{606149F8-9B78-4E2D-9AAD-9485D56B90E6}" type="presParOf" srcId="{E4027D37-AFDC-4E1B-B986-B5869ED7219C}" destId="{9E78F19D-6A3A-4110-B843-932A6762203C}" srcOrd="0" destOrd="0" presId="urn:microsoft.com/office/officeart/2005/8/layout/hierarchy2"/>
    <dgm:cxn modelId="{B0CD035F-500E-44B6-9F6E-ADAFB59305DC}" type="presParOf" srcId="{94CD5ED0-8B25-444C-B879-11DD1155674C}" destId="{28F9ADEF-FCFE-4D7C-9006-90A6EBA6BDBB}" srcOrd="3" destOrd="0" presId="urn:microsoft.com/office/officeart/2005/8/layout/hierarchy2"/>
    <dgm:cxn modelId="{444410CC-8059-4500-B5CA-FD966683EF62}" type="presParOf" srcId="{28F9ADEF-FCFE-4D7C-9006-90A6EBA6BDBB}" destId="{C9B2DDC8-3376-4D4B-BB84-9D3670247E80}" srcOrd="0" destOrd="0" presId="urn:microsoft.com/office/officeart/2005/8/layout/hierarchy2"/>
    <dgm:cxn modelId="{27428095-DBC4-4572-8920-286D72B7D3FD}" type="presParOf" srcId="{28F9ADEF-FCFE-4D7C-9006-90A6EBA6BDBB}" destId="{9C884AF5-A181-434B-9BB8-060A5755AFAA}" srcOrd="1" destOrd="0" presId="urn:microsoft.com/office/officeart/2005/8/layout/hierarchy2"/>
    <dgm:cxn modelId="{36BF75CF-689A-4883-8DE4-7B0B8692C6A8}" type="presParOf" srcId="{94CD5ED0-8B25-444C-B879-11DD1155674C}" destId="{3AFDFF12-C729-4642-9FE9-0F6E1DF6485D}" srcOrd="4" destOrd="0" presId="urn:microsoft.com/office/officeart/2005/8/layout/hierarchy2"/>
    <dgm:cxn modelId="{F6948093-9381-48CB-B386-6E9379F290B4}" type="presParOf" srcId="{3AFDFF12-C729-4642-9FE9-0F6E1DF6485D}" destId="{BA243E44-8C8C-4227-9C48-F84FCF281576}" srcOrd="0" destOrd="0" presId="urn:microsoft.com/office/officeart/2005/8/layout/hierarchy2"/>
    <dgm:cxn modelId="{2C122850-4844-4BE2-9246-A5EFFAD4910E}" type="presParOf" srcId="{94CD5ED0-8B25-444C-B879-11DD1155674C}" destId="{A2A8457C-FA08-4782-B0F3-A08DC970BE2B}" srcOrd="5" destOrd="0" presId="urn:microsoft.com/office/officeart/2005/8/layout/hierarchy2"/>
    <dgm:cxn modelId="{B03E9615-2C69-4F52-B232-1EFDBA8D3CC7}" type="presParOf" srcId="{A2A8457C-FA08-4782-B0F3-A08DC970BE2B}" destId="{7D8F8608-4416-46C9-8791-A49F58A60FC3}" srcOrd="0" destOrd="0" presId="urn:microsoft.com/office/officeart/2005/8/layout/hierarchy2"/>
    <dgm:cxn modelId="{6226F22C-2A45-4936-BEBE-FE776F8FB34A}" type="presParOf" srcId="{A2A8457C-FA08-4782-B0F3-A08DC970BE2B}" destId="{D6A30929-0392-45E7-8C93-3C498E0ED1AE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73A40-2C3F-4492-A9EC-2E10975390CA}">
      <dsp:nvSpPr>
        <dsp:cNvPr id="0" name=""/>
        <dsp:cNvSpPr/>
      </dsp:nvSpPr>
      <dsp:spPr>
        <a:xfrm>
          <a:off x="-5756812" y="-881310"/>
          <a:ext cx="6855125" cy="6855125"/>
        </a:xfrm>
        <a:prstGeom prst="blockArc">
          <a:avLst>
            <a:gd name="adj1" fmla="val 18900000"/>
            <a:gd name="adj2" fmla="val 2700000"/>
            <a:gd name="adj3" fmla="val 315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EA28EA-BF5A-4F78-8CD5-C748A1276164}">
      <dsp:nvSpPr>
        <dsp:cNvPr id="0" name=""/>
        <dsp:cNvSpPr/>
      </dsp:nvSpPr>
      <dsp:spPr>
        <a:xfrm>
          <a:off x="706839" y="509250"/>
          <a:ext cx="10201545" cy="1018500"/>
        </a:xfrm>
        <a:prstGeom prst="rect">
          <a:avLst/>
        </a:prstGeom>
        <a:gradFill rotWithShape="0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843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endParaRPr lang="en-US" sz="36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6839" y="509250"/>
        <a:ext cx="10201545" cy="1018500"/>
      </dsp:txXfrm>
    </dsp:sp>
    <dsp:sp modelId="{2CA02861-32AA-436C-86B6-9EA7A4BAD5E7}">
      <dsp:nvSpPr>
        <dsp:cNvPr id="0" name=""/>
        <dsp:cNvSpPr/>
      </dsp:nvSpPr>
      <dsp:spPr>
        <a:xfrm>
          <a:off x="70276" y="381937"/>
          <a:ext cx="1273126" cy="1273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24431C-59A6-4A57-8EB3-93BD8F0954E4}">
      <dsp:nvSpPr>
        <dsp:cNvPr id="0" name=""/>
        <dsp:cNvSpPr/>
      </dsp:nvSpPr>
      <dsp:spPr>
        <a:xfrm>
          <a:off x="1077064" y="2037001"/>
          <a:ext cx="9831320" cy="1018500"/>
        </a:xfrm>
        <a:prstGeom prst="rect">
          <a:avLst/>
        </a:prstGeom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843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ngưỡng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 - XVIII  </a:t>
          </a:r>
        </a:p>
      </dsp:txBody>
      <dsp:txXfrm>
        <a:off x="1077064" y="2037001"/>
        <a:ext cx="9831320" cy="1018500"/>
      </dsp:txXfrm>
    </dsp:sp>
    <dsp:sp modelId="{39D708B2-C71C-4270-9809-71560BF61853}">
      <dsp:nvSpPr>
        <dsp:cNvPr id="0" name=""/>
        <dsp:cNvSpPr/>
      </dsp:nvSpPr>
      <dsp:spPr>
        <a:xfrm>
          <a:off x="440501" y="1909688"/>
          <a:ext cx="1273126" cy="1273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4176E6-A5D0-41C3-862B-AE527C8CE8D7}">
      <dsp:nvSpPr>
        <dsp:cNvPr id="0" name=""/>
        <dsp:cNvSpPr/>
      </dsp:nvSpPr>
      <dsp:spPr>
        <a:xfrm>
          <a:off x="706839" y="3564752"/>
          <a:ext cx="10201545" cy="1018500"/>
        </a:xfrm>
        <a:prstGeom prst="rect">
          <a:avLst/>
        </a:prstGeom>
        <a:solidFill>
          <a:srgbClr val="FFCCCC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843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XVI- XVIII</a:t>
          </a:r>
        </a:p>
      </dsp:txBody>
      <dsp:txXfrm>
        <a:off x="706839" y="3564752"/>
        <a:ext cx="10201545" cy="1018500"/>
      </dsp:txXfrm>
    </dsp:sp>
    <dsp:sp modelId="{CB828496-CD80-41BE-BACF-23A4DA9F4365}">
      <dsp:nvSpPr>
        <dsp:cNvPr id="0" name=""/>
        <dsp:cNvSpPr/>
      </dsp:nvSpPr>
      <dsp:spPr>
        <a:xfrm>
          <a:off x="70276" y="3437440"/>
          <a:ext cx="1273126" cy="1273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D0819D-CA6E-4122-9108-16739FE85F96}">
      <dsp:nvSpPr>
        <dsp:cNvPr id="0" name=""/>
        <dsp:cNvSpPr/>
      </dsp:nvSpPr>
      <dsp:spPr>
        <a:xfrm>
          <a:off x="268" y="1580759"/>
          <a:ext cx="3309671" cy="11898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KINH TẾ</a:t>
          </a:r>
        </a:p>
      </dsp:txBody>
      <dsp:txXfrm>
        <a:off x="35117" y="1615608"/>
        <a:ext cx="3239973" cy="1120120"/>
      </dsp:txXfrm>
    </dsp:sp>
    <dsp:sp modelId="{1CE6961D-08CA-4093-8BB2-C373B2AE0FE5}">
      <dsp:nvSpPr>
        <dsp:cNvPr id="0" name=""/>
        <dsp:cNvSpPr/>
      </dsp:nvSpPr>
      <dsp:spPr>
        <a:xfrm rot="18445306">
          <a:off x="2983634" y="1490513"/>
          <a:ext cx="1663458" cy="49218"/>
        </a:xfrm>
        <a:custGeom>
          <a:avLst/>
          <a:gdLst/>
          <a:ahLst/>
          <a:cxnLst/>
          <a:rect l="0" t="0" r="0" b="0"/>
          <a:pathLst>
            <a:path>
              <a:moveTo>
                <a:pt x="0" y="24609"/>
              </a:moveTo>
              <a:lnTo>
                <a:pt x="1663458" y="246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3777" y="1473536"/>
        <a:ext cx="83172" cy="83172"/>
      </dsp:txXfrm>
    </dsp:sp>
    <dsp:sp modelId="{765090DE-2EC9-4FBE-87C7-6481F89496C2}">
      <dsp:nvSpPr>
        <dsp:cNvPr id="0" name=""/>
        <dsp:cNvSpPr/>
      </dsp:nvSpPr>
      <dsp:spPr>
        <a:xfrm>
          <a:off x="4320786" y="259667"/>
          <a:ext cx="5817286" cy="118981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a) NÔNG NGHIỆP</a:t>
          </a:r>
        </a:p>
      </dsp:txBody>
      <dsp:txXfrm>
        <a:off x="4355635" y="294516"/>
        <a:ext cx="5747588" cy="1120120"/>
      </dsp:txXfrm>
    </dsp:sp>
    <dsp:sp modelId="{E4027D37-AFDC-4E1B-B986-B5869ED7219C}">
      <dsp:nvSpPr>
        <dsp:cNvPr id="0" name=""/>
        <dsp:cNvSpPr/>
      </dsp:nvSpPr>
      <dsp:spPr>
        <a:xfrm>
          <a:off x="3309940" y="2151059"/>
          <a:ext cx="951855" cy="49218"/>
        </a:xfrm>
        <a:custGeom>
          <a:avLst/>
          <a:gdLst/>
          <a:ahLst/>
          <a:cxnLst/>
          <a:rect l="0" t="0" r="0" b="0"/>
          <a:pathLst>
            <a:path>
              <a:moveTo>
                <a:pt x="0" y="24609"/>
              </a:moveTo>
              <a:lnTo>
                <a:pt x="951855" y="246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62071" y="2151872"/>
        <a:ext cx="47592" cy="47592"/>
      </dsp:txXfrm>
    </dsp:sp>
    <dsp:sp modelId="{C9B2DDC8-3376-4D4B-BB84-9D3670247E80}">
      <dsp:nvSpPr>
        <dsp:cNvPr id="0" name=""/>
        <dsp:cNvSpPr/>
      </dsp:nvSpPr>
      <dsp:spPr>
        <a:xfrm>
          <a:off x="4261795" y="1580759"/>
          <a:ext cx="5972677" cy="118981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b) THỦ CÔNG NGHIỆP</a:t>
          </a:r>
        </a:p>
      </dsp:txBody>
      <dsp:txXfrm>
        <a:off x="4296644" y="1615608"/>
        <a:ext cx="5902979" cy="1120120"/>
      </dsp:txXfrm>
    </dsp:sp>
    <dsp:sp modelId="{3AFDFF12-C729-4642-9FE9-0F6E1DF6485D}">
      <dsp:nvSpPr>
        <dsp:cNvPr id="0" name=""/>
        <dsp:cNvSpPr/>
      </dsp:nvSpPr>
      <dsp:spPr>
        <a:xfrm rot="3434946">
          <a:off x="2933083" y="2841559"/>
          <a:ext cx="1642031" cy="49218"/>
        </a:xfrm>
        <a:custGeom>
          <a:avLst/>
          <a:gdLst/>
          <a:ahLst/>
          <a:cxnLst/>
          <a:rect l="0" t="0" r="0" b="0"/>
          <a:pathLst>
            <a:path>
              <a:moveTo>
                <a:pt x="0" y="24609"/>
              </a:moveTo>
              <a:lnTo>
                <a:pt x="1642031" y="246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13049" y="2825117"/>
        <a:ext cx="82101" cy="82101"/>
      </dsp:txXfrm>
    </dsp:sp>
    <dsp:sp modelId="{7D8F8608-4416-46C9-8791-A49F58A60FC3}">
      <dsp:nvSpPr>
        <dsp:cNvPr id="0" name=""/>
        <dsp:cNvSpPr/>
      </dsp:nvSpPr>
      <dsp:spPr>
        <a:xfrm>
          <a:off x="4198259" y="2961758"/>
          <a:ext cx="6029288" cy="118981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c) THƯƠNG NGHIỆP</a:t>
          </a:r>
        </a:p>
      </dsp:txBody>
      <dsp:txXfrm>
        <a:off x="4233108" y="2996607"/>
        <a:ext cx="5959590" cy="1120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43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5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4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9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06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0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5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7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57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1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C52B-D3C5-4EF1-B700-45A9F26F322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7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2C52B-D3C5-4EF1-B700-45A9F26F322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56441-3DA2-41F5-8C0D-508495BA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6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jfif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2" Type="http://schemas.openxmlformats.org/officeDocument/2006/relationships/video" Target="../media/media2.mp4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png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47.jp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3" Type="http://schemas.openxmlformats.org/officeDocument/2006/relationships/image" Target="../media/image75.png"/><Relationship Id="rId21" Type="http://schemas.openxmlformats.org/officeDocument/2006/relationships/image" Target="../media/image90.png"/><Relationship Id="rId7" Type="http://schemas.openxmlformats.org/officeDocument/2006/relationships/image" Target="../media/image52.png"/><Relationship Id="rId12" Type="http://schemas.openxmlformats.org/officeDocument/2006/relationships/image" Target="../media/image82.png"/><Relationship Id="rId17" Type="http://schemas.openxmlformats.org/officeDocument/2006/relationships/image" Target="../media/image62.png"/><Relationship Id="rId25" Type="http://schemas.openxmlformats.org/officeDocument/2006/relationships/image" Target="../media/image94.png"/><Relationship Id="rId2" Type="http://schemas.openxmlformats.org/officeDocument/2006/relationships/image" Target="../media/image74.jfif"/><Relationship Id="rId16" Type="http://schemas.openxmlformats.org/officeDocument/2006/relationships/image" Target="../media/image86.png"/><Relationship Id="rId20" Type="http://schemas.openxmlformats.org/officeDocument/2006/relationships/image" Target="../media/image89.png"/><Relationship Id="rId29" Type="http://schemas.openxmlformats.org/officeDocument/2006/relationships/image" Target="../media/image33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24" Type="http://schemas.openxmlformats.org/officeDocument/2006/relationships/image" Target="../media/image93.png"/><Relationship Id="rId5" Type="http://schemas.openxmlformats.org/officeDocument/2006/relationships/image" Target="../media/image77.png"/><Relationship Id="rId15" Type="http://schemas.openxmlformats.org/officeDocument/2006/relationships/image" Target="../media/image85.png"/><Relationship Id="rId23" Type="http://schemas.openxmlformats.org/officeDocument/2006/relationships/image" Target="../media/image92.png"/><Relationship Id="rId28" Type="http://schemas.openxmlformats.org/officeDocument/2006/relationships/image" Target="../media/image73.png"/><Relationship Id="rId10" Type="http://schemas.openxmlformats.org/officeDocument/2006/relationships/image" Target="../media/image80.png"/><Relationship Id="rId19" Type="http://schemas.openxmlformats.org/officeDocument/2006/relationships/image" Target="../media/image88.png"/><Relationship Id="rId4" Type="http://schemas.openxmlformats.org/officeDocument/2006/relationships/image" Target="../media/image76.png"/><Relationship Id="rId9" Type="http://schemas.openxmlformats.org/officeDocument/2006/relationships/image" Target="../media/image54.png"/><Relationship Id="rId14" Type="http://schemas.openxmlformats.org/officeDocument/2006/relationships/image" Target="../media/image84.png"/><Relationship Id="rId22" Type="http://schemas.openxmlformats.org/officeDocument/2006/relationships/image" Target="../media/image91.png"/><Relationship Id="rId27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f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4331" y="1963066"/>
            <a:ext cx="9479281" cy="2792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 6: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KINH TẾ, VĂN HOÁ VÀ TÔN GIÁO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Ở ĐẠI VIỆT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Segoe UI" panose="020B0502040204020203" pitchFamily="34" charset="0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TRONG CÁC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THẾ KỈ XVI - XVIII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52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335" y="911387"/>
            <a:ext cx="10515600" cy="940526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503" y="2266748"/>
            <a:ext cx="109444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(XVI – XVIII) </a:t>
            </a:r>
          </a:p>
          <a:p>
            <a:pPr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65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Minute Timer - Different Musi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963" y="886265"/>
            <a:ext cx="11549575" cy="5514533"/>
          </a:xfrm>
        </p:spPr>
      </p:pic>
      <p:sp>
        <p:nvSpPr>
          <p:cNvPr id="6" name="Rectangle 5"/>
          <p:cNvSpPr/>
          <p:nvPr/>
        </p:nvSpPr>
        <p:spPr>
          <a:xfrm>
            <a:off x="2440743" y="14067"/>
            <a:ext cx="7484014" cy="6471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874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9" name="Picture 25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459" y="4473676"/>
            <a:ext cx="2596686" cy="91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133" y="4008657"/>
            <a:ext cx="2371339" cy="65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574" y="3234563"/>
            <a:ext cx="1869143" cy="109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145" y="4066741"/>
            <a:ext cx="1455967" cy="69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12" y="3500301"/>
            <a:ext cx="2136303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555" y="2193143"/>
            <a:ext cx="2515713" cy="63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636" y="1216204"/>
            <a:ext cx="2862230" cy="85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709" y="1840722"/>
            <a:ext cx="1200424" cy="77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261" y="1993340"/>
            <a:ext cx="2150076" cy="128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3" y="5569110"/>
            <a:ext cx="2744947" cy="66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52" y="4868111"/>
            <a:ext cx="1737635" cy="103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8" y="4624179"/>
            <a:ext cx="2621612" cy="4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09" y="4587593"/>
            <a:ext cx="1788155" cy="52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3" y="3633381"/>
            <a:ext cx="2254559" cy="52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377" y="3664670"/>
            <a:ext cx="2272010" cy="100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23" y="3487525"/>
            <a:ext cx="1196102" cy="162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3" y="2097966"/>
            <a:ext cx="2814808" cy="92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1" y="1517937"/>
            <a:ext cx="2872274" cy="74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90" y="2092815"/>
            <a:ext cx="1691682" cy="6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255" y="2648966"/>
            <a:ext cx="1551441" cy="102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958" y="3439588"/>
            <a:ext cx="1772282" cy="52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667" y="2925068"/>
            <a:ext cx="1710054" cy="1236015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220" y="5821568"/>
            <a:ext cx="1769048" cy="93318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01577" y="279411"/>
            <a:ext cx="8776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25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001" y="315269"/>
            <a:ext cx="8776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baotanglichsu.vn/DataFiles/2019/02/News/suu%20tap%20den%20co%20o%20btlsqg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64" y="900237"/>
            <a:ext cx="3317966" cy="558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xuonggomsu.vn/wp-content/uploads/2020/08/lo-hoa-men-xanh-bat-tra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230" y="948955"/>
            <a:ext cx="5607424" cy="560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aotanglichsu.vn/DataFiles/2019/01/News/Data%20Hung/do%20gom%20hoa%20lam%20viet%20nam/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9" y="1210235"/>
            <a:ext cx="3136265" cy="490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4902" y="6359261"/>
            <a:ext cx="6471109" cy="3942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044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001" y="315269"/>
            <a:ext cx="8776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" y="1609063"/>
            <a:ext cx="5379311" cy="43046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1609062"/>
            <a:ext cx="5368834" cy="43046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13463" y="6087291"/>
            <a:ext cx="4193177" cy="4441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253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attour.vn/images/upload/images/Du-lich-hue-da-nang-hoi-an/chua-cau-hoi-an/chua-cau-hoi-an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87" y="645459"/>
            <a:ext cx="5317378" cy="489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dulichvtv.com/wp-content/uploads/2017/02/Chua-Cau-Hoi-A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98" y="645459"/>
            <a:ext cx="5715000" cy="489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44152" y="5970494"/>
            <a:ext cx="6266329" cy="537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CHÙA CẦU HỘI AN “LAI VIỄN CẦU”</a:t>
            </a:r>
          </a:p>
        </p:txBody>
      </p:sp>
    </p:spTree>
    <p:extLst>
      <p:ext uri="{BB962C8B-B14F-4D97-AF65-F5344CB8AC3E}">
        <p14:creationId xmlns:p14="http://schemas.microsoft.com/office/powerpoint/2010/main" val="2933205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29" y="1197503"/>
            <a:ext cx="11910647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- XVIII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281353" y="265613"/>
            <a:ext cx="11746523" cy="99001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 6: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KINH TẾ, VĂN HOÁ VÀ TÔN 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Ở ĐẠI VIỆT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TRONG CÁC THẾ KỈ XVI - XVIII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21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29" y="1197503"/>
            <a:ext cx="11910647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- XVIII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281353" y="265613"/>
            <a:ext cx="11746523" cy="99001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 6: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KINH TẾ, VĂN HOÁ VÀ TÔN 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Ở ĐẠI VIỆT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TRONG CÁC THẾ KỈ XVI - XVIII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3953020" y="2321169"/>
            <a:ext cx="6654019" cy="3812345"/>
          </a:xfrm>
          <a:prstGeom prst="cloudCallout">
            <a:avLst>
              <a:gd name="adj1" fmla="val -57167"/>
              <a:gd name="adj2" fmla="val 47991"/>
            </a:avLst>
          </a:prstGeom>
          <a:blipFill>
            <a:blip r:embed="rId2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 – XVIII?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697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221500" y="2036641"/>
            <a:ext cx="6372666" cy="3942129"/>
          </a:xfrm>
          <a:prstGeom prst="cloudCallout">
            <a:avLst>
              <a:gd name="adj1" fmla="val -49396"/>
              <a:gd name="adj2" fmla="val 60200"/>
            </a:avLst>
          </a:prstGeom>
          <a:blipFill dpi="0" rotWithShape="1">
            <a:blip r:embed="rId3"/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ngưỡng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1354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29" y="1197503"/>
            <a:ext cx="11910647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- XVIII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281353" y="265613"/>
            <a:ext cx="11746523" cy="99001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 6: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KINH TẾ, VĂN HOÁ VÀ TÔN 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Ở ĐẠI VIỆT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TRONG CÁC THẾ KỈ XVI - XVIII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1353" y="2570218"/>
            <a:ext cx="11619915" cy="2584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5850890" algn="l"/>
              </a:tabLst>
            </a:pP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5850890" algn="l"/>
              </a:tabLst>
            </a:pP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43" y="5202180"/>
            <a:ext cx="294322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95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6" y="154746"/>
            <a:ext cx="11924714" cy="65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8253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lendang.vn/uploads/articles/chua-thien-mu-hue-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" y="914401"/>
            <a:ext cx="5739265" cy="484094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364" y="134470"/>
            <a:ext cx="5641658" cy="6834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 THIÊN MỤ ( HUẾ)</a:t>
            </a:r>
          </a:p>
        </p:txBody>
      </p:sp>
      <p:sp>
        <p:nvSpPr>
          <p:cNvPr id="7" name="Rectangle 6"/>
          <p:cNvSpPr/>
          <p:nvPr/>
        </p:nvSpPr>
        <p:spPr>
          <a:xfrm>
            <a:off x="6348550" y="5923238"/>
            <a:ext cx="5640982" cy="6834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 ĐÌNH LÀNG LỆ MẬT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GIA LÂM HÀ NỘI)</a:t>
            </a:r>
          </a:p>
        </p:txBody>
      </p:sp>
      <p:pic>
        <p:nvPicPr>
          <p:cNvPr id="3076" name="Picture 4" descr="DCIM102MEDIADJI_06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14401"/>
            <a:ext cx="5893532" cy="484094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248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412" y="1603231"/>
            <a:ext cx="11788588" cy="1226857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– XVIII.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3"/>
          <p:cNvSpPr txBox="1">
            <a:spLocks noGrp="1"/>
          </p:cNvSpPr>
          <p:nvPr>
            <p:ph type="title"/>
          </p:nvPr>
        </p:nvSpPr>
        <p:spPr>
          <a:xfrm>
            <a:off x="134815" y="392221"/>
            <a:ext cx="11822723" cy="99001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 6: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KINH TẾ, VĂN HOÁ VÀ TÔN 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Ở ĐẠI VIỆT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TRONG CÁC THẾ KỈ XVI - XVIII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1364566" y="2349303"/>
            <a:ext cx="10283483" cy="3615397"/>
          </a:xfrm>
          <a:prstGeom prst="horizontalScroll">
            <a:avLst/>
          </a:prstGeom>
          <a:blipFill>
            <a:blip r:embed="rId2"/>
            <a:stretch>
              <a:fillRect/>
            </a:stretch>
          </a:blip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66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3" name="Picture 29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08" y="663091"/>
            <a:ext cx="1718071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07" y="226528"/>
            <a:ext cx="1806973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1" name="Picture 27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593" y="475767"/>
            <a:ext cx="3071812" cy="222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08" y="5142440"/>
            <a:ext cx="1697038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9" name="Picture 25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50" y="2445277"/>
            <a:ext cx="3144837" cy="330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08" y="1714017"/>
            <a:ext cx="1579960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794" y="1567967"/>
            <a:ext cx="3241675" cy="113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206" y="3330091"/>
            <a:ext cx="1681163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055" y="2772879"/>
            <a:ext cx="1714500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031" y="2190266"/>
            <a:ext cx="3355975" cy="16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30" y="3379303"/>
            <a:ext cx="1665288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30" y="3353904"/>
            <a:ext cx="1665288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30" y="2974491"/>
            <a:ext cx="17145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31" y="2376003"/>
            <a:ext cx="1730375" cy="122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06" y="2190266"/>
            <a:ext cx="3186113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224" y="4769953"/>
            <a:ext cx="1934161" cy="11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805" y="4793767"/>
            <a:ext cx="1778000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305" y="4147653"/>
            <a:ext cx="1778000" cy="10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030" y="2239479"/>
            <a:ext cx="3322638" cy="3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810" y="132866"/>
            <a:ext cx="2098540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093" y="161441"/>
            <a:ext cx="2894012" cy="253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193" y="1818792"/>
            <a:ext cx="1892300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506" y="1398104"/>
            <a:ext cx="1908175" cy="64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06" y="686903"/>
            <a:ext cx="187642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031" y="1560029"/>
            <a:ext cx="3128963" cy="1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31" y="1567966"/>
            <a:ext cx="2214563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5 Minute Timer - Different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7945" y="72921"/>
            <a:ext cx="2224064" cy="14315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14325" y="5889466"/>
            <a:ext cx="8849025" cy="686781"/>
          </a:xfrm>
          <a:prstGeom prst="rect">
            <a:avLst/>
          </a:prstGeom>
          <a:blipFill>
            <a:blip r:embed="rId31"/>
            <a:stretch>
              <a:fillRect/>
            </a:stretch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 - XVIII</a:t>
            </a:r>
          </a:p>
        </p:txBody>
      </p:sp>
    </p:spTree>
    <p:extLst>
      <p:ext uri="{BB962C8B-B14F-4D97-AF65-F5344CB8AC3E}">
        <p14:creationId xmlns:p14="http://schemas.microsoft.com/office/powerpoint/2010/main" val="1108682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3" name="Picture 29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35" y="1112770"/>
            <a:ext cx="2490135" cy="105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012" y="482544"/>
            <a:ext cx="2774108" cy="86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1" name="Picture 27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383" y="899503"/>
            <a:ext cx="3212224" cy="25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39" y="5330222"/>
            <a:ext cx="2456631" cy="87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9" name="Picture 25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85" y="2322894"/>
            <a:ext cx="3195138" cy="38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44" y="1887616"/>
            <a:ext cx="2357909" cy="85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15" y="1835533"/>
            <a:ext cx="3293858" cy="13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634" y="3362889"/>
            <a:ext cx="2464224" cy="102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775" y="2900477"/>
            <a:ext cx="2547757" cy="96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513" y="2367485"/>
            <a:ext cx="3402072" cy="181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85" y="3734142"/>
            <a:ext cx="2449037" cy="180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460" y="3650404"/>
            <a:ext cx="2407269" cy="115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64" y="3214261"/>
            <a:ext cx="2382589" cy="84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30" y="2568016"/>
            <a:ext cx="2449037" cy="148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652" y="2565563"/>
            <a:ext cx="3236905" cy="211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466" y="5158633"/>
            <a:ext cx="2612305" cy="143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830" y="4920019"/>
            <a:ext cx="2693941" cy="8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694" y="4084362"/>
            <a:ext cx="2777472" cy="129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10" y="2179116"/>
            <a:ext cx="3377393" cy="364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62" y="470996"/>
            <a:ext cx="3088823" cy="85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809" y="620959"/>
            <a:ext cx="2703432" cy="297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328" y="1868948"/>
            <a:ext cx="2644580" cy="126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247" y="1698499"/>
            <a:ext cx="2644579" cy="85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617" y="1033258"/>
            <a:ext cx="2785068" cy="147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82" y="1728635"/>
            <a:ext cx="3377393" cy="144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925" y="1849583"/>
            <a:ext cx="2251595" cy="204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79" y="5442319"/>
            <a:ext cx="2037283" cy="10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64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9982" y="2008556"/>
            <a:ext cx="84081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Thế kỷ XVII,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giáo sĩ Phương Tây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dùng chữ cái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 ghi âm tiếng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iệt -&gt; chữ Quốc ngữ ra đời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4485" y="898213"/>
            <a:ext cx="7916091" cy="914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CẢNH CHỮ QUỐC NGỮ RA ĐỜI  </a:t>
            </a:r>
          </a:p>
        </p:txBody>
      </p:sp>
    </p:spTree>
    <p:extLst>
      <p:ext uri="{BB962C8B-B14F-4D97-AF65-F5344CB8AC3E}">
        <p14:creationId xmlns:p14="http://schemas.microsoft.com/office/powerpoint/2010/main" val="845669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412" y="1603231"/>
            <a:ext cx="11788588" cy="1226857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– XVIII.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3"/>
          <p:cNvSpPr txBox="1">
            <a:spLocks noGrp="1"/>
          </p:cNvSpPr>
          <p:nvPr>
            <p:ph type="title"/>
          </p:nvPr>
        </p:nvSpPr>
        <p:spPr>
          <a:xfrm>
            <a:off x="134815" y="392221"/>
            <a:ext cx="11822723" cy="99001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 6: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KINH TẾ, VĂN HOÁ VÀ TÔN 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Ở ĐẠI VIỆT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TRONG CÁC THẾ KỈ XVI - XVIII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3353568" y="2216659"/>
            <a:ext cx="6221506" cy="3422467"/>
          </a:xfrm>
          <a:prstGeom prst="cloudCallout">
            <a:avLst>
              <a:gd name="adj1" fmla="val -39670"/>
              <a:gd name="adj2" fmla="val 71782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La-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2795451" y="1985717"/>
            <a:ext cx="8307977" cy="4114637"/>
          </a:xfrm>
          <a:prstGeom prst="cloudCallout">
            <a:avLst>
              <a:gd name="adj1" fmla="val -39628"/>
              <a:gd name="adj2" fmla="val 6282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một thứ chữ khoa học, tiện lợi, dễ sử 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 phổ biến.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chữ</a:t>
            </a:r>
            <a:b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cùng với hệ thống dấu (huyền, sắc, hỏi, ngã, nặng, ngang), chữ Quốc ngữ có 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đạt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 đủ vốn ngôn ngữ của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b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68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462" y="130628"/>
            <a:ext cx="6374674" cy="5434149"/>
          </a:xfrm>
        </p:spPr>
      </p:pic>
      <p:sp>
        <p:nvSpPr>
          <p:cNvPr id="5" name="Rectangle 4"/>
          <p:cNvSpPr/>
          <p:nvPr/>
        </p:nvSpPr>
        <p:spPr>
          <a:xfrm>
            <a:off x="5499462" y="5695405"/>
            <a:ext cx="6374674" cy="9797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err="1"/>
              <a:t>Trang</a:t>
            </a:r>
            <a:r>
              <a:rPr lang="en-US" i="1" dirty="0"/>
              <a:t> </a:t>
            </a:r>
            <a:r>
              <a:rPr lang="en-US" i="1" dirty="0" err="1"/>
              <a:t>đầu</a:t>
            </a:r>
            <a:r>
              <a:rPr lang="en-US" i="1" dirty="0"/>
              <a:t> </a:t>
            </a:r>
            <a:r>
              <a:rPr lang="en-US" i="1" dirty="0" err="1"/>
              <a:t>Phép</a:t>
            </a:r>
            <a:r>
              <a:rPr lang="en-US" i="1" dirty="0"/>
              <a:t> </a:t>
            </a:r>
            <a:r>
              <a:rPr lang="en-US" i="1" dirty="0" err="1"/>
              <a:t>giảng</a:t>
            </a:r>
            <a:r>
              <a:rPr lang="en-US" i="1" dirty="0"/>
              <a:t> </a:t>
            </a:r>
            <a:r>
              <a:rPr lang="en-US" i="1" dirty="0" err="1"/>
              <a:t>tám</a:t>
            </a:r>
            <a:r>
              <a:rPr lang="en-US" i="1" dirty="0"/>
              <a:t> </a:t>
            </a:r>
            <a:r>
              <a:rPr lang="en-US" i="1" dirty="0" err="1"/>
              <a:t>ngày</a:t>
            </a:r>
            <a:r>
              <a:rPr lang="en-US" i="1" dirty="0"/>
              <a:t> in </a:t>
            </a:r>
            <a:r>
              <a:rPr lang="en-US" i="1" dirty="0" err="1"/>
              <a:t>năm</a:t>
            </a:r>
            <a:r>
              <a:rPr lang="en-US" i="1" dirty="0"/>
              <a:t> 1651 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nhà</a:t>
            </a:r>
            <a:r>
              <a:rPr lang="en-US" i="1" dirty="0"/>
              <a:t> </a:t>
            </a:r>
            <a:r>
              <a:rPr lang="en-US" i="1" dirty="0" err="1"/>
              <a:t>truyền</a:t>
            </a:r>
            <a:r>
              <a:rPr lang="en-US" i="1" dirty="0"/>
              <a:t> </a:t>
            </a:r>
            <a:r>
              <a:rPr lang="en-US" i="1" dirty="0" err="1"/>
              <a:t>giáo</a:t>
            </a:r>
            <a:r>
              <a:rPr lang="en-US" i="1" dirty="0"/>
              <a:t> Alexandre de Rhodes. </a:t>
            </a:r>
            <a:r>
              <a:rPr lang="en-US" i="1" dirty="0" err="1"/>
              <a:t>Bên</a:t>
            </a:r>
            <a:r>
              <a:rPr lang="en-US" i="1" dirty="0"/>
              <a:t> </a:t>
            </a:r>
            <a:r>
              <a:rPr lang="en-US" i="1" dirty="0" err="1"/>
              <a:t>trái</a:t>
            </a:r>
            <a:r>
              <a:rPr lang="en-US" i="1" dirty="0"/>
              <a:t> </a:t>
            </a:r>
            <a:r>
              <a:rPr lang="en-US" i="1" dirty="0" err="1"/>
              <a:t>là</a:t>
            </a:r>
            <a:r>
              <a:rPr lang="en-US" i="1" dirty="0"/>
              <a:t> </a:t>
            </a:r>
            <a:r>
              <a:rPr lang="en-US" i="1" dirty="0" err="1"/>
              <a:t>tiếng</a:t>
            </a:r>
            <a:r>
              <a:rPr lang="en-US" i="1" dirty="0"/>
              <a:t> </a:t>
            </a:r>
            <a:r>
              <a:rPr lang="en-US" i="1" dirty="0" err="1"/>
              <a:t>Latinh</a:t>
            </a:r>
            <a:r>
              <a:rPr lang="en-US" i="1" dirty="0"/>
              <a:t>, </a:t>
            </a:r>
            <a:r>
              <a:rPr lang="en-US" i="1" dirty="0" err="1"/>
              <a:t>bên</a:t>
            </a:r>
            <a:r>
              <a:rPr lang="en-US" i="1" dirty="0"/>
              <a:t> </a:t>
            </a:r>
            <a:r>
              <a:rPr lang="en-US" i="1" dirty="0" err="1"/>
              <a:t>phải</a:t>
            </a:r>
            <a:r>
              <a:rPr lang="en-US" i="1" dirty="0"/>
              <a:t> </a:t>
            </a:r>
            <a:r>
              <a:rPr lang="en-US" i="1" dirty="0" err="1"/>
              <a:t>là</a:t>
            </a:r>
            <a:r>
              <a:rPr lang="en-US" i="1" dirty="0"/>
              <a:t> </a:t>
            </a:r>
            <a:r>
              <a:rPr lang="en-US" i="1" dirty="0" err="1"/>
              <a:t>tiếng</a:t>
            </a:r>
            <a:r>
              <a:rPr lang="en-US" i="1" dirty="0"/>
              <a:t> </a:t>
            </a:r>
            <a:r>
              <a:rPr lang="en-US" i="1" dirty="0" err="1"/>
              <a:t>Việt</a:t>
            </a:r>
            <a:r>
              <a:rPr lang="en-US" i="1" dirty="0"/>
              <a:t> </a:t>
            </a:r>
            <a:r>
              <a:rPr lang="en-US" i="1" dirty="0" err="1"/>
              <a:t>viết</a:t>
            </a:r>
            <a:r>
              <a:rPr lang="en-US" i="1" dirty="0"/>
              <a:t> </a:t>
            </a:r>
            <a:r>
              <a:rPr lang="en-US" i="1" dirty="0" err="1"/>
              <a:t>bằng</a:t>
            </a:r>
            <a:r>
              <a:rPr lang="en-US" i="1" dirty="0"/>
              <a:t> </a:t>
            </a:r>
            <a:r>
              <a:rPr lang="en-US" i="1" dirty="0" err="1"/>
              <a:t>chữ</a:t>
            </a:r>
            <a:r>
              <a:rPr lang="en-US" i="1" dirty="0"/>
              <a:t> </a:t>
            </a:r>
            <a:r>
              <a:rPr lang="en-US" i="1" dirty="0" err="1"/>
              <a:t>Quốc</a:t>
            </a:r>
            <a:r>
              <a:rPr lang="en-US" i="1" dirty="0"/>
              <a:t> </a:t>
            </a:r>
            <a:r>
              <a:rPr lang="en-US" i="1" dirty="0" err="1"/>
              <a:t>ngữ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30628"/>
            <a:ext cx="3911527" cy="51206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7671" y="5319848"/>
            <a:ext cx="3762103" cy="4898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Alexandre de Rhodes</a:t>
            </a:r>
            <a:r>
              <a:rPr lang="en-US" dirty="0"/>
              <a:t> ( 1593- 1660)</a:t>
            </a:r>
          </a:p>
        </p:txBody>
      </p:sp>
    </p:spTree>
    <p:extLst>
      <p:ext uri="{BB962C8B-B14F-4D97-AF65-F5344CB8AC3E}">
        <p14:creationId xmlns:p14="http://schemas.microsoft.com/office/powerpoint/2010/main" val="2622895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09" y="311664"/>
            <a:ext cx="5732422" cy="53314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864" y="311665"/>
            <a:ext cx="5658158" cy="6296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 BÚT THÁP (BẮC NINH)</a:t>
            </a:r>
          </a:p>
        </p:txBody>
      </p:sp>
      <p:sp>
        <p:nvSpPr>
          <p:cNvPr id="7" name="Rectangle 6"/>
          <p:cNvSpPr/>
          <p:nvPr/>
        </p:nvSpPr>
        <p:spPr>
          <a:xfrm>
            <a:off x="6348550" y="5923238"/>
            <a:ext cx="5640982" cy="6834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PHẬT  BÀ QUAN ÂM NGHÌN MẮT NGHÌN TAY ( CHÙA BÚT THÁP BẮC NINH)</a:t>
            </a:r>
          </a:p>
        </p:txBody>
      </p:sp>
      <p:pic>
        <p:nvPicPr>
          <p:cNvPr id="4098" name="Picture 2" descr="https://top20review.com/wp-content/uploads/2021/05/chua-but-thap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64" y="1155197"/>
            <a:ext cx="5658158" cy="494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793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anangfantasticity.com/wp-content/uploads/2019/07/nha-hat-tuong-nguyen-hien-dinh-chuong-trinh-nghe-thuat-truyen-thong-hon-viet-01-1024x68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11" y="160337"/>
            <a:ext cx="5695407" cy="575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www.vietnam-culture.com/wp-content/uploads/2013/10/Hat-Che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s://www.vietnam-culture.com/wp-content/uploads/2013/10/Hat-Cheo.jpg"/>
          <p:cNvSpPr>
            <a:spLocks noChangeAspect="1" noChangeArrowheads="1"/>
          </p:cNvSpPr>
          <p:nvPr/>
        </p:nvSpPr>
        <p:spPr bwMode="auto">
          <a:xfrm>
            <a:off x="5545417" y="1745297"/>
            <a:ext cx="2238867" cy="223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ttps://www.vietnam-culture.com/wp-content/uploads/2013/10/Hat-Che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0" name="Picture 10" descr="https://tse2.mm.bing.net/th?id=OIP.q3p45XQIasJGYKr8BY5gTQHaFV&amp;pid=Api&amp;P=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25651"/>
            <a:ext cx="5243385" cy="56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2775" y="6028509"/>
            <a:ext cx="5243385" cy="4310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53051" y="6028509"/>
            <a:ext cx="5603967" cy="4310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2912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9469" y="2918018"/>
            <a:ext cx="545054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55873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354" y="239151"/>
            <a:ext cx="3685735" cy="5233181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132" y="914082"/>
            <a:ext cx="3142957" cy="388331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16136" y="1395556"/>
            <a:ext cx="6348550" cy="23102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marL="0" indent="0" algn="ctr"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07346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117" y="284443"/>
            <a:ext cx="10981765" cy="1325563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XVI-XVIII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198097"/>
              </p:ext>
            </p:extLst>
          </p:nvPr>
        </p:nvGraphicFramePr>
        <p:xfrm>
          <a:off x="941296" y="1809589"/>
          <a:ext cx="10018058" cy="41416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69140">
                  <a:extLst>
                    <a:ext uri="{9D8B030D-6E8A-4147-A177-3AD203B41FA5}">
                      <a16:colId xmlns:a16="http://schemas.microsoft.com/office/drawing/2014/main" val="2631616692"/>
                    </a:ext>
                  </a:extLst>
                </a:gridCol>
                <a:gridCol w="8348918">
                  <a:extLst>
                    <a:ext uri="{9D8B030D-6E8A-4147-A177-3AD203B41FA5}">
                      <a16:colId xmlns:a16="http://schemas.microsoft.com/office/drawing/2014/main" val="482605685"/>
                    </a:ext>
                  </a:extLst>
                </a:gridCol>
              </a:tblGrid>
              <a:tr h="1053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9419737"/>
                  </a:ext>
                </a:extLst>
              </a:tr>
              <a:tr h="1017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9998881"/>
                  </a:ext>
                </a:extLst>
              </a:tr>
              <a:tr h="1053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4950557"/>
                  </a:ext>
                </a:extLst>
              </a:tr>
              <a:tr h="1017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6720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10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1614" y="1941318"/>
            <a:ext cx="545054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9070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232" y="2768691"/>
            <a:ext cx="9230191" cy="3710486"/>
          </a:xfrm>
        </p:spPr>
        <p:txBody>
          <a:bodyPr>
            <a:normAutofit fontScale="90000"/>
          </a:bodyPr>
          <a:lstStyle/>
          <a:p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XVI-XVIII.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100" dirty="0">
                <a:solidFill>
                  <a:srgbClr val="0070C0"/>
                </a:solidFill>
              </a:rPr>
            </a:br>
            <a:b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64232" y="5237828"/>
            <a:ext cx="8663109" cy="1398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974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7118" y="3990256"/>
            <a:ext cx="7134325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BÀI HỌC KẾT THÚC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CẢM ƠN SỰ QUAN TÂM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THEO DÕI CỦA CÁC BẠN</a:t>
            </a:r>
          </a:p>
        </p:txBody>
      </p:sp>
    </p:spTree>
    <p:extLst>
      <p:ext uri="{BB962C8B-B14F-4D97-AF65-F5344CB8AC3E}">
        <p14:creationId xmlns:p14="http://schemas.microsoft.com/office/powerpoint/2010/main" val="295895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0629"/>
            <a:ext cx="12192000" cy="6078591"/>
          </a:xfrm>
        </p:spPr>
      </p:pic>
    </p:spTree>
    <p:extLst>
      <p:ext uri="{BB962C8B-B14F-4D97-AF65-F5344CB8AC3E}">
        <p14:creationId xmlns:p14="http://schemas.microsoft.com/office/powerpoint/2010/main" val="100583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4331" y="1963066"/>
            <a:ext cx="9479281" cy="2792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 6: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KINH TẾ, VĂN HOÁ VÀ TÔN GIÁO </a:t>
            </a:r>
            <a:endParaRPr lang="en-US" sz="4000" b="1" dirty="0">
              <a:solidFill>
                <a:srgbClr val="FF000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Ở ĐẠI VIỆT </a:t>
            </a:r>
            <a:r>
              <a:rPr lang="en-US" sz="3200" dirty="0">
                <a:solidFill>
                  <a:srgbClr val="FF0000"/>
                </a:solidFill>
                <a:latin typeface="+mj-lt"/>
                <a:ea typeface="Segoe UI" panose="020B0502040204020203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TRONG CÁC </a:t>
            </a:r>
            <a:endParaRPr lang="en-US" sz="4000" b="1" dirty="0">
              <a:solidFill>
                <a:srgbClr val="FF000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THẾ KỈ XVI - XVIII</a:t>
            </a:r>
            <a:r>
              <a:rPr lang="vi-VN" sz="4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9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175609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XVIII.</a:t>
            </a:r>
          </a:p>
          <a:p>
            <a:pPr algn="just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91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856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97354"/>
              </p:ext>
            </p:extLst>
          </p:nvPr>
        </p:nvGraphicFramePr>
        <p:xfrm>
          <a:off x="838200" y="1111348"/>
          <a:ext cx="10978662" cy="5092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1221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1392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353" y="265613"/>
            <a:ext cx="11746523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 6: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KINH TẾ, VĂN HOÁ VÀ TÔN 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Ở ĐẠI VIỆT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TRONG CÁC THẾ KỈ XVI - XVIII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77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6036116"/>
              </p:ext>
            </p:extLst>
          </p:nvPr>
        </p:nvGraphicFramePr>
        <p:xfrm>
          <a:off x="367938" y="1760311"/>
          <a:ext cx="1029135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569192" y="487067"/>
            <a:ext cx="8776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86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1014</Words>
  <Application>Microsoft Office PowerPoint</Application>
  <PresentationFormat>Widescreen</PresentationFormat>
  <Paragraphs>88</Paragraphs>
  <Slides>33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MỤC TIÊU BÀI HỌC</vt:lpstr>
      <vt:lpstr>NỘI DUNG BÀI HỌC</vt:lpstr>
      <vt:lpstr>BÀI 6: KINH TẾ, VĂN HOÁ VÀ TÔN GIÁO Ở ĐẠI VIỆT  TRONG CÁC THẾ KỈ XVI - XVIII </vt:lpstr>
      <vt:lpstr>PowerPoint Presentation</vt:lpstr>
      <vt:lpstr>Hoạt động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Những nét chính về sự chuyển biến trong  tín ngưỡng – tôn giáo thế kỉ XVI - XVIII </vt:lpstr>
      <vt:lpstr>2. Những nét chính về sự chuyển biến trong  tín ngưỡng – tôn giáo thế kỉ XVI - XVIII </vt:lpstr>
      <vt:lpstr>PowerPoint Presentation</vt:lpstr>
      <vt:lpstr>2. Những nét chính về sự chuyển biến trong  tín ngưỡng – tôn giáo thế kỉ XVI - XVIII </vt:lpstr>
      <vt:lpstr>PowerPoint Presentation</vt:lpstr>
      <vt:lpstr>BÀI 6: KINH TẾ, VĂN HOÁ VÀ TÔN GIÁO Ở ĐẠI VIỆT  TRONG CÁC THẾ KỈ XVI - XVIII </vt:lpstr>
      <vt:lpstr>PowerPoint Presentation</vt:lpstr>
      <vt:lpstr>PowerPoint Presentation</vt:lpstr>
      <vt:lpstr>PowerPoint Presentation</vt:lpstr>
      <vt:lpstr>BÀI 6: KINH TẾ, VĂN HOÁ VÀ TÔN GIÁO Ở ĐẠI VIỆT  TRONG CÁC THẾ KỈ XVI - XVIII </vt:lpstr>
      <vt:lpstr>PowerPoint Presentation</vt:lpstr>
      <vt:lpstr>PowerPoint Presentation</vt:lpstr>
      <vt:lpstr>PowerPoint Presentation</vt:lpstr>
      <vt:lpstr>LUYỆN TẬP</vt:lpstr>
      <vt:lpstr>Hoàn thành bảng tóm tắt những nét chính trong kinh tế, tôn giáo và văn hóa nước ta ở các thế kỉ XVI-XVIII theo bảng dưới đây</vt:lpstr>
      <vt:lpstr>VẬN DỤNG</vt:lpstr>
      <vt:lpstr> 1. Em hãy đóng vai là một hướng dẫn viên du lịch giới thiệu về một làng nghề thủ công đã có từ thế kỉ XVI-XVIII.  * Yêu cầu:  - Giới thiệu làng nghề và đề xuất giải pháp đề bảo tồn làng nghề).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Administrator</cp:lastModifiedBy>
  <cp:revision>2</cp:revision>
  <dcterms:created xsi:type="dcterms:W3CDTF">2023-07-15T10:21:46Z</dcterms:created>
  <dcterms:modified xsi:type="dcterms:W3CDTF">2024-08-29T13:36:00Z</dcterms:modified>
</cp:coreProperties>
</file>