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9" r:id="rId2"/>
    <p:sldId id="257" r:id="rId3"/>
    <p:sldId id="258" r:id="rId4"/>
    <p:sldId id="263" r:id="rId5"/>
    <p:sldId id="262" r:id="rId6"/>
    <p:sldId id="284" r:id="rId7"/>
    <p:sldId id="285" r:id="rId8"/>
    <p:sldId id="261" r:id="rId9"/>
    <p:sldId id="266" r:id="rId10"/>
    <p:sldId id="264" r:id="rId11"/>
    <p:sldId id="286" r:id="rId12"/>
    <p:sldId id="268" r:id="rId13"/>
    <p:sldId id="270" r:id="rId14"/>
    <p:sldId id="265" r:id="rId15"/>
    <p:sldId id="269" r:id="rId16"/>
    <p:sldId id="267" r:id="rId17"/>
    <p:sldId id="271" r:id="rId18"/>
    <p:sldId id="273" r:id="rId19"/>
    <p:sldId id="274" r:id="rId20"/>
    <p:sldId id="277" r:id="rId21"/>
    <p:sldId id="278" r:id="rId22"/>
    <p:sldId id="275" r:id="rId23"/>
    <p:sldId id="280" r:id="rId24"/>
    <p:sldId id="276" r:id="rId25"/>
    <p:sldId id="279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Gloria Hallelujah" panose="020B0604020202020204" charset="0"/>
      <p:regular r:id="rId38"/>
    </p:embeddedFont>
    <p:embeddedFont>
      <p:font typeface="Nunito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CA506-93AE-4EB8-B0F3-14B201250B9D}" v="4" dt="2022-09-20T17:00:00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ếnn Hảii" userId="8892aa6b5a5ca152" providerId="LiveId" clId="{07BCA506-93AE-4EB8-B0F3-14B201250B9D}"/>
    <pc:docChg chg="custSel modSld">
      <pc:chgData name="Yếnn Hảii" userId="8892aa6b5a5ca152" providerId="LiveId" clId="{07BCA506-93AE-4EB8-B0F3-14B201250B9D}" dt="2022-09-20T17:00:00.063" v="4" actId="13926"/>
      <pc:docMkLst>
        <pc:docMk/>
      </pc:docMkLst>
      <pc:sldChg chg="delSp mod delAnim">
        <pc:chgData name="Yếnn Hảii" userId="8892aa6b5a5ca152" providerId="LiveId" clId="{07BCA506-93AE-4EB8-B0F3-14B201250B9D}" dt="2022-09-20T16:58:19.557" v="0" actId="478"/>
        <pc:sldMkLst>
          <pc:docMk/>
          <pc:sldMk cId="0" sldId="258"/>
        </pc:sldMkLst>
        <pc:spChg chg="del">
          <ac:chgData name="Yếnn Hảii" userId="8892aa6b5a5ca152" providerId="LiveId" clId="{07BCA506-93AE-4EB8-B0F3-14B201250B9D}" dt="2022-09-20T16:58:19.557" v="0" actId="478"/>
          <ac:spMkLst>
            <pc:docMk/>
            <pc:sldMk cId="0" sldId="258"/>
            <ac:spMk id="2" creationId="{42306796-53C0-7DDF-05C3-33D00D963243}"/>
          </ac:spMkLst>
        </pc:spChg>
      </pc:sldChg>
      <pc:sldChg chg="modSp">
        <pc:chgData name="Yếnn Hảii" userId="8892aa6b5a5ca152" providerId="LiveId" clId="{07BCA506-93AE-4EB8-B0F3-14B201250B9D}" dt="2022-09-20T17:00:00.063" v="4" actId="13926"/>
        <pc:sldMkLst>
          <pc:docMk/>
          <pc:sldMk cId="2624512070" sldId="284"/>
        </pc:sldMkLst>
        <pc:spChg chg="mod">
          <ac:chgData name="Yếnn Hảii" userId="8892aa6b5a5ca152" providerId="LiveId" clId="{07BCA506-93AE-4EB8-B0F3-14B201250B9D}" dt="2022-09-20T17:00:00.063" v="4" actId="13926"/>
          <ac:spMkLst>
            <pc:docMk/>
            <pc:sldMk cId="2624512070" sldId="284"/>
            <ac:spMk id="5" creationId="{5DC982D0-D6EF-B7CB-10A8-B7D4F4F00B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08657a00ab_0_2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g108657a00ab_0_2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08657a00ab_0_2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g108657a00ab_0_2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108657a00ab_0_2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g108657a00ab_0_2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08657a00ab_0_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g108657a00ab_0_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08657a00a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08657a00a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08657a00ab_0_2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g108657a00ab_0_2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657a00ab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108657a00ab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8657a00ab_0_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108657a00ab_0_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108657a00ab_0_1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g108657a00ab_0_1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08657a00ab_0_1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08657a00ab_0_1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350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08657a00ab_0_1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108657a00ab_0_1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108657a00ab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g108657a00ab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08657a00ab_0_2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g108657a00ab_0_2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title"/>
          </p:nvPr>
        </p:nvSpPr>
        <p:spPr>
          <a:xfrm>
            <a:off x="1248000" y="836000"/>
            <a:ext cx="66480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body" idx="1"/>
          </p:nvPr>
        </p:nvSpPr>
        <p:spPr>
          <a:xfrm>
            <a:off x="855275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2"/>
          </p:nvPr>
        </p:nvSpPr>
        <p:spPr>
          <a:xfrm>
            <a:off x="4815599" y="1755700"/>
            <a:ext cx="3473100" cy="301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200">
                <a:solidFill>
                  <a:schemeClr val="accent1"/>
                </a:solidFill>
              </a:defRPr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○"/>
              <a:defRPr sz="1200">
                <a:solidFill>
                  <a:schemeClr val="accent1"/>
                </a:solidFill>
              </a:defRPr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200"/>
              <a:buChar char="■"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6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sv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4.svg"/><Relationship Id="rId4" Type="http://schemas.openxmlformats.org/officeDocument/2006/relationships/image" Target="../media/image1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1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1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1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1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1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1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1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FCD4F56-954F-FF8E-8C91-45464B43BA4B}"/>
              </a:ext>
            </a:extLst>
          </p:cNvPr>
          <p:cNvSpPr txBox="1"/>
          <p:nvPr/>
        </p:nvSpPr>
        <p:spPr>
          <a:xfrm>
            <a:off x="165768" y="243613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II. QUY TẮC DẤU NGOẶC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/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16431FBF-46F9-36EF-197F-66EDA285A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665" y="1956632"/>
                <a:ext cx="1843547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88B129B1-4E50-A177-0D56-6EEB5092EE6A}"/>
              </a:ext>
            </a:extLst>
          </p:cNvPr>
          <p:cNvSpPr/>
          <p:nvPr/>
        </p:nvSpPr>
        <p:spPr>
          <a:xfrm>
            <a:off x="1349980" y="776307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7682853-7448-C4E3-85BC-CEFD6C946E9E}"/>
              </a:ext>
            </a:extLst>
          </p:cNvPr>
          <p:cNvSpPr txBox="1"/>
          <p:nvPr/>
        </p:nvSpPr>
        <p:spPr>
          <a:xfrm>
            <a:off x="3500059" y="994495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/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16CCE031-9E25-D96B-91C6-A421CE84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517" y="1981436"/>
                <a:ext cx="3239114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50B811CD-780F-4006-5C07-940D1262EE38}"/>
              </a:ext>
            </a:extLst>
          </p:cNvPr>
          <p:cNvSpPr txBox="1"/>
          <p:nvPr/>
        </p:nvSpPr>
        <p:spPr>
          <a:xfrm>
            <a:off x="619038" y="21450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/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7CFA0BBA-50BF-09C4-D545-4824B8255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657" y="2941197"/>
                <a:ext cx="6122424" cy="7352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/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12ACA4B-FAD4-6106-0E1D-7D2B5AE4A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80" y="2955548"/>
                <a:ext cx="1843547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/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3A8E27C9-2AA5-1EA8-6E96-7B2FAD459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833" y="3940666"/>
                <a:ext cx="3615367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  <p:bldP spid="4" grpId="0"/>
      <p:bldP spid="34" grpId="0"/>
      <p:bldP spid="35" grpId="0"/>
      <p:bldP spid="39" grpId="0"/>
      <p:bldP spid="40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54F650D7-B005-764E-8C57-293D87FDD2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11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C021C940-6F8F-3040-4126-D7BE2F8F6BBD}"/>
              </a:ext>
            </a:extLst>
          </p:cNvPr>
          <p:cNvSpPr txBox="1"/>
          <p:nvPr/>
        </p:nvSpPr>
        <p:spPr>
          <a:xfrm>
            <a:off x="943503" y="109794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/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653D1FE-4C1F-2846-5557-2A5A5EE68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886863"/>
                <a:ext cx="1686847" cy="8530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/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69B2CF2-C1C1-DF3C-CCB3-6B1478FD7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72" y="886863"/>
                <a:ext cx="2940460" cy="735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/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5F9B61-F748-4371-939D-C348F0FFF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18" y="2241257"/>
                <a:ext cx="1686847" cy="853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/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70DB2AD-902E-12F9-8A2D-302F920A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418" y="2241257"/>
                <a:ext cx="3414252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/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579AE6F-7D1E-0D21-84BE-4C6239499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516" y="3567409"/>
                <a:ext cx="349352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5468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23"/>
          <p:cNvGrpSpPr/>
          <p:nvPr/>
        </p:nvGrpSpPr>
        <p:grpSpPr>
          <a:xfrm>
            <a:off x="100486" y="3969347"/>
            <a:ext cx="1166367" cy="1160958"/>
            <a:chOff x="1028701" y="6142909"/>
            <a:chExt cx="3843299" cy="4374728"/>
          </a:xfrm>
        </p:grpSpPr>
        <p:sp>
          <p:nvSpPr>
            <p:cNvPr id="870" name="Google Shape;870;p23"/>
            <p:cNvSpPr/>
            <p:nvPr/>
          </p:nvSpPr>
          <p:spPr>
            <a:xfrm>
              <a:off x="1028701" y="6142909"/>
              <a:ext cx="3843299" cy="4374728"/>
            </a:xfrm>
            <a:custGeom>
              <a:avLst/>
              <a:gdLst/>
              <a:ahLst/>
              <a:cxnLst/>
              <a:rect l="l" t="t" r="r" b="b"/>
              <a:pathLst>
                <a:path w="3843299" h="4374728" extrusionOk="0">
                  <a:moveTo>
                    <a:pt x="3820407" y="4144719"/>
                  </a:moveTo>
                  <a:cubicBezTo>
                    <a:pt x="3772713" y="4107358"/>
                    <a:pt x="3725980" y="4068686"/>
                    <a:pt x="3676622" y="4033512"/>
                  </a:cubicBezTo>
                  <a:cubicBezTo>
                    <a:pt x="3597247" y="3979090"/>
                    <a:pt x="3524349" y="3915918"/>
                    <a:pt x="3446024" y="3860271"/>
                  </a:cubicBezTo>
                  <a:cubicBezTo>
                    <a:pt x="3384939" y="3820986"/>
                    <a:pt x="3323855" y="3781700"/>
                    <a:pt x="3259182" y="3748539"/>
                  </a:cubicBezTo>
                  <a:cubicBezTo>
                    <a:pt x="3165193" y="3700767"/>
                    <a:pt x="3170356" y="3718266"/>
                    <a:pt x="3110847" y="3790887"/>
                  </a:cubicBezTo>
                  <a:cubicBezTo>
                    <a:pt x="3105508" y="3800249"/>
                    <a:pt x="3075666" y="3828248"/>
                    <a:pt x="3070590" y="3844959"/>
                  </a:cubicBezTo>
                  <a:cubicBezTo>
                    <a:pt x="3067265" y="3845397"/>
                    <a:pt x="3063939" y="3846622"/>
                    <a:pt x="3061051" y="3849072"/>
                  </a:cubicBezTo>
                  <a:cubicBezTo>
                    <a:pt x="3038385" y="3868933"/>
                    <a:pt x="3020007" y="3888095"/>
                    <a:pt x="2996291" y="3908131"/>
                  </a:cubicBezTo>
                  <a:cubicBezTo>
                    <a:pt x="2937832" y="3959229"/>
                    <a:pt x="2874122" y="4001226"/>
                    <a:pt x="2796497" y="4017063"/>
                  </a:cubicBezTo>
                  <a:cubicBezTo>
                    <a:pt x="2739439" y="4028700"/>
                    <a:pt x="2678879" y="4037887"/>
                    <a:pt x="2624621" y="4010501"/>
                  </a:cubicBezTo>
                  <a:cubicBezTo>
                    <a:pt x="2604580" y="4000789"/>
                    <a:pt x="2587690" y="3986090"/>
                    <a:pt x="2572550" y="3969991"/>
                  </a:cubicBezTo>
                  <a:cubicBezTo>
                    <a:pt x="2567737" y="3965178"/>
                    <a:pt x="2563361" y="3959666"/>
                    <a:pt x="2558811" y="3954241"/>
                  </a:cubicBezTo>
                  <a:cubicBezTo>
                    <a:pt x="2563624" y="3953804"/>
                    <a:pt x="2568437" y="3953366"/>
                    <a:pt x="2573250" y="3952929"/>
                  </a:cubicBezTo>
                  <a:cubicBezTo>
                    <a:pt x="2610793" y="3951179"/>
                    <a:pt x="2654550" y="3950042"/>
                    <a:pt x="2693144" y="3945754"/>
                  </a:cubicBezTo>
                  <a:cubicBezTo>
                    <a:pt x="2722899" y="3935430"/>
                    <a:pt x="2735938" y="3902619"/>
                    <a:pt x="2746615" y="3875495"/>
                  </a:cubicBezTo>
                  <a:cubicBezTo>
                    <a:pt x="2776894" y="3801386"/>
                    <a:pt x="2791509" y="3721766"/>
                    <a:pt x="2793522" y="3641795"/>
                  </a:cubicBezTo>
                  <a:cubicBezTo>
                    <a:pt x="2794747" y="3634095"/>
                    <a:pt x="2795797" y="3626395"/>
                    <a:pt x="2796585" y="3618608"/>
                  </a:cubicBezTo>
                  <a:cubicBezTo>
                    <a:pt x="2802449" y="3533125"/>
                    <a:pt x="2794660" y="3444930"/>
                    <a:pt x="2766480" y="3363734"/>
                  </a:cubicBezTo>
                  <a:cubicBezTo>
                    <a:pt x="2741539" y="3294437"/>
                    <a:pt x="2699445" y="3231615"/>
                    <a:pt x="2660676" y="3168969"/>
                  </a:cubicBezTo>
                  <a:cubicBezTo>
                    <a:pt x="2619982" y="3102385"/>
                    <a:pt x="2579289" y="3035888"/>
                    <a:pt x="2536057" y="2970879"/>
                  </a:cubicBezTo>
                  <a:cubicBezTo>
                    <a:pt x="2487837" y="2898957"/>
                    <a:pt x="2440229" y="2822574"/>
                    <a:pt x="2431303" y="2734378"/>
                  </a:cubicBezTo>
                  <a:cubicBezTo>
                    <a:pt x="2408374" y="2536726"/>
                    <a:pt x="2526255" y="2359022"/>
                    <a:pt x="2634072" y="2203805"/>
                  </a:cubicBezTo>
                  <a:cubicBezTo>
                    <a:pt x="2713184" y="2103973"/>
                    <a:pt x="2799998" y="2006065"/>
                    <a:pt x="2841129" y="1883221"/>
                  </a:cubicBezTo>
                  <a:cubicBezTo>
                    <a:pt x="2854869" y="1845686"/>
                    <a:pt x="2863620" y="1802813"/>
                    <a:pt x="2868171" y="1756878"/>
                  </a:cubicBezTo>
                  <a:cubicBezTo>
                    <a:pt x="2876573" y="1759240"/>
                    <a:pt x="2885936" y="1758803"/>
                    <a:pt x="2894513" y="1759678"/>
                  </a:cubicBezTo>
                  <a:cubicBezTo>
                    <a:pt x="2904664" y="1760203"/>
                    <a:pt x="2914378" y="1760465"/>
                    <a:pt x="2923917" y="1760465"/>
                  </a:cubicBezTo>
                  <a:cubicBezTo>
                    <a:pt x="2982201" y="1760465"/>
                    <a:pt x="3029896" y="1749353"/>
                    <a:pt x="3080742" y="1711818"/>
                  </a:cubicBezTo>
                  <a:cubicBezTo>
                    <a:pt x="3101745" y="1699481"/>
                    <a:pt x="3124499" y="1689856"/>
                    <a:pt x="3144189" y="1675244"/>
                  </a:cubicBezTo>
                  <a:cubicBezTo>
                    <a:pt x="3165630" y="1658795"/>
                    <a:pt x="3183308" y="1638146"/>
                    <a:pt x="3202123" y="1618985"/>
                  </a:cubicBezTo>
                  <a:cubicBezTo>
                    <a:pt x="3222864" y="1596673"/>
                    <a:pt x="3247280" y="1578124"/>
                    <a:pt x="3267671" y="1555550"/>
                  </a:cubicBezTo>
                  <a:cubicBezTo>
                    <a:pt x="3293575" y="1524052"/>
                    <a:pt x="3315629" y="1488879"/>
                    <a:pt x="3335319" y="1453006"/>
                  </a:cubicBezTo>
                  <a:cubicBezTo>
                    <a:pt x="3354222" y="1412320"/>
                    <a:pt x="3378026" y="1374347"/>
                    <a:pt x="3393516" y="1331562"/>
                  </a:cubicBezTo>
                  <a:cubicBezTo>
                    <a:pt x="3404368" y="1295514"/>
                    <a:pt x="3413994" y="1259028"/>
                    <a:pt x="3425371" y="1223155"/>
                  </a:cubicBezTo>
                  <a:cubicBezTo>
                    <a:pt x="3436747" y="1179757"/>
                    <a:pt x="3448212" y="1136359"/>
                    <a:pt x="3458713" y="1092786"/>
                  </a:cubicBezTo>
                  <a:cubicBezTo>
                    <a:pt x="3475866" y="1034952"/>
                    <a:pt x="3495294" y="977817"/>
                    <a:pt x="3507634" y="918670"/>
                  </a:cubicBezTo>
                  <a:cubicBezTo>
                    <a:pt x="3522774" y="861011"/>
                    <a:pt x="3532137" y="802214"/>
                    <a:pt x="3542902" y="743592"/>
                  </a:cubicBezTo>
                  <a:cubicBezTo>
                    <a:pt x="3555504" y="685320"/>
                    <a:pt x="3565305" y="626348"/>
                    <a:pt x="3572919" y="567201"/>
                  </a:cubicBezTo>
                  <a:cubicBezTo>
                    <a:pt x="3577470" y="503591"/>
                    <a:pt x="3610112" y="445144"/>
                    <a:pt x="3611425" y="381360"/>
                  </a:cubicBezTo>
                  <a:cubicBezTo>
                    <a:pt x="3612387" y="299727"/>
                    <a:pt x="3552791" y="323088"/>
                    <a:pt x="3520761" y="370686"/>
                  </a:cubicBezTo>
                  <a:cubicBezTo>
                    <a:pt x="3515247" y="274528"/>
                    <a:pt x="3434210" y="340150"/>
                    <a:pt x="3413469" y="390897"/>
                  </a:cubicBezTo>
                  <a:cubicBezTo>
                    <a:pt x="3414081" y="362111"/>
                    <a:pt x="3406993" y="269366"/>
                    <a:pt x="3360523" y="308389"/>
                  </a:cubicBezTo>
                  <a:cubicBezTo>
                    <a:pt x="3336719" y="337000"/>
                    <a:pt x="3332081" y="376810"/>
                    <a:pt x="3321230" y="411458"/>
                  </a:cubicBezTo>
                  <a:cubicBezTo>
                    <a:pt x="3307840" y="462293"/>
                    <a:pt x="3299351" y="512078"/>
                    <a:pt x="3291300" y="564576"/>
                  </a:cubicBezTo>
                  <a:cubicBezTo>
                    <a:pt x="3259620" y="533252"/>
                    <a:pt x="3236429" y="487667"/>
                    <a:pt x="3193109" y="470343"/>
                  </a:cubicBezTo>
                  <a:cubicBezTo>
                    <a:pt x="3146027" y="454681"/>
                    <a:pt x="3131237" y="500266"/>
                    <a:pt x="3139201" y="538327"/>
                  </a:cubicBezTo>
                  <a:cubicBezTo>
                    <a:pt x="3147690" y="584262"/>
                    <a:pt x="3179895" y="620485"/>
                    <a:pt x="3211925" y="652596"/>
                  </a:cubicBezTo>
                  <a:cubicBezTo>
                    <a:pt x="3226540" y="668170"/>
                    <a:pt x="3242730" y="682082"/>
                    <a:pt x="3257782" y="697219"/>
                  </a:cubicBezTo>
                  <a:cubicBezTo>
                    <a:pt x="3273097" y="713143"/>
                    <a:pt x="3287187" y="731342"/>
                    <a:pt x="3308890" y="738779"/>
                  </a:cubicBezTo>
                  <a:cubicBezTo>
                    <a:pt x="3307315" y="749104"/>
                    <a:pt x="3307840" y="761003"/>
                    <a:pt x="3305652" y="769578"/>
                  </a:cubicBezTo>
                  <a:cubicBezTo>
                    <a:pt x="3300576" y="807551"/>
                    <a:pt x="3294450" y="845436"/>
                    <a:pt x="3286924" y="882972"/>
                  </a:cubicBezTo>
                  <a:cubicBezTo>
                    <a:pt x="3259182" y="1027777"/>
                    <a:pt x="3222427" y="1175470"/>
                    <a:pt x="3139901" y="1300063"/>
                  </a:cubicBezTo>
                  <a:cubicBezTo>
                    <a:pt x="3125199" y="1324387"/>
                    <a:pt x="3112860" y="1350198"/>
                    <a:pt x="3097107" y="1373910"/>
                  </a:cubicBezTo>
                  <a:cubicBezTo>
                    <a:pt x="3075579" y="1406283"/>
                    <a:pt x="3046349" y="1432182"/>
                    <a:pt x="3018782" y="1459130"/>
                  </a:cubicBezTo>
                  <a:cubicBezTo>
                    <a:pt x="2980889" y="1500603"/>
                    <a:pt x="2939845" y="1540326"/>
                    <a:pt x="2888824" y="1565175"/>
                  </a:cubicBezTo>
                  <a:cubicBezTo>
                    <a:pt x="2881386" y="1568675"/>
                    <a:pt x="2873860" y="1571912"/>
                    <a:pt x="2866246" y="1574974"/>
                  </a:cubicBezTo>
                  <a:cubicBezTo>
                    <a:pt x="2851806" y="1439094"/>
                    <a:pt x="2811025" y="1301988"/>
                    <a:pt x="2755716" y="1209681"/>
                  </a:cubicBezTo>
                  <a:cubicBezTo>
                    <a:pt x="2701020" y="1117373"/>
                    <a:pt x="2638273" y="1029440"/>
                    <a:pt x="2562223" y="953406"/>
                  </a:cubicBezTo>
                  <a:cubicBezTo>
                    <a:pt x="2489762" y="877372"/>
                    <a:pt x="2402336" y="809038"/>
                    <a:pt x="2361817" y="709293"/>
                  </a:cubicBezTo>
                  <a:cubicBezTo>
                    <a:pt x="2328387" y="635010"/>
                    <a:pt x="2345102" y="552326"/>
                    <a:pt x="2376432" y="480317"/>
                  </a:cubicBezTo>
                  <a:cubicBezTo>
                    <a:pt x="2404874" y="412683"/>
                    <a:pt x="2430078" y="342687"/>
                    <a:pt x="2472697" y="282315"/>
                  </a:cubicBezTo>
                  <a:cubicBezTo>
                    <a:pt x="2514091" y="225530"/>
                    <a:pt x="2556535" y="169533"/>
                    <a:pt x="2597754" y="112574"/>
                  </a:cubicBezTo>
                  <a:cubicBezTo>
                    <a:pt x="2611756" y="85887"/>
                    <a:pt x="2675291" y="38115"/>
                    <a:pt x="2648424" y="8279"/>
                  </a:cubicBezTo>
                  <a:cubicBezTo>
                    <a:pt x="2637660" y="-1171"/>
                    <a:pt x="2623046" y="-383"/>
                    <a:pt x="2609043" y="492"/>
                  </a:cubicBezTo>
                  <a:cubicBezTo>
                    <a:pt x="2604492" y="754"/>
                    <a:pt x="2600117" y="1017"/>
                    <a:pt x="2595916" y="929"/>
                  </a:cubicBezTo>
                  <a:cubicBezTo>
                    <a:pt x="2513216" y="3379"/>
                    <a:pt x="2434716" y="12566"/>
                    <a:pt x="2351140" y="14141"/>
                  </a:cubicBezTo>
                  <a:cubicBezTo>
                    <a:pt x="2269490" y="13441"/>
                    <a:pt x="2188278" y="23066"/>
                    <a:pt x="2106977" y="29453"/>
                  </a:cubicBezTo>
                  <a:cubicBezTo>
                    <a:pt x="1976582" y="32953"/>
                    <a:pt x="1850125" y="51852"/>
                    <a:pt x="1719379" y="56751"/>
                  </a:cubicBezTo>
                  <a:cubicBezTo>
                    <a:pt x="1614013" y="66463"/>
                    <a:pt x="1507859" y="61914"/>
                    <a:pt x="1402580" y="71888"/>
                  </a:cubicBezTo>
                  <a:cubicBezTo>
                    <a:pt x="1310515" y="80638"/>
                    <a:pt x="1220551" y="107236"/>
                    <a:pt x="1127524" y="105661"/>
                  </a:cubicBezTo>
                  <a:cubicBezTo>
                    <a:pt x="1125511" y="105749"/>
                    <a:pt x="1123499" y="105749"/>
                    <a:pt x="1121486" y="105749"/>
                  </a:cubicBezTo>
                  <a:cubicBezTo>
                    <a:pt x="1116498" y="105749"/>
                    <a:pt x="1111422" y="105661"/>
                    <a:pt x="1106871" y="107586"/>
                  </a:cubicBezTo>
                  <a:cubicBezTo>
                    <a:pt x="1101795" y="109511"/>
                    <a:pt x="1100483" y="115286"/>
                    <a:pt x="1102058" y="119923"/>
                  </a:cubicBezTo>
                  <a:cubicBezTo>
                    <a:pt x="1096719" y="131823"/>
                    <a:pt x="1092256" y="149934"/>
                    <a:pt x="1089718" y="161046"/>
                  </a:cubicBezTo>
                  <a:cubicBezTo>
                    <a:pt x="1076854" y="189132"/>
                    <a:pt x="1069503" y="219318"/>
                    <a:pt x="1063027" y="249417"/>
                  </a:cubicBezTo>
                  <a:cubicBezTo>
                    <a:pt x="1062064" y="256941"/>
                    <a:pt x="1059439" y="264816"/>
                    <a:pt x="1058739" y="272603"/>
                  </a:cubicBezTo>
                  <a:cubicBezTo>
                    <a:pt x="1046399" y="311889"/>
                    <a:pt x="1037385" y="352311"/>
                    <a:pt x="1032572" y="392997"/>
                  </a:cubicBezTo>
                  <a:cubicBezTo>
                    <a:pt x="1021195" y="468943"/>
                    <a:pt x="1010693" y="545852"/>
                    <a:pt x="1017345" y="622848"/>
                  </a:cubicBezTo>
                  <a:cubicBezTo>
                    <a:pt x="1025133" y="743417"/>
                    <a:pt x="1063814" y="860573"/>
                    <a:pt x="1130062" y="961718"/>
                  </a:cubicBezTo>
                  <a:cubicBezTo>
                    <a:pt x="1150890" y="994441"/>
                    <a:pt x="1177757" y="1022790"/>
                    <a:pt x="1205849" y="1049476"/>
                  </a:cubicBezTo>
                  <a:cubicBezTo>
                    <a:pt x="1264571" y="1104511"/>
                    <a:pt x="1325393" y="1157533"/>
                    <a:pt x="1389015" y="1206968"/>
                  </a:cubicBezTo>
                  <a:cubicBezTo>
                    <a:pt x="1516873" y="1299014"/>
                    <a:pt x="1626090" y="1410045"/>
                    <a:pt x="1624689" y="1570250"/>
                  </a:cubicBezTo>
                  <a:cubicBezTo>
                    <a:pt x="1600273" y="1566400"/>
                    <a:pt x="1576382" y="1559838"/>
                    <a:pt x="1551616" y="1557825"/>
                  </a:cubicBezTo>
                  <a:cubicBezTo>
                    <a:pt x="1501645" y="1554938"/>
                    <a:pt x="1453163" y="1544876"/>
                    <a:pt x="1407305" y="1524402"/>
                  </a:cubicBezTo>
                  <a:cubicBezTo>
                    <a:pt x="1379039" y="1514165"/>
                    <a:pt x="1351997" y="1500866"/>
                    <a:pt x="1324693" y="1488354"/>
                  </a:cubicBezTo>
                  <a:cubicBezTo>
                    <a:pt x="1277173" y="1467267"/>
                    <a:pt x="1228865" y="1447581"/>
                    <a:pt x="1186771" y="1416695"/>
                  </a:cubicBezTo>
                  <a:cubicBezTo>
                    <a:pt x="1108971" y="1366210"/>
                    <a:pt x="1042198" y="1301638"/>
                    <a:pt x="969825" y="1244066"/>
                  </a:cubicBezTo>
                  <a:cubicBezTo>
                    <a:pt x="925980" y="1202593"/>
                    <a:pt x="882573" y="1160420"/>
                    <a:pt x="841442" y="1116148"/>
                  </a:cubicBezTo>
                  <a:cubicBezTo>
                    <a:pt x="813350" y="1081937"/>
                    <a:pt x="788059" y="1045539"/>
                    <a:pt x="760142" y="1011066"/>
                  </a:cubicBezTo>
                  <a:cubicBezTo>
                    <a:pt x="699232" y="943781"/>
                    <a:pt x="656701" y="863198"/>
                    <a:pt x="601042" y="792152"/>
                  </a:cubicBezTo>
                  <a:cubicBezTo>
                    <a:pt x="633685" y="733880"/>
                    <a:pt x="649525" y="665983"/>
                    <a:pt x="654863" y="599311"/>
                  </a:cubicBezTo>
                  <a:cubicBezTo>
                    <a:pt x="655826" y="565538"/>
                    <a:pt x="663264" y="527128"/>
                    <a:pt x="644711" y="496854"/>
                  </a:cubicBezTo>
                  <a:cubicBezTo>
                    <a:pt x="592553" y="446369"/>
                    <a:pt x="538820" y="577525"/>
                    <a:pt x="527618" y="615586"/>
                  </a:cubicBezTo>
                  <a:cubicBezTo>
                    <a:pt x="505827" y="560988"/>
                    <a:pt x="481323" y="506829"/>
                    <a:pt x="443080" y="461506"/>
                  </a:cubicBezTo>
                  <a:cubicBezTo>
                    <a:pt x="397135" y="406209"/>
                    <a:pt x="356179" y="408396"/>
                    <a:pt x="361342" y="488542"/>
                  </a:cubicBezTo>
                  <a:cubicBezTo>
                    <a:pt x="334650" y="438057"/>
                    <a:pt x="291944" y="482767"/>
                    <a:pt x="298157" y="524240"/>
                  </a:cubicBezTo>
                  <a:cubicBezTo>
                    <a:pt x="235760" y="449782"/>
                    <a:pt x="212219" y="553989"/>
                    <a:pt x="235585" y="603161"/>
                  </a:cubicBezTo>
                  <a:cubicBezTo>
                    <a:pt x="249237" y="636410"/>
                    <a:pt x="269190" y="666683"/>
                    <a:pt x="285380" y="698706"/>
                  </a:cubicBezTo>
                  <a:cubicBezTo>
                    <a:pt x="303846" y="743329"/>
                    <a:pt x="330625" y="783752"/>
                    <a:pt x="352678" y="826625"/>
                  </a:cubicBezTo>
                  <a:cubicBezTo>
                    <a:pt x="387596" y="906858"/>
                    <a:pt x="440104" y="977117"/>
                    <a:pt x="485524" y="1051401"/>
                  </a:cubicBezTo>
                  <a:cubicBezTo>
                    <a:pt x="543808" y="1138197"/>
                    <a:pt x="608306" y="1221930"/>
                    <a:pt x="679192" y="1298751"/>
                  </a:cubicBezTo>
                  <a:cubicBezTo>
                    <a:pt x="724874" y="1339874"/>
                    <a:pt x="766793" y="1384847"/>
                    <a:pt x="812388" y="1425970"/>
                  </a:cubicBezTo>
                  <a:cubicBezTo>
                    <a:pt x="853169" y="1459305"/>
                    <a:pt x="891062" y="1493604"/>
                    <a:pt x="931231" y="1528252"/>
                  </a:cubicBezTo>
                  <a:cubicBezTo>
                    <a:pt x="998529" y="1576199"/>
                    <a:pt x="1069240" y="1620472"/>
                    <a:pt x="1143277" y="1657308"/>
                  </a:cubicBezTo>
                  <a:cubicBezTo>
                    <a:pt x="1210837" y="1695193"/>
                    <a:pt x="1281723" y="1731417"/>
                    <a:pt x="1354972" y="1757578"/>
                  </a:cubicBezTo>
                  <a:cubicBezTo>
                    <a:pt x="1396279" y="1770877"/>
                    <a:pt x="1438460" y="1783214"/>
                    <a:pt x="1481517" y="1789164"/>
                  </a:cubicBezTo>
                  <a:cubicBezTo>
                    <a:pt x="1499545" y="1791001"/>
                    <a:pt x="1517573" y="1792313"/>
                    <a:pt x="1535513" y="1794413"/>
                  </a:cubicBezTo>
                  <a:cubicBezTo>
                    <a:pt x="1528862" y="1804913"/>
                    <a:pt x="1522211" y="1815325"/>
                    <a:pt x="1515647" y="1825649"/>
                  </a:cubicBezTo>
                  <a:cubicBezTo>
                    <a:pt x="1464539" y="1899846"/>
                    <a:pt x="1400304" y="1963630"/>
                    <a:pt x="1347796" y="2036776"/>
                  </a:cubicBezTo>
                  <a:cubicBezTo>
                    <a:pt x="1292925" y="2112547"/>
                    <a:pt x="1234379" y="2185694"/>
                    <a:pt x="1181433" y="2262865"/>
                  </a:cubicBezTo>
                  <a:cubicBezTo>
                    <a:pt x="1135838" y="2329711"/>
                    <a:pt x="1098120" y="2401458"/>
                    <a:pt x="1062677" y="2474079"/>
                  </a:cubicBezTo>
                  <a:cubicBezTo>
                    <a:pt x="1016819" y="2566562"/>
                    <a:pt x="977701" y="2663157"/>
                    <a:pt x="957748" y="2764827"/>
                  </a:cubicBezTo>
                  <a:cubicBezTo>
                    <a:pt x="909965" y="3027488"/>
                    <a:pt x="960548" y="3153045"/>
                    <a:pt x="1122536" y="3337223"/>
                  </a:cubicBezTo>
                  <a:cubicBezTo>
                    <a:pt x="1076854" y="3324361"/>
                    <a:pt x="1028634" y="3325673"/>
                    <a:pt x="981639" y="3324186"/>
                  </a:cubicBezTo>
                  <a:cubicBezTo>
                    <a:pt x="888962" y="3318061"/>
                    <a:pt x="826302" y="3346235"/>
                    <a:pt x="752178" y="3398382"/>
                  </a:cubicBezTo>
                  <a:cubicBezTo>
                    <a:pt x="712272" y="3426643"/>
                    <a:pt x="681992" y="3465841"/>
                    <a:pt x="654338" y="3505652"/>
                  </a:cubicBezTo>
                  <a:cubicBezTo>
                    <a:pt x="626771" y="3545375"/>
                    <a:pt x="599379" y="3585710"/>
                    <a:pt x="580914" y="3630595"/>
                  </a:cubicBezTo>
                  <a:cubicBezTo>
                    <a:pt x="549146" y="3704879"/>
                    <a:pt x="524643" y="3782575"/>
                    <a:pt x="512128" y="3862458"/>
                  </a:cubicBezTo>
                  <a:cubicBezTo>
                    <a:pt x="502414" y="3924755"/>
                    <a:pt x="487012" y="3986440"/>
                    <a:pt x="484036" y="4049524"/>
                  </a:cubicBezTo>
                  <a:cubicBezTo>
                    <a:pt x="401948" y="4085310"/>
                    <a:pt x="313647" y="4104646"/>
                    <a:pt x="232785" y="4144019"/>
                  </a:cubicBezTo>
                  <a:cubicBezTo>
                    <a:pt x="204518" y="4154256"/>
                    <a:pt x="180014" y="4172018"/>
                    <a:pt x="152885" y="4184617"/>
                  </a:cubicBezTo>
                  <a:cubicBezTo>
                    <a:pt x="113766" y="4203866"/>
                    <a:pt x="71584" y="4221803"/>
                    <a:pt x="38154" y="4250764"/>
                  </a:cubicBezTo>
                  <a:cubicBezTo>
                    <a:pt x="4374" y="4273863"/>
                    <a:pt x="-18030" y="4315336"/>
                    <a:pt x="19514" y="4346747"/>
                  </a:cubicBezTo>
                  <a:cubicBezTo>
                    <a:pt x="52594" y="4374570"/>
                    <a:pt x="99326" y="4370983"/>
                    <a:pt x="139932" y="4374483"/>
                  </a:cubicBezTo>
                  <a:cubicBezTo>
                    <a:pt x="232434" y="4376757"/>
                    <a:pt x="324324" y="4362758"/>
                    <a:pt x="416301" y="4354709"/>
                  </a:cubicBezTo>
                  <a:cubicBezTo>
                    <a:pt x="499089" y="4348147"/>
                    <a:pt x="581877" y="4345872"/>
                    <a:pt x="665190" y="4348934"/>
                  </a:cubicBezTo>
                  <a:cubicBezTo>
                    <a:pt x="734500" y="4353746"/>
                    <a:pt x="739139" y="4267388"/>
                    <a:pt x="746402" y="4217078"/>
                  </a:cubicBezTo>
                  <a:cubicBezTo>
                    <a:pt x="753928" y="4171580"/>
                    <a:pt x="766180" y="4127220"/>
                    <a:pt x="773619" y="4081547"/>
                  </a:cubicBezTo>
                  <a:cubicBezTo>
                    <a:pt x="779920" y="4034212"/>
                    <a:pt x="789897" y="3990289"/>
                    <a:pt x="799523" y="3942954"/>
                  </a:cubicBezTo>
                  <a:cubicBezTo>
                    <a:pt x="807837" y="3902006"/>
                    <a:pt x="812738" y="3859221"/>
                    <a:pt x="832078" y="3821598"/>
                  </a:cubicBezTo>
                  <a:cubicBezTo>
                    <a:pt x="862095" y="3767526"/>
                    <a:pt x="910140" y="3724653"/>
                    <a:pt x="960111" y="3687205"/>
                  </a:cubicBezTo>
                  <a:cubicBezTo>
                    <a:pt x="1025221" y="3648357"/>
                    <a:pt x="1102933" y="3632870"/>
                    <a:pt x="1179420" y="3634708"/>
                  </a:cubicBezTo>
                  <a:cubicBezTo>
                    <a:pt x="1215388" y="3638557"/>
                    <a:pt x="1248468" y="3645732"/>
                    <a:pt x="1283561" y="3657544"/>
                  </a:cubicBezTo>
                  <a:cubicBezTo>
                    <a:pt x="1291525" y="3659556"/>
                    <a:pt x="1302377" y="3665243"/>
                    <a:pt x="1313316" y="3669706"/>
                  </a:cubicBezTo>
                  <a:cubicBezTo>
                    <a:pt x="1313578" y="3681693"/>
                    <a:pt x="1313316" y="3693592"/>
                    <a:pt x="1312703" y="3705491"/>
                  </a:cubicBezTo>
                  <a:cubicBezTo>
                    <a:pt x="1307190" y="3753789"/>
                    <a:pt x="1285749" y="3798412"/>
                    <a:pt x="1272184" y="3844697"/>
                  </a:cubicBezTo>
                  <a:cubicBezTo>
                    <a:pt x="1269034" y="3854934"/>
                    <a:pt x="1265008" y="3866046"/>
                    <a:pt x="1268946" y="3876633"/>
                  </a:cubicBezTo>
                  <a:cubicBezTo>
                    <a:pt x="1271134" y="3885120"/>
                    <a:pt x="1277348" y="3891857"/>
                    <a:pt x="1284174" y="3896932"/>
                  </a:cubicBezTo>
                  <a:cubicBezTo>
                    <a:pt x="1314716" y="3916356"/>
                    <a:pt x="1353134" y="3915656"/>
                    <a:pt x="1387877" y="3921693"/>
                  </a:cubicBezTo>
                  <a:cubicBezTo>
                    <a:pt x="1427521" y="3927205"/>
                    <a:pt x="1467165" y="3932717"/>
                    <a:pt x="1506634" y="3939367"/>
                  </a:cubicBezTo>
                  <a:cubicBezTo>
                    <a:pt x="1683061" y="3967278"/>
                    <a:pt x="1862027" y="3967191"/>
                    <a:pt x="2040642" y="3967103"/>
                  </a:cubicBezTo>
                  <a:cubicBezTo>
                    <a:pt x="2095601" y="3967103"/>
                    <a:pt x="2150559" y="3967016"/>
                    <a:pt x="2205430" y="3967803"/>
                  </a:cubicBezTo>
                  <a:cubicBezTo>
                    <a:pt x="2219082" y="3967978"/>
                    <a:pt x="2232734" y="3967978"/>
                    <a:pt x="2246387" y="3967978"/>
                  </a:cubicBezTo>
                  <a:cubicBezTo>
                    <a:pt x="2275266" y="3967978"/>
                    <a:pt x="2304058" y="3967628"/>
                    <a:pt x="2332850" y="3967016"/>
                  </a:cubicBezTo>
                  <a:cubicBezTo>
                    <a:pt x="2330400" y="3986790"/>
                    <a:pt x="2339151" y="4008314"/>
                    <a:pt x="2345102" y="4026688"/>
                  </a:cubicBezTo>
                  <a:cubicBezTo>
                    <a:pt x="2368818" y="4099134"/>
                    <a:pt x="2421764" y="4162393"/>
                    <a:pt x="2490375" y="4196167"/>
                  </a:cubicBezTo>
                  <a:cubicBezTo>
                    <a:pt x="2554347" y="4232740"/>
                    <a:pt x="2625321" y="4255314"/>
                    <a:pt x="2699357" y="4256451"/>
                  </a:cubicBezTo>
                  <a:cubicBezTo>
                    <a:pt x="2700320" y="4256539"/>
                    <a:pt x="2701283" y="4256539"/>
                    <a:pt x="2702158" y="4256626"/>
                  </a:cubicBezTo>
                  <a:cubicBezTo>
                    <a:pt x="2702683" y="4256626"/>
                    <a:pt x="2705046" y="4256714"/>
                    <a:pt x="2707321" y="4256888"/>
                  </a:cubicBezTo>
                  <a:cubicBezTo>
                    <a:pt x="2815138" y="4261351"/>
                    <a:pt x="2924005" y="4229065"/>
                    <a:pt x="3015807" y="4172718"/>
                  </a:cubicBezTo>
                  <a:cubicBezTo>
                    <a:pt x="3077766" y="4140432"/>
                    <a:pt x="3135088" y="4096159"/>
                    <a:pt x="3170618" y="4035000"/>
                  </a:cubicBezTo>
                  <a:cubicBezTo>
                    <a:pt x="3170706" y="4034912"/>
                    <a:pt x="3170706" y="4034825"/>
                    <a:pt x="3170794" y="4034650"/>
                  </a:cubicBezTo>
                  <a:cubicBezTo>
                    <a:pt x="3186021" y="4027475"/>
                    <a:pt x="3201773" y="4027388"/>
                    <a:pt x="3221901" y="4036662"/>
                  </a:cubicBezTo>
                  <a:lnTo>
                    <a:pt x="3221901" y="4036575"/>
                  </a:lnTo>
                  <a:cubicBezTo>
                    <a:pt x="3316941" y="4064836"/>
                    <a:pt x="3408918" y="4096334"/>
                    <a:pt x="3503170" y="4128357"/>
                  </a:cubicBezTo>
                  <a:cubicBezTo>
                    <a:pt x="3546490" y="4145244"/>
                    <a:pt x="3588234" y="4166593"/>
                    <a:pt x="3632078" y="4181992"/>
                  </a:cubicBezTo>
                  <a:cubicBezTo>
                    <a:pt x="3678373" y="4198267"/>
                    <a:pt x="3729831" y="4201854"/>
                    <a:pt x="3778838" y="4204479"/>
                  </a:cubicBezTo>
                  <a:cubicBezTo>
                    <a:pt x="3798967" y="4204479"/>
                    <a:pt x="3823908" y="4205004"/>
                    <a:pt x="3838523" y="4188904"/>
                  </a:cubicBezTo>
                  <a:cubicBezTo>
                    <a:pt x="3851650" y="4171493"/>
                    <a:pt x="3835110" y="4153906"/>
                    <a:pt x="3820407" y="41447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2912606" y="8461770"/>
              <a:ext cx="1137" cy="87"/>
            </a:xfrm>
            <a:custGeom>
              <a:avLst/>
              <a:gdLst/>
              <a:ahLst/>
              <a:cxnLst/>
              <a:rect l="l" t="t" r="r" b="b"/>
              <a:pathLst>
                <a:path w="1137" h="87" extrusionOk="0">
                  <a:moveTo>
                    <a:pt x="0" y="88"/>
                  </a:moveTo>
                  <a:cubicBezTo>
                    <a:pt x="87" y="88"/>
                    <a:pt x="175" y="88"/>
                    <a:pt x="263" y="88"/>
                  </a:cubicBezTo>
                  <a:cubicBezTo>
                    <a:pt x="525" y="88"/>
                    <a:pt x="788" y="0"/>
                    <a:pt x="1138" y="0"/>
                  </a:cubicBezTo>
                  <a:cubicBezTo>
                    <a:pt x="788" y="0"/>
                    <a:pt x="350" y="88"/>
                    <a:pt x="0" y="8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23"/>
          <p:cNvGrpSpPr/>
          <p:nvPr/>
        </p:nvGrpSpPr>
        <p:grpSpPr>
          <a:xfrm>
            <a:off x="100486" y="3969345"/>
            <a:ext cx="1166367" cy="1160958"/>
            <a:chOff x="1028699" y="6142905"/>
            <a:chExt cx="3843298" cy="4374728"/>
          </a:xfrm>
        </p:grpSpPr>
        <p:grpSp>
          <p:nvGrpSpPr>
            <p:cNvPr id="873" name="Google Shape;873;p23"/>
            <p:cNvGrpSpPr/>
            <p:nvPr/>
          </p:nvGrpSpPr>
          <p:grpSpPr>
            <a:xfrm>
              <a:off x="1028699" y="6142905"/>
              <a:ext cx="3843298" cy="4374728"/>
              <a:chOff x="1028699" y="6142905"/>
              <a:chExt cx="3843298" cy="4374728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2751110" y="7225353"/>
                <a:ext cx="398644" cy="688082"/>
              </a:xfrm>
              <a:custGeom>
                <a:avLst/>
                <a:gdLst/>
                <a:ahLst/>
                <a:cxnLst/>
                <a:rect l="l" t="t" r="r" b="b"/>
                <a:pathLst>
                  <a:path w="398644" h="688082" extrusionOk="0">
                    <a:moveTo>
                      <a:pt x="167010" y="683357"/>
                    </a:moveTo>
                    <a:cubicBezTo>
                      <a:pt x="178562" y="686595"/>
                      <a:pt x="190026" y="688082"/>
                      <a:pt x="201403" y="688082"/>
                    </a:cubicBezTo>
                    <a:cubicBezTo>
                      <a:pt x="273339" y="688082"/>
                      <a:pt x="340024" y="628498"/>
                      <a:pt x="370304" y="565763"/>
                    </a:cubicBezTo>
                    <a:cubicBezTo>
                      <a:pt x="387632" y="531115"/>
                      <a:pt x="391832" y="491742"/>
                      <a:pt x="394458" y="453594"/>
                    </a:cubicBezTo>
                    <a:cubicBezTo>
                      <a:pt x="399009" y="404859"/>
                      <a:pt x="400234" y="355949"/>
                      <a:pt x="396208" y="307126"/>
                    </a:cubicBezTo>
                    <a:cubicBezTo>
                      <a:pt x="385706" y="213681"/>
                      <a:pt x="372579" y="107812"/>
                      <a:pt x="295130" y="44465"/>
                    </a:cubicBezTo>
                    <a:cubicBezTo>
                      <a:pt x="237458" y="-8032"/>
                      <a:pt x="142068" y="-17745"/>
                      <a:pt x="81596" y="35365"/>
                    </a:cubicBezTo>
                    <a:cubicBezTo>
                      <a:pt x="47204" y="70188"/>
                      <a:pt x="16836" y="112536"/>
                      <a:pt x="10885" y="162409"/>
                    </a:cubicBezTo>
                    <a:cubicBezTo>
                      <a:pt x="-6180" y="257604"/>
                      <a:pt x="-1454" y="355074"/>
                      <a:pt x="13161" y="450182"/>
                    </a:cubicBezTo>
                    <a:cubicBezTo>
                      <a:pt x="25938" y="564713"/>
                      <a:pt x="56480" y="634185"/>
                      <a:pt x="167010" y="683357"/>
                    </a:cubicBezTo>
                    <a:close/>
                    <a:moveTo>
                      <a:pt x="175061" y="41052"/>
                    </a:moveTo>
                    <a:cubicBezTo>
                      <a:pt x="197114" y="41052"/>
                      <a:pt x="218730" y="48315"/>
                      <a:pt x="233870" y="65114"/>
                    </a:cubicBezTo>
                    <a:cubicBezTo>
                      <a:pt x="235446" y="68701"/>
                      <a:pt x="240959" y="68089"/>
                      <a:pt x="241747" y="64239"/>
                    </a:cubicBezTo>
                    <a:cubicBezTo>
                      <a:pt x="242009" y="60389"/>
                      <a:pt x="239996" y="56539"/>
                      <a:pt x="238071" y="53214"/>
                    </a:cubicBezTo>
                    <a:cubicBezTo>
                      <a:pt x="298805" y="84800"/>
                      <a:pt x="331098" y="148060"/>
                      <a:pt x="342387" y="213594"/>
                    </a:cubicBezTo>
                    <a:cubicBezTo>
                      <a:pt x="346063" y="231180"/>
                      <a:pt x="349038" y="248854"/>
                      <a:pt x="351576" y="266616"/>
                    </a:cubicBezTo>
                    <a:cubicBezTo>
                      <a:pt x="348951" y="269153"/>
                      <a:pt x="347113" y="272741"/>
                      <a:pt x="346763" y="277290"/>
                    </a:cubicBezTo>
                    <a:cubicBezTo>
                      <a:pt x="342212" y="348162"/>
                      <a:pt x="246997" y="332588"/>
                      <a:pt x="200703" y="314389"/>
                    </a:cubicBezTo>
                    <a:cubicBezTo>
                      <a:pt x="150032" y="295140"/>
                      <a:pt x="111876" y="255417"/>
                      <a:pt x="97436" y="202482"/>
                    </a:cubicBezTo>
                    <a:cubicBezTo>
                      <a:pt x="87022" y="155584"/>
                      <a:pt x="89035" y="99325"/>
                      <a:pt x="116339" y="59339"/>
                    </a:cubicBezTo>
                    <a:cubicBezTo>
                      <a:pt x="119227" y="57327"/>
                      <a:pt x="122115" y="55227"/>
                      <a:pt x="125178" y="53477"/>
                    </a:cubicBezTo>
                    <a:cubicBezTo>
                      <a:pt x="140056" y="45602"/>
                      <a:pt x="157646" y="41052"/>
                      <a:pt x="175061" y="41052"/>
                    </a:cubicBezTo>
                    <a:close/>
                    <a:moveTo>
                      <a:pt x="39502" y="234593"/>
                    </a:moveTo>
                    <a:cubicBezTo>
                      <a:pt x="44403" y="187958"/>
                      <a:pt x="44928" y="136335"/>
                      <a:pt x="75821" y="97662"/>
                    </a:cubicBezTo>
                    <a:cubicBezTo>
                      <a:pt x="76696" y="96612"/>
                      <a:pt x="77571" y="95650"/>
                      <a:pt x="78446" y="94687"/>
                    </a:cubicBezTo>
                    <a:cubicBezTo>
                      <a:pt x="58143" y="152434"/>
                      <a:pt x="69257" y="223218"/>
                      <a:pt x="100324" y="275016"/>
                    </a:cubicBezTo>
                    <a:cubicBezTo>
                      <a:pt x="138130" y="335125"/>
                      <a:pt x="212692" y="368023"/>
                      <a:pt x="282440" y="367761"/>
                    </a:cubicBezTo>
                    <a:cubicBezTo>
                      <a:pt x="309657" y="369861"/>
                      <a:pt x="338887" y="359886"/>
                      <a:pt x="358752" y="341687"/>
                    </a:cubicBezTo>
                    <a:cubicBezTo>
                      <a:pt x="359365" y="354287"/>
                      <a:pt x="359627" y="366886"/>
                      <a:pt x="359540" y="379485"/>
                    </a:cubicBezTo>
                    <a:cubicBezTo>
                      <a:pt x="355689" y="432595"/>
                      <a:pt x="357615" y="490517"/>
                      <a:pt x="338362" y="541352"/>
                    </a:cubicBezTo>
                    <a:cubicBezTo>
                      <a:pt x="313158" y="597524"/>
                      <a:pt x="260649" y="647047"/>
                      <a:pt x="196677" y="649497"/>
                    </a:cubicBezTo>
                    <a:cubicBezTo>
                      <a:pt x="162022" y="644947"/>
                      <a:pt x="132529" y="618961"/>
                      <a:pt x="106450" y="597174"/>
                    </a:cubicBezTo>
                    <a:cubicBezTo>
                      <a:pt x="73283" y="562264"/>
                      <a:pt x="60331" y="515279"/>
                      <a:pt x="55605" y="468468"/>
                    </a:cubicBezTo>
                    <a:cubicBezTo>
                      <a:pt x="41428" y="391122"/>
                      <a:pt x="33902" y="313164"/>
                      <a:pt x="39502" y="23459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3160195" y="7218596"/>
                <a:ext cx="444923" cy="692215"/>
              </a:xfrm>
              <a:custGeom>
                <a:avLst/>
                <a:gdLst/>
                <a:ahLst/>
                <a:cxnLst/>
                <a:rect l="l" t="t" r="r" b="b"/>
                <a:pathLst>
                  <a:path w="444923" h="692215" extrusionOk="0">
                    <a:moveTo>
                      <a:pt x="217984" y="691778"/>
                    </a:moveTo>
                    <a:cubicBezTo>
                      <a:pt x="222097" y="692040"/>
                      <a:pt x="226210" y="692215"/>
                      <a:pt x="230236" y="692215"/>
                    </a:cubicBezTo>
                    <a:cubicBezTo>
                      <a:pt x="263578" y="692215"/>
                      <a:pt x="295871" y="682678"/>
                      <a:pt x="322475" y="661942"/>
                    </a:cubicBezTo>
                    <a:cubicBezTo>
                      <a:pt x="357218" y="642168"/>
                      <a:pt x="386097" y="612682"/>
                      <a:pt x="404475" y="577158"/>
                    </a:cubicBezTo>
                    <a:cubicBezTo>
                      <a:pt x="448845" y="470239"/>
                      <a:pt x="450595" y="348970"/>
                      <a:pt x="438518" y="235138"/>
                    </a:cubicBezTo>
                    <a:cubicBezTo>
                      <a:pt x="425916" y="142131"/>
                      <a:pt x="379446" y="39236"/>
                      <a:pt x="285019" y="6337"/>
                    </a:cubicBezTo>
                    <a:cubicBezTo>
                      <a:pt x="243888" y="-5300"/>
                      <a:pt x="200743" y="388"/>
                      <a:pt x="160662" y="12900"/>
                    </a:cubicBezTo>
                    <a:cubicBezTo>
                      <a:pt x="81462" y="26811"/>
                      <a:pt x="27466" y="103457"/>
                      <a:pt x="12939" y="178704"/>
                    </a:cubicBezTo>
                    <a:cubicBezTo>
                      <a:pt x="-12965" y="306797"/>
                      <a:pt x="250" y="443903"/>
                      <a:pt x="50570" y="564647"/>
                    </a:cubicBezTo>
                    <a:cubicBezTo>
                      <a:pt x="75949" y="633593"/>
                      <a:pt x="142109" y="691778"/>
                      <a:pt x="217984" y="691778"/>
                    </a:cubicBezTo>
                    <a:close/>
                    <a:moveTo>
                      <a:pt x="255614" y="40636"/>
                    </a:moveTo>
                    <a:cubicBezTo>
                      <a:pt x="334289" y="52535"/>
                      <a:pt x="374983" y="135131"/>
                      <a:pt x="393099" y="204777"/>
                    </a:cubicBezTo>
                    <a:cubicBezTo>
                      <a:pt x="393624" y="207402"/>
                      <a:pt x="394061" y="210115"/>
                      <a:pt x="394499" y="212739"/>
                    </a:cubicBezTo>
                    <a:cubicBezTo>
                      <a:pt x="394499" y="213089"/>
                      <a:pt x="394499" y="213439"/>
                      <a:pt x="394411" y="213789"/>
                    </a:cubicBezTo>
                    <a:cubicBezTo>
                      <a:pt x="386185" y="352470"/>
                      <a:pt x="259728" y="344858"/>
                      <a:pt x="180265" y="263049"/>
                    </a:cubicBezTo>
                    <a:cubicBezTo>
                      <a:pt x="124782" y="206440"/>
                      <a:pt x="107804" y="103807"/>
                      <a:pt x="164425" y="53235"/>
                    </a:cubicBezTo>
                    <a:cubicBezTo>
                      <a:pt x="175977" y="51660"/>
                      <a:pt x="188404" y="44835"/>
                      <a:pt x="199256" y="42911"/>
                    </a:cubicBezTo>
                    <a:cubicBezTo>
                      <a:pt x="210195" y="39148"/>
                      <a:pt x="221134" y="39848"/>
                      <a:pt x="232161" y="40548"/>
                    </a:cubicBezTo>
                    <a:cubicBezTo>
                      <a:pt x="240037" y="41161"/>
                      <a:pt x="247826" y="41686"/>
                      <a:pt x="255614" y="40636"/>
                    </a:cubicBezTo>
                    <a:close/>
                    <a:moveTo>
                      <a:pt x="104128" y="81934"/>
                    </a:moveTo>
                    <a:cubicBezTo>
                      <a:pt x="89339" y="115007"/>
                      <a:pt x="90651" y="155517"/>
                      <a:pt x="98440" y="190166"/>
                    </a:cubicBezTo>
                    <a:cubicBezTo>
                      <a:pt x="120056" y="279586"/>
                      <a:pt x="201706" y="356145"/>
                      <a:pt x="295258" y="360694"/>
                    </a:cubicBezTo>
                    <a:cubicBezTo>
                      <a:pt x="337878" y="365069"/>
                      <a:pt x="381459" y="344245"/>
                      <a:pt x="405175" y="309247"/>
                    </a:cubicBezTo>
                    <a:cubicBezTo>
                      <a:pt x="408238" y="382918"/>
                      <a:pt x="400100" y="456852"/>
                      <a:pt x="381109" y="528598"/>
                    </a:cubicBezTo>
                    <a:cubicBezTo>
                      <a:pt x="369645" y="570509"/>
                      <a:pt x="340415" y="606294"/>
                      <a:pt x="302610" y="627643"/>
                    </a:cubicBezTo>
                    <a:cubicBezTo>
                      <a:pt x="279156" y="646280"/>
                      <a:pt x="251151" y="654330"/>
                      <a:pt x="221222" y="652317"/>
                    </a:cubicBezTo>
                    <a:cubicBezTo>
                      <a:pt x="139921" y="653455"/>
                      <a:pt x="91264" y="578733"/>
                      <a:pt x="71311" y="508299"/>
                    </a:cubicBezTo>
                    <a:cubicBezTo>
                      <a:pt x="52495" y="451865"/>
                      <a:pt x="41294" y="392805"/>
                      <a:pt x="40418" y="333221"/>
                    </a:cubicBezTo>
                    <a:cubicBezTo>
                      <a:pt x="36830" y="248788"/>
                      <a:pt x="42169" y="143793"/>
                      <a:pt x="104128" y="819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3113424" y="7879615"/>
                <a:ext cx="99793" cy="99818"/>
              </a:xfrm>
              <a:custGeom>
                <a:avLst/>
                <a:gdLst/>
                <a:ahLst/>
                <a:cxnLst/>
                <a:rect l="l" t="t" r="r" b="b"/>
                <a:pathLst>
                  <a:path w="99793" h="99818" extrusionOk="0">
                    <a:moveTo>
                      <a:pt x="82639" y="10197"/>
                    </a:moveTo>
                    <a:cubicBezTo>
                      <a:pt x="67062" y="-3103"/>
                      <a:pt x="39933" y="-4503"/>
                      <a:pt x="26543" y="12647"/>
                    </a:cubicBezTo>
                    <a:cubicBezTo>
                      <a:pt x="-19839" y="33296"/>
                      <a:pt x="-674" y="96205"/>
                      <a:pt x="47371" y="99005"/>
                    </a:cubicBezTo>
                    <a:cubicBezTo>
                      <a:pt x="96029" y="108104"/>
                      <a:pt x="117470" y="38458"/>
                      <a:pt x="82639" y="10197"/>
                    </a:cubicBezTo>
                    <a:close/>
                    <a:moveTo>
                      <a:pt x="58486" y="61294"/>
                    </a:moveTo>
                    <a:cubicBezTo>
                      <a:pt x="58486" y="61294"/>
                      <a:pt x="58486" y="61382"/>
                      <a:pt x="58486" y="61294"/>
                    </a:cubicBezTo>
                    <a:cubicBezTo>
                      <a:pt x="57348" y="61732"/>
                      <a:pt x="56298" y="61819"/>
                      <a:pt x="55160" y="61819"/>
                    </a:cubicBezTo>
                    <a:cubicBezTo>
                      <a:pt x="46146" y="61469"/>
                      <a:pt x="35207" y="59544"/>
                      <a:pt x="31006" y="50445"/>
                    </a:cubicBezTo>
                    <a:cubicBezTo>
                      <a:pt x="31094" y="50707"/>
                      <a:pt x="31181" y="50970"/>
                      <a:pt x="31269" y="51232"/>
                    </a:cubicBezTo>
                    <a:cubicBezTo>
                      <a:pt x="31444" y="51494"/>
                      <a:pt x="31619" y="51845"/>
                      <a:pt x="31794" y="52107"/>
                    </a:cubicBezTo>
                    <a:cubicBezTo>
                      <a:pt x="31619" y="52020"/>
                      <a:pt x="31444" y="51670"/>
                      <a:pt x="31269" y="51232"/>
                    </a:cubicBezTo>
                    <a:cubicBezTo>
                      <a:pt x="31094" y="50970"/>
                      <a:pt x="31006" y="50795"/>
                      <a:pt x="30831" y="50532"/>
                    </a:cubicBezTo>
                    <a:cubicBezTo>
                      <a:pt x="29519" y="45895"/>
                      <a:pt x="30831" y="40120"/>
                      <a:pt x="32757" y="35483"/>
                    </a:cubicBezTo>
                    <a:cubicBezTo>
                      <a:pt x="37745" y="34695"/>
                      <a:pt x="39758" y="28833"/>
                      <a:pt x="44921" y="28396"/>
                    </a:cubicBezTo>
                    <a:cubicBezTo>
                      <a:pt x="61724" y="25946"/>
                      <a:pt x="67412" y="50270"/>
                      <a:pt x="58486" y="6129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2916081" y="7931423"/>
                <a:ext cx="493062" cy="233170"/>
              </a:xfrm>
              <a:custGeom>
                <a:avLst/>
                <a:gdLst/>
                <a:ahLst/>
                <a:cxnLst/>
                <a:rect l="l" t="t" r="r" b="b"/>
                <a:pathLst>
                  <a:path w="493062" h="233170" extrusionOk="0">
                    <a:moveTo>
                      <a:pt x="474875" y="101707"/>
                    </a:moveTo>
                    <a:cubicBezTo>
                      <a:pt x="455272" y="91995"/>
                      <a:pt x="435406" y="75108"/>
                      <a:pt x="432693" y="52184"/>
                    </a:cubicBezTo>
                    <a:cubicBezTo>
                      <a:pt x="431206" y="37923"/>
                      <a:pt x="433918" y="23748"/>
                      <a:pt x="432868" y="9486"/>
                    </a:cubicBezTo>
                    <a:cubicBezTo>
                      <a:pt x="431031" y="-1450"/>
                      <a:pt x="415453" y="-3463"/>
                      <a:pt x="410552" y="6249"/>
                    </a:cubicBezTo>
                    <a:cubicBezTo>
                      <a:pt x="395938" y="37048"/>
                      <a:pt x="399613" y="69596"/>
                      <a:pt x="415628" y="95582"/>
                    </a:cubicBezTo>
                    <a:cubicBezTo>
                      <a:pt x="406702" y="99257"/>
                      <a:pt x="399875" y="110194"/>
                      <a:pt x="394100" y="118506"/>
                    </a:cubicBezTo>
                    <a:cubicBezTo>
                      <a:pt x="368108" y="148692"/>
                      <a:pt x="338791" y="179578"/>
                      <a:pt x="298360" y="188240"/>
                    </a:cubicBezTo>
                    <a:cubicBezTo>
                      <a:pt x="219160" y="206789"/>
                      <a:pt x="126045" y="175903"/>
                      <a:pt x="85351" y="102494"/>
                    </a:cubicBezTo>
                    <a:cubicBezTo>
                      <a:pt x="84301" y="100832"/>
                      <a:pt x="83251" y="98994"/>
                      <a:pt x="82201" y="97157"/>
                    </a:cubicBezTo>
                    <a:cubicBezTo>
                      <a:pt x="92178" y="85083"/>
                      <a:pt x="100404" y="71433"/>
                      <a:pt x="107580" y="57697"/>
                    </a:cubicBezTo>
                    <a:cubicBezTo>
                      <a:pt x="111518" y="48247"/>
                      <a:pt x="120357" y="17448"/>
                      <a:pt x="102329" y="19286"/>
                    </a:cubicBezTo>
                    <a:cubicBezTo>
                      <a:pt x="91127" y="25411"/>
                      <a:pt x="87627" y="39585"/>
                      <a:pt x="79226" y="48772"/>
                    </a:cubicBezTo>
                    <a:cubicBezTo>
                      <a:pt x="66624" y="63996"/>
                      <a:pt x="54459" y="80533"/>
                      <a:pt x="37044" y="90507"/>
                    </a:cubicBezTo>
                    <a:cubicBezTo>
                      <a:pt x="23217" y="99257"/>
                      <a:pt x="-3475" y="96545"/>
                      <a:pt x="376" y="120081"/>
                    </a:cubicBezTo>
                    <a:cubicBezTo>
                      <a:pt x="8952" y="146942"/>
                      <a:pt x="38882" y="132855"/>
                      <a:pt x="57872" y="119906"/>
                    </a:cubicBezTo>
                    <a:cubicBezTo>
                      <a:pt x="86664" y="190427"/>
                      <a:pt x="169627" y="228925"/>
                      <a:pt x="243226" y="232425"/>
                    </a:cubicBezTo>
                    <a:cubicBezTo>
                      <a:pt x="326539" y="239775"/>
                      <a:pt x="392875" y="191915"/>
                      <a:pt x="437857" y="125593"/>
                    </a:cubicBezTo>
                    <a:cubicBezTo>
                      <a:pt x="438557" y="124631"/>
                      <a:pt x="439082" y="123581"/>
                      <a:pt x="439607" y="122443"/>
                    </a:cubicBezTo>
                    <a:cubicBezTo>
                      <a:pt x="448008" y="129093"/>
                      <a:pt x="457547" y="134605"/>
                      <a:pt x="468136" y="138630"/>
                    </a:cubicBezTo>
                    <a:cubicBezTo>
                      <a:pt x="483976" y="145017"/>
                      <a:pt x="499991" y="125156"/>
                      <a:pt x="489927" y="110981"/>
                    </a:cubicBezTo>
                    <a:cubicBezTo>
                      <a:pt x="486514" y="105382"/>
                      <a:pt x="480651" y="103632"/>
                      <a:pt x="474875" y="1017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1028699" y="6142905"/>
                <a:ext cx="3843298" cy="4374728"/>
              </a:xfrm>
              <a:custGeom>
                <a:avLst/>
                <a:gdLst/>
                <a:ahLst/>
                <a:cxnLst/>
                <a:rect l="l" t="t" r="r" b="b"/>
                <a:pathLst>
                  <a:path w="3843299" h="4374728" extrusionOk="0">
                    <a:moveTo>
                      <a:pt x="3820407" y="4144719"/>
                    </a:moveTo>
                    <a:cubicBezTo>
                      <a:pt x="3772713" y="4107358"/>
                      <a:pt x="3725980" y="4068686"/>
                      <a:pt x="3676622" y="4033512"/>
                    </a:cubicBezTo>
                    <a:cubicBezTo>
                      <a:pt x="3597247" y="3979090"/>
                      <a:pt x="3524349" y="3915918"/>
                      <a:pt x="3446024" y="3860271"/>
                    </a:cubicBezTo>
                    <a:cubicBezTo>
                      <a:pt x="3384939" y="3820986"/>
                      <a:pt x="3323855" y="3781700"/>
                      <a:pt x="3259182" y="3748539"/>
                    </a:cubicBezTo>
                    <a:cubicBezTo>
                      <a:pt x="3165193" y="3700767"/>
                      <a:pt x="3170356" y="3718266"/>
                      <a:pt x="3110847" y="3790887"/>
                    </a:cubicBezTo>
                    <a:cubicBezTo>
                      <a:pt x="3105508" y="3800249"/>
                      <a:pt x="3075666" y="3828248"/>
                      <a:pt x="3070590" y="3844959"/>
                    </a:cubicBezTo>
                    <a:cubicBezTo>
                      <a:pt x="3067265" y="3845397"/>
                      <a:pt x="3063939" y="3846622"/>
                      <a:pt x="3061051" y="3849072"/>
                    </a:cubicBezTo>
                    <a:cubicBezTo>
                      <a:pt x="3038385" y="3868933"/>
                      <a:pt x="3020007" y="3888095"/>
                      <a:pt x="2996291" y="3908131"/>
                    </a:cubicBezTo>
                    <a:cubicBezTo>
                      <a:pt x="2937832" y="3959229"/>
                      <a:pt x="2874122" y="4001226"/>
                      <a:pt x="2796497" y="4017063"/>
                    </a:cubicBezTo>
                    <a:cubicBezTo>
                      <a:pt x="2739439" y="4028700"/>
                      <a:pt x="2678879" y="4037887"/>
                      <a:pt x="2624621" y="4010501"/>
                    </a:cubicBezTo>
                    <a:cubicBezTo>
                      <a:pt x="2604580" y="4000789"/>
                      <a:pt x="2587690" y="3986090"/>
                      <a:pt x="2572550" y="3969991"/>
                    </a:cubicBezTo>
                    <a:cubicBezTo>
                      <a:pt x="2567737" y="3965178"/>
                      <a:pt x="2563361" y="3959666"/>
                      <a:pt x="2558811" y="3954241"/>
                    </a:cubicBezTo>
                    <a:cubicBezTo>
                      <a:pt x="2563624" y="3953804"/>
                      <a:pt x="2568437" y="3953366"/>
                      <a:pt x="2573250" y="3952929"/>
                    </a:cubicBezTo>
                    <a:cubicBezTo>
                      <a:pt x="2610793" y="3951179"/>
                      <a:pt x="2654550" y="3950042"/>
                      <a:pt x="2693144" y="3945754"/>
                    </a:cubicBezTo>
                    <a:cubicBezTo>
                      <a:pt x="2722899" y="3935430"/>
                      <a:pt x="2735938" y="3902619"/>
                      <a:pt x="2746615" y="3875495"/>
                    </a:cubicBezTo>
                    <a:cubicBezTo>
                      <a:pt x="2776894" y="3801386"/>
                      <a:pt x="2791509" y="3721766"/>
                      <a:pt x="2793522" y="3641795"/>
                    </a:cubicBezTo>
                    <a:cubicBezTo>
                      <a:pt x="2794747" y="3634095"/>
                      <a:pt x="2795797" y="3626395"/>
                      <a:pt x="2796585" y="3618608"/>
                    </a:cubicBezTo>
                    <a:cubicBezTo>
                      <a:pt x="2802449" y="3533125"/>
                      <a:pt x="2794660" y="3444930"/>
                      <a:pt x="2766480" y="3363734"/>
                    </a:cubicBezTo>
                    <a:cubicBezTo>
                      <a:pt x="2741539" y="3294437"/>
                      <a:pt x="2699445" y="3231615"/>
                      <a:pt x="2660676" y="3168969"/>
                    </a:cubicBezTo>
                    <a:cubicBezTo>
                      <a:pt x="2619982" y="3102385"/>
                      <a:pt x="2579289" y="3035888"/>
                      <a:pt x="2536057" y="2970879"/>
                    </a:cubicBezTo>
                    <a:cubicBezTo>
                      <a:pt x="2487837" y="2898957"/>
                      <a:pt x="2440229" y="2822574"/>
                      <a:pt x="2431303" y="2734378"/>
                    </a:cubicBezTo>
                    <a:cubicBezTo>
                      <a:pt x="2408374" y="2536726"/>
                      <a:pt x="2526255" y="2359022"/>
                      <a:pt x="2634072" y="2203805"/>
                    </a:cubicBezTo>
                    <a:cubicBezTo>
                      <a:pt x="2713184" y="2103973"/>
                      <a:pt x="2799998" y="2006065"/>
                      <a:pt x="2841129" y="1883221"/>
                    </a:cubicBezTo>
                    <a:cubicBezTo>
                      <a:pt x="2854869" y="1845686"/>
                      <a:pt x="2863620" y="1802813"/>
                      <a:pt x="2868171" y="1756878"/>
                    </a:cubicBezTo>
                    <a:cubicBezTo>
                      <a:pt x="2876573" y="1759240"/>
                      <a:pt x="2885936" y="1758803"/>
                      <a:pt x="2894513" y="1759678"/>
                    </a:cubicBezTo>
                    <a:cubicBezTo>
                      <a:pt x="2904664" y="1760203"/>
                      <a:pt x="2914378" y="1760465"/>
                      <a:pt x="2923917" y="1760465"/>
                    </a:cubicBezTo>
                    <a:cubicBezTo>
                      <a:pt x="2982201" y="1760465"/>
                      <a:pt x="3029896" y="1749353"/>
                      <a:pt x="3080742" y="1711818"/>
                    </a:cubicBezTo>
                    <a:cubicBezTo>
                      <a:pt x="3101745" y="1699481"/>
                      <a:pt x="3124499" y="1689856"/>
                      <a:pt x="3144189" y="1675244"/>
                    </a:cubicBezTo>
                    <a:cubicBezTo>
                      <a:pt x="3165630" y="1658795"/>
                      <a:pt x="3183308" y="1638146"/>
                      <a:pt x="3202123" y="1618985"/>
                    </a:cubicBezTo>
                    <a:cubicBezTo>
                      <a:pt x="3222864" y="1596673"/>
                      <a:pt x="3247280" y="1578124"/>
                      <a:pt x="3267671" y="1555550"/>
                    </a:cubicBezTo>
                    <a:cubicBezTo>
                      <a:pt x="3293575" y="1524052"/>
                      <a:pt x="3315629" y="1488879"/>
                      <a:pt x="3335319" y="1453006"/>
                    </a:cubicBezTo>
                    <a:cubicBezTo>
                      <a:pt x="3354222" y="1412320"/>
                      <a:pt x="3378026" y="1374347"/>
                      <a:pt x="3393516" y="1331562"/>
                    </a:cubicBezTo>
                    <a:cubicBezTo>
                      <a:pt x="3404368" y="1295514"/>
                      <a:pt x="3413994" y="1259028"/>
                      <a:pt x="3425371" y="1223155"/>
                    </a:cubicBezTo>
                    <a:cubicBezTo>
                      <a:pt x="3436747" y="1179757"/>
                      <a:pt x="3448212" y="1136359"/>
                      <a:pt x="3458713" y="1092786"/>
                    </a:cubicBezTo>
                    <a:cubicBezTo>
                      <a:pt x="3475866" y="1034952"/>
                      <a:pt x="3495294" y="977817"/>
                      <a:pt x="3507634" y="918670"/>
                    </a:cubicBezTo>
                    <a:cubicBezTo>
                      <a:pt x="3522774" y="861011"/>
                      <a:pt x="3532137" y="802214"/>
                      <a:pt x="3542902" y="743592"/>
                    </a:cubicBezTo>
                    <a:cubicBezTo>
                      <a:pt x="3555504" y="685320"/>
                      <a:pt x="3565305" y="626348"/>
                      <a:pt x="3572919" y="567201"/>
                    </a:cubicBezTo>
                    <a:cubicBezTo>
                      <a:pt x="3577470" y="503591"/>
                      <a:pt x="3610112" y="445144"/>
                      <a:pt x="3611425" y="381360"/>
                    </a:cubicBezTo>
                    <a:cubicBezTo>
                      <a:pt x="3612387" y="299727"/>
                      <a:pt x="3552791" y="323088"/>
                      <a:pt x="3520761" y="370686"/>
                    </a:cubicBezTo>
                    <a:cubicBezTo>
                      <a:pt x="3515247" y="274528"/>
                      <a:pt x="3434210" y="340150"/>
                      <a:pt x="3413469" y="390897"/>
                    </a:cubicBezTo>
                    <a:cubicBezTo>
                      <a:pt x="3414081" y="362111"/>
                      <a:pt x="3406993" y="269366"/>
                      <a:pt x="3360523" y="308389"/>
                    </a:cubicBezTo>
                    <a:cubicBezTo>
                      <a:pt x="3336719" y="337000"/>
                      <a:pt x="3332081" y="376810"/>
                      <a:pt x="3321230" y="411458"/>
                    </a:cubicBezTo>
                    <a:cubicBezTo>
                      <a:pt x="3307840" y="462293"/>
                      <a:pt x="3299351" y="512078"/>
                      <a:pt x="3291300" y="564576"/>
                    </a:cubicBezTo>
                    <a:cubicBezTo>
                      <a:pt x="3259620" y="533252"/>
                      <a:pt x="3236429" y="487667"/>
                      <a:pt x="3193109" y="470343"/>
                    </a:cubicBezTo>
                    <a:cubicBezTo>
                      <a:pt x="3146027" y="454681"/>
                      <a:pt x="3131237" y="500266"/>
                      <a:pt x="3139201" y="538327"/>
                    </a:cubicBezTo>
                    <a:cubicBezTo>
                      <a:pt x="3147690" y="584262"/>
                      <a:pt x="3179895" y="620485"/>
                      <a:pt x="3211925" y="652596"/>
                    </a:cubicBezTo>
                    <a:cubicBezTo>
                      <a:pt x="3226540" y="668170"/>
                      <a:pt x="3242730" y="682082"/>
                      <a:pt x="3257782" y="697219"/>
                    </a:cubicBezTo>
                    <a:cubicBezTo>
                      <a:pt x="3273097" y="713143"/>
                      <a:pt x="3287187" y="731342"/>
                      <a:pt x="3308890" y="738779"/>
                    </a:cubicBezTo>
                    <a:cubicBezTo>
                      <a:pt x="3307315" y="749104"/>
                      <a:pt x="3307840" y="761003"/>
                      <a:pt x="3305652" y="769578"/>
                    </a:cubicBezTo>
                    <a:cubicBezTo>
                      <a:pt x="3300576" y="807551"/>
                      <a:pt x="3294450" y="845436"/>
                      <a:pt x="3286924" y="882972"/>
                    </a:cubicBezTo>
                    <a:cubicBezTo>
                      <a:pt x="3259182" y="1027777"/>
                      <a:pt x="3222427" y="1175470"/>
                      <a:pt x="3139901" y="1300063"/>
                    </a:cubicBezTo>
                    <a:cubicBezTo>
                      <a:pt x="3125199" y="1324387"/>
                      <a:pt x="3112860" y="1350198"/>
                      <a:pt x="3097107" y="1373910"/>
                    </a:cubicBezTo>
                    <a:cubicBezTo>
                      <a:pt x="3075579" y="1406283"/>
                      <a:pt x="3046349" y="1432182"/>
                      <a:pt x="3018782" y="1459130"/>
                    </a:cubicBezTo>
                    <a:cubicBezTo>
                      <a:pt x="2980889" y="1500603"/>
                      <a:pt x="2939845" y="1540326"/>
                      <a:pt x="2888824" y="1565175"/>
                    </a:cubicBezTo>
                    <a:cubicBezTo>
                      <a:pt x="2881386" y="1568675"/>
                      <a:pt x="2873860" y="1571912"/>
                      <a:pt x="2866246" y="1574974"/>
                    </a:cubicBezTo>
                    <a:cubicBezTo>
                      <a:pt x="2851806" y="1439094"/>
                      <a:pt x="2811025" y="1301988"/>
                      <a:pt x="2755716" y="1209681"/>
                    </a:cubicBezTo>
                    <a:cubicBezTo>
                      <a:pt x="2701020" y="1117373"/>
                      <a:pt x="2638273" y="1029440"/>
                      <a:pt x="2562223" y="953406"/>
                    </a:cubicBezTo>
                    <a:cubicBezTo>
                      <a:pt x="2489762" y="877372"/>
                      <a:pt x="2402336" y="809038"/>
                      <a:pt x="2361817" y="709293"/>
                    </a:cubicBezTo>
                    <a:cubicBezTo>
                      <a:pt x="2328387" y="635010"/>
                      <a:pt x="2345102" y="552326"/>
                      <a:pt x="2376432" y="480317"/>
                    </a:cubicBezTo>
                    <a:cubicBezTo>
                      <a:pt x="2404874" y="412683"/>
                      <a:pt x="2430078" y="342687"/>
                      <a:pt x="2472697" y="282315"/>
                    </a:cubicBezTo>
                    <a:cubicBezTo>
                      <a:pt x="2514091" y="225530"/>
                      <a:pt x="2556535" y="169533"/>
                      <a:pt x="2597754" y="112574"/>
                    </a:cubicBezTo>
                    <a:cubicBezTo>
                      <a:pt x="2611756" y="85887"/>
                      <a:pt x="2675291" y="38115"/>
                      <a:pt x="2648424" y="8279"/>
                    </a:cubicBezTo>
                    <a:cubicBezTo>
                      <a:pt x="2637660" y="-1171"/>
                      <a:pt x="2623046" y="-383"/>
                      <a:pt x="2609043" y="492"/>
                    </a:cubicBezTo>
                    <a:cubicBezTo>
                      <a:pt x="2604492" y="754"/>
                      <a:pt x="2600117" y="1017"/>
                      <a:pt x="2595916" y="929"/>
                    </a:cubicBezTo>
                    <a:cubicBezTo>
                      <a:pt x="2513216" y="3379"/>
                      <a:pt x="2434716" y="12566"/>
                      <a:pt x="2351140" y="14141"/>
                    </a:cubicBezTo>
                    <a:cubicBezTo>
                      <a:pt x="2269490" y="13441"/>
                      <a:pt x="2188278" y="23066"/>
                      <a:pt x="2106977" y="29453"/>
                    </a:cubicBezTo>
                    <a:cubicBezTo>
                      <a:pt x="1976582" y="32953"/>
                      <a:pt x="1850125" y="51852"/>
                      <a:pt x="1719379" y="56751"/>
                    </a:cubicBezTo>
                    <a:cubicBezTo>
                      <a:pt x="1614013" y="66463"/>
                      <a:pt x="1507859" y="61914"/>
                      <a:pt x="1402580" y="71888"/>
                    </a:cubicBezTo>
                    <a:cubicBezTo>
                      <a:pt x="1310515" y="80638"/>
                      <a:pt x="1220551" y="107236"/>
                      <a:pt x="1127524" y="105661"/>
                    </a:cubicBezTo>
                    <a:cubicBezTo>
                      <a:pt x="1125511" y="105749"/>
                      <a:pt x="1123499" y="105749"/>
                      <a:pt x="1121486" y="105749"/>
                    </a:cubicBezTo>
                    <a:cubicBezTo>
                      <a:pt x="1116498" y="105749"/>
                      <a:pt x="1111422" y="105661"/>
                      <a:pt x="1106871" y="107586"/>
                    </a:cubicBezTo>
                    <a:cubicBezTo>
                      <a:pt x="1101795" y="109511"/>
                      <a:pt x="1100483" y="115286"/>
                      <a:pt x="1102058" y="119923"/>
                    </a:cubicBezTo>
                    <a:cubicBezTo>
                      <a:pt x="1096719" y="131823"/>
                      <a:pt x="1092256" y="149934"/>
                      <a:pt x="1089718" y="161046"/>
                    </a:cubicBezTo>
                    <a:cubicBezTo>
                      <a:pt x="1076854" y="189132"/>
                      <a:pt x="1069503" y="219318"/>
                      <a:pt x="1063027" y="249417"/>
                    </a:cubicBezTo>
                    <a:cubicBezTo>
                      <a:pt x="1062064" y="256941"/>
                      <a:pt x="1059439" y="264816"/>
                      <a:pt x="1058739" y="272603"/>
                    </a:cubicBezTo>
                    <a:cubicBezTo>
                      <a:pt x="1046399" y="311889"/>
                      <a:pt x="1037385" y="352311"/>
                      <a:pt x="1032572" y="392997"/>
                    </a:cubicBezTo>
                    <a:cubicBezTo>
                      <a:pt x="1021195" y="468943"/>
                      <a:pt x="1010693" y="545852"/>
                      <a:pt x="1017345" y="622848"/>
                    </a:cubicBezTo>
                    <a:cubicBezTo>
                      <a:pt x="1025133" y="743417"/>
                      <a:pt x="1063814" y="860573"/>
                      <a:pt x="1130062" y="961718"/>
                    </a:cubicBezTo>
                    <a:cubicBezTo>
                      <a:pt x="1150890" y="994441"/>
                      <a:pt x="1177757" y="1022790"/>
                      <a:pt x="1205849" y="1049476"/>
                    </a:cubicBezTo>
                    <a:cubicBezTo>
                      <a:pt x="1264571" y="1104511"/>
                      <a:pt x="1325393" y="1157533"/>
                      <a:pt x="1389015" y="1206968"/>
                    </a:cubicBezTo>
                    <a:cubicBezTo>
                      <a:pt x="1516873" y="1299014"/>
                      <a:pt x="1626090" y="1410045"/>
                      <a:pt x="1624689" y="1570250"/>
                    </a:cubicBezTo>
                    <a:cubicBezTo>
                      <a:pt x="1600273" y="1566400"/>
                      <a:pt x="1576382" y="1559838"/>
                      <a:pt x="1551616" y="1557825"/>
                    </a:cubicBezTo>
                    <a:cubicBezTo>
                      <a:pt x="1501645" y="1554938"/>
                      <a:pt x="1453163" y="1544876"/>
                      <a:pt x="1407305" y="1524402"/>
                    </a:cubicBezTo>
                    <a:cubicBezTo>
                      <a:pt x="1379039" y="1514165"/>
                      <a:pt x="1351997" y="1500866"/>
                      <a:pt x="1324693" y="1488354"/>
                    </a:cubicBezTo>
                    <a:cubicBezTo>
                      <a:pt x="1277173" y="1467267"/>
                      <a:pt x="1228865" y="1447581"/>
                      <a:pt x="1186771" y="1416695"/>
                    </a:cubicBezTo>
                    <a:cubicBezTo>
                      <a:pt x="1108971" y="1366210"/>
                      <a:pt x="1042198" y="1301638"/>
                      <a:pt x="969825" y="1244066"/>
                    </a:cubicBezTo>
                    <a:cubicBezTo>
                      <a:pt x="925980" y="1202593"/>
                      <a:pt x="882573" y="1160420"/>
                      <a:pt x="841442" y="1116148"/>
                    </a:cubicBezTo>
                    <a:cubicBezTo>
                      <a:pt x="813350" y="1081937"/>
                      <a:pt x="788059" y="1045539"/>
                      <a:pt x="760142" y="1011066"/>
                    </a:cubicBezTo>
                    <a:cubicBezTo>
                      <a:pt x="699232" y="943781"/>
                      <a:pt x="656701" y="863198"/>
                      <a:pt x="601042" y="792152"/>
                    </a:cubicBezTo>
                    <a:cubicBezTo>
                      <a:pt x="633685" y="733880"/>
                      <a:pt x="649525" y="665983"/>
                      <a:pt x="654863" y="599311"/>
                    </a:cubicBezTo>
                    <a:cubicBezTo>
                      <a:pt x="655826" y="565538"/>
                      <a:pt x="663264" y="527128"/>
                      <a:pt x="644711" y="496854"/>
                    </a:cubicBezTo>
                    <a:cubicBezTo>
                      <a:pt x="592553" y="446369"/>
                      <a:pt x="538820" y="577525"/>
                      <a:pt x="527618" y="615586"/>
                    </a:cubicBezTo>
                    <a:cubicBezTo>
                      <a:pt x="505827" y="560988"/>
                      <a:pt x="481323" y="506829"/>
                      <a:pt x="443080" y="461506"/>
                    </a:cubicBezTo>
                    <a:cubicBezTo>
                      <a:pt x="397135" y="406209"/>
                      <a:pt x="356179" y="408396"/>
                      <a:pt x="361342" y="488542"/>
                    </a:cubicBezTo>
                    <a:cubicBezTo>
                      <a:pt x="334650" y="438057"/>
                      <a:pt x="291944" y="482767"/>
                      <a:pt x="298157" y="524240"/>
                    </a:cubicBezTo>
                    <a:cubicBezTo>
                      <a:pt x="235760" y="449782"/>
                      <a:pt x="212219" y="553989"/>
                      <a:pt x="235585" y="603161"/>
                    </a:cubicBezTo>
                    <a:cubicBezTo>
                      <a:pt x="249237" y="636410"/>
                      <a:pt x="269190" y="666683"/>
                      <a:pt x="285380" y="698706"/>
                    </a:cubicBezTo>
                    <a:cubicBezTo>
                      <a:pt x="303846" y="743329"/>
                      <a:pt x="330625" y="783752"/>
                      <a:pt x="352678" y="826625"/>
                    </a:cubicBezTo>
                    <a:cubicBezTo>
                      <a:pt x="387596" y="906858"/>
                      <a:pt x="440104" y="977117"/>
                      <a:pt x="485524" y="1051401"/>
                    </a:cubicBezTo>
                    <a:cubicBezTo>
                      <a:pt x="543808" y="1138197"/>
                      <a:pt x="608306" y="1221930"/>
                      <a:pt x="679192" y="1298751"/>
                    </a:cubicBezTo>
                    <a:cubicBezTo>
                      <a:pt x="724874" y="1339874"/>
                      <a:pt x="766793" y="1384847"/>
                      <a:pt x="812388" y="1425970"/>
                    </a:cubicBezTo>
                    <a:cubicBezTo>
                      <a:pt x="853169" y="1459305"/>
                      <a:pt x="891062" y="1493604"/>
                      <a:pt x="931231" y="1528252"/>
                    </a:cubicBezTo>
                    <a:cubicBezTo>
                      <a:pt x="998529" y="1576199"/>
                      <a:pt x="1069240" y="1620472"/>
                      <a:pt x="1143277" y="1657308"/>
                    </a:cubicBezTo>
                    <a:cubicBezTo>
                      <a:pt x="1210837" y="1695193"/>
                      <a:pt x="1281723" y="1731417"/>
                      <a:pt x="1354972" y="1757578"/>
                    </a:cubicBezTo>
                    <a:cubicBezTo>
                      <a:pt x="1396279" y="1770877"/>
                      <a:pt x="1438460" y="1783214"/>
                      <a:pt x="1481517" y="1789164"/>
                    </a:cubicBezTo>
                    <a:cubicBezTo>
                      <a:pt x="1499545" y="1791001"/>
                      <a:pt x="1517573" y="1792313"/>
                      <a:pt x="1535513" y="1794413"/>
                    </a:cubicBezTo>
                    <a:cubicBezTo>
                      <a:pt x="1528862" y="1804913"/>
                      <a:pt x="1522211" y="1815325"/>
                      <a:pt x="1515647" y="1825649"/>
                    </a:cubicBezTo>
                    <a:cubicBezTo>
                      <a:pt x="1464539" y="1899846"/>
                      <a:pt x="1400304" y="1963630"/>
                      <a:pt x="1347796" y="2036776"/>
                    </a:cubicBezTo>
                    <a:cubicBezTo>
                      <a:pt x="1292925" y="2112547"/>
                      <a:pt x="1234379" y="2185694"/>
                      <a:pt x="1181433" y="2262865"/>
                    </a:cubicBezTo>
                    <a:cubicBezTo>
                      <a:pt x="1135838" y="2329711"/>
                      <a:pt x="1098120" y="2401458"/>
                      <a:pt x="1062677" y="2474079"/>
                    </a:cubicBezTo>
                    <a:cubicBezTo>
                      <a:pt x="1016819" y="2566562"/>
                      <a:pt x="977701" y="2663157"/>
                      <a:pt x="957748" y="2764827"/>
                    </a:cubicBezTo>
                    <a:cubicBezTo>
                      <a:pt x="909965" y="3027488"/>
                      <a:pt x="960548" y="3153045"/>
                      <a:pt x="1122536" y="3337223"/>
                    </a:cubicBezTo>
                    <a:cubicBezTo>
                      <a:pt x="1076854" y="3324361"/>
                      <a:pt x="1028634" y="3325673"/>
                      <a:pt x="981639" y="3324186"/>
                    </a:cubicBezTo>
                    <a:cubicBezTo>
                      <a:pt x="888962" y="3318061"/>
                      <a:pt x="826302" y="3346235"/>
                      <a:pt x="752178" y="3398382"/>
                    </a:cubicBezTo>
                    <a:cubicBezTo>
                      <a:pt x="712272" y="3426643"/>
                      <a:pt x="681992" y="3465841"/>
                      <a:pt x="654338" y="3505652"/>
                    </a:cubicBezTo>
                    <a:cubicBezTo>
                      <a:pt x="626771" y="3545375"/>
                      <a:pt x="599379" y="3585710"/>
                      <a:pt x="580914" y="3630595"/>
                    </a:cubicBezTo>
                    <a:cubicBezTo>
                      <a:pt x="549146" y="3704879"/>
                      <a:pt x="524643" y="3782575"/>
                      <a:pt x="512128" y="3862458"/>
                    </a:cubicBezTo>
                    <a:cubicBezTo>
                      <a:pt x="502414" y="3924755"/>
                      <a:pt x="487012" y="3986440"/>
                      <a:pt x="484036" y="4049524"/>
                    </a:cubicBezTo>
                    <a:lnTo>
                      <a:pt x="484036" y="4049524"/>
                    </a:lnTo>
                    <a:cubicBezTo>
                      <a:pt x="401948" y="4085310"/>
                      <a:pt x="313647" y="4104646"/>
                      <a:pt x="232785" y="4144019"/>
                    </a:cubicBezTo>
                    <a:cubicBezTo>
                      <a:pt x="204518" y="4154256"/>
                      <a:pt x="180014" y="4172018"/>
                      <a:pt x="152885" y="4184617"/>
                    </a:cubicBezTo>
                    <a:cubicBezTo>
                      <a:pt x="113766" y="4203866"/>
                      <a:pt x="71584" y="4221803"/>
                      <a:pt x="38154" y="4250764"/>
                    </a:cubicBezTo>
                    <a:cubicBezTo>
                      <a:pt x="4374" y="4273863"/>
                      <a:pt x="-18030" y="4315336"/>
                      <a:pt x="19514" y="4346747"/>
                    </a:cubicBezTo>
                    <a:cubicBezTo>
                      <a:pt x="52594" y="4374570"/>
                      <a:pt x="99326" y="4370983"/>
                      <a:pt x="139932" y="4374483"/>
                    </a:cubicBezTo>
                    <a:cubicBezTo>
                      <a:pt x="232434" y="4376757"/>
                      <a:pt x="324324" y="4362758"/>
                      <a:pt x="416301" y="4354709"/>
                    </a:cubicBezTo>
                    <a:cubicBezTo>
                      <a:pt x="499089" y="4348147"/>
                      <a:pt x="581877" y="4345872"/>
                      <a:pt x="665190" y="4348934"/>
                    </a:cubicBezTo>
                    <a:cubicBezTo>
                      <a:pt x="734500" y="4353746"/>
                      <a:pt x="739139" y="4267388"/>
                      <a:pt x="746402" y="4217078"/>
                    </a:cubicBezTo>
                    <a:cubicBezTo>
                      <a:pt x="753928" y="4171580"/>
                      <a:pt x="766180" y="4127220"/>
                      <a:pt x="773619" y="4081547"/>
                    </a:cubicBezTo>
                    <a:cubicBezTo>
                      <a:pt x="779920" y="4034212"/>
                      <a:pt x="789897" y="3990289"/>
                      <a:pt x="799523" y="3942954"/>
                    </a:cubicBezTo>
                    <a:cubicBezTo>
                      <a:pt x="807837" y="3902006"/>
                      <a:pt x="812738" y="3859221"/>
                      <a:pt x="832078" y="3821598"/>
                    </a:cubicBezTo>
                    <a:cubicBezTo>
                      <a:pt x="862095" y="3767526"/>
                      <a:pt x="910140" y="3724653"/>
                      <a:pt x="960111" y="3687205"/>
                    </a:cubicBezTo>
                    <a:cubicBezTo>
                      <a:pt x="1025221" y="3648357"/>
                      <a:pt x="1102933" y="3632870"/>
                      <a:pt x="1179420" y="3634708"/>
                    </a:cubicBezTo>
                    <a:cubicBezTo>
                      <a:pt x="1215388" y="3638557"/>
                      <a:pt x="1248468" y="3645732"/>
                      <a:pt x="1283561" y="3657544"/>
                    </a:cubicBezTo>
                    <a:cubicBezTo>
                      <a:pt x="1291525" y="3659556"/>
                      <a:pt x="1302377" y="3665243"/>
                      <a:pt x="1313316" y="3669706"/>
                    </a:cubicBezTo>
                    <a:cubicBezTo>
                      <a:pt x="1313578" y="3681693"/>
                      <a:pt x="1313316" y="3693592"/>
                      <a:pt x="1312703" y="3705491"/>
                    </a:cubicBezTo>
                    <a:cubicBezTo>
                      <a:pt x="1307190" y="3753789"/>
                      <a:pt x="1285749" y="3798412"/>
                      <a:pt x="1272184" y="3844697"/>
                    </a:cubicBezTo>
                    <a:cubicBezTo>
                      <a:pt x="1269034" y="3854934"/>
                      <a:pt x="1265008" y="3866046"/>
                      <a:pt x="1268946" y="3876633"/>
                    </a:cubicBezTo>
                    <a:cubicBezTo>
                      <a:pt x="1271134" y="3885120"/>
                      <a:pt x="1277348" y="3891857"/>
                      <a:pt x="1284174" y="3896932"/>
                    </a:cubicBezTo>
                    <a:cubicBezTo>
                      <a:pt x="1314716" y="3916356"/>
                      <a:pt x="1353134" y="3915656"/>
                      <a:pt x="1387877" y="3921693"/>
                    </a:cubicBezTo>
                    <a:cubicBezTo>
                      <a:pt x="1427521" y="3927205"/>
                      <a:pt x="1467165" y="3932717"/>
                      <a:pt x="1506634" y="3939367"/>
                    </a:cubicBezTo>
                    <a:cubicBezTo>
                      <a:pt x="1683061" y="3967278"/>
                      <a:pt x="1862027" y="3967191"/>
                      <a:pt x="2040642" y="3967103"/>
                    </a:cubicBezTo>
                    <a:cubicBezTo>
                      <a:pt x="2095601" y="3967103"/>
                      <a:pt x="2150559" y="3967016"/>
                      <a:pt x="2205430" y="3967803"/>
                    </a:cubicBezTo>
                    <a:cubicBezTo>
                      <a:pt x="2219082" y="3967978"/>
                      <a:pt x="2232734" y="3967978"/>
                      <a:pt x="2246387" y="3967978"/>
                    </a:cubicBezTo>
                    <a:cubicBezTo>
                      <a:pt x="2275266" y="3967978"/>
                      <a:pt x="2304058" y="3967628"/>
                      <a:pt x="2332850" y="3967016"/>
                    </a:cubicBezTo>
                    <a:cubicBezTo>
                      <a:pt x="2330400" y="3986790"/>
                      <a:pt x="2339151" y="4008314"/>
                      <a:pt x="2345102" y="4026688"/>
                    </a:cubicBezTo>
                    <a:cubicBezTo>
                      <a:pt x="2368818" y="4099134"/>
                      <a:pt x="2421764" y="4162393"/>
                      <a:pt x="2490375" y="4196167"/>
                    </a:cubicBezTo>
                    <a:cubicBezTo>
                      <a:pt x="2554347" y="4232740"/>
                      <a:pt x="2625321" y="4255314"/>
                      <a:pt x="2699357" y="4256451"/>
                    </a:cubicBezTo>
                    <a:cubicBezTo>
                      <a:pt x="2700320" y="4256539"/>
                      <a:pt x="2701283" y="4256539"/>
                      <a:pt x="2702158" y="4256626"/>
                    </a:cubicBezTo>
                    <a:cubicBezTo>
                      <a:pt x="2702683" y="4256626"/>
                      <a:pt x="2705046" y="4256714"/>
                      <a:pt x="2707321" y="4256888"/>
                    </a:cubicBezTo>
                    <a:cubicBezTo>
                      <a:pt x="2815138" y="4261351"/>
                      <a:pt x="2924005" y="4229065"/>
                      <a:pt x="3015807" y="4172718"/>
                    </a:cubicBezTo>
                    <a:cubicBezTo>
                      <a:pt x="3077766" y="4140432"/>
                      <a:pt x="3135088" y="4096159"/>
                      <a:pt x="3170618" y="4035000"/>
                    </a:cubicBezTo>
                    <a:cubicBezTo>
                      <a:pt x="3170706" y="4034912"/>
                      <a:pt x="3170706" y="4034825"/>
                      <a:pt x="3170794" y="4034650"/>
                    </a:cubicBezTo>
                    <a:cubicBezTo>
                      <a:pt x="3186021" y="4027475"/>
                      <a:pt x="3201773" y="4027388"/>
                      <a:pt x="3221901" y="4036662"/>
                    </a:cubicBezTo>
                    <a:lnTo>
                      <a:pt x="3221901" y="4036575"/>
                    </a:lnTo>
                    <a:cubicBezTo>
                      <a:pt x="3316941" y="4064836"/>
                      <a:pt x="3408918" y="4096334"/>
                      <a:pt x="3503170" y="4128357"/>
                    </a:cubicBezTo>
                    <a:cubicBezTo>
                      <a:pt x="3546490" y="4145244"/>
                      <a:pt x="3588234" y="4166593"/>
                      <a:pt x="3632078" y="4181992"/>
                    </a:cubicBezTo>
                    <a:cubicBezTo>
                      <a:pt x="3678373" y="4198267"/>
                      <a:pt x="3729831" y="4201854"/>
                      <a:pt x="3778838" y="4204479"/>
                    </a:cubicBezTo>
                    <a:cubicBezTo>
                      <a:pt x="3798967" y="4204479"/>
                      <a:pt x="3823908" y="4205004"/>
                      <a:pt x="3838523" y="4188904"/>
                    </a:cubicBezTo>
                    <a:cubicBezTo>
                      <a:pt x="3851650" y="4171493"/>
                      <a:pt x="3835110" y="4153906"/>
                      <a:pt x="3820407" y="4144719"/>
                    </a:cubicBezTo>
                    <a:close/>
                    <a:moveTo>
                      <a:pt x="3064639" y="1465255"/>
                    </a:moveTo>
                    <a:cubicBezTo>
                      <a:pt x="3117848" y="1421507"/>
                      <a:pt x="3149090" y="1360435"/>
                      <a:pt x="3183396" y="1302163"/>
                    </a:cubicBezTo>
                    <a:cubicBezTo>
                      <a:pt x="3265483" y="1174070"/>
                      <a:pt x="3299438" y="1023490"/>
                      <a:pt x="3328231" y="876060"/>
                    </a:cubicBezTo>
                    <a:cubicBezTo>
                      <a:pt x="3335494" y="837212"/>
                      <a:pt x="3341795" y="798101"/>
                      <a:pt x="3346608" y="758816"/>
                    </a:cubicBezTo>
                    <a:cubicBezTo>
                      <a:pt x="3348884" y="741667"/>
                      <a:pt x="3352909" y="718043"/>
                      <a:pt x="3329106" y="716468"/>
                    </a:cubicBezTo>
                    <a:cubicBezTo>
                      <a:pt x="3324380" y="716731"/>
                      <a:pt x="3320792" y="718043"/>
                      <a:pt x="3317904" y="720055"/>
                    </a:cubicBezTo>
                    <a:cubicBezTo>
                      <a:pt x="3297951" y="700369"/>
                      <a:pt x="3282636" y="676483"/>
                      <a:pt x="3263383" y="656009"/>
                    </a:cubicBezTo>
                    <a:cubicBezTo>
                      <a:pt x="3225227" y="612086"/>
                      <a:pt x="3163967" y="561163"/>
                      <a:pt x="3174031" y="497029"/>
                    </a:cubicBezTo>
                    <a:cubicBezTo>
                      <a:pt x="3209562" y="492742"/>
                      <a:pt x="3243517" y="562213"/>
                      <a:pt x="3268109" y="585400"/>
                    </a:cubicBezTo>
                    <a:cubicBezTo>
                      <a:pt x="3321842" y="648659"/>
                      <a:pt x="3327793" y="543227"/>
                      <a:pt x="3334532" y="507791"/>
                    </a:cubicBezTo>
                    <a:cubicBezTo>
                      <a:pt x="3348534" y="447857"/>
                      <a:pt x="3358335" y="385822"/>
                      <a:pt x="3379951" y="328163"/>
                    </a:cubicBezTo>
                    <a:cubicBezTo>
                      <a:pt x="3396054" y="376723"/>
                      <a:pt x="3389140" y="431057"/>
                      <a:pt x="3384414" y="481192"/>
                    </a:cubicBezTo>
                    <a:cubicBezTo>
                      <a:pt x="3381351" y="497904"/>
                      <a:pt x="3366912" y="537452"/>
                      <a:pt x="3396929" y="534215"/>
                    </a:cubicBezTo>
                    <a:cubicBezTo>
                      <a:pt x="3409356" y="530802"/>
                      <a:pt x="3407956" y="516278"/>
                      <a:pt x="3410493" y="506216"/>
                    </a:cubicBezTo>
                    <a:cubicBezTo>
                      <a:pt x="3425633" y="452756"/>
                      <a:pt x="3433772" y="378823"/>
                      <a:pt x="3487593" y="348112"/>
                    </a:cubicBezTo>
                    <a:cubicBezTo>
                      <a:pt x="3489168" y="350299"/>
                      <a:pt x="3490393" y="352836"/>
                      <a:pt x="3490831" y="355549"/>
                    </a:cubicBezTo>
                    <a:cubicBezTo>
                      <a:pt x="3495032" y="384947"/>
                      <a:pt x="3487418" y="411546"/>
                      <a:pt x="3479454" y="440595"/>
                    </a:cubicBezTo>
                    <a:cubicBezTo>
                      <a:pt x="3472803" y="461418"/>
                      <a:pt x="3458013" y="482067"/>
                      <a:pt x="3459938" y="504641"/>
                    </a:cubicBezTo>
                    <a:cubicBezTo>
                      <a:pt x="3466940" y="525553"/>
                      <a:pt x="3494156" y="519953"/>
                      <a:pt x="3496344" y="499042"/>
                    </a:cubicBezTo>
                    <a:cubicBezTo>
                      <a:pt x="3516647" y="449432"/>
                      <a:pt x="3537038" y="394047"/>
                      <a:pt x="3578170" y="358086"/>
                    </a:cubicBezTo>
                    <a:cubicBezTo>
                      <a:pt x="3585958" y="419158"/>
                      <a:pt x="3548152" y="475330"/>
                      <a:pt x="3538613" y="535002"/>
                    </a:cubicBezTo>
                    <a:cubicBezTo>
                      <a:pt x="3518923" y="660471"/>
                      <a:pt x="3498532" y="783752"/>
                      <a:pt x="3469390" y="908083"/>
                    </a:cubicBezTo>
                    <a:cubicBezTo>
                      <a:pt x="3451800" y="990067"/>
                      <a:pt x="3421783" y="1068550"/>
                      <a:pt x="3403317" y="1150359"/>
                    </a:cubicBezTo>
                    <a:cubicBezTo>
                      <a:pt x="3389053" y="1207668"/>
                      <a:pt x="3371812" y="1264103"/>
                      <a:pt x="3355360" y="1320800"/>
                    </a:cubicBezTo>
                    <a:cubicBezTo>
                      <a:pt x="3330068" y="1378809"/>
                      <a:pt x="3300926" y="1437869"/>
                      <a:pt x="3265483" y="1491766"/>
                    </a:cubicBezTo>
                    <a:cubicBezTo>
                      <a:pt x="3244393" y="1527639"/>
                      <a:pt x="3211400" y="1554938"/>
                      <a:pt x="3181470" y="1583462"/>
                    </a:cubicBezTo>
                    <a:cubicBezTo>
                      <a:pt x="3159504" y="1604548"/>
                      <a:pt x="3140951" y="1628959"/>
                      <a:pt x="3115922" y="1646721"/>
                    </a:cubicBezTo>
                    <a:cubicBezTo>
                      <a:pt x="3095182" y="1660195"/>
                      <a:pt x="3072428" y="1669995"/>
                      <a:pt x="3051512" y="1683206"/>
                    </a:cubicBezTo>
                    <a:cubicBezTo>
                      <a:pt x="3022020" y="1704730"/>
                      <a:pt x="2988327" y="1718642"/>
                      <a:pt x="2951397" y="1719780"/>
                    </a:cubicBezTo>
                    <a:cubicBezTo>
                      <a:pt x="2930043" y="1721005"/>
                      <a:pt x="2907727" y="1720830"/>
                      <a:pt x="2886112" y="1719867"/>
                    </a:cubicBezTo>
                    <a:cubicBezTo>
                      <a:pt x="2880948" y="1719780"/>
                      <a:pt x="2875785" y="1719080"/>
                      <a:pt x="2870709" y="1719605"/>
                    </a:cubicBezTo>
                    <a:cubicBezTo>
                      <a:pt x="2872547" y="1681019"/>
                      <a:pt x="2871672" y="1640859"/>
                      <a:pt x="2868346" y="1600261"/>
                    </a:cubicBezTo>
                    <a:cubicBezTo>
                      <a:pt x="2948421" y="1584162"/>
                      <a:pt x="3007493" y="1519240"/>
                      <a:pt x="3064639" y="1465255"/>
                    </a:cubicBezTo>
                    <a:close/>
                    <a:moveTo>
                      <a:pt x="1462702" y="1745941"/>
                    </a:moveTo>
                    <a:cubicBezTo>
                      <a:pt x="1348584" y="1724154"/>
                      <a:pt x="1245143" y="1667545"/>
                      <a:pt x="1143714" y="1613298"/>
                    </a:cubicBezTo>
                    <a:cubicBezTo>
                      <a:pt x="1079567" y="1579524"/>
                      <a:pt x="1019095" y="1541289"/>
                      <a:pt x="959235" y="1499816"/>
                    </a:cubicBezTo>
                    <a:cubicBezTo>
                      <a:pt x="916704" y="1463855"/>
                      <a:pt x="875835" y="1425970"/>
                      <a:pt x="832428" y="1391059"/>
                    </a:cubicBezTo>
                    <a:cubicBezTo>
                      <a:pt x="781408" y="1340311"/>
                      <a:pt x="727237" y="1292539"/>
                      <a:pt x="678229" y="1239954"/>
                    </a:cubicBezTo>
                    <a:cubicBezTo>
                      <a:pt x="637098" y="1189732"/>
                      <a:pt x="596229" y="1139247"/>
                      <a:pt x="557460" y="1087187"/>
                    </a:cubicBezTo>
                    <a:cubicBezTo>
                      <a:pt x="509153" y="1022090"/>
                      <a:pt x="467934" y="953493"/>
                      <a:pt x="420589" y="887347"/>
                    </a:cubicBezTo>
                    <a:cubicBezTo>
                      <a:pt x="387859" y="831962"/>
                      <a:pt x="358279" y="774740"/>
                      <a:pt x="324061" y="720055"/>
                    </a:cubicBezTo>
                    <a:cubicBezTo>
                      <a:pt x="310234" y="695732"/>
                      <a:pt x="296932" y="670970"/>
                      <a:pt x="282580" y="646909"/>
                    </a:cubicBezTo>
                    <a:cubicBezTo>
                      <a:pt x="260964" y="609898"/>
                      <a:pt x="229459" y="560813"/>
                      <a:pt x="258338" y="519778"/>
                    </a:cubicBezTo>
                    <a:cubicBezTo>
                      <a:pt x="278729" y="529402"/>
                      <a:pt x="288093" y="549876"/>
                      <a:pt x="298857" y="568688"/>
                    </a:cubicBezTo>
                    <a:cubicBezTo>
                      <a:pt x="318635" y="600799"/>
                      <a:pt x="334825" y="634747"/>
                      <a:pt x="352328" y="668083"/>
                    </a:cubicBezTo>
                    <a:cubicBezTo>
                      <a:pt x="358717" y="678845"/>
                      <a:pt x="375257" y="672108"/>
                      <a:pt x="373594" y="660121"/>
                    </a:cubicBezTo>
                    <a:cubicBezTo>
                      <a:pt x="362742" y="614711"/>
                      <a:pt x="323186" y="580150"/>
                      <a:pt x="320036" y="532115"/>
                    </a:cubicBezTo>
                    <a:cubicBezTo>
                      <a:pt x="320123" y="517591"/>
                      <a:pt x="316798" y="496942"/>
                      <a:pt x="332725" y="489680"/>
                    </a:cubicBezTo>
                    <a:cubicBezTo>
                      <a:pt x="342089" y="501841"/>
                      <a:pt x="345677" y="517328"/>
                      <a:pt x="352591" y="530802"/>
                    </a:cubicBezTo>
                    <a:cubicBezTo>
                      <a:pt x="367293" y="562563"/>
                      <a:pt x="388209" y="590824"/>
                      <a:pt x="405624" y="621185"/>
                    </a:cubicBezTo>
                    <a:cubicBezTo>
                      <a:pt x="409212" y="628185"/>
                      <a:pt x="411575" y="636147"/>
                      <a:pt x="416213" y="642447"/>
                    </a:cubicBezTo>
                    <a:cubicBezTo>
                      <a:pt x="422864" y="651459"/>
                      <a:pt x="438004" y="648484"/>
                      <a:pt x="440629" y="637635"/>
                    </a:cubicBezTo>
                    <a:cubicBezTo>
                      <a:pt x="442992" y="619348"/>
                      <a:pt x="428553" y="603599"/>
                      <a:pt x="420676" y="588112"/>
                    </a:cubicBezTo>
                    <a:cubicBezTo>
                      <a:pt x="399498" y="549789"/>
                      <a:pt x="380070" y="504116"/>
                      <a:pt x="391097" y="459756"/>
                    </a:cubicBezTo>
                    <a:cubicBezTo>
                      <a:pt x="427240" y="493792"/>
                      <a:pt x="451044" y="539202"/>
                      <a:pt x="471872" y="584612"/>
                    </a:cubicBezTo>
                    <a:cubicBezTo>
                      <a:pt x="486837" y="612436"/>
                      <a:pt x="492263" y="647347"/>
                      <a:pt x="514929" y="670095"/>
                    </a:cubicBezTo>
                    <a:cubicBezTo>
                      <a:pt x="529631" y="681645"/>
                      <a:pt x="548796" y="672808"/>
                      <a:pt x="552734" y="655309"/>
                    </a:cubicBezTo>
                    <a:cubicBezTo>
                      <a:pt x="569887" y="609986"/>
                      <a:pt x="578726" y="558101"/>
                      <a:pt x="615919" y="523015"/>
                    </a:cubicBezTo>
                    <a:cubicBezTo>
                      <a:pt x="620995" y="600274"/>
                      <a:pt x="609793" y="679632"/>
                      <a:pt x="577413" y="750854"/>
                    </a:cubicBezTo>
                    <a:cubicBezTo>
                      <a:pt x="540920" y="812363"/>
                      <a:pt x="569450" y="805976"/>
                      <a:pt x="599729" y="855761"/>
                    </a:cubicBezTo>
                    <a:cubicBezTo>
                      <a:pt x="639461" y="919545"/>
                      <a:pt x="685755" y="984992"/>
                      <a:pt x="735113" y="1042914"/>
                    </a:cubicBezTo>
                    <a:cubicBezTo>
                      <a:pt x="764518" y="1078962"/>
                      <a:pt x="789721" y="1118423"/>
                      <a:pt x="821314" y="1152633"/>
                    </a:cubicBezTo>
                    <a:cubicBezTo>
                      <a:pt x="875660" y="1207756"/>
                      <a:pt x="929131" y="1264540"/>
                      <a:pt x="990653" y="1311788"/>
                    </a:cubicBezTo>
                    <a:cubicBezTo>
                      <a:pt x="1050775" y="1361748"/>
                      <a:pt x="1108796" y="1414158"/>
                      <a:pt x="1175394" y="1455543"/>
                    </a:cubicBezTo>
                    <a:cubicBezTo>
                      <a:pt x="1225977" y="1491241"/>
                      <a:pt x="1285311" y="1510840"/>
                      <a:pt x="1340795" y="1537526"/>
                    </a:cubicBezTo>
                    <a:cubicBezTo>
                      <a:pt x="1397767" y="1561325"/>
                      <a:pt x="1456138" y="1588011"/>
                      <a:pt x="1518885" y="1589324"/>
                    </a:cubicBezTo>
                    <a:cubicBezTo>
                      <a:pt x="1553191" y="1590024"/>
                      <a:pt x="1588459" y="1599298"/>
                      <a:pt x="1623027" y="1598423"/>
                    </a:cubicBezTo>
                    <a:cubicBezTo>
                      <a:pt x="1622502" y="1604286"/>
                      <a:pt x="1621889" y="1610235"/>
                      <a:pt x="1621014" y="1616272"/>
                    </a:cubicBezTo>
                    <a:cubicBezTo>
                      <a:pt x="1608062" y="1666407"/>
                      <a:pt x="1584521" y="1712780"/>
                      <a:pt x="1557917" y="1757403"/>
                    </a:cubicBezTo>
                    <a:cubicBezTo>
                      <a:pt x="1526587" y="1752066"/>
                      <a:pt x="1494294" y="1752590"/>
                      <a:pt x="1462702" y="1745941"/>
                    </a:cubicBezTo>
                    <a:close/>
                    <a:moveTo>
                      <a:pt x="1308415" y="3624646"/>
                    </a:moveTo>
                    <a:cubicBezTo>
                      <a:pt x="1218276" y="3588422"/>
                      <a:pt x="1124286" y="3587110"/>
                      <a:pt x="1031522" y="3613884"/>
                    </a:cubicBezTo>
                    <a:cubicBezTo>
                      <a:pt x="969300" y="3628583"/>
                      <a:pt x="915391" y="3665069"/>
                      <a:pt x="871197" y="3710391"/>
                    </a:cubicBezTo>
                    <a:cubicBezTo>
                      <a:pt x="824202" y="3753964"/>
                      <a:pt x="784558" y="3807424"/>
                      <a:pt x="773444" y="3871908"/>
                    </a:cubicBezTo>
                    <a:cubicBezTo>
                      <a:pt x="755241" y="3955816"/>
                      <a:pt x="740626" y="4040337"/>
                      <a:pt x="725049" y="4124683"/>
                    </a:cubicBezTo>
                    <a:cubicBezTo>
                      <a:pt x="665102" y="4389094"/>
                      <a:pt x="754453" y="4283050"/>
                      <a:pt x="435816" y="4313936"/>
                    </a:cubicBezTo>
                    <a:cubicBezTo>
                      <a:pt x="367731" y="4314373"/>
                      <a:pt x="67909" y="4367308"/>
                      <a:pt x="38767" y="4308161"/>
                    </a:cubicBezTo>
                    <a:cubicBezTo>
                      <a:pt x="54169" y="4280600"/>
                      <a:pt x="88299" y="4261788"/>
                      <a:pt x="115691" y="4246739"/>
                    </a:cubicBezTo>
                    <a:cubicBezTo>
                      <a:pt x="152972" y="4227840"/>
                      <a:pt x="192528" y="4209466"/>
                      <a:pt x="229459" y="4187942"/>
                    </a:cubicBezTo>
                    <a:cubicBezTo>
                      <a:pt x="301395" y="4154431"/>
                      <a:pt x="376307" y="4130020"/>
                      <a:pt x="451569" y="4105084"/>
                    </a:cubicBezTo>
                    <a:cubicBezTo>
                      <a:pt x="527356" y="4076823"/>
                      <a:pt x="520617" y="4082072"/>
                      <a:pt x="527706" y="4003589"/>
                    </a:cubicBezTo>
                    <a:cubicBezTo>
                      <a:pt x="545471" y="3902794"/>
                      <a:pt x="557898" y="3800424"/>
                      <a:pt x="594128" y="3704091"/>
                    </a:cubicBezTo>
                    <a:cubicBezTo>
                      <a:pt x="627734" y="3607671"/>
                      <a:pt x="683392" y="3517638"/>
                      <a:pt x="755504" y="3445280"/>
                    </a:cubicBezTo>
                    <a:cubicBezTo>
                      <a:pt x="809675" y="3403369"/>
                      <a:pt x="871634" y="3363034"/>
                      <a:pt x="942433" y="3362334"/>
                    </a:cubicBezTo>
                    <a:cubicBezTo>
                      <a:pt x="996079" y="3361196"/>
                      <a:pt x="1050162" y="3359621"/>
                      <a:pt x="1103283" y="3368021"/>
                    </a:cubicBezTo>
                    <a:cubicBezTo>
                      <a:pt x="1125424" y="3373358"/>
                      <a:pt x="1146865" y="3380883"/>
                      <a:pt x="1168481" y="3388145"/>
                    </a:cubicBezTo>
                    <a:cubicBezTo>
                      <a:pt x="1203836" y="3425768"/>
                      <a:pt x="1242167" y="3461291"/>
                      <a:pt x="1269996" y="3504951"/>
                    </a:cubicBezTo>
                    <a:cubicBezTo>
                      <a:pt x="1291963" y="3541875"/>
                      <a:pt x="1304477" y="3582998"/>
                      <a:pt x="1309903" y="3625345"/>
                    </a:cubicBezTo>
                    <a:cubicBezTo>
                      <a:pt x="1309465" y="3624995"/>
                      <a:pt x="1308940" y="3624821"/>
                      <a:pt x="1308415" y="3624646"/>
                    </a:cubicBezTo>
                    <a:close/>
                    <a:moveTo>
                      <a:pt x="1966255" y="3927118"/>
                    </a:moveTo>
                    <a:cubicBezTo>
                      <a:pt x="1803830" y="3925018"/>
                      <a:pt x="1640617" y="3925280"/>
                      <a:pt x="1480292" y="3895007"/>
                    </a:cubicBezTo>
                    <a:cubicBezTo>
                      <a:pt x="1447474" y="3890195"/>
                      <a:pt x="1414657" y="3885470"/>
                      <a:pt x="1381751" y="3880920"/>
                    </a:cubicBezTo>
                    <a:cubicBezTo>
                      <a:pt x="1356898" y="3876458"/>
                      <a:pt x="1330031" y="3876720"/>
                      <a:pt x="1307277" y="3864908"/>
                    </a:cubicBezTo>
                    <a:cubicBezTo>
                      <a:pt x="1320054" y="3818886"/>
                      <a:pt x="1340270" y="3774963"/>
                      <a:pt x="1349459" y="3727890"/>
                    </a:cubicBezTo>
                    <a:cubicBezTo>
                      <a:pt x="1352084" y="3707154"/>
                      <a:pt x="1353222" y="3685980"/>
                      <a:pt x="1352784" y="3664718"/>
                    </a:cubicBezTo>
                    <a:cubicBezTo>
                      <a:pt x="1353835" y="3662356"/>
                      <a:pt x="1354710" y="3659731"/>
                      <a:pt x="1355235" y="3656494"/>
                    </a:cubicBezTo>
                    <a:cubicBezTo>
                      <a:pt x="1355322" y="3652644"/>
                      <a:pt x="1354010" y="3648794"/>
                      <a:pt x="1351909" y="3645557"/>
                    </a:cubicBezTo>
                    <a:cubicBezTo>
                      <a:pt x="1347359" y="3577661"/>
                      <a:pt x="1326005" y="3510639"/>
                      <a:pt x="1284611" y="3456566"/>
                    </a:cubicBezTo>
                    <a:cubicBezTo>
                      <a:pt x="1271047" y="3440817"/>
                      <a:pt x="1257132" y="3425243"/>
                      <a:pt x="1243042" y="3409844"/>
                    </a:cubicBezTo>
                    <a:cubicBezTo>
                      <a:pt x="1246280" y="3408444"/>
                      <a:pt x="1248643" y="3405732"/>
                      <a:pt x="1249518" y="3401007"/>
                    </a:cubicBezTo>
                    <a:cubicBezTo>
                      <a:pt x="1250218" y="3394270"/>
                      <a:pt x="1241992" y="3389457"/>
                      <a:pt x="1237354" y="3386308"/>
                    </a:cubicBezTo>
                    <a:cubicBezTo>
                      <a:pt x="1227115" y="3379220"/>
                      <a:pt x="1216176" y="3373446"/>
                      <a:pt x="1204886" y="3368196"/>
                    </a:cubicBezTo>
                    <a:cubicBezTo>
                      <a:pt x="1148440" y="3306774"/>
                      <a:pt x="1092344" y="3245002"/>
                      <a:pt x="1047012" y="3174656"/>
                    </a:cubicBezTo>
                    <a:cubicBezTo>
                      <a:pt x="1000192" y="3101160"/>
                      <a:pt x="978051" y="3013577"/>
                      <a:pt x="980764" y="2926781"/>
                    </a:cubicBezTo>
                    <a:cubicBezTo>
                      <a:pt x="979539" y="2729391"/>
                      <a:pt x="1063902" y="2546088"/>
                      <a:pt x="1157804" y="2376434"/>
                    </a:cubicBezTo>
                    <a:cubicBezTo>
                      <a:pt x="1225452" y="2254902"/>
                      <a:pt x="1316816" y="2148333"/>
                      <a:pt x="1397942" y="2035814"/>
                    </a:cubicBezTo>
                    <a:cubicBezTo>
                      <a:pt x="1472678" y="1942018"/>
                      <a:pt x="1556254" y="1854085"/>
                      <a:pt x="1609812" y="1745503"/>
                    </a:cubicBezTo>
                    <a:cubicBezTo>
                      <a:pt x="1634228" y="1699831"/>
                      <a:pt x="1659257" y="1652058"/>
                      <a:pt x="1663283" y="1599561"/>
                    </a:cubicBezTo>
                    <a:cubicBezTo>
                      <a:pt x="1663458" y="1596498"/>
                      <a:pt x="1663458" y="1593611"/>
                      <a:pt x="1663633" y="1590636"/>
                    </a:cubicBezTo>
                    <a:cubicBezTo>
                      <a:pt x="1666433" y="1587399"/>
                      <a:pt x="1666609" y="1582762"/>
                      <a:pt x="1664071" y="1579437"/>
                    </a:cubicBezTo>
                    <a:cubicBezTo>
                      <a:pt x="1664508" y="1554238"/>
                      <a:pt x="1662845" y="1530352"/>
                      <a:pt x="1659170" y="1507690"/>
                    </a:cubicBezTo>
                    <a:lnTo>
                      <a:pt x="1657945" y="1503228"/>
                    </a:lnTo>
                    <a:lnTo>
                      <a:pt x="1656194" y="1496841"/>
                    </a:lnTo>
                    <a:lnTo>
                      <a:pt x="1654707" y="1490979"/>
                    </a:lnTo>
                    <a:lnTo>
                      <a:pt x="1653481" y="1485729"/>
                    </a:lnTo>
                    <a:lnTo>
                      <a:pt x="1652431" y="1481004"/>
                    </a:lnTo>
                    <a:lnTo>
                      <a:pt x="1651469" y="1476542"/>
                    </a:lnTo>
                    <a:lnTo>
                      <a:pt x="1650681" y="1472517"/>
                    </a:lnTo>
                    <a:lnTo>
                      <a:pt x="1650068" y="1468667"/>
                    </a:lnTo>
                    <a:lnTo>
                      <a:pt x="1649456" y="1464905"/>
                    </a:lnTo>
                    <a:lnTo>
                      <a:pt x="1649193" y="1463330"/>
                    </a:lnTo>
                    <a:cubicBezTo>
                      <a:pt x="1612350" y="1336724"/>
                      <a:pt x="1512147" y="1247391"/>
                      <a:pt x="1396891" y="1163308"/>
                    </a:cubicBezTo>
                    <a:cubicBezTo>
                      <a:pt x="1321017" y="1100749"/>
                      <a:pt x="1242692" y="1038802"/>
                      <a:pt x="1178895" y="963555"/>
                    </a:cubicBezTo>
                    <a:cubicBezTo>
                      <a:pt x="1096544" y="851824"/>
                      <a:pt x="1054800" y="714281"/>
                      <a:pt x="1052525" y="575775"/>
                    </a:cubicBezTo>
                    <a:cubicBezTo>
                      <a:pt x="1051475" y="500791"/>
                      <a:pt x="1064339" y="426508"/>
                      <a:pt x="1073266" y="352224"/>
                    </a:cubicBezTo>
                    <a:cubicBezTo>
                      <a:pt x="1082455" y="295002"/>
                      <a:pt x="1103458" y="240667"/>
                      <a:pt x="1122711" y="186245"/>
                    </a:cubicBezTo>
                    <a:cubicBezTo>
                      <a:pt x="1131375" y="179595"/>
                      <a:pt x="1131900" y="166033"/>
                      <a:pt x="1137413" y="156846"/>
                    </a:cubicBezTo>
                    <a:cubicBezTo>
                      <a:pt x="1138376" y="153084"/>
                      <a:pt x="1141089" y="148009"/>
                      <a:pt x="1143364" y="142847"/>
                    </a:cubicBezTo>
                    <a:cubicBezTo>
                      <a:pt x="1145815" y="139172"/>
                      <a:pt x="1148265" y="135497"/>
                      <a:pt x="1150890" y="131998"/>
                    </a:cubicBezTo>
                    <a:cubicBezTo>
                      <a:pt x="1247330" y="135760"/>
                      <a:pt x="1342983" y="105137"/>
                      <a:pt x="1439598" y="102424"/>
                    </a:cubicBezTo>
                    <a:cubicBezTo>
                      <a:pt x="1580670" y="99187"/>
                      <a:pt x="1721830" y="96474"/>
                      <a:pt x="1862552" y="85275"/>
                    </a:cubicBezTo>
                    <a:cubicBezTo>
                      <a:pt x="1925211" y="79150"/>
                      <a:pt x="1987784" y="72501"/>
                      <a:pt x="2050706" y="70663"/>
                    </a:cubicBezTo>
                    <a:cubicBezTo>
                      <a:pt x="2136557" y="68651"/>
                      <a:pt x="2218645" y="55614"/>
                      <a:pt x="2305108" y="53864"/>
                    </a:cubicBezTo>
                    <a:cubicBezTo>
                      <a:pt x="2405311" y="54477"/>
                      <a:pt x="2504640" y="43102"/>
                      <a:pt x="2604668" y="39952"/>
                    </a:cubicBezTo>
                    <a:cubicBezTo>
                      <a:pt x="2558548" y="96387"/>
                      <a:pt x="2517591" y="156846"/>
                      <a:pt x="2473485" y="214856"/>
                    </a:cubicBezTo>
                    <a:cubicBezTo>
                      <a:pt x="2423514" y="276628"/>
                      <a:pt x="2387108" y="347062"/>
                      <a:pt x="2358404" y="420908"/>
                    </a:cubicBezTo>
                    <a:cubicBezTo>
                      <a:pt x="2329174" y="490642"/>
                      <a:pt x="2297407" y="563963"/>
                      <a:pt x="2304408" y="641222"/>
                    </a:cubicBezTo>
                    <a:cubicBezTo>
                      <a:pt x="2318498" y="784977"/>
                      <a:pt x="2436554" y="882010"/>
                      <a:pt x="2531506" y="978430"/>
                    </a:cubicBezTo>
                    <a:cubicBezTo>
                      <a:pt x="2625146" y="1074150"/>
                      <a:pt x="2705221" y="1185444"/>
                      <a:pt x="2761054" y="1307326"/>
                    </a:cubicBezTo>
                    <a:cubicBezTo>
                      <a:pt x="2807524" y="1423870"/>
                      <a:pt x="2829578" y="1550213"/>
                      <a:pt x="2832641" y="1675769"/>
                    </a:cubicBezTo>
                    <a:cubicBezTo>
                      <a:pt x="2840604" y="1900983"/>
                      <a:pt x="2724474" y="2026802"/>
                      <a:pt x="2595041" y="2190943"/>
                    </a:cubicBezTo>
                    <a:cubicBezTo>
                      <a:pt x="2524068" y="2292875"/>
                      <a:pt x="2455982" y="2399445"/>
                      <a:pt x="2416776" y="2518177"/>
                    </a:cubicBezTo>
                    <a:cubicBezTo>
                      <a:pt x="2372494" y="2646533"/>
                      <a:pt x="2379757" y="2794313"/>
                      <a:pt x="2451956" y="2911207"/>
                    </a:cubicBezTo>
                    <a:cubicBezTo>
                      <a:pt x="2514003" y="3010952"/>
                      <a:pt x="2579026" y="3108772"/>
                      <a:pt x="2639585" y="3209479"/>
                    </a:cubicBezTo>
                    <a:cubicBezTo>
                      <a:pt x="2683080" y="3278513"/>
                      <a:pt x="2727362" y="3349209"/>
                      <a:pt x="2744864" y="3430143"/>
                    </a:cubicBezTo>
                    <a:cubicBezTo>
                      <a:pt x="2742939" y="3432680"/>
                      <a:pt x="2742326" y="3436093"/>
                      <a:pt x="2743464" y="3439330"/>
                    </a:cubicBezTo>
                    <a:cubicBezTo>
                      <a:pt x="2745302" y="3444317"/>
                      <a:pt x="2747315" y="3449392"/>
                      <a:pt x="2749153" y="3454467"/>
                    </a:cubicBezTo>
                    <a:cubicBezTo>
                      <a:pt x="2754403" y="3486402"/>
                      <a:pt x="2758167" y="3518951"/>
                      <a:pt x="2759129" y="3551499"/>
                    </a:cubicBezTo>
                    <a:cubicBezTo>
                      <a:pt x="2757729" y="3578010"/>
                      <a:pt x="2756679" y="3604697"/>
                      <a:pt x="2755191" y="3631295"/>
                    </a:cubicBezTo>
                    <a:cubicBezTo>
                      <a:pt x="2754141" y="3638732"/>
                      <a:pt x="2753003" y="3646082"/>
                      <a:pt x="2751516" y="3653431"/>
                    </a:cubicBezTo>
                    <a:cubicBezTo>
                      <a:pt x="2744777" y="3685805"/>
                      <a:pt x="2735413" y="3717478"/>
                      <a:pt x="2727099" y="3749502"/>
                    </a:cubicBezTo>
                    <a:cubicBezTo>
                      <a:pt x="2727012" y="3749589"/>
                      <a:pt x="2726837" y="3749589"/>
                      <a:pt x="2726749" y="3749764"/>
                    </a:cubicBezTo>
                    <a:cubicBezTo>
                      <a:pt x="2724824" y="3753001"/>
                      <a:pt x="2724124" y="3756939"/>
                      <a:pt x="2722986" y="3760614"/>
                    </a:cubicBezTo>
                    <a:cubicBezTo>
                      <a:pt x="2708721" y="3809786"/>
                      <a:pt x="2690431" y="3857821"/>
                      <a:pt x="2668027" y="3904194"/>
                    </a:cubicBezTo>
                    <a:cubicBezTo>
                      <a:pt x="2667590" y="3905681"/>
                      <a:pt x="2667502" y="3907081"/>
                      <a:pt x="2667590" y="3908481"/>
                    </a:cubicBezTo>
                    <a:cubicBezTo>
                      <a:pt x="2575613" y="3913556"/>
                      <a:pt x="2483636" y="3921693"/>
                      <a:pt x="2391222" y="3926680"/>
                    </a:cubicBezTo>
                    <a:cubicBezTo>
                      <a:pt x="2249625" y="3928955"/>
                      <a:pt x="2107852" y="3929042"/>
                      <a:pt x="1966255" y="3927118"/>
                    </a:cubicBezTo>
                    <a:close/>
                    <a:moveTo>
                      <a:pt x="3648093" y="4145769"/>
                    </a:moveTo>
                    <a:cubicBezTo>
                      <a:pt x="3607924" y="4131857"/>
                      <a:pt x="3565918" y="4110858"/>
                      <a:pt x="3525749" y="4094759"/>
                    </a:cubicBezTo>
                    <a:cubicBezTo>
                      <a:pt x="3429571" y="4060986"/>
                      <a:pt x="3333044" y="4028875"/>
                      <a:pt x="3235116" y="3999477"/>
                    </a:cubicBezTo>
                    <a:cubicBezTo>
                      <a:pt x="3206149" y="3987402"/>
                      <a:pt x="3173594" y="3984077"/>
                      <a:pt x="3146552" y="4002976"/>
                    </a:cubicBezTo>
                    <a:cubicBezTo>
                      <a:pt x="3123098" y="4015313"/>
                      <a:pt x="3106821" y="4037450"/>
                      <a:pt x="3092469" y="4059149"/>
                    </a:cubicBezTo>
                    <a:cubicBezTo>
                      <a:pt x="3089931" y="4063086"/>
                      <a:pt x="3089843" y="4067636"/>
                      <a:pt x="3091244" y="4071660"/>
                    </a:cubicBezTo>
                    <a:cubicBezTo>
                      <a:pt x="3048537" y="4112258"/>
                      <a:pt x="2994103" y="4140607"/>
                      <a:pt x="2941945" y="4167906"/>
                    </a:cubicBezTo>
                    <a:cubicBezTo>
                      <a:pt x="2942208" y="4167730"/>
                      <a:pt x="2942558" y="4167555"/>
                      <a:pt x="2942820" y="4167381"/>
                    </a:cubicBezTo>
                    <a:cubicBezTo>
                      <a:pt x="2942995" y="4167293"/>
                      <a:pt x="2943258" y="4167118"/>
                      <a:pt x="2943433" y="4167030"/>
                    </a:cubicBezTo>
                    <a:cubicBezTo>
                      <a:pt x="2847606" y="4214891"/>
                      <a:pt x="2735325" y="4228278"/>
                      <a:pt x="2630134" y="4209991"/>
                    </a:cubicBezTo>
                    <a:cubicBezTo>
                      <a:pt x="2572463" y="4197654"/>
                      <a:pt x="2516104" y="4171318"/>
                      <a:pt x="2466658" y="4139294"/>
                    </a:cubicBezTo>
                    <a:cubicBezTo>
                      <a:pt x="2408724" y="4097122"/>
                      <a:pt x="2374944" y="4032900"/>
                      <a:pt x="2352541" y="3966403"/>
                    </a:cubicBezTo>
                    <a:cubicBezTo>
                      <a:pt x="2410737" y="3964741"/>
                      <a:pt x="2468846" y="3961678"/>
                      <a:pt x="2527043" y="3956954"/>
                    </a:cubicBezTo>
                    <a:cubicBezTo>
                      <a:pt x="2537807" y="3979790"/>
                      <a:pt x="2565024" y="4012076"/>
                      <a:pt x="2572200" y="4016888"/>
                    </a:cubicBezTo>
                    <a:cubicBezTo>
                      <a:pt x="2604580" y="4046987"/>
                      <a:pt x="2648775" y="4062211"/>
                      <a:pt x="2692181" y="4067198"/>
                    </a:cubicBezTo>
                    <a:cubicBezTo>
                      <a:pt x="2856532" y="4067723"/>
                      <a:pt x="2959186" y="4002014"/>
                      <a:pt x="3073128" y="3891157"/>
                    </a:cubicBezTo>
                    <a:cubicBezTo>
                      <a:pt x="3080917" y="3883195"/>
                      <a:pt x="3092731" y="3876108"/>
                      <a:pt x="3092556" y="3863683"/>
                    </a:cubicBezTo>
                    <a:cubicBezTo>
                      <a:pt x="3092556" y="3862196"/>
                      <a:pt x="3092294" y="3860796"/>
                      <a:pt x="3091944" y="3859396"/>
                    </a:cubicBezTo>
                    <a:cubicBezTo>
                      <a:pt x="3113560" y="3839097"/>
                      <a:pt x="3136751" y="3812848"/>
                      <a:pt x="3141214" y="3808736"/>
                    </a:cubicBezTo>
                    <a:cubicBezTo>
                      <a:pt x="3155654" y="3791937"/>
                      <a:pt x="3170881" y="3775925"/>
                      <a:pt x="3185671" y="3759564"/>
                    </a:cubicBezTo>
                    <a:cubicBezTo>
                      <a:pt x="3186108" y="3759039"/>
                      <a:pt x="3186546" y="3758426"/>
                      <a:pt x="3186896" y="3757901"/>
                    </a:cubicBezTo>
                    <a:cubicBezTo>
                      <a:pt x="3188909" y="3758426"/>
                      <a:pt x="3191009" y="3759126"/>
                      <a:pt x="3192847" y="3759564"/>
                    </a:cubicBezTo>
                    <a:cubicBezTo>
                      <a:pt x="3245355" y="3780475"/>
                      <a:pt x="3293838" y="3810836"/>
                      <a:pt x="3341970" y="3840235"/>
                    </a:cubicBezTo>
                    <a:cubicBezTo>
                      <a:pt x="3403930" y="3877858"/>
                      <a:pt x="3463789" y="3918368"/>
                      <a:pt x="3519098" y="3965266"/>
                    </a:cubicBezTo>
                    <a:cubicBezTo>
                      <a:pt x="3605736" y="4033162"/>
                      <a:pt x="3697451" y="4094409"/>
                      <a:pt x="3782077" y="4164843"/>
                    </a:cubicBezTo>
                    <a:cubicBezTo>
                      <a:pt x="3737094" y="4162393"/>
                      <a:pt x="3691412" y="4159943"/>
                      <a:pt x="3648093" y="414576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2910856" y="8422397"/>
                <a:ext cx="1137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87" extrusionOk="0">
                    <a:moveTo>
                      <a:pt x="175" y="88"/>
                    </a:moveTo>
                    <a:cubicBezTo>
                      <a:pt x="87" y="88"/>
                      <a:pt x="87" y="88"/>
                      <a:pt x="0" y="88"/>
                    </a:cubicBezTo>
                    <a:cubicBezTo>
                      <a:pt x="0" y="88"/>
                      <a:pt x="0" y="88"/>
                      <a:pt x="87" y="88"/>
                    </a:cubicBezTo>
                    <a:cubicBezTo>
                      <a:pt x="437" y="88"/>
                      <a:pt x="788" y="0"/>
                      <a:pt x="1138" y="0"/>
                    </a:cubicBezTo>
                    <a:cubicBezTo>
                      <a:pt x="788" y="0"/>
                      <a:pt x="525" y="88"/>
                      <a:pt x="175" y="8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2501646" y="8339787"/>
                <a:ext cx="823737" cy="417749"/>
              </a:xfrm>
              <a:custGeom>
                <a:avLst/>
                <a:gdLst/>
                <a:ahLst/>
                <a:cxnLst/>
                <a:rect l="l" t="t" r="r" b="b"/>
                <a:pathLst>
                  <a:path w="823737" h="417749" extrusionOk="0">
                    <a:moveTo>
                      <a:pt x="758827" y="21625"/>
                    </a:moveTo>
                    <a:cubicBezTo>
                      <a:pt x="712882" y="20488"/>
                      <a:pt x="666150" y="33612"/>
                      <a:pt x="623093" y="48837"/>
                    </a:cubicBezTo>
                    <a:cubicBezTo>
                      <a:pt x="584062" y="65898"/>
                      <a:pt x="543806" y="84535"/>
                      <a:pt x="513789" y="115421"/>
                    </a:cubicBezTo>
                    <a:cubicBezTo>
                      <a:pt x="513789" y="115421"/>
                      <a:pt x="513789" y="115421"/>
                      <a:pt x="513789" y="115333"/>
                    </a:cubicBezTo>
                    <a:cubicBezTo>
                      <a:pt x="487447" y="88647"/>
                      <a:pt x="445528" y="80860"/>
                      <a:pt x="409297" y="82610"/>
                    </a:cubicBezTo>
                    <a:cubicBezTo>
                      <a:pt x="396783" y="83485"/>
                      <a:pt x="382080" y="84535"/>
                      <a:pt x="369216" y="86810"/>
                    </a:cubicBezTo>
                    <a:cubicBezTo>
                      <a:pt x="361340" y="88560"/>
                      <a:pt x="356264" y="95472"/>
                      <a:pt x="355126" y="102909"/>
                    </a:cubicBezTo>
                    <a:cubicBezTo>
                      <a:pt x="351013" y="100196"/>
                      <a:pt x="346900" y="97484"/>
                      <a:pt x="342612" y="95034"/>
                    </a:cubicBezTo>
                    <a:cubicBezTo>
                      <a:pt x="214229" y="15501"/>
                      <a:pt x="53904" y="-88181"/>
                      <a:pt x="9360" y="133270"/>
                    </a:cubicBezTo>
                    <a:cubicBezTo>
                      <a:pt x="-967" y="181830"/>
                      <a:pt x="-617" y="231790"/>
                      <a:pt x="608" y="281225"/>
                    </a:cubicBezTo>
                    <a:cubicBezTo>
                      <a:pt x="-2017" y="342122"/>
                      <a:pt x="31763" y="420255"/>
                      <a:pt x="102387" y="417630"/>
                    </a:cubicBezTo>
                    <a:cubicBezTo>
                      <a:pt x="171085" y="420168"/>
                      <a:pt x="231469" y="381495"/>
                      <a:pt x="290716" y="351834"/>
                    </a:cubicBezTo>
                    <a:cubicBezTo>
                      <a:pt x="311544" y="341684"/>
                      <a:pt x="332635" y="332147"/>
                      <a:pt x="353639" y="322348"/>
                    </a:cubicBezTo>
                    <a:cubicBezTo>
                      <a:pt x="356876" y="320948"/>
                      <a:pt x="360552" y="319548"/>
                      <a:pt x="364315" y="317973"/>
                    </a:cubicBezTo>
                    <a:cubicBezTo>
                      <a:pt x="377355" y="328997"/>
                      <a:pt x="397483" y="334072"/>
                      <a:pt x="426450" y="334160"/>
                    </a:cubicBezTo>
                    <a:cubicBezTo>
                      <a:pt x="446315" y="333547"/>
                      <a:pt x="467756" y="336785"/>
                      <a:pt x="486659" y="329610"/>
                    </a:cubicBezTo>
                    <a:cubicBezTo>
                      <a:pt x="491210" y="326723"/>
                      <a:pt x="494973" y="323223"/>
                      <a:pt x="498299" y="319460"/>
                    </a:cubicBezTo>
                    <a:cubicBezTo>
                      <a:pt x="509500" y="326985"/>
                      <a:pt x="525165" y="332322"/>
                      <a:pt x="533654" y="339672"/>
                    </a:cubicBezTo>
                    <a:cubicBezTo>
                      <a:pt x="566647" y="361983"/>
                      <a:pt x="601390" y="383070"/>
                      <a:pt x="640946" y="390769"/>
                    </a:cubicBezTo>
                    <a:cubicBezTo>
                      <a:pt x="686628" y="402319"/>
                      <a:pt x="742287" y="390769"/>
                      <a:pt x="769066" y="349296"/>
                    </a:cubicBezTo>
                    <a:cubicBezTo>
                      <a:pt x="791644" y="299424"/>
                      <a:pt x="800396" y="244127"/>
                      <a:pt x="814836" y="191367"/>
                    </a:cubicBezTo>
                    <a:cubicBezTo>
                      <a:pt x="827963" y="131257"/>
                      <a:pt x="837764" y="37112"/>
                      <a:pt x="758827" y="21625"/>
                    </a:cubicBezTo>
                    <a:close/>
                    <a:moveTo>
                      <a:pt x="221930" y="343259"/>
                    </a:moveTo>
                    <a:cubicBezTo>
                      <a:pt x="183249" y="362071"/>
                      <a:pt x="142293" y="381407"/>
                      <a:pt x="98274" y="378082"/>
                    </a:cubicBezTo>
                    <a:cubicBezTo>
                      <a:pt x="37802" y="371783"/>
                      <a:pt x="39552" y="293037"/>
                      <a:pt x="39552" y="246752"/>
                    </a:cubicBezTo>
                    <a:cubicBezTo>
                      <a:pt x="40427" y="183055"/>
                      <a:pt x="41215" y="110871"/>
                      <a:pt x="81909" y="58374"/>
                    </a:cubicBezTo>
                    <a:cubicBezTo>
                      <a:pt x="136955" y="-2698"/>
                      <a:pt x="261924" y="90659"/>
                      <a:pt x="321346" y="115246"/>
                    </a:cubicBezTo>
                    <a:cubicBezTo>
                      <a:pt x="332723" y="119971"/>
                      <a:pt x="344012" y="128020"/>
                      <a:pt x="356439" y="128720"/>
                    </a:cubicBezTo>
                    <a:cubicBezTo>
                      <a:pt x="352501" y="144207"/>
                      <a:pt x="350050" y="159693"/>
                      <a:pt x="348563" y="175355"/>
                    </a:cubicBezTo>
                    <a:cubicBezTo>
                      <a:pt x="346025" y="174743"/>
                      <a:pt x="343662" y="174130"/>
                      <a:pt x="342087" y="173605"/>
                    </a:cubicBezTo>
                    <a:cubicBezTo>
                      <a:pt x="313470" y="166606"/>
                      <a:pt x="285290" y="157856"/>
                      <a:pt x="256761" y="150419"/>
                    </a:cubicBezTo>
                    <a:cubicBezTo>
                      <a:pt x="247572" y="147969"/>
                      <a:pt x="237945" y="154094"/>
                      <a:pt x="236720" y="163631"/>
                    </a:cubicBezTo>
                    <a:cubicBezTo>
                      <a:pt x="235495" y="172380"/>
                      <a:pt x="241708" y="180255"/>
                      <a:pt x="250285" y="181655"/>
                    </a:cubicBezTo>
                    <a:cubicBezTo>
                      <a:pt x="270063" y="184630"/>
                      <a:pt x="289578" y="189004"/>
                      <a:pt x="309182" y="192592"/>
                    </a:cubicBezTo>
                    <a:cubicBezTo>
                      <a:pt x="320996" y="194079"/>
                      <a:pt x="334386" y="196967"/>
                      <a:pt x="346900" y="196442"/>
                    </a:cubicBezTo>
                    <a:cubicBezTo>
                      <a:pt x="346025" y="212278"/>
                      <a:pt x="345675" y="228377"/>
                      <a:pt x="345062" y="244739"/>
                    </a:cubicBezTo>
                    <a:cubicBezTo>
                      <a:pt x="344012" y="259526"/>
                      <a:pt x="344450" y="272125"/>
                      <a:pt x="346287" y="282887"/>
                    </a:cubicBezTo>
                    <a:cubicBezTo>
                      <a:pt x="303931" y="300911"/>
                      <a:pt x="262799" y="322085"/>
                      <a:pt x="221930" y="343259"/>
                    </a:cubicBezTo>
                    <a:close/>
                    <a:moveTo>
                      <a:pt x="468631" y="294437"/>
                    </a:moveTo>
                    <a:cubicBezTo>
                      <a:pt x="467669" y="294524"/>
                      <a:pt x="466794" y="294612"/>
                      <a:pt x="465831" y="294612"/>
                    </a:cubicBezTo>
                    <a:cubicBezTo>
                      <a:pt x="445965" y="293824"/>
                      <a:pt x="389869" y="303274"/>
                      <a:pt x="382693" y="280875"/>
                    </a:cubicBezTo>
                    <a:cubicBezTo>
                      <a:pt x="373154" y="230302"/>
                      <a:pt x="376480" y="176668"/>
                      <a:pt x="379368" y="125045"/>
                    </a:cubicBezTo>
                    <a:cubicBezTo>
                      <a:pt x="389957" y="123908"/>
                      <a:pt x="400633" y="122595"/>
                      <a:pt x="411223" y="121983"/>
                    </a:cubicBezTo>
                    <a:cubicBezTo>
                      <a:pt x="432663" y="120145"/>
                      <a:pt x="454192" y="125133"/>
                      <a:pt x="473707" y="133882"/>
                    </a:cubicBezTo>
                    <a:cubicBezTo>
                      <a:pt x="485784" y="137732"/>
                      <a:pt x="485522" y="149194"/>
                      <a:pt x="485959" y="159956"/>
                    </a:cubicBezTo>
                    <a:cubicBezTo>
                      <a:pt x="487447" y="198366"/>
                      <a:pt x="482721" y="236952"/>
                      <a:pt x="476158" y="274838"/>
                    </a:cubicBezTo>
                    <a:cubicBezTo>
                      <a:pt x="474582" y="281662"/>
                      <a:pt x="472745" y="288574"/>
                      <a:pt x="468631" y="294437"/>
                    </a:cubicBezTo>
                    <a:close/>
                    <a:moveTo>
                      <a:pt x="759614" y="250339"/>
                    </a:moveTo>
                    <a:cubicBezTo>
                      <a:pt x="747363" y="284900"/>
                      <a:pt x="748150" y="336347"/>
                      <a:pt x="707456" y="349996"/>
                    </a:cubicBezTo>
                    <a:cubicBezTo>
                      <a:pt x="635433" y="373795"/>
                      <a:pt x="574435" y="314298"/>
                      <a:pt x="515101" y="283325"/>
                    </a:cubicBezTo>
                    <a:cubicBezTo>
                      <a:pt x="515014" y="283325"/>
                      <a:pt x="514926" y="283237"/>
                      <a:pt x="514839" y="283237"/>
                    </a:cubicBezTo>
                    <a:cubicBezTo>
                      <a:pt x="518689" y="266001"/>
                      <a:pt x="519564" y="247364"/>
                      <a:pt x="522102" y="231265"/>
                    </a:cubicBezTo>
                    <a:cubicBezTo>
                      <a:pt x="522890" y="223040"/>
                      <a:pt x="523678" y="214728"/>
                      <a:pt x="524378" y="206504"/>
                    </a:cubicBezTo>
                    <a:cubicBezTo>
                      <a:pt x="524815" y="207291"/>
                      <a:pt x="525340" y="208079"/>
                      <a:pt x="526216" y="208953"/>
                    </a:cubicBezTo>
                    <a:cubicBezTo>
                      <a:pt x="535229" y="213853"/>
                      <a:pt x="546344" y="211053"/>
                      <a:pt x="556145" y="210441"/>
                    </a:cubicBezTo>
                    <a:cubicBezTo>
                      <a:pt x="586250" y="206241"/>
                      <a:pt x="616442" y="202829"/>
                      <a:pt x="646809" y="200466"/>
                    </a:cubicBezTo>
                    <a:cubicBezTo>
                      <a:pt x="656786" y="199592"/>
                      <a:pt x="663349" y="188830"/>
                      <a:pt x="660724" y="179467"/>
                    </a:cubicBezTo>
                    <a:cubicBezTo>
                      <a:pt x="652323" y="155844"/>
                      <a:pt x="623706" y="174043"/>
                      <a:pt x="605503" y="174918"/>
                    </a:cubicBezTo>
                    <a:cubicBezTo>
                      <a:pt x="597101" y="177455"/>
                      <a:pt x="534354" y="186730"/>
                      <a:pt x="524815" y="200379"/>
                    </a:cubicBezTo>
                    <a:cubicBezTo>
                      <a:pt x="525778" y="187255"/>
                      <a:pt x="526216" y="174130"/>
                      <a:pt x="525428" y="161006"/>
                    </a:cubicBezTo>
                    <a:cubicBezTo>
                      <a:pt x="524903" y="152081"/>
                      <a:pt x="524640" y="142719"/>
                      <a:pt x="522540" y="133970"/>
                    </a:cubicBezTo>
                    <a:cubicBezTo>
                      <a:pt x="527003" y="130470"/>
                      <a:pt x="531379" y="127058"/>
                      <a:pt x="536192" y="124083"/>
                    </a:cubicBezTo>
                    <a:cubicBezTo>
                      <a:pt x="596489" y="85585"/>
                      <a:pt x="666237" y="64761"/>
                      <a:pt x="737561" y="59073"/>
                    </a:cubicBezTo>
                    <a:cubicBezTo>
                      <a:pt x="823237" y="54699"/>
                      <a:pt x="769241" y="203704"/>
                      <a:pt x="759614" y="2503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1" name="Google Shape;881;p23"/>
            <p:cNvSpPr/>
            <p:nvPr/>
          </p:nvSpPr>
          <p:spPr>
            <a:xfrm>
              <a:off x="2009156" y="6182948"/>
              <a:ext cx="1852310" cy="3888531"/>
            </a:xfrm>
            <a:custGeom>
              <a:avLst/>
              <a:gdLst/>
              <a:ahLst/>
              <a:cxnLst/>
              <a:rect l="l" t="t" r="r" b="b"/>
              <a:pathLst>
                <a:path w="1852310" h="3888531" extrusionOk="0">
                  <a:moveTo>
                    <a:pt x="1136412" y="1495912"/>
                  </a:moveTo>
                  <a:cubicBezTo>
                    <a:pt x="1140963" y="1447177"/>
                    <a:pt x="1142188" y="1398267"/>
                    <a:pt x="1138162" y="1349444"/>
                  </a:cubicBezTo>
                  <a:cubicBezTo>
                    <a:pt x="1127661" y="1255999"/>
                    <a:pt x="1114534" y="1150129"/>
                    <a:pt x="1037084" y="1086782"/>
                  </a:cubicBezTo>
                  <a:cubicBezTo>
                    <a:pt x="979413" y="1034285"/>
                    <a:pt x="884023" y="1024573"/>
                    <a:pt x="823551" y="1077683"/>
                  </a:cubicBezTo>
                  <a:cubicBezTo>
                    <a:pt x="789158" y="1112506"/>
                    <a:pt x="758791" y="1154854"/>
                    <a:pt x="752840" y="1204726"/>
                  </a:cubicBezTo>
                  <a:cubicBezTo>
                    <a:pt x="735775" y="1299922"/>
                    <a:pt x="740500" y="1397392"/>
                    <a:pt x="755115" y="1492499"/>
                  </a:cubicBezTo>
                  <a:cubicBezTo>
                    <a:pt x="767892" y="1607118"/>
                    <a:pt x="798434" y="1676677"/>
                    <a:pt x="909052" y="1725762"/>
                  </a:cubicBezTo>
                  <a:cubicBezTo>
                    <a:pt x="920603" y="1729000"/>
                    <a:pt x="932068" y="1730487"/>
                    <a:pt x="943444" y="1730487"/>
                  </a:cubicBezTo>
                  <a:cubicBezTo>
                    <a:pt x="1015381" y="1730487"/>
                    <a:pt x="1082066" y="1670903"/>
                    <a:pt x="1112346" y="1608168"/>
                  </a:cubicBezTo>
                  <a:cubicBezTo>
                    <a:pt x="1129586" y="1573520"/>
                    <a:pt x="1133787" y="1534060"/>
                    <a:pt x="1136412" y="1495912"/>
                  </a:cubicBezTo>
                  <a:close/>
                  <a:moveTo>
                    <a:pt x="1151727" y="1795671"/>
                  </a:moveTo>
                  <a:cubicBezTo>
                    <a:pt x="1200297" y="1804771"/>
                    <a:pt x="1221738" y="1735125"/>
                    <a:pt x="1186908" y="1706863"/>
                  </a:cubicBezTo>
                  <a:cubicBezTo>
                    <a:pt x="1171330" y="1693564"/>
                    <a:pt x="1144201" y="1692164"/>
                    <a:pt x="1130899" y="1709226"/>
                  </a:cubicBezTo>
                  <a:cubicBezTo>
                    <a:pt x="1084517" y="1729875"/>
                    <a:pt x="1103682" y="1792784"/>
                    <a:pt x="1151727" y="1795671"/>
                  </a:cubicBezTo>
                  <a:close/>
                  <a:moveTo>
                    <a:pt x="1307414" y="2348381"/>
                  </a:moveTo>
                  <a:cubicBezTo>
                    <a:pt x="1320454" y="2288184"/>
                    <a:pt x="1330255" y="2193951"/>
                    <a:pt x="1251318" y="2178465"/>
                  </a:cubicBezTo>
                  <a:cubicBezTo>
                    <a:pt x="1205373" y="2177327"/>
                    <a:pt x="1158728" y="2190451"/>
                    <a:pt x="1115584" y="2205676"/>
                  </a:cubicBezTo>
                  <a:cubicBezTo>
                    <a:pt x="1076553" y="2222737"/>
                    <a:pt x="1036209" y="2241286"/>
                    <a:pt x="1006192" y="2272172"/>
                  </a:cubicBezTo>
                  <a:cubicBezTo>
                    <a:pt x="979850" y="2245486"/>
                    <a:pt x="938019" y="2237786"/>
                    <a:pt x="901701" y="2239624"/>
                  </a:cubicBezTo>
                  <a:cubicBezTo>
                    <a:pt x="902051" y="2239624"/>
                    <a:pt x="902401" y="2239624"/>
                    <a:pt x="902751" y="2239536"/>
                  </a:cubicBezTo>
                  <a:cubicBezTo>
                    <a:pt x="902401" y="2239536"/>
                    <a:pt x="902138" y="2239536"/>
                    <a:pt x="901788" y="2239536"/>
                  </a:cubicBezTo>
                  <a:cubicBezTo>
                    <a:pt x="901788" y="2239536"/>
                    <a:pt x="901701" y="2239536"/>
                    <a:pt x="901613" y="2239536"/>
                  </a:cubicBezTo>
                  <a:cubicBezTo>
                    <a:pt x="889099" y="2240411"/>
                    <a:pt x="874396" y="2241461"/>
                    <a:pt x="861619" y="2243736"/>
                  </a:cubicBezTo>
                  <a:cubicBezTo>
                    <a:pt x="853831" y="2245486"/>
                    <a:pt x="848580" y="2252311"/>
                    <a:pt x="847442" y="2259835"/>
                  </a:cubicBezTo>
                  <a:cubicBezTo>
                    <a:pt x="843329" y="2257210"/>
                    <a:pt x="839303" y="2254411"/>
                    <a:pt x="835103" y="2251961"/>
                  </a:cubicBezTo>
                  <a:cubicBezTo>
                    <a:pt x="706808" y="2172515"/>
                    <a:pt x="546482" y="2068745"/>
                    <a:pt x="501851" y="2290196"/>
                  </a:cubicBezTo>
                  <a:cubicBezTo>
                    <a:pt x="491524" y="2338756"/>
                    <a:pt x="491874" y="2388716"/>
                    <a:pt x="493099" y="2438151"/>
                  </a:cubicBezTo>
                  <a:cubicBezTo>
                    <a:pt x="490474" y="2499048"/>
                    <a:pt x="524254" y="2577269"/>
                    <a:pt x="594877" y="2574557"/>
                  </a:cubicBezTo>
                  <a:cubicBezTo>
                    <a:pt x="663576" y="2577094"/>
                    <a:pt x="723960" y="2538421"/>
                    <a:pt x="783207" y="2508760"/>
                  </a:cubicBezTo>
                  <a:cubicBezTo>
                    <a:pt x="804035" y="2498698"/>
                    <a:pt x="825126" y="2489074"/>
                    <a:pt x="846129" y="2479274"/>
                  </a:cubicBezTo>
                  <a:cubicBezTo>
                    <a:pt x="849367" y="2477962"/>
                    <a:pt x="853043" y="2476475"/>
                    <a:pt x="856806" y="2474899"/>
                  </a:cubicBezTo>
                  <a:cubicBezTo>
                    <a:pt x="869845" y="2485924"/>
                    <a:pt x="889974" y="2490911"/>
                    <a:pt x="918941" y="2490999"/>
                  </a:cubicBezTo>
                  <a:cubicBezTo>
                    <a:pt x="938806" y="2490386"/>
                    <a:pt x="960247" y="2493624"/>
                    <a:pt x="979150" y="2486449"/>
                  </a:cubicBezTo>
                  <a:cubicBezTo>
                    <a:pt x="983701" y="2483562"/>
                    <a:pt x="987551" y="2480149"/>
                    <a:pt x="990789" y="2476387"/>
                  </a:cubicBezTo>
                  <a:cubicBezTo>
                    <a:pt x="1001991" y="2483911"/>
                    <a:pt x="1017656" y="2489249"/>
                    <a:pt x="1026145" y="2496511"/>
                  </a:cubicBezTo>
                  <a:cubicBezTo>
                    <a:pt x="1059138" y="2518735"/>
                    <a:pt x="1093880" y="2539909"/>
                    <a:pt x="1133437" y="2547608"/>
                  </a:cubicBezTo>
                  <a:cubicBezTo>
                    <a:pt x="1179119" y="2559158"/>
                    <a:pt x="1234778" y="2547608"/>
                    <a:pt x="1261557" y="2506135"/>
                  </a:cubicBezTo>
                  <a:cubicBezTo>
                    <a:pt x="1284135" y="2456350"/>
                    <a:pt x="1292974" y="2401053"/>
                    <a:pt x="1307414" y="2348381"/>
                  </a:cubicBezTo>
                  <a:close/>
                  <a:moveTo>
                    <a:pt x="1375062" y="1887017"/>
                  </a:moveTo>
                  <a:cubicBezTo>
                    <a:pt x="1390902" y="1893404"/>
                    <a:pt x="1406829" y="1873542"/>
                    <a:pt x="1396853" y="1859368"/>
                  </a:cubicBezTo>
                  <a:cubicBezTo>
                    <a:pt x="1393440" y="1853856"/>
                    <a:pt x="1387576" y="1852106"/>
                    <a:pt x="1381800" y="1850181"/>
                  </a:cubicBezTo>
                  <a:cubicBezTo>
                    <a:pt x="1362197" y="1840469"/>
                    <a:pt x="1342332" y="1823670"/>
                    <a:pt x="1339706" y="1800659"/>
                  </a:cubicBezTo>
                  <a:cubicBezTo>
                    <a:pt x="1338219" y="1786397"/>
                    <a:pt x="1340932" y="1772223"/>
                    <a:pt x="1339882" y="1757961"/>
                  </a:cubicBezTo>
                  <a:cubicBezTo>
                    <a:pt x="1338044" y="1747024"/>
                    <a:pt x="1322466" y="1745011"/>
                    <a:pt x="1317565" y="1754723"/>
                  </a:cubicBezTo>
                  <a:cubicBezTo>
                    <a:pt x="1302951" y="1785522"/>
                    <a:pt x="1306539" y="1818070"/>
                    <a:pt x="1322466" y="1844056"/>
                  </a:cubicBezTo>
                  <a:cubicBezTo>
                    <a:pt x="1313627" y="1847819"/>
                    <a:pt x="1306889" y="1858668"/>
                    <a:pt x="1301113" y="1866980"/>
                  </a:cubicBezTo>
                  <a:cubicBezTo>
                    <a:pt x="1275121" y="1897166"/>
                    <a:pt x="1245717" y="1928052"/>
                    <a:pt x="1205285" y="1936714"/>
                  </a:cubicBezTo>
                  <a:cubicBezTo>
                    <a:pt x="1126086" y="1955176"/>
                    <a:pt x="1032971" y="1924377"/>
                    <a:pt x="992277" y="1850969"/>
                  </a:cubicBezTo>
                  <a:cubicBezTo>
                    <a:pt x="991314" y="1849394"/>
                    <a:pt x="990264" y="1847644"/>
                    <a:pt x="989214" y="1845806"/>
                  </a:cubicBezTo>
                  <a:cubicBezTo>
                    <a:pt x="999191" y="1833732"/>
                    <a:pt x="1007329" y="1819908"/>
                    <a:pt x="1014506" y="1806258"/>
                  </a:cubicBezTo>
                  <a:cubicBezTo>
                    <a:pt x="1018444" y="1796809"/>
                    <a:pt x="1027283" y="1766010"/>
                    <a:pt x="1009255" y="1767848"/>
                  </a:cubicBezTo>
                  <a:cubicBezTo>
                    <a:pt x="998053" y="1773973"/>
                    <a:pt x="994552" y="1788147"/>
                    <a:pt x="986151" y="1797334"/>
                  </a:cubicBezTo>
                  <a:cubicBezTo>
                    <a:pt x="973549" y="1812558"/>
                    <a:pt x="961472" y="1829095"/>
                    <a:pt x="944057" y="1838982"/>
                  </a:cubicBezTo>
                  <a:cubicBezTo>
                    <a:pt x="930230" y="1847731"/>
                    <a:pt x="903538" y="1845019"/>
                    <a:pt x="907389" y="1868555"/>
                  </a:cubicBezTo>
                  <a:cubicBezTo>
                    <a:pt x="915965" y="1895241"/>
                    <a:pt x="945632" y="1881417"/>
                    <a:pt x="964710" y="1868555"/>
                  </a:cubicBezTo>
                  <a:cubicBezTo>
                    <a:pt x="993502" y="1939077"/>
                    <a:pt x="1076640" y="1977400"/>
                    <a:pt x="1150239" y="1980900"/>
                  </a:cubicBezTo>
                  <a:cubicBezTo>
                    <a:pt x="1233552" y="1988249"/>
                    <a:pt x="1299888" y="1940389"/>
                    <a:pt x="1344870" y="1874067"/>
                  </a:cubicBezTo>
                  <a:cubicBezTo>
                    <a:pt x="1345570" y="1873105"/>
                    <a:pt x="1346095" y="1872055"/>
                    <a:pt x="1346620" y="1871005"/>
                  </a:cubicBezTo>
                  <a:cubicBezTo>
                    <a:pt x="1354934" y="1877567"/>
                    <a:pt x="1364560" y="1882992"/>
                    <a:pt x="1375062" y="1887017"/>
                  </a:cubicBezTo>
                  <a:close/>
                  <a:moveTo>
                    <a:pt x="1555515" y="1612718"/>
                  </a:moveTo>
                  <a:cubicBezTo>
                    <a:pt x="1599885" y="1505799"/>
                    <a:pt x="1601635" y="1384530"/>
                    <a:pt x="1589558" y="1270698"/>
                  </a:cubicBezTo>
                  <a:cubicBezTo>
                    <a:pt x="1576956" y="1177690"/>
                    <a:pt x="1530486" y="1074796"/>
                    <a:pt x="1436059" y="1041897"/>
                  </a:cubicBezTo>
                  <a:cubicBezTo>
                    <a:pt x="1394927" y="1030260"/>
                    <a:pt x="1351783" y="1035947"/>
                    <a:pt x="1311702" y="1048459"/>
                  </a:cubicBezTo>
                  <a:cubicBezTo>
                    <a:pt x="1232502" y="1062371"/>
                    <a:pt x="1178506" y="1139017"/>
                    <a:pt x="1163979" y="1214263"/>
                  </a:cubicBezTo>
                  <a:cubicBezTo>
                    <a:pt x="1138075" y="1342357"/>
                    <a:pt x="1151289" y="1479463"/>
                    <a:pt x="1201610" y="1600206"/>
                  </a:cubicBezTo>
                  <a:cubicBezTo>
                    <a:pt x="1226901" y="1669240"/>
                    <a:pt x="1293062" y="1727425"/>
                    <a:pt x="1368936" y="1727425"/>
                  </a:cubicBezTo>
                  <a:cubicBezTo>
                    <a:pt x="1373049" y="1727775"/>
                    <a:pt x="1377162" y="1727862"/>
                    <a:pt x="1381275" y="1727862"/>
                  </a:cubicBezTo>
                  <a:cubicBezTo>
                    <a:pt x="1414618" y="1727862"/>
                    <a:pt x="1446911" y="1718325"/>
                    <a:pt x="1473515" y="1697589"/>
                  </a:cubicBezTo>
                  <a:cubicBezTo>
                    <a:pt x="1508258" y="1677727"/>
                    <a:pt x="1537137" y="1648329"/>
                    <a:pt x="1555515" y="1612718"/>
                  </a:cubicBezTo>
                  <a:close/>
                  <a:moveTo>
                    <a:pt x="1851924" y="1635555"/>
                  </a:moveTo>
                  <a:cubicBezTo>
                    <a:pt x="1859888" y="1860768"/>
                    <a:pt x="1743757" y="1986587"/>
                    <a:pt x="1614324" y="2150729"/>
                  </a:cubicBezTo>
                  <a:cubicBezTo>
                    <a:pt x="1543351" y="2252661"/>
                    <a:pt x="1475265" y="2359230"/>
                    <a:pt x="1436059" y="2477962"/>
                  </a:cubicBezTo>
                  <a:cubicBezTo>
                    <a:pt x="1391777" y="2606318"/>
                    <a:pt x="1399041" y="2754098"/>
                    <a:pt x="1471239" y="2870992"/>
                  </a:cubicBezTo>
                  <a:cubicBezTo>
                    <a:pt x="1533287" y="2970737"/>
                    <a:pt x="1598309" y="3068557"/>
                    <a:pt x="1658869" y="3169264"/>
                  </a:cubicBezTo>
                  <a:cubicBezTo>
                    <a:pt x="1702363" y="3238211"/>
                    <a:pt x="1746645" y="3308907"/>
                    <a:pt x="1764148" y="3389753"/>
                  </a:cubicBezTo>
                  <a:cubicBezTo>
                    <a:pt x="1762135" y="3392290"/>
                    <a:pt x="1761522" y="3395878"/>
                    <a:pt x="1762835" y="3399115"/>
                  </a:cubicBezTo>
                  <a:cubicBezTo>
                    <a:pt x="1764760" y="3404102"/>
                    <a:pt x="1766686" y="3409177"/>
                    <a:pt x="1768611" y="3414339"/>
                  </a:cubicBezTo>
                  <a:cubicBezTo>
                    <a:pt x="1773774" y="3446100"/>
                    <a:pt x="1777625" y="3478474"/>
                    <a:pt x="1778587" y="3510934"/>
                  </a:cubicBezTo>
                  <a:lnTo>
                    <a:pt x="1778587" y="3510934"/>
                  </a:lnTo>
                  <a:cubicBezTo>
                    <a:pt x="1777100" y="3537883"/>
                    <a:pt x="1776137" y="3565007"/>
                    <a:pt x="1774562" y="3592043"/>
                  </a:cubicBezTo>
                  <a:cubicBezTo>
                    <a:pt x="1774562" y="3592130"/>
                    <a:pt x="1774562" y="3592130"/>
                    <a:pt x="1774562" y="3592218"/>
                  </a:cubicBezTo>
                  <a:cubicBezTo>
                    <a:pt x="1773599" y="3599305"/>
                    <a:pt x="1772374" y="3606305"/>
                    <a:pt x="1770974" y="3613304"/>
                  </a:cubicBezTo>
                  <a:cubicBezTo>
                    <a:pt x="1764235" y="3645678"/>
                    <a:pt x="1754871" y="3677351"/>
                    <a:pt x="1746645" y="3709199"/>
                  </a:cubicBezTo>
                  <a:cubicBezTo>
                    <a:pt x="1746470" y="3709287"/>
                    <a:pt x="1746382" y="3709462"/>
                    <a:pt x="1746295" y="3709549"/>
                  </a:cubicBezTo>
                  <a:cubicBezTo>
                    <a:pt x="1744282" y="3712787"/>
                    <a:pt x="1743669" y="3716724"/>
                    <a:pt x="1742532" y="3720399"/>
                  </a:cubicBezTo>
                  <a:cubicBezTo>
                    <a:pt x="1728267" y="3769571"/>
                    <a:pt x="1709889" y="3817607"/>
                    <a:pt x="1687573" y="3863979"/>
                  </a:cubicBezTo>
                  <a:cubicBezTo>
                    <a:pt x="1687136" y="3865379"/>
                    <a:pt x="1686961" y="3866779"/>
                    <a:pt x="1687048" y="3868179"/>
                  </a:cubicBezTo>
                  <a:cubicBezTo>
                    <a:pt x="1595071" y="3873254"/>
                    <a:pt x="1503094" y="3881478"/>
                    <a:pt x="1410767" y="3886465"/>
                  </a:cubicBezTo>
                  <a:cubicBezTo>
                    <a:pt x="1269170" y="3889090"/>
                    <a:pt x="1127486" y="3889090"/>
                    <a:pt x="985801" y="3887165"/>
                  </a:cubicBezTo>
                  <a:cubicBezTo>
                    <a:pt x="823376" y="3885066"/>
                    <a:pt x="660163" y="3885328"/>
                    <a:pt x="499838" y="3855055"/>
                  </a:cubicBezTo>
                  <a:cubicBezTo>
                    <a:pt x="467020" y="3850155"/>
                    <a:pt x="434202" y="3845517"/>
                    <a:pt x="401297" y="3840968"/>
                  </a:cubicBezTo>
                  <a:cubicBezTo>
                    <a:pt x="376443" y="3836505"/>
                    <a:pt x="349577" y="3836768"/>
                    <a:pt x="326823" y="3824956"/>
                  </a:cubicBezTo>
                  <a:cubicBezTo>
                    <a:pt x="339600" y="3778933"/>
                    <a:pt x="359816" y="3735011"/>
                    <a:pt x="369005" y="3688025"/>
                  </a:cubicBezTo>
                  <a:cubicBezTo>
                    <a:pt x="371630" y="3667289"/>
                    <a:pt x="372855" y="3646115"/>
                    <a:pt x="372330" y="3625029"/>
                  </a:cubicBezTo>
                  <a:cubicBezTo>
                    <a:pt x="373380" y="3622666"/>
                    <a:pt x="374168" y="3619866"/>
                    <a:pt x="374693" y="3616629"/>
                  </a:cubicBezTo>
                  <a:cubicBezTo>
                    <a:pt x="374693" y="3612779"/>
                    <a:pt x="373555" y="3608930"/>
                    <a:pt x="371455" y="3605692"/>
                  </a:cubicBezTo>
                  <a:cubicBezTo>
                    <a:pt x="366904" y="3537796"/>
                    <a:pt x="345551" y="3470774"/>
                    <a:pt x="304070" y="3416702"/>
                  </a:cubicBezTo>
                  <a:cubicBezTo>
                    <a:pt x="290505" y="3400952"/>
                    <a:pt x="276590" y="3385378"/>
                    <a:pt x="262588" y="3369979"/>
                  </a:cubicBezTo>
                  <a:cubicBezTo>
                    <a:pt x="265826" y="3368667"/>
                    <a:pt x="268101" y="3365867"/>
                    <a:pt x="269064" y="3361054"/>
                  </a:cubicBezTo>
                  <a:cubicBezTo>
                    <a:pt x="269764" y="3354317"/>
                    <a:pt x="261538" y="3349505"/>
                    <a:pt x="256900" y="3346355"/>
                  </a:cubicBezTo>
                  <a:cubicBezTo>
                    <a:pt x="246573" y="3339268"/>
                    <a:pt x="235546" y="3333319"/>
                    <a:pt x="224170" y="3328069"/>
                  </a:cubicBezTo>
                  <a:cubicBezTo>
                    <a:pt x="167811" y="3266734"/>
                    <a:pt x="111802" y="3205050"/>
                    <a:pt x="66470" y="3134791"/>
                  </a:cubicBezTo>
                  <a:cubicBezTo>
                    <a:pt x="19650" y="3061295"/>
                    <a:pt x="-2491" y="2973712"/>
                    <a:pt x="222" y="2886916"/>
                  </a:cubicBezTo>
                  <a:cubicBezTo>
                    <a:pt x="-1003" y="2689526"/>
                    <a:pt x="83360" y="2506223"/>
                    <a:pt x="177262" y="2336569"/>
                  </a:cubicBezTo>
                  <a:cubicBezTo>
                    <a:pt x="244910" y="2215038"/>
                    <a:pt x="336275" y="2108468"/>
                    <a:pt x="417400" y="1995949"/>
                  </a:cubicBezTo>
                  <a:cubicBezTo>
                    <a:pt x="492137" y="1902154"/>
                    <a:pt x="575712" y="1814220"/>
                    <a:pt x="629270" y="1705638"/>
                  </a:cubicBezTo>
                  <a:cubicBezTo>
                    <a:pt x="653687" y="1659966"/>
                    <a:pt x="678716" y="1612193"/>
                    <a:pt x="682741" y="1559696"/>
                  </a:cubicBezTo>
                  <a:cubicBezTo>
                    <a:pt x="682916" y="1556634"/>
                    <a:pt x="683091" y="1553659"/>
                    <a:pt x="683179" y="1550684"/>
                  </a:cubicBezTo>
                  <a:cubicBezTo>
                    <a:pt x="685979" y="1547534"/>
                    <a:pt x="686067" y="1542897"/>
                    <a:pt x="683529" y="1539572"/>
                  </a:cubicBezTo>
                  <a:cubicBezTo>
                    <a:pt x="683966" y="1514373"/>
                    <a:pt x="682216" y="1490487"/>
                    <a:pt x="678541" y="1467738"/>
                  </a:cubicBezTo>
                  <a:lnTo>
                    <a:pt x="677228" y="1463276"/>
                  </a:lnTo>
                  <a:lnTo>
                    <a:pt x="675478" y="1456889"/>
                  </a:lnTo>
                  <a:lnTo>
                    <a:pt x="673990" y="1451026"/>
                  </a:lnTo>
                  <a:lnTo>
                    <a:pt x="672765" y="1445777"/>
                  </a:lnTo>
                  <a:lnTo>
                    <a:pt x="671714" y="1441052"/>
                  </a:lnTo>
                  <a:lnTo>
                    <a:pt x="670752" y="1436590"/>
                  </a:lnTo>
                  <a:lnTo>
                    <a:pt x="669964" y="1432565"/>
                  </a:lnTo>
                  <a:lnTo>
                    <a:pt x="669352" y="1428715"/>
                  </a:lnTo>
                  <a:lnTo>
                    <a:pt x="668739" y="1424953"/>
                  </a:lnTo>
                  <a:lnTo>
                    <a:pt x="668477" y="1423378"/>
                  </a:lnTo>
                  <a:cubicBezTo>
                    <a:pt x="631633" y="1296772"/>
                    <a:pt x="531430" y="1207439"/>
                    <a:pt x="416175" y="1123443"/>
                  </a:cubicBezTo>
                  <a:cubicBezTo>
                    <a:pt x="340300" y="1060884"/>
                    <a:pt x="261976" y="998937"/>
                    <a:pt x="198178" y="923691"/>
                  </a:cubicBezTo>
                  <a:cubicBezTo>
                    <a:pt x="115828" y="811959"/>
                    <a:pt x="74084" y="674416"/>
                    <a:pt x="71808" y="535910"/>
                  </a:cubicBezTo>
                  <a:cubicBezTo>
                    <a:pt x="70758" y="460927"/>
                    <a:pt x="83623" y="386643"/>
                    <a:pt x="92549" y="312359"/>
                  </a:cubicBezTo>
                  <a:cubicBezTo>
                    <a:pt x="101738" y="255137"/>
                    <a:pt x="122741" y="200890"/>
                    <a:pt x="141907" y="146468"/>
                  </a:cubicBezTo>
                  <a:cubicBezTo>
                    <a:pt x="150658" y="139905"/>
                    <a:pt x="151096" y="126169"/>
                    <a:pt x="156609" y="116982"/>
                  </a:cubicBezTo>
                  <a:cubicBezTo>
                    <a:pt x="157572" y="113219"/>
                    <a:pt x="160285" y="108145"/>
                    <a:pt x="162560" y="102895"/>
                  </a:cubicBezTo>
                  <a:cubicBezTo>
                    <a:pt x="164923" y="99220"/>
                    <a:pt x="167373" y="95633"/>
                    <a:pt x="169911" y="92133"/>
                  </a:cubicBezTo>
                  <a:cubicBezTo>
                    <a:pt x="266351" y="95983"/>
                    <a:pt x="362091" y="65184"/>
                    <a:pt x="458706" y="62472"/>
                  </a:cubicBezTo>
                  <a:cubicBezTo>
                    <a:pt x="599778" y="59234"/>
                    <a:pt x="740938" y="56522"/>
                    <a:pt x="881660" y="45323"/>
                  </a:cubicBezTo>
                  <a:cubicBezTo>
                    <a:pt x="944320" y="39198"/>
                    <a:pt x="1006892" y="32548"/>
                    <a:pt x="1069814" y="30711"/>
                  </a:cubicBezTo>
                  <a:cubicBezTo>
                    <a:pt x="1155665" y="28699"/>
                    <a:pt x="1237753" y="15662"/>
                    <a:pt x="1324217" y="13912"/>
                  </a:cubicBezTo>
                  <a:cubicBezTo>
                    <a:pt x="1424420" y="14524"/>
                    <a:pt x="1523748" y="3150"/>
                    <a:pt x="1623776" y="0"/>
                  </a:cubicBezTo>
                  <a:cubicBezTo>
                    <a:pt x="1577656" y="56435"/>
                    <a:pt x="1536700" y="116894"/>
                    <a:pt x="1492593" y="174904"/>
                  </a:cubicBezTo>
                  <a:cubicBezTo>
                    <a:pt x="1442623" y="236675"/>
                    <a:pt x="1406217" y="307109"/>
                    <a:pt x="1377512" y="380956"/>
                  </a:cubicBezTo>
                  <a:cubicBezTo>
                    <a:pt x="1348283" y="450690"/>
                    <a:pt x="1316515" y="524011"/>
                    <a:pt x="1323516" y="601270"/>
                  </a:cubicBezTo>
                  <a:cubicBezTo>
                    <a:pt x="1337606" y="745025"/>
                    <a:pt x="1455662" y="842057"/>
                    <a:pt x="1550614" y="938477"/>
                  </a:cubicBezTo>
                  <a:cubicBezTo>
                    <a:pt x="1644254" y="1034198"/>
                    <a:pt x="1724329" y="1145492"/>
                    <a:pt x="1780163" y="1267373"/>
                  </a:cubicBezTo>
                  <a:cubicBezTo>
                    <a:pt x="1826895" y="1383742"/>
                    <a:pt x="1848861" y="1509998"/>
                    <a:pt x="1851924" y="1635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842789" y="7266318"/>
              <a:ext cx="259984" cy="288871"/>
            </a:xfrm>
            <a:custGeom>
              <a:avLst/>
              <a:gdLst/>
              <a:ahLst/>
              <a:cxnLst/>
              <a:rect l="l" t="t" r="r" b="b"/>
              <a:pathLst>
                <a:path w="259984" h="288871" extrusionOk="0">
                  <a:moveTo>
                    <a:pt x="259984" y="225564"/>
                  </a:moveTo>
                  <a:cubicBezTo>
                    <a:pt x="257359" y="228101"/>
                    <a:pt x="255521" y="231688"/>
                    <a:pt x="255083" y="236413"/>
                  </a:cubicBezTo>
                  <a:cubicBezTo>
                    <a:pt x="250533" y="307284"/>
                    <a:pt x="155318" y="291710"/>
                    <a:pt x="109023" y="273511"/>
                  </a:cubicBezTo>
                  <a:cubicBezTo>
                    <a:pt x="58353" y="254262"/>
                    <a:pt x="20197" y="214539"/>
                    <a:pt x="5844" y="161604"/>
                  </a:cubicBezTo>
                  <a:cubicBezTo>
                    <a:pt x="-4657" y="114532"/>
                    <a:pt x="-2557" y="58010"/>
                    <a:pt x="25010" y="17937"/>
                  </a:cubicBezTo>
                  <a:cubicBezTo>
                    <a:pt x="27723" y="16012"/>
                    <a:pt x="30611" y="14262"/>
                    <a:pt x="33499" y="12512"/>
                  </a:cubicBezTo>
                  <a:cubicBezTo>
                    <a:pt x="48289" y="4550"/>
                    <a:pt x="65879" y="0"/>
                    <a:pt x="83382" y="0"/>
                  </a:cubicBezTo>
                  <a:cubicBezTo>
                    <a:pt x="105435" y="0"/>
                    <a:pt x="127138" y="7262"/>
                    <a:pt x="142191" y="24061"/>
                  </a:cubicBezTo>
                  <a:cubicBezTo>
                    <a:pt x="143766" y="27649"/>
                    <a:pt x="149279" y="27036"/>
                    <a:pt x="150067" y="23186"/>
                  </a:cubicBezTo>
                  <a:cubicBezTo>
                    <a:pt x="150330" y="19337"/>
                    <a:pt x="148317" y="15487"/>
                    <a:pt x="146391" y="12162"/>
                  </a:cubicBezTo>
                  <a:cubicBezTo>
                    <a:pt x="207126" y="43748"/>
                    <a:pt x="239418" y="107007"/>
                    <a:pt x="250708" y="172541"/>
                  </a:cubicBezTo>
                  <a:cubicBezTo>
                    <a:pt x="254383" y="190215"/>
                    <a:pt x="257446" y="207889"/>
                    <a:pt x="259984" y="225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3289665" y="7258677"/>
              <a:ext cx="265116" cy="281854"/>
            </a:xfrm>
            <a:custGeom>
              <a:avLst/>
              <a:gdLst/>
              <a:ahLst/>
              <a:cxnLst/>
              <a:rect l="l" t="t" r="r" b="b"/>
              <a:pathLst>
                <a:path w="265116" h="281854" extrusionOk="0">
                  <a:moveTo>
                    <a:pt x="263629" y="164696"/>
                  </a:moveTo>
                  <a:cubicBezTo>
                    <a:pt x="264154" y="167321"/>
                    <a:pt x="264592" y="169946"/>
                    <a:pt x="265117" y="172571"/>
                  </a:cubicBezTo>
                  <a:cubicBezTo>
                    <a:pt x="265117" y="172921"/>
                    <a:pt x="265117" y="173358"/>
                    <a:pt x="265030" y="173796"/>
                  </a:cubicBezTo>
                  <a:cubicBezTo>
                    <a:pt x="256803" y="312476"/>
                    <a:pt x="130346" y="304864"/>
                    <a:pt x="50884" y="223056"/>
                  </a:cubicBezTo>
                  <a:cubicBezTo>
                    <a:pt x="-4600" y="166446"/>
                    <a:pt x="-21665" y="63726"/>
                    <a:pt x="35043" y="13241"/>
                  </a:cubicBezTo>
                  <a:cubicBezTo>
                    <a:pt x="46595" y="11666"/>
                    <a:pt x="59022" y="4842"/>
                    <a:pt x="69874" y="2917"/>
                  </a:cubicBezTo>
                  <a:cubicBezTo>
                    <a:pt x="80813" y="-845"/>
                    <a:pt x="91752" y="-146"/>
                    <a:pt x="102779" y="554"/>
                  </a:cubicBezTo>
                  <a:cubicBezTo>
                    <a:pt x="110568" y="1079"/>
                    <a:pt x="118357" y="1517"/>
                    <a:pt x="126145" y="554"/>
                  </a:cubicBezTo>
                  <a:cubicBezTo>
                    <a:pt x="204820" y="12454"/>
                    <a:pt x="245514" y="94962"/>
                    <a:pt x="263629" y="1646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2788751" y="7319953"/>
              <a:ext cx="321914" cy="554721"/>
            </a:xfrm>
            <a:custGeom>
              <a:avLst/>
              <a:gdLst/>
              <a:ahLst/>
              <a:cxnLst/>
              <a:rect l="l" t="t" r="r" b="b"/>
              <a:pathLst>
                <a:path w="321914" h="554721" extrusionOk="0">
                  <a:moveTo>
                    <a:pt x="321111" y="247087"/>
                  </a:moveTo>
                  <a:cubicBezTo>
                    <a:pt x="321723" y="259599"/>
                    <a:pt x="321986" y="272199"/>
                    <a:pt x="321898" y="284711"/>
                  </a:cubicBezTo>
                  <a:cubicBezTo>
                    <a:pt x="318048" y="337820"/>
                    <a:pt x="319973" y="395742"/>
                    <a:pt x="300720" y="446577"/>
                  </a:cubicBezTo>
                  <a:cubicBezTo>
                    <a:pt x="275516" y="502749"/>
                    <a:pt x="223008" y="552272"/>
                    <a:pt x="159035" y="554722"/>
                  </a:cubicBezTo>
                  <a:cubicBezTo>
                    <a:pt x="124380" y="550172"/>
                    <a:pt x="94888" y="524186"/>
                    <a:pt x="68809" y="502400"/>
                  </a:cubicBezTo>
                  <a:cubicBezTo>
                    <a:pt x="35641" y="467489"/>
                    <a:pt x="22689" y="420504"/>
                    <a:pt x="17963" y="373693"/>
                  </a:cubicBezTo>
                  <a:cubicBezTo>
                    <a:pt x="3786" y="296435"/>
                    <a:pt x="-3740" y="218476"/>
                    <a:pt x="1861" y="139905"/>
                  </a:cubicBezTo>
                  <a:cubicBezTo>
                    <a:pt x="6761" y="93270"/>
                    <a:pt x="7287" y="41648"/>
                    <a:pt x="38179" y="2975"/>
                  </a:cubicBezTo>
                  <a:cubicBezTo>
                    <a:pt x="39054" y="2012"/>
                    <a:pt x="39842" y="962"/>
                    <a:pt x="40717" y="0"/>
                  </a:cubicBezTo>
                  <a:cubicBezTo>
                    <a:pt x="20414" y="57747"/>
                    <a:pt x="31703" y="128531"/>
                    <a:pt x="62770" y="180328"/>
                  </a:cubicBezTo>
                  <a:cubicBezTo>
                    <a:pt x="100664" y="240438"/>
                    <a:pt x="175138" y="273336"/>
                    <a:pt x="244886" y="273074"/>
                  </a:cubicBezTo>
                  <a:cubicBezTo>
                    <a:pt x="271928" y="275174"/>
                    <a:pt x="301245" y="265286"/>
                    <a:pt x="321111" y="2470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3199787" y="7300442"/>
              <a:ext cx="366300" cy="570859"/>
            </a:xfrm>
            <a:custGeom>
              <a:avLst/>
              <a:gdLst/>
              <a:ahLst/>
              <a:cxnLst/>
              <a:rect l="l" t="t" r="r" b="b"/>
              <a:pathLst>
                <a:path w="366300" h="570859" extrusionOk="0">
                  <a:moveTo>
                    <a:pt x="365671" y="227576"/>
                  </a:moveTo>
                  <a:cubicBezTo>
                    <a:pt x="368734" y="301072"/>
                    <a:pt x="360595" y="375006"/>
                    <a:pt x="341692" y="446665"/>
                  </a:cubicBezTo>
                  <a:cubicBezTo>
                    <a:pt x="341780" y="446490"/>
                    <a:pt x="341780" y="446315"/>
                    <a:pt x="341867" y="446052"/>
                  </a:cubicBezTo>
                  <a:cubicBezTo>
                    <a:pt x="341780" y="446402"/>
                    <a:pt x="341692" y="446840"/>
                    <a:pt x="341517" y="447190"/>
                  </a:cubicBezTo>
                  <a:cubicBezTo>
                    <a:pt x="329965" y="488925"/>
                    <a:pt x="300736" y="524623"/>
                    <a:pt x="263105" y="545885"/>
                  </a:cubicBezTo>
                  <a:cubicBezTo>
                    <a:pt x="239651" y="564521"/>
                    <a:pt x="211647" y="572571"/>
                    <a:pt x="181717" y="570559"/>
                  </a:cubicBezTo>
                  <a:cubicBezTo>
                    <a:pt x="100417" y="571696"/>
                    <a:pt x="51759" y="496975"/>
                    <a:pt x="31806" y="426541"/>
                  </a:cubicBezTo>
                  <a:cubicBezTo>
                    <a:pt x="12991" y="370106"/>
                    <a:pt x="1789" y="311047"/>
                    <a:pt x="914" y="251462"/>
                  </a:cubicBezTo>
                  <a:cubicBezTo>
                    <a:pt x="-2849" y="166854"/>
                    <a:pt x="2577" y="61859"/>
                    <a:pt x="64449" y="0"/>
                  </a:cubicBezTo>
                  <a:cubicBezTo>
                    <a:pt x="49659" y="33073"/>
                    <a:pt x="51059" y="73584"/>
                    <a:pt x="58935" y="108232"/>
                  </a:cubicBezTo>
                  <a:cubicBezTo>
                    <a:pt x="80551" y="197565"/>
                    <a:pt x="162201" y="274211"/>
                    <a:pt x="255754" y="278761"/>
                  </a:cubicBezTo>
                  <a:cubicBezTo>
                    <a:pt x="298373" y="283223"/>
                    <a:pt x="341955" y="262487"/>
                    <a:pt x="365671" y="2275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541105" y="8377876"/>
              <a:ext cx="316892" cy="340473"/>
            </a:xfrm>
            <a:custGeom>
              <a:avLst/>
              <a:gdLst/>
              <a:ahLst/>
              <a:cxnLst/>
              <a:rect l="l" t="t" r="r" b="b"/>
              <a:pathLst>
                <a:path w="316892" h="340473" extrusionOk="0">
                  <a:moveTo>
                    <a:pt x="316893" y="90631"/>
                  </a:moveTo>
                  <a:cubicBezTo>
                    <a:pt x="312955" y="106118"/>
                    <a:pt x="310592" y="121604"/>
                    <a:pt x="309104" y="137266"/>
                  </a:cubicBezTo>
                  <a:cubicBezTo>
                    <a:pt x="306566" y="136654"/>
                    <a:pt x="304291" y="136041"/>
                    <a:pt x="302628" y="135516"/>
                  </a:cubicBezTo>
                  <a:cubicBezTo>
                    <a:pt x="274011" y="128517"/>
                    <a:pt x="245832" y="119767"/>
                    <a:pt x="217302" y="112330"/>
                  </a:cubicBezTo>
                  <a:cubicBezTo>
                    <a:pt x="208114" y="109880"/>
                    <a:pt x="198487" y="116005"/>
                    <a:pt x="197262" y="125542"/>
                  </a:cubicBezTo>
                  <a:cubicBezTo>
                    <a:pt x="196037" y="134291"/>
                    <a:pt x="202250" y="142166"/>
                    <a:pt x="210826" y="143566"/>
                  </a:cubicBezTo>
                  <a:cubicBezTo>
                    <a:pt x="230604" y="146541"/>
                    <a:pt x="250120" y="150915"/>
                    <a:pt x="269723" y="154503"/>
                  </a:cubicBezTo>
                  <a:cubicBezTo>
                    <a:pt x="281537" y="155990"/>
                    <a:pt x="294927" y="158965"/>
                    <a:pt x="307441" y="158353"/>
                  </a:cubicBezTo>
                  <a:cubicBezTo>
                    <a:pt x="306566" y="174189"/>
                    <a:pt x="306216" y="190201"/>
                    <a:pt x="305604" y="206650"/>
                  </a:cubicBezTo>
                  <a:cubicBezTo>
                    <a:pt x="304641" y="221262"/>
                    <a:pt x="304904" y="233861"/>
                    <a:pt x="306741" y="244623"/>
                  </a:cubicBezTo>
                  <a:cubicBezTo>
                    <a:pt x="264297" y="262735"/>
                    <a:pt x="223253" y="284084"/>
                    <a:pt x="182384" y="305258"/>
                  </a:cubicBezTo>
                  <a:cubicBezTo>
                    <a:pt x="143791" y="324069"/>
                    <a:pt x="102747" y="343493"/>
                    <a:pt x="58728" y="340081"/>
                  </a:cubicBezTo>
                  <a:cubicBezTo>
                    <a:pt x="-1832" y="333869"/>
                    <a:pt x="6" y="255035"/>
                    <a:pt x="6" y="208750"/>
                  </a:cubicBezTo>
                  <a:cubicBezTo>
                    <a:pt x="881" y="145053"/>
                    <a:pt x="1669" y="72870"/>
                    <a:pt x="42363" y="20372"/>
                  </a:cubicBezTo>
                  <a:cubicBezTo>
                    <a:pt x="97409" y="-40700"/>
                    <a:pt x="222378" y="52658"/>
                    <a:pt x="281800" y="77244"/>
                  </a:cubicBezTo>
                  <a:cubicBezTo>
                    <a:pt x="293177" y="81882"/>
                    <a:pt x="304466" y="89931"/>
                    <a:pt x="316893" y="906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2878104" y="8461447"/>
              <a:ext cx="109864" cy="174361"/>
            </a:xfrm>
            <a:custGeom>
              <a:avLst/>
              <a:gdLst/>
              <a:ahLst/>
              <a:cxnLst/>
              <a:rect l="l" t="t" r="r" b="b"/>
              <a:pathLst>
                <a:path w="109864" h="174361" extrusionOk="0">
                  <a:moveTo>
                    <a:pt x="109589" y="38297"/>
                  </a:moveTo>
                  <a:cubicBezTo>
                    <a:pt x="111077" y="76795"/>
                    <a:pt x="106351" y="115293"/>
                    <a:pt x="99787" y="153178"/>
                  </a:cubicBezTo>
                  <a:cubicBezTo>
                    <a:pt x="98125" y="160003"/>
                    <a:pt x="96287" y="166915"/>
                    <a:pt x="92174" y="172777"/>
                  </a:cubicBezTo>
                  <a:cubicBezTo>
                    <a:pt x="91299" y="172865"/>
                    <a:pt x="90336" y="172952"/>
                    <a:pt x="89461" y="173040"/>
                  </a:cubicBezTo>
                  <a:cubicBezTo>
                    <a:pt x="69683" y="172252"/>
                    <a:pt x="13499" y="181702"/>
                    <a:pt x="6323" y="159303"/>
                  </a:cubicBezTo>
                  <a:cubicBezTo>
                    <a:pt x="-3216" y="108731"/>
                    <a:pt x="109" y="55096"/>
                    <a:pt x="2997" y="3473"/>
                  </a:cubicBezTo>
                  <a:cubicBezTo>
                    <a:pt x="13849" y="2336"/>
                    <a:pt x="24788" y="1024"/>
                    <a:pt x="35640" y="323"/>
                  </a:cubicBezTo>
                  <a:cubicBezTo>
                    <a:pt x="35290" y="323"/>
                    <a:pt x="34852" y="411"/>
                    <a:pt x="34502" y="411"/>
                  </a:cubicBezTo>
                  <a:cubicBezTo>
                    <a:pt x="56031" y="-1514"/>
                    <a:pt x="77734" y="3473"/>
                    <a:pt x="97337" y="12223"/>
                  </a:cubicBezTo>
                  <a:cubicBezTo>
                    <a:pt x="109414" y="16073"/>
                    <a:pt x="109151" y="27622"/>
                    <a:pt x="109589" y="382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3016572" y="8398599"/>
              <a:ext cx="270331" cy="296581"/>
            </a:xfrm>
            <a:custGeom>
              <a:avLst/>
              <a:gdLst/>
              <a:ahLst/>
              <a:cxnLst/>
              <a:rect l="l" t="t" r="r" b="b"/>
              <a:pathLst>
                <a:path w="270331" h="296581" extrusionOk="0">
                  <a:moveTo>
                    <a:pt x="222722" y="87"/>
                  </a:moveTo>
                  <a:cubicBezTo>
                    <a:pt x="308311" y="-4113"/>
                    <a:pt x="254315" y="144892"/>
                    <a:pt x="244688" y="191440"/>
                  </a:cubicBezTo>
                  <a:cubicBezTo>
                    <a:pt x="232349" y="226001"/>
                    <a:pt x="233224" y="277448"/>
                    <a:pt x="192530" y="291097"/>
                  </a:cubicBezTo>
                  <a:cubicBezTo>
                    <a:pt x="120506" y="314896"/>
                    <a:pt x="59509" y="255399"/>
                    <a:pt x="175" y="224426"/>
                  </a:cubicBezTo>
                  <a:cubicBezTo>
                    <a:pt x="175" y="224426"/>
                    <a:pt x="88" y="224426"/>
                    <a:pt x="0" y="224338"/>
                  </a:cubicBezTo>
                  <a:cubicBezTo>
                    <a:pt x="3763" y="207102"/>
                    <a:pt x="4726" y="188465"/>
                    <a:pt x="7264" y="172366"/>
                  </a:cubicBezTo>
                  <a:cubicBezTo>
                    <a:pt x="8051" y="164141"/>
                    <a:pt x="8926" y="155917"/>
                    <a:pt x="9539" y="147692"/>
                  </a:cubicBezTo>
                  <a:cubicBezTo>
                    <a:pt x="9977" y="148479"/>
                    <a:pt x="10502" y="149267"/>
                    <a:pt x="11377" y="149967"/>
                  </a:cubicBezTo>
                  <a:cubicBezTo>
                    <a:pt x="20391" y="154867"/>
                    <a:pt x="31505" y="151979"/>
                    <a:pt x="41306" y="151455"/>
                  </a:cubicBezTo>
                  <a:cubicBezTo>
                    <a:pt x="71411" y="147255"/>
                    <a:pt x="101603" y="143842"/>
                    <a:pt x="131971" y="141480"/>
                  </a:cubicBezTo>
                  <a:cubicBezTo>
                    <a:pt x="141947" y="140605"/>
                    <a:pt x="148511" y="129843"/>
                    <a:pt x="145885" y="120481"/>
                  </a:cubicBezTo>
                  <a:cubicBezTo>
                    <a:pt x="137484" y="96857"/>
                    <a:pt x="108955" y="115056"/>
                    <a:pt x="90664" y="115931"/>
                  </a:cubicBezTo>
                  <a:cubicBezTo>
                    <a:pt x="82263" y="118469"/>
                    <a:pt x="19691" y="127656"/>
                    <a:pt x="9977" y="141305"/>
                  </a:cubicBezTo>
                  <a:cubicBezTo>
                    <a:pt x="10939" y="128181"/>
                    <a:pt x="11289" y="115056"/>
                    <a:pt x="10502" y="102019"/>
                  </a:cubicBezTo>
                  <a:cubicBezTo>
                    <a:pt x="9977" y="93095"/>
                    <a:pt x="9714" y="83645"/>
                    <a:pt x="7614" y="74808"/>
                  </a:cubicBezTo>
                  <a:cubicBezTo>
                    <a:pt x="11989" y="71396"/>
                    <a:pt x="16453" y="67984"/>
                    <a:pt x="21178" y="65009"/>
                  </a:cubicBezTo>
                  <a:cubicBezTo>
                    <a:pt x="81738" y="26686"/>
                    <a:pt x="151399" y="5774"/>
                    <a:pt x="222722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897310" y="6471071"/>
              <a:ext cx="710785" cy="1392568"/>
            </a:xfrm>
            <a:custGeom>
              <a:avLst/>
              <a:gdLst/>
              <a:ahLst/>
              <a:cxnLst/>
              <a:rect l="l" t="t" r="r" b="b"/>
              <a:pathLst>
                <a:path w="710785" h="1392568" extrusionOk="0">
                  <a:moveTo>
                    <a:pt x="709736" y="30011"/>
                  </a:moveTo>
                  <a:cubicBezTo>
                    <a:pt x="717525" y="91083"/>
                    <a:pt x="679719" y="147255"/>
                    <a:pt x="670180" y="206927"/>
                  </a:cubicBezTo>
                  <a:cubicBezTo>
                    <a:pt x="650489" y="332396"/>
                    <a:pt x="630098" y="455677"/>
                    <a:pt x="600956" y="580008"/>
                  </a:cubicBezTo>
                  <a:cubicBezTo>
                    <a:pt x="583366" y="661991"/>
                    <a:pt x="553349" y="740475"/>
                    <a:pt x="534884" y="822283"/>
                  </a:cubicBezTo>
                  <a:cubicBezTo>
                    <a:pt x="520619" y="879593"/>
                    <a:pt x="503379" y="936027"/>
                    <a:pt x="486926" y="992725"/>
                  </a:cubicBezTo>
                  <a:cubicBezTo>
                    <a:pt x="461635" y="1050734"/>
                    <a:pt x="432492" y="1109794"/>
                    <a:pt x="397049" y="1163691"/>
                  </a:cubicBezTo>
                  <a:cubicBezTo>
                    <a:pt x="375959" y="1199564"/>
                    <a:pt x="342966" y="1226863"/>
                    <a:pt x="313036" y="1255386"/>
                  </a:cubicBezTo>
                  <a:cubicBezTo>
                    <a:pt x="291070" y="1276473"/>
                    <a:pt x="272517" y="1300884"/>
                    <a:pt x="247489" y="1318646"/>
                  </a:cubicBezTo>
                  <a:cubicBezTo>
                    <a:pt x="226748" y="1332120"/>
                    <a:pt x="203994" y="1341919"/>
                    <a:pt x="183078" y="1355131"/>
                  </a:cubicBezTo>
                  <a:cubicBezTo>
                    <a:pt x="153586" y="1376655"/>
                    <a:pt x="119894" y="1390567"/>
                    <a:pt x="82963" y="1391704"/>
                  </a:cubicBezTo>
                  <a:cubicBezTo>
                    <a:pt x="61609" y="1392929"/>
                    <a:pt x="39294" y="1392754"/>
                    <a:pt x="17678" y="1391792"/>
                  </a:cubicBezTo>
                  <a:cubicBezTo>
                    <a:pt x="12514" y="1391704"/>
                    <a:pt x="7351" y="1391004"/>
                    <a:pt x="2275" y="1391530"/>
                  </a:cubicBezTo>
                  <a:cubicBezTo>
                    <a:pt x="4200" y="1353031"/>
                    <a:pt x="3238" y="1312871"/>
                    <a:pt x="0" y="1272273"/>
                  </a:cubicBezTo>
                  <a:cubicBezTo>
                    <a:pt x="79812" y="1256174"/>
                    <a:pt x="138884" y="1191077"/>
                    <a:pt x="195943" y="1137092"/>
                  </a:cubicBezTo>
                  <a:cubicBezTo>
                    <a:pt x="249151" y="1093345"/>
                    <a:pt x="280394" y="1032273"/>
                    <a:pt x="314699" y="974001"/>
                  </a:cubicBezTo>
                  <a:cubicBezTo>
                    <a:pt x="396787" y="845907"/>
                    <a:pt x="430742" y="695327"/>
                    <a:pt x="459534" y="547897"/>
                  </a:cubicBezTo>
                  <a:cubicBezTo>
                    <a:pt x="466798" y="509049"/>
                    <a:pt x="473099" y="469939"/>
                    <a:pt x="477912" y="430653"/>
                  </a:cubicBezTo>
                  <a:cubicBezTo>
                    <a:pt x="480187" y="413504"/>
                    <a:pt x="484213" y="389880"/>
                    <a:pt x="460409" y="388305"/>
                  </a:cubicBezTo>
                  <a:cubicBezTo>
                    <a:pt x="455683" y="388568"/>
                    <a:pt x="452008" y="389880"/>
                    <a:pt x="449208" y="391893"/>
                  </a:cubicBezTo>
                  <a:cubicBezTo>
                    <a:pt x="429254" y="372294"/>
                    <a:pt x="413940" y="348320"/>
                    <a:pt x="394774" y="327846"/>
                  </a:cubicBezTo>
                  <a:cubicBezTo>
                    <a:pt x="356618" y="283923"/>
                    <a:pt x="295359" y="233001"/>
                    <a:pt x="305423" y="168866"/>
                  </a:cubicBezTo>
                  <a:cubicBezTo>
                    <a:pt x="340953" y="164579"/>
                    <a:pt x="374909" y="234051"/>
                    <a:pt x="399500" y="257237"/>
                  </a:cubicBezTo>
                  <a:cubicBezTo>
                    <a:pt x="453233" y="320496"/>
                    <a:pt x="459184" y="215064"/>
                    <a:pt x="465923" y="179628"/>
                  </a:cubicBezTo>
                  <a:cubicBezTo>
                    <a:pt x="479925" y="119694"/>
                    <a:pt x="489726" y="57660"/>
                    <a:pt x="511342" y="0"/>
                  </a:cubicBezTo>
                  <a:cubicBezTo>
                    <a:pt x="527445" y="48560"/>
                    <a:pt x="520531" y="102895"/>
                    <a:pt x="515806" y="153030"/>
                  </a:cubicBezTo>
                  <a:cubicBezTo>
                    <a:pt x="512743" y="169741"/>
                    <a:pt x="498303" y="209289"/>
                    <a:pt x="528320" y="206052"/>
                  </a:cubicBezTo>
                  <a:cubicBezTo>
                    <a:pt x="540747" y="202640"/>
                    <a:pt x="539347" y="188115"/>
                    <a:pt x="541885" y="178053"/>
                  </a:cubicBezTo>
                  <a:cubicBezTo>
                    <a:pt x="557024" y="124594"/>
                    <a:pt x="565163" y="50660"/>
                    <a:pt x="618984" y="19949"/>
                  </a:cubicBezTo>
                  <a:cubicBezTo>
                    <a:pt x="620559" y="22136"/>
                    <a:pt x="621785" y="24674"/>
                    <a:pt x="622222" y="27386"/>
                  </a:cubicBezTo>
                  <a:cubicBezTo>
                    <a:pt x="626423" y="56785"/>
                    <a:pt x="618809" y="83383"/>
                    <a:pt x="610845" y="112432"/>
                  </a:cubicBezTo>
                  <a:cubicBezTo>
                    <a:pt x="604194" y="133256"/>
                    <a:pt x="589405" y="153905"/>
                    <a:pt x="591330" y="176479"/>
                  </a:cubicBezTo>
                  <a:cubicBezTo>
                    <a:pt x="598331" y="197390"/>
                    <a:pt x="625548" y="191790"/>
                    <a:pt x="627735" y="170879"/>
                  </a:cubicBezTo>
                  <a:cubicBezTo>
                    <a:pt x="648214" y="121356"/>
                    <a:pt x="668604" y="65972"/>
                    <a:pt x="709736" y="300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1275435" y="6602752"/>
              <a:ext cx="1376555" cy="1297646"/>
            </a:xfrm>
            <a:custGeom>
              <a:avLst/>
              <a:gdLst/>
              <a:ahLst/>
              <a:cxnLst/>
              <a:rect l="l" t="t" r="r" b="b"/>
              <a:pathLst>
                <a:path w="1376555" h="1297646" extrusionOk="0">
                  <a:moveTo>
                    <a:pt x="1272327" y="1129655"/>
                  </a:moveTo>
                  <a:cubicBezTo>
                    <a:pt x="1306632" y="1130355"/>
                    <a:pt x="1341988" y="1139717"/>
                    <a:pt x="1376556" y="1138755"/>
                  </a:cubicBezTo>
                  <a:cubicBezTo>
                    <a:pt x="1376031" y="1144617"/>
                    <a:pt x="1375331" y="1150567"/>
                    <a:pt x="1374543" y="1156604"/>
                  </a:cubicBezTo>
                  <a:cubicBezTo>
                    <a:pt x="1361591" y="1206651"/>
                    <a:pt x="1338050" y="1253111"/>
                    <a:pt x="1311533" y="1297647"/>
                  </a:cubicBezTo>
                  <a:cubicBezTo>
                    <a:pt x="1279853" y="1292134"/>
                    <a:pt x="1247648" y="1292747"/>
                    <a:pt x="1215968" y="1286185"/>
                  </a:cubicBezTo>
                  <a:cubicBezTo>
                    <a:pt x="1101850" y="1264398"/>
                    <a:pt x="998409" y="1207789"/>
                    <a:pt x="896981" y="1153541"/>
                  </a:cubicBezTo>
                  <a:cubicBezTo>
                    <a:pt x="832833" y="1119768"/>
                    <a:pt x="772361" y="1081533"/>
                    <a:pt x="712502" y="1040060"/>
                  </a:cubicBezTo>
                  <a:cubicBezTo>
                    <a:pt x="669970" y="1004099"/>
                    <a:pt x="629102" y="966213"/>
                    <a:pt x="585695" y="931303"/>
                  </a:cubicBezTo>
                  <a:cubicBezTo>
                    <a:pt x="534674" y="880555"/>
                    <a:pt x="480503" y="832783"/>
                    <a:pt x="431496" y="780198"/>
                  </a:cubicBezTo>
                  <a:cubicBezTo>
                    <a:pt x="390364" y="729975"/>
                    <a:pt x="349495" y="679491"/>
                    <a:pt x="310727" y="627431"/>
                  </a:cubicBezTo>
                  <a:cubicBezTo>
                    <a:pt x="262419" y="562334"/>
                    <a:pt x="221200" y="493737"/>
                    <a:pt x="173855" y="427591"/>
                  </a:cubicBezTo>
                  <a:cubicBezTo>
                    <a:pt x="141125" y="372206"/>
                    <a:pt x="111546" y="314984"/>
                    <a:pt x="77328" y="260299"/>
                  </a:cubicBezTo>
                  <a:cubicBezTo>
                    <a:pt x="63501" y="235976"/>
                    <a:pt x="50199" y="211214"/>
                    <a:pt x="35846" y="187153"/>
                  </a:cubicBezTo>
                  <a:cubicBezTo>
                    <a:pt x="14231" y="150142"/>
                    <a:pt x="-17274" y="101057"/>
                    <a:pt x="11605" y="60022"/>
                  </a:cubicBezTo>
                  <a:cubicBezTo>
                    <a:pt x="31996" y="69646"/>
                    <a:pt x="41360" y="90120"/>
                    <a:pt x="52124" y="108932"/>
                  </a:cubicBezTo>
                  <a:cubicBezTo>
                    <a:pt x="71902" y="141043"/>
                    <a:pt x="88092" y="174991"/>
                    <a:pt x="105595" y="208327"/>
                  </a:cubicBezTo>
                  <a:cubicBezTo>
                    <a:pt x="111983" y="219089"/>
                    <a:pt x="128523" y="212352"/>
                    <a:pt x="126861" y="200365"/>
                  </a:cubicBezTo>
                  <a:cubicBezTo>
                    <a:pt x="116009" y="154955"/>
                    <a:pt x="76453" y="120394"/>
                    <a:pt x="73302" y="72359"/>
                  </a:cubicBezTo>
                  <a:cubicBezTo>
                    <a:pt x="73390" y="57835"/>
                    <a:pt x="70064" y="37186"/>
                    <a:pt x="85992" y="29923"/>
                  </a:cubicBezTo>
                  <a:cubicBezTo>
                    <a:pt x="95356" y="42085"/>
                    <a:pt x="98944" y="57572"/>
                    <a:pt x="105857" y="71046"/>
                  </a:cubicBezTo>
                  <a:cubicBezTo>
                    <a:pt x="120560" y="102807"/>
                    <a:pt x="141475" y="131068"/>
                    <a:pt x="158891" y="161429"/>
                  </a:cubicBezTo>
                  <a:cubicBezTo>
                    <a:pt x="162479" y="168429"/>
                    <a:pt x="164842" y="176391"/>
                    <a:pt x="169480" y="182691"/>
                  </a:cubicBezTo>
                  <a:cubicBezTo>
                    <a:pt x="176131" y="191703"/>
                    <a:pt x="191271" y="188728"/>
                    <a:pt x="193896" y="177878"/>
                  </a:cubicBezTo>
                  <a:cubicBezTo>
                    <a:pt x="196259" y="159592"/>
                    <a:pt x="181819" y="143843"/>
                    <a:pt x="173943" y="128356"/>
                  </a:cubicBezTo>
                  <a:cubicBezTo>
                    <a:pt x="152765" y="90033"/>
                    <a:pt x="133337" y="44360"/>
                    <a:pt x="144363" y="0"/>
                  </a:cubicBezTo>
                  <a:cubicBezTo>
                    <a:pt x="180506" y="34036"/>
                    <a:pt x="204310" y="79446"/>
                    <a:pt x="225138" y="124856"/>
                  </a:cubicBezTo>
                  <a:cubicBezTo>
                    <a:pt x="240103" y="152680"/>
                    <a:pt x="245529" y="187590"/>
                    <a:pt x="268195" y="210339"/>
                  </a:cubicBezTo>
                  <a:cubicBezTo>
                    <a:pt x="282897" y="221889"/>
                    <a:pt x="302063" y="213052"/>
                    <a:pt x="306001" y="195553"/>
                  </a:cubicBezTo>
                  <a:cubicBezTo>
                    <a:pt x="323154" y="150230"/>
                    <a:pt x="331993" y="98345"/>
                    <a:pt x="369186" y="63259"/>
                  </a:cubicBezTo>
                  <a:cubicBezTo>
                    <a:pt x="374262" y="140518"/>
                    <a:pt x="363060" y="219876"/>
                    <a:pt x="330680" y="291098"/>
                  </a:cubicBezTo>
                  <a:cubicBezTo>
                    <a:pt x="294187" y="352607"/>
                    <a:pt x="322716" y="346220"/>
                    <a:pt x="352996" y="396005"/>
                  </a:cubicBezTo>
                  <a:cubicBezTo>
                    <a:pt x="392727" y="459789"/>
                    <a:pt x="439022" y="525236"/>
                    <a:pt x="488380" y="583158"/>
                  </a:cubicBezTo>
                  <a:cubicBezTo>
                    <a:pt x="517784" y="619206"/>
                    <a:pt x="542988" y="658667"/>
                    <a:pt x="574581" y="692877"/>
                  </a:cubicBezTo>
                  <a:cubicBezTo>
                    <a:pt x="628927" y="748000"/>
                    <a:pt x="682397" y="804784"/>
                    <a:pt x="743919" y="852032"/>
                  </a:cubicBezTo>
                  <a:cubicBezTo>
                    <a:pt x="804041" y="901992"/>
                    <a:pt x="862063" y="954314"/>
                    <a:pt x="928661" y="995787"/>
                  </a:cubicBezTo>
                  <a:cubicBezTo>
                    <a:pt x="979244" y="1031485"/>
                    <a:pt x="1038578" y="1051084"/>
                    <a:pt x="1094062" y="1077770"/>
                  </a:cubicBezTo>
                  <a:cubicBezTo>
                    <a:pt x="1151208" y="1101569"/>
                    <a:pt x="1209580" y="1128255"/>
                    <a:pt x="1272327" y="11296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1067556" y="9504240"/>
              <a:ext cx="1271136" cy="974810"/>
            </a:xfrm>
            <a:custGeom>
              <a:avLst/>
              <a:gdLst/>
              <a:ahLst/>
              <a:cxnLst/>
              <a:rect l="l" t="t" r="r" b="b"/>
              <a:pathLst>
                <a:path w="1271136" h="974810" extrusionOk="0">
                  <a:moveTo>
                    <a:pt x="1271136" y="263839"/>
                  </a:moveTo>
                  <a:cubicBezTo>
                    <a:pt x="1270611" y="263664"/>
                    <a:pt x="1270173" y="263489"/>
                    <a:pt x="1269648" y="263227"/>
                  </a:cubicBezTo>
                  <a:cubicBezTo>
                    <a:pt x="1179509" y="227004"/>
                    <a:pt x="1085520" y="225691"/>
                    <a:pt x="992755" y="252465"/>
                  </a:cubicBezTo>
                  <a:cubicBezTo>
                    <a:pt x="930533" y="267164"/>
                    <a:pt x="876624" y="303650"/>
                    <a:pt x="832430" y="348972"/>
                  </a:cubicBezTo>
                  <a:cubicBezTo>
                    <a:pt x="785435" y="392545"/>
                    <a:pt x="745704" y="446005"/>
                    <a:pt x="734677" y="510489"/>
                  </a:cubicBezTo>
                  <a:cubicBezTo>
                    <a:pt x="716474" y="594398"/>
                    <a:pt x="701860" y="678918"/>
                    <a:pt x="686282" y="763351"/>
                  </a:cubicBezTo>
                  <a:cubicBezTo>
                    <a:pt x="626335" y="1027763"/>
                    <a:pt x="715599" y="921718"/>
                    <a:pt x="397050" y="952604"/>
                  </a:cubicBezTo>
                  <a:cubicBezTo>
                    <a:pt x="328964" y="953042"/>
                    <a:pt x="29142" y="1005977"/>
                    <a:pt x="0" y="946830"/>
                  </a:cubicBezTo>
                  <a:cubicBezTo>
                    <a:pt x="15402" y="919269"/>
                    <a:pt x="49533" y="900544"/>
                    <a:pt x="76925" y="885408"/>
                  </a:cubicBezTo>
                  <a:cubicBezTo>
                    <a:pt x="114205" y="866509"/>
                    <a:pt x="153762" y="848135"/>
                    <a:pt x="190692" y="826611"/>
                  </a:cubicBezTo>
                  <a:cubicBezTo>
                    <a:pt x="262629" y="793100"/>
                    <a:pt x="337540" y="768689"/>
                    <a:pt x="412889" y="743753"/>
                  </a:cubicBezTo>
                  <a:cubicBezTo>
                    <a:pt x="488676" y="715579"/>
                    <a:pt x="481938" y="720741"/>
                    <a:pt x="489026" y="642258"/>
                  </a:cubicBezTo>
                  <a:cubicBezTo>
                    <a:pt x="506792" y="541463"/>
                    <a:pt x="519131" y="439093"/>
                    <a:pt x="555449" y="342760"/>
                  </a:cubicBezTo>
                  <a:cubicBezTo>
                    <a:pt x="589055" y="246340"/>
                    <a:pt x="644801" y="156307"/>
                    <a:pt x="716824" y="83861"/>
                  </a:cubicBezTo>
                  <a:cubicBezTo>
                    <a:pt x="770995" y="42038"/>
                    <a:pt x="832955" y="1615"/>
                    <a:pt x="903666" y="915"/>
                  </a:cubicBezTo>
                  <a:cubicBezTo>
                    <a:pt x="957312" y="-222"/>
                    <a:pt x="1011483" y="-1797"/>
                    <a:pt x="1064604" y="6602"/>
                  </a:cubicBezTo>
                  <a:cubicBezTo>
                    <a:pt x="1086657" y="11852"/>
                    <a:pt x="1108186" y="19464"/>
                    <a:pt x="1129714" y="26639"/>
                  </a:cubicBezTo>
                  <a:cubicBezTo>
                    <a:pt x="1165070" y="64349"/>
                    <a:pt x="1203400" y="99785"/>
                    <a:pt x="1231230" y="143533"/>
                  </a:cubicBezTo>
                  <a:cubicBezTo>
                    <a:pt x="1253108" y="180456"/>
                    <a:pt x="1265710" y="221579"/>
                    <a:pt x="1271136" y="2638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3381329" y="9900897"/>
              <a:ext cx="1429711" cy="459798"/>
            </a:xfrm>
            <a:custGeom>
              <a:avLst/>
              <a:gdLst/>
              <a:ahLst/>
              <a:cxnLst/>
              <a:rect l="l" t="t" r="r" b="b"/>
              <a:pathLst>
                <a:path w="1429711" h="459798" extrusionOk="0">
                  <a:moveTo>
                    <a:pt x="1429711" y="406942"/>
                  </a:moveTo>
                  <a:cubicBezTo>
                    <a:pt x="1384466" y="404405"/>
                    <a:pt x="1338784" y="401955"/>
                    <a:pt x="1295465" y="387780"/>
                  </a:cubicBezTo>
                  <a:cubicBezTo>
                    <a:pt x="1255296" y="373869"/>
                    <a:pt x="1213290" y="352869"/>
                    <a:pt x="1173121" y="336683"/>
                  </a:cubicBezTo>
                  <a:cubicBezTo>
                    <a:pt x="1076943" y="302910"/>
                    <a:pt x="980416" y="270799"/>
                    <a:pt x="882488" y="241400"/>
                  </a:cubicBezTo>
                  <a:cubicBezTo>
                    <a:pt x="853521" y="229326"/>
                    <a:pt x="820966" y="226001"/>
                    <a:pt x="794012" y="244900"/>
                  </a:cubicBezTo>
                  <a:cubicBezTo>
                    <a:pt x="770558" y="257237"/>
                    <a:pt x="754280" y="279373"/>
                    <a:pt x="739928" y="301072"/>
                  </a:cubicBezTo>
                  <a:cubicBezTo>
                    <a:pt x="737390" y="305010"/>
                    <a:pt x="737303" y="309647"/>
                    <a:pt x="738616" y="313672"/>
                  </a:cubicBezTo>
                  <a:cubicBezTo>
                    <a:pt x="695996" y="354357"/>
                    <a:pt x="641475" y="382531"/>
                    <a:pt x="589405" y="409829"/>
                  </a:cubicBezTo>
                  <a:cubicBezTo>
                    <a:pt x="589667" y="409654"/>
                    <a:pt x="590017" y="409479"/>
                    <a:pt x="590280" y="409304"/>
                  </a:cubicBezTo>
                  <a:cubicBezTo>
                    <a:pt x="590542" y="409217"/>
                    <a:pt x="590717" y="409042"/>
                    <a:pt x="590892" y="408954"/>
                  </a:cubicBezTo>
                  <a:cubicBezTo>
                    <a:pt x="495065" y="456814"/>
                    <a:pt x="382872" y="470201"/>
                    <a:pt x="277593" y="452002"/>
                  </a:cubicBezTo>
                  <a:cubicBezTo>
                    <a:pt x="219922" y="439665"/>
                    <a:pt x="163563" y="413329"/>
                    <a:pt x="114118" y="381393"/>
                  </a:cubicBezTo>
                  <a:cubicBezTo>
                    <a:pt x="56184" y="339220"/>
                    <a:pt x="22404" y="275086"/>
                    <a:pt x="0" y="208502"/>
                  </a:cubicBezTo>
                  <a:cubicBezTo>
                    <a:pt x="58197" y="206840"/>
                    <a:pt x="116393" y="203777"/>
                    <a:pt x="174502" y="199052"/>
                  </a:cubicBezTo>
                  <a:cubicBezTo>
                    <a:pt x="185267" y="221889"/>
                    <a:pt x="212483" y="254087"/>
                    <a:pt x="219659" y="258987"/>
                  </a:cubicBezTo>
                  <a:cubicBezTo>
                    <a:pt x="252040" y="289085"/>
                    <a:pt x="296234" y="304310"/>
                    <a:pt x="339641" y="309297"/>
                  </a:cubicBezTo>
                  <a:cubicBezTo>
                    <a:pt x="503991" y="309822"/>
                    <a:pt x="606645" y="244113"/>
                    <a:pt x="720588" y="133256"/>
                  </a:cubicBezTo>
                  <a:cubicBezTo>
                    <a:pt x="728376" y="125294"/>
                    <a:pt x="740191" y="118207"/>
                    <a:pt x="740016" y="105782"/>
                  </a:cubicBezTo>
                  <a:cubicBezTo>
                    <a:pt x="740016" y="104295"/>
                    <a:pt x="739841" y="102807"/>
                    <a:pt x="739491" y="101407"/>
                  </a:cubicBezTo>
                  <a:cubicBezTo>
                    <a:pt x="761019" y="81108"/>
                    <a:pt x="784210" y="54947"/>
                    <a:pt x="788586" y="50835"/>
                  </a:cubicBezTo>
                  <a:cubicBezTo>
                    <a:pt x="803026" y="34036"/>
                    <a:pt x="818253" y="18112"/>
                    <a:pt x="833043" y="1662"/>
                  </a:cubicBezTo>
                  <a:cubicBezTo>
                    <a:pt x="833480" y="1137"/>
                    <a:pt x="833918" y="525"/>
                    <a:pt x="834356" y="0"/>
                  </a:cubicBezTo>
                  <a:cubicBezTo>
                    <a:pt x="836368" y="613"/>
                    <a:pt x="838381" y="1225"/>
                    <a:pt x="840219" y="1662"/>
                  </a:cubicBezTo>
                  <a:cubicBezTo>
                    <a:pt x="892727" y="22574"/>
                    <a:pt x="941210" y="52935"/>
                    <a:pt x="989342" y="82333"/>
                  </a:cubicBezTo>
                  <a:cubicBezTo>
                    <a:pt x="1051214" y="119956"/>
                    <a:pt x="1111161" y="160467"/>
                    <a:pt x="1166470" y="207365"/>
                  </a:cubicBezTo>
                  <a:cubicBezTo>
                    <a:pt x="1253371" y="275349"/>
                    <a:pt x="1345085" y="336508"/>
                    <a:pt x="1429711" y="40694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3143813" y="7907839"/>
              <a:ext cx="32287" cy="33595"/>
            </a:xfrm>
            <a:custGeom>
              <a:avLst/>
              <a:gdLst/>
              <a:ahLst/>
              <a:cxnLst/>
              <a:rect l="l" t="t" r="r" b="b"/>
              <a:pathLst>
                <a:path w="32287" h="33595" extrusionOk="0">
                  <a:moveTo>
                    <a:pt x="14444" y="172"/>
                  </a:moveTo>
                  <a:cubicBezTo>
                    <a:pt x="31334" y="-2278"/>
                    <a:pt x="37023" y="22046"/>
                    <a:pt x="28096" y="33071"/>
                  </a:cubicBezTo>
                  <a:lnTo>
                    <a:pt x="28096" y="33071"/>
                  </a:lnTo>
                  <a:cubicBezTo>
                    <a:pt x="27046" y="33421"/>
                    <a:pt x="25821" y="33508"/>
                    <a:pt x="24771" y="33596"/>
                  </a:cubicBezTo>
                  <a:cubicBezTo>
                    <a:pt x="15757" y="33245"/>
                    <a:pt x="4818" y="31321"/>
                    <a:pt x="617" y="22221"/>
                  </a:cubicBezTo>
                  <a:cubicBezTo>
                    <a:pt x="704" y="22484"/>
                    <a:pt x="792" y="22746"/>
                    <a:pt x="967" y="22921"/>
                  </a:cubicBezTo>
                  <a:cubicBezTo>
                    <a:pt x="1142" y="23271"/>
                    <a:pt x="1317" y="23533"/>
                    <a:pt x="1405" y="23796"/>
                  </a:cubicBezTo>
                  <a:cubicBezTo>
                    <a:pt x="1229" y="23796"/>
                    <a:pt x="1054" y="23359"/>
                    <a:pt x="879" y="23009"/>
                  </a:cubicBezTo>
                  <a:cubicBezTo>
                    <a:pt x="792" y="22746"/>
                    <a:pt x="617" y="22484"/>
                    <a:pt x="529" y="22309"/>
                  </a:cubicBezTo>
                  <a:cubicBezTo>
                    <a:pt x="-783" y="17671"/>
                    <a:pt x="529" y="11897"/>
                    <a:pt x="2455" y="7259"/>
                  </a:cubicBezTo>
                  <a:cubicBezTo>
                    <a:pt x="7268" y="6472"/>
                    <a:pt x="9368" y="697"/>
                    <a:pt x="14444" y="1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4" name="Google Shape;894;p23"/>
          <p:cNvSpPr/>
          <p:nvPr/>
        </p:nvSpPr>
        <p:spPr>
          <a:xfrm rot="5159750">
            <a:off x="8034043" y="4245484"/>
            <a:ext cx="673673" cy="761203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23"/>
          <p:cNvSpPr/>
          <p:nvPr/>
        </p:nvSpPr>
        <p:spPr>
          <a:xfrm rot="5159750">
            <a:off x="8559836" y="4541167"/>
            <a:ext cx="201440" cy="183077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23"/>
          <p:cNvSpPr/>
          <p:nvPr/>
        </p:nvSpPr>
        <p:spPr>
          <a:xfrm rot="5159750">
            <a:off x="8161200" y="4364010"/>
            <a:ext cx="673673" cy="506259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23"/>
          <p:cNvSpPr/>
          <p:nvPr/>
        </p:nvSpPr>
        <p:spPr>
          <a:xfrm rot="5159750">
            <a:off x="8313403" y="4355657"/>
            <a:ext cx="355711" cy="365474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"/>
          <p:cNvSpPr/>
          <p:nvPr/>
        </p:nvSpPr>
        <p:spPr>
          <a:xfrm rot="5159750">
            <a:off x="8377784" y="4586476"/>
            <a:ext cx="24112" cy="4902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23"/>
          <p:cNvSpPr/>
          <p:nvPr/>
        </p:nvSpPr>
        <p:spPr>
          <a:xfrm rot="5159750">
            <a:off x="8025445" y="4359596"/>
            <a:ext cx="176555" cy="269034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23"/>
          <p:cNvSpPr/>
          <p:nvPr/>
        </p:nvSpPr>
        <p:spPr>
          <a:xfrm rot="5159750">
            <a:off x="8041041" y="4410429"/>
            <a:ext cx="191580" cy="301143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1" name="Google Shape;901;p23"/>
          <p:cNvGrpSpPr/>
          <p:nvPr/>
        </p:nvGrpSpPr>
        <p:grpSpPr>
          <a:xfrm rot="5158488">
            <a:off x="8046769" y="4249900"/>
            <a:ext cx="654858" cy="750912"/>
            <a:chOff x="12568245" y="8296695"/>
            <a:chExt cx="1309629" cy="1502024"/>
          </a:xfrm>
        </p:grpSpPr>
        <p:sp>
          <p:nvSpPr>
            <p:cNvPr id="902" name="Google Shape;902;p23"/>
            <p:cNvSpPr/>
            <p:nvPr/>
          </p:nvSpPr>
          <p:spPr>
            <a:xfrm>
              <a:off x="12568245" y="8296695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12767176" y="9223803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23"/>
          <p:cNvGrpSpPr/>
          <p:nvPr/>
        </p:nvGrpSpPr>
        <p:grpSpPr>
          <a:xfrm rot="-1025001">
            <a:off x="8386295" y="71184"/>
            <a:ext cx="835396" cy="1050860"/>
            <a:chOff x="15735045" y="663214"/>
            <a:chExt cx="3045702" cy="3855266"/>
          </a:xfrm>
        </p:grpSpPr>
        <p:sp>
          <p:nvSpPr>
            <p:cNvPr id="906" name="Google Shape;906;p23"/>
            <p:cNvSpPr/>
            <p:nvPr/>
          </p:nvSpPr>
          <p:spPr>
            <a:xfrm>
              <a:off x="17007661" y="1249088"/>
              <a:ext cx="909605" cy="999847"/>
            </a:xfrm>
            <a:custGeom>
              <a:avLst/>
              <a:gdLst/>
              <a:ahLst/>
              <a:cxnLst/>
              <a:rect l="l" t="t" r="r" b="b"/>
              <a:pathLst>
                <a:path w="909605" h="999847" extrusionOk="0">
                  <a:moveTo>
                    <a:pt x="909605" y="499924"/>
                  </a:moveTo>
                  <a:cubicBezTo>
                    <a:pt x="909605" y="776024"/>
                    <a:pt x="705983" y="999848"/>
                    <a:pt x="454803" y="999848"/>
                  </a:cubicBezTo>
                  <a:cubicBezTo>
                    <a:pt x="203622" y="999848"/>
                    <a:pt x="0" y="776024"/>
                    <a:pt x="0" y="499924"/>
                  </a:cubicBezTo>
                  <a:cubicBezTo>
                    <a:pt x="0" y="223823"/>
                    <a:pt x="203622" y="0"/>
                    <a:pt x="454803" y="0"/>
                  </a:cubicBezTo>
                  <a:cubicBezTo>
                    <a:pt x="705983" y="0"/>
                    <a:pt x="909605" y="223823"/>
                    <a:pt x="909605" y="4999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7" name="Google Shape;907;p23"/>
            <p:cNvGrpSpPr/>
            <p:nvPr/>
          </p:nvGrpSpPr>
          <p:grpSpPr>
            <a:xfrm>
              <a:off x="15735045" y="663214"/>
              <a:ext cx="3045702" cy="3855266"/>
              <a:chOff x="15735045" y="663214"/>
              <a:chExt cx="3045702" cy="3855266"/>
            </a:xfrm>
          </p:grpSpPr>
          <p:grpSp>
            <p:nvGrpSpPr>
              <p:cNvPr id="908" name="Google Shape;908;p23"/>
              <p:cNvGrpSpPr/>
              <p:nvPr/>
            </p:nvGrpSpPr>
            <p:grpSpPr>
              <a:xfrm>
                <a:off x="15735045" y="663214"/>
                <a:ext cx="3045702" cy="3855266"/>
                <a:chOff x="15735045" y="663214"/>
                <a:chExt cx="3045702" cy="3855266"/>
              </a:xfrm>
            </p:grpSpPr>
            <p:sp>
              <p:nvSpPr>
                <p:cNvPr id="909" name="Google Shape;909;p23"/>
                <p:cNvSpPr/>
                <p:nvPr/>
              </p:nvSpPr>
              <p:spPr>
                <a:xfrm>
                  <a:off x="17231183" y="1452382"/>
                  <a:ext cx="293094" cy="445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94" h="445280" extrusionOk="0">
                      <a:moveTo>
                        <a:pt x="126919" y="445280"/>
                      </a:moveTo>
                      <a:cubicBezTo>
                        <a:pt x="180875" y="443738"/>
                        <a:pt x="224796" y="397786"/>
                        <a:pt x="249728" y="353376"/>
                      </a:cubicBezTo>
                      <a:cubicBezTo>
                        <a:pt x="280681" y="283599"/>
                        <a:pt x="302526" y="202335"/>
                        <a:pt x="289018" y="125696"/>
                      </a:cubicBezTo>
                      <a:cubicBezTo>
                        <a:pt x="278906" y="30553"/>
                        <a:pt x="193457" y="-33903"/>
                        <a:pt x="104457" y="19065"/>
                      </a:cubicBezTo>
                      <a:cubicBezTo>
                        <a:pt x="59610" y="45280"/>
                        <a:pt x="35449" y="96629"/>
                        <a:pt x="18930" y="143969"/>
                      </a:cubicBezTo>
                      <a:cubicBezTo>
                        <a:pt x="-753" y="203954"/>
                        <a:pt x="-9784" y="295087"/>
                        <a:pt x="15303" y="361471"/>
                      </a:cubicBezTo>
                      <a:cubicBezTo>
                        <a:pt x="14531" y="364170"/>
                        <a:pt x="14453" y="367177"/>
                        <a:pt x="15457" y="370569"/>
                      </a:cubicBezTo>
                      <a:cubicBezTo>
                        <a:pt x="16924" y="376121"/>
                        <a:pt x="20243" y="379590"/>
                        <a:pt x="24411" y="381441"/>
                      </a:cubicBezTo>
                      <a:cubicBezTo>
                        <a:pt x="43786" y="417755"/>
                        <a:pt x="76205" y="443044"/>
                        <a:pt x="126919" y="445280"/>
                      </a:cubicBezTo>
                      <a:close/>
                      <a:moveTo>
                        <a:pt x="220936" y="58233"/>
                      </a:moveTo>
                      <a:cubicBezTo>
                        <a:pt x="247258" y="83599"/>
                        <a:pt x="252121" y="122689"/>
                        <a:pt x="256675" y="157231"/>
                      </a:cubicBezTo>
                      <a:cubicBezTo>
                        <a:pt x="257756" y="219682"/>
                        <a:pt x="242164" y="282211"/>
                        <a:pt x="216228" y="338804"/>
                      </a:cubicBezTo>
                      <a:cubicBezTo>
                        <a:pt x="197857" y="369105"/>
                        <a:pt x="167984" y="403260"/>
                        <a:pt x="130856" y="408812"/>
                      </a:cubicBezTo>
                      <a:cubicBezTo>
                        <a:pt x="98745" y="408734"/>
                        <a:pt x="76283" y="394548"/>
                        <a:pt x="61231" y="372651"/>
                      </a:cubicBezTo>
                      <a:cubicBezTo>
                        <a:pt x="78675" y="361240"/>
                        <a:pt x="91721" y="343738"/>
                        <a:pt x="104843" y="327701"/>
                      </a:cubicBezTo>
                      <a:cubicBezTo>
                        <a:pt x="170068" y="253299"/>
                        <a:pt x="191527" y="132944"/>
                        <a:pt x="115418" y="58387"/>
                      </a:cubicBezTo>
                      <a:cubicBezTo>
                        <a:pt x="116190" y="57847"/>
                        <a:pt x="116807" y="57153"/>
                        <a:pt x="117579" y="56536"/>
                      </a:cubicBezTo>
                      <a:cubicBezTo>
                        <a:pt x="153550" y="32712"/>
                        <a:pt x="186664" y="27932"/>
                        <a:pt x="220936" y="58233"/>
                      </a:cubicBezTo>
                      <a:close/>
                      <a:moveTo>
                        <a:pt x="49343" y="163090"/>
                      </a:moveTo>
                      <a:cubicBezTo>
                        <a:pt x="62157" y="132404"/>
                        <a:pt x="75819" y="99405"/>
                        <a:pt x="98359" y="74347"/>
                      </a:cubicBezTo>
                      <a:cubicBezTo>
                        <a:pt x="143438" y="131247"/>
                        <a:pt x="140273" y="214979"/>
                        <a:pt x="99285" y="274578"/>
                      </a:cubicBezTo>
                      <a:cubicBezTo>
                        <a:pt x="82458" y="296629"/>
                        <a:pt x="67174" y="321764"/>
                        <a:pt x="45098" y="338958"/>
                      </a:cubicBezTo>
                      <a:cubicBezTo>
                        <a:pt x="26958" y="283214"/>
                        <a:pt x="34677" y="207346"/>
                        <a:pt x="49343" y="16309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23"/>
                <p:cNvSpPr/>
                <p:nvPr/>
              </p:nvSpPr>
              <p:spPr>
                <a:xfrm>
                  <a:off x="17587806" y="1504234"/>
                  <a:ext cx="330601" cy="434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601" h="434803" extrusionOk="0">
                      <a:moveTo>
                        <a:pt x="143122" y="434600"/>
                      </a:moveTo>
                      <a:cubicBezTo>
                        <a:pt x="281138" y="441463"/>
                        <a:pt x="318806" y="272611"/>
                        <a:pt x="329536" y="164361"/>
                      </a:cubicBezTo>
                      <a:cubicBezTo>
                        <a:pt x="340651" y="32210"/>
                        <a:pt x="264002" y="-32093"/>
                        <a:pt x="137796" y="15787"/>
                      </a:cubicBezTo>
                      <a:cubicBezTo>
                        <a:pt x="90170" y="36296"/>
                        <a:pt x="57210" y="81940"/>
                        <a:pt x="31042" y="125039"/>
                      </a:cubicBezTo>
                      <a:cubicBezTo>
                        <a:pt x="4412" y="190113"/>
                        <a:pt x="-12415" y="272919"/>
                        <a:pt x="11436" y="340846"/>
                      </a:cubicBezTo>
                      <a:cubicBezTo>
                        <a:pt x="30811" y="395896"/>
                        <a:pt x="83686" y="436914"/>
                        <a:pt x="143122" y="434600"/>
                      </a:cubicBezTo>
                      <a:close/>
                      <a:moveTo>
                        <a:pt x="170988" y="41924"/>
                      </a:moveTo>
                      <a:cubicBezTo>
                        <a:pt x="268324" y="21030"/>
                        <a:pt x="297656" y="67676"/>
                        <a:pt x="293256" y="159195"/>
                      </a:cubicBezTo>
                      <a:cubicBezTo>
                        <a:pt x="284457" y="239997"/>
                        <a:pt x="260914" y="386258"/>
                        <a:pt x="162034" y="398286"/>
                      </a:cubicBezTo>
                      <a:cubicBezTo>
                        <a:pt x="134322" y="400059"/>
                        <a:pt x="112092" y="395587"/>
                        <a:pt x="94493" y="386721"/>
                      </a:cubicBezTo>
                      <a:cubicBezTo>
                        <a:pt x="112632" y="372997"/>
                        <a:pt x="130154" y="344315"/>
                        <a:pt x="138028" y="332827"/>
                      </a:cubicBezTo>
                      <a:cubicBezTo>
                        <a:pt x="169676" y="283945"/>
                        <a:pt x="185499" y="225194"/>
                        <a:pt x="179324" y="166828"/>
                      </a:cubicBezTo>
                      <a:cubicBezTo>
                        <a:pt x="178630" y="124500"/>
                        <a:pt x="162265" y="82557"/>
                        <a:pt x="129151" y="55803"/>
                      </a:cubicBezTo>
                      <a:cubicBezTo>
                        <a:pt x="130000" y="55032"/>
                        <a:pt x="130849" y="54183"/>
                        <a:pt x="131775" y="53335"/>
                      </a:cubicBezTo>
                      <a:cubicBezTo>
                        <a:pt x="145515" y="56342"/>
                        <a:pt x="157788" y="44469"/>
                        <a:pt x="170988" y="41924"/>
                      </a:cubicBezTo>
                      <a:close/>
                      <a:moveTo>
                        <a:pt x="55743" y="156111"/>
                      </a:moveTo>
                      <a:cubicBezTo>
                        <a:pt x="67708" y="123806"/>
                        <a:pt x="89552" y="95278"/>
                        <a:pt x="113944" y="70529"/>
                      </a:cubicBezTo>
                      <a:cubicBezTo>
                        <a:pt x="147059" y="104376"/>
                        <a:pt x="150687" y="152642"/>
                        <a:pt x="148217" y="197592"/>
                      </a:cubicBezTo>
                      <a:cubicBezTo>
                        <a:pt x="144666" y="256111"/>
                        <a:pt x="116723" y="312858"/>
                        <a:pt x="75349" y="354878"/>
                      </a:cubicBezTo>
                      <a:cubicBezTo>
                        <a:pt x="72416" y="357731"/>
                        <a:pt x="70101" y="358656"/>
                        <a:pt x="65546" y="362357"/>
                      </a:cubicBezTo>
                      <a:cubicBezTo>
                        <a:pt x="65238" y="362588"/>
                        <a:pt x="65083" y="362819"/>
                        <a:pt x="64774" y="363128"/>
                      </a:cubicBezTo>
                      <a:cubicBezTo>
                        <a:pt x="24173" y="313629"/>
                        <a:pt x="32509" y="222958"/>
                        <a:pt x="55743" y="15611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23"/>
                <p:cNvSpPr/>
                <p:nvPr/>
              </p:nvSpPr>
              <p:spPr>
                <a:xfrm>
                  <a:off x="17475223" y="1905531"/>
                  <a:ext cx="111264" cy="109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4" h="109164" extrusionOk="0">
                      <a:moveTo>
                        <a:pt x="46367" y="108632"/>
                      </a:moveTo>
                      <a:cubicBezTo>
                        <a:pt x="109431" y="117344"/>
                        <a:pt x="142083" y="16573"/>
                        <a:pt x="71299" y="1152"/>
                      </a:cubicBezTo>
                      <a:cubicBezTo>
                        <a:pt x="-3034" y="-12109"/>
                        <a:pt x="-31595" y="93134"/>
                        <a:pt x="46367" y="108632"/>
                      </a:cubicBezTo>
                      <a:close/>
                      <a:moveTo>
                        <a:pt x="48914" y="25825"/>
                      </a:moveTo>
                      <a:cubicBezTo>
                        <a:pt x="60030" y="28678"/>
                        <a:pt x="72843" y="36388"/>
                        <a:pt x="75390" y="48107"/>
                      </a:cubicBezTo>
                      <a:cubicBezTo>
                        <a:pt x="73847" y="58516"/>
                        <a:pt x="66591" y="70929"/>
                        <a:pt x="55784" y="73319"/>
                      </a:cubicBezTo>
                      <a:cubicBezTo>
                        <a:pt x="26838" y="76018"/>
                        <a:pt x="25449" y="34460"/>
                        <a:pt x="48914" y="2582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3"/>
                <p:cNvSpPr/>
                <p:nvPr/>
              </p:nvSpPr>
              <p:spPr>
                <a:xfrm>
                  <a:off x="17302298" y="1928748"/>
                  <a:ext cx="457421" cy="212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421" h="212551" extrusionOk="0">
                      <a:moveTo>
                        <a:pt x="208949" y="206309"/>
                      </a:moveTo>
                      <a:cubicBezTo>
                        <a:pt x="238359" y="214251"/>
                        <a:pt x="271010" y="215947"/>
                        <a:pt x="299339" y="203457"/>
                      </a:cubicBezTo>
                      <a:cubicBezTo>
                        <a:pt x="324966" y="190041"/>
                        <a:pt x="349821" y="170457"/>
                        <a:pt x="363638" y="144628"/>
                      </a:cubicBezTo>
                      <a:cubicBezTo>
                        <a:pt x="379076" y="161051"/>
                        <a:pt x="400071" y="173079"/>
                        <a:pt x="421762" y="177088"/>
                      </a:cubicBezTo>
                      <a:cubicBezTo>
                        <a:pt x="432954" y="179015"/>
                        <a:pt x="448315" y="180326"/>
                        <a:pt x="455031" y="169069"/>
                      </a:cubicBezTo>
                      <a:cubicBezTo>
                        <a:pt x="459971" y="160974"/>
                        <a:pt x="456960" y="149640"/>
                        <a:pt x="448701" y="145014"/>
                      </a:cubicBezTo>
                      <a:cubicBezTo>
                        <a:pt x="443684" y="141853"/>
                        <a:pt x="437817" y="142547"/>
                        <a:pt x="432260" y="143703"/>
                      </a:cubicBezTo>
                      <a:cubicBezTo>
                        <a:pt x="421067" y="143703"/>
                        <a:pt x="410183" y="139231"/>
                        <a:pt x="400303" y="134297"/>
                      </a:cubicBezTo>
                      <a:cubicBezTo>
                        <a:pt x="361708" y="109239"/>
                        <a:pt x="361399" y="86725"/>
                        <a:pt x="370276" y="45014"/>
                      </a:cubicBezTo>
                      <a:cubicBezTo>
                        <a:pt x="365413" y="32832"/>
                        <a:pt x="349975" y="48329"/>
                        <a:pt x="346965" y="55268"/>
                      </a:cubicBezTo>
                      <a:cubicBezTo>
                        <a:pt x="336158" y="76008"/>
                        <a:pt x="336930" y="97442"/>
                        <a:pt x="345035" y="116486"/>
                      </a:cubicBezTo>
                      <a:cubicBezTo>
                        <a:pt x="342333" y="117180"/>
                        <a:pt x="339709" y="118645"/>
                        <a:pt x="337470" y="121035"/>
                      </a:cubicBezTo>
                      <a:cubicBezTo>
                        <a:pt x="315857" y="152878"/>
                        <a:pt x="282666" y="182331"/>
                        <a:pt x="241138" y="176163"/>
                      </a:cubicBezTo>
                      <a:cubicBezTo>
                        <a:pt x="193125" y="170149"/>
                        <a:pt x="138321" y="143009"/>
                        <a:pt x="120258" y="95900"/>
                      </a:cubicBezTo>
                      <a:cubicBezTo>
                        <a:pt x="129212" y="71768"/>
                        <a:pt x="130833" y="45322"/>
                        <a:pt x="118560" y="21652"/>
                      </a:cubicBezTo>
                      <a:cubicBezTo>
                        <a:pt x="113620" y="13556"/>
                        <a:pt x="105283" y="-4023"/>
                        <a:pt x="93551" y="835"/>
                      </a:cubicBezTo>
                      <a:cubicBezTo>
                        <a:pt x="87375" y="4921"/>
                        <a:pt x="91544" y="13556"/>
                        <a:pt x="93396" y="19031"/>
                      </a:cubicBezTo>
                      <a:cubicBezTo>
                        <a:pt x="111381" y="62670"/>
                        <a:pt x="85291" y="111166"/>
                        <a:pt x="48549" y="136070"/>
                      </a:cubicBezTo>
                      <a:cubicBezTo>
                        <a:pt x="39826" y="141699"/>
                        <a:pt x="31104" y="147481"/>
                        <a:pt x="21378" y="151259"/>
                      </a:cubicBezTo>
                      <a:cubicBezTo>
                        <a:pt x="8796" y="153032"/>
                        <a:pt x="-3014" y="161205"/>
                        <a:pt x="691" y="175315"/>
                      </a:cubicBezTo>
                      <a:cubicBezTo>
                        <a:pt x="15126" y="214713"/>
                        <a:pt x="90309" y="150103"/>
                        <a:pt x="103817" y="127358"/>
                      </a:cubicBezTo>
                      <a:cubicBezTo>
                        <a:pt x="123346" y="166371"/>
                        <a:pt x="168579" y="193896"/>
                        <a:pt x="208949" y="20630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23"/>
                <p:cNvSpPr/>
                <p:nvPr/>
              </p:nvSpPr>
              <p:spPr>
                <a:xfrm>
                  <a:off x="15735045" y="663214"/>
                  <a:ext cx="3045702" cy="3855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702" h="3855266" extrusionOk="0">
                      <a:moveTo>
                        <a:pt x="2870060" y="1999292"/>
                      </a:moveTo>
                      <a:cubicBezTo>
                        <a:pt x="2760450" y="2022962"/>
                        <a:pt x="2656244" y="2064982"/>
                        <a:pt x="2555048" y="2112554"/>
                      </a:cubicBezTo>
                      <a:cubicBezTo>
                        <a:pt x="2469367" y="2156193"/>
                        <a:pt x="2388627" y="2208390"/>
                        <a:pt x="2307577" y="2259740"/>
                      </a:cubicBezTo>
                      <a:cubicBezTo>
                        <a:pt x="2212711" y="2321189"/>
                        <a:pt x="2127030" y="2396440"/>
                        <a:pt x="2042816" y="2471537"/>
                      </a:cubicBezTo>
                      <a:cubicBezTo>
                        <a:pt x="1999126" y="2516332"/>
                        <a:pt x="1956981" y="2562824"/>
                        <a:pt x="1919235" y="2612786"/>
                      </a:cubicBezTo>
                      <a:cubicBezTo>
                        <a:pt x="1892681" y="2645862"/>
                        <a:pt x="1864662" y="2678322"/>
                        <a:pt x="1847371" y="2717566"/>
                      </a:cubicBezTo>
                      <a:cubicBezTo>
                        <a:pt x="1828614" y="2668915"/>
                        <a:pt x="1811864" y="2619185"/>
                        <a:pt x="1798510" y="2568915"/>
                      </a:cubicBezTo>
                      <a:cubicBezTo>
                        <a:pt x="1787935" y="2506772"/>
                        <a:pt x="1786391" y="2443780"/>
                        <a:pt x="1782917" y="2380943"/>
                      </a:cubicBezTo>
                      <a:cubicBezTo>
                        <a:pt x="1777591" y="2294281"/>
                        <a:pt x="1775044" y="2207234"/>
                        <a:pt x="1777051" y="2120418"/>
                      </a:cubicBezTo>
                      <a:cubicBezTo>
                        <a:pt x="1779444" y="2087187"/>
                        <a:pt x="1789324" y="2054496"/>
                        <a:pt x="1791177" y="2021420"/>
                      </a:cubicBezTo>
                      <a:cubicBezTo>
                        <a:pt x="1941620" y="2008544"/>
                        <a:pt x="2086119" y="1930055"/>
                        <a:pt x="2189399" y="1822113"/>
                      </a:cubicBezTo>
                      <a:cubicBezTo>
                        <a:pt x="2243664" y="1767526"/>
                        <a:pt x="2283803" y="1700910"/>
                        <a:pt x="2324250" y="1635991"/>
                      </a:cubicBezTo>
                      <a:cubicBezTo>
                        <a:pt x="2364389" y="1561589"/>
                        <a:pt x="2402984" y="1485259"/>
                        <a:pt x="2428225" y="1404380"/>
                      </a:cubicBezTo>
                      <a:cubicBezTo>
                        <a:pt x="2453852" y="1321881"/>
                        <a:pt x="2468518" y="1236607"/>
                        <a:pt x="2484419" y="1151796"/>
                      </a:cubicBezTo>
                      <a:cubicBezTo>
                        <a:pt x="2512130" y="982945"/>
                        <a:pt x="2527259" y="810855"/>
                        <a:pt x="2520698" y="639690"/>
                      </a:cubicBezTo>
                      <a:cubicBezTo>
                        <a:pt x="2517533" y="596205"/>
                        <a:pt x="2513134" y="552952"/>
                        <a:pt x="2508502" y="509621"/>
                      </a:cubicBezTo>
                      <a:cubicBezTo>
                        <a:pt x="2499857" y="447477"/>
                        <a:pt x="2483570" y="386644"/>
                        <a:pt x="2469521" y="325503"/>
                      </a:cubicBezTo>
                      <a:cubicBezTo>
                        <a:pt x="2453775" y="274539"/>
                        <a:pt x="2437256" y="147091"/>
                        <a:pt x="2364929" y="155187"/>
                      </a:cubicBezTo>
                      <a:cubicBezTo>
                        <a:pt x="2326566" y="163514"/>
                        <a:pt x="2311128" y="204994"/>
                        <a:pt x="2297002" y="237299"/>
                      </a:cubicBezTo>
                      <a:cubicBezTo>
                        <a:pt x="2275235" y="290037"/>
                        <a:pt x="2250456" y="341463"/>
                        <a:pt x="2228535" y="394123"/>
                      </a:cubicBezTo>
                      <a:cubicBezTo>
                        <a:pt x="2227145" y="345781"/>
                        <a:pt x="2208079" y="300522"/>
                        <a:pt x="2195575" y="254339"/>
                      </a:cubicBezTo>
                      <a:cubicBezTo>
                        <a:pt x="2173421" y="192812"/>
                        <a:pt x="2150573" y="78086"/>
                        <a:pt x="2076007" y="64670"/>
                      </a:cubicBezTo>
                      <a:cubicBezTo>
                        <a:pt x="2039111" y="60507"/>
                        <a:pt x="2017189" y="105071"/>
                        <a:pt x="1994958" y="128201"/>
                      </a:cubicBezTo>
                      <a:cubicBezTo>
                        <a:pt x="1966861" y="160121"/>
                        <a:pt x="1945402" y="196513"/>
                        <a:pt x="1927803" y="235064"/>
                      </a:cubicBezTo>
                      <a:cubicBezTo>
                        <a:pt x="1915375" y="259813"/>
                        <a:pt x="1899320" y="287878"/>
                        <a:pt x="1890597" y="315017"/>
                      </a:cubicBezTo>
                      <a:cubicBezTo>
                        <a:pt x="1891601" y="258811"/>
                        <a:pt x="1875931" y="204300"/>
                        <a:pt x="1856248" y="152180"/>
                      </a:cubicBezTo>
                      <a:cubicBezTo>
                        <a:pt x="1831470" y="84639"/>
                        <a:pt x="1793261" y="-3950"/>
                        <a:pt x="1707966" y="136"/>
                      </a:cubicBezTo>
                      <a:cubicBezTo>
                        <a:pt x="1661652" y="-172"/>
                        <a:pt x="1641969" y="51023"/>
                        <a:pt x="1613254" y="79396"/>
                      </a:cubicBezTo>
                      <a:cubicBezTo>
                        <a:pt x="1544864" y="157037"/>
                        <a:pt x="1491063" y="247168"/>
                        <a:pt x="1443822" y="338919"/>
                      </a:cubicBezTo>
                      <a:cubicBezTo>
                        <a:pt x="1458334" y="280476"/>
                        <a:pt x="1462579" y="220954"/>
                        <a:pt x="1461113" y="160892"/>
                      </a:cubicBezTo>
                      <a:cubicBezTo>
                        <a:pt x="1461190" y="132288"/>
                        <a:pt x="1463660" y="103298"/>
                        <a:pt x="1458797" y="74924"/>
                      </a:cubicBezTo>
                      <a:cubicBezTo>
                        <a:pt x="1443822" y="-2793"/>
                        <a:pt x="1381453" y="16173"/>
                        <a:pt x="1344942" y="65749"/>
                      </a:cubicBezTo>
                      <a:cubicBezTo>
                        <a:pt x="1326031" y="90730"/>
                        <a:pt x="1304958" y="114400"/>
                        <a:pt x="1289751" y="141925"/>
                      </a:cubicBezTo>
                      <a:cubicBezTo>
                        <a:pt x="1279948" y="161740"/>
                        <a:pt x="1273773" y="183020"/>
                        <a:pt x="1263044" y="202373"/>
                      </a:cubicBezTo>
                      <a:cubicBezTo>
                        <a:pt x="1199362" y="311548"/>
                        <a:pt x="1157911" y="431132"/>
                        <a:pt x="1112678" y="548711"/>
                      </a:cubicBezTo>
                      <a:cubicBezTo>
                        <a:pt x="1090061" y="611240"/>
                        <a:pt x="1075318" y="676236"/>
                        <a:pt x="1059494" y="740770"/>
                      </a:cubicBezTo>
                      <a:cubicBezTo>
                        <a:pt x="1044751" y="802759"/>
                        <a:pt x="1029235" y="864594"/>
                        <a:pt x="1021362" y="927894"/>
                      </a:cubicBezTo>
                      <a:cubicBezTo>
                        <a:pt x="1007700" y="1051565"/>
                        <a:pt x="1003145" y="1177240"/>
                        <a:pt x="1009784" y="1301527"/>
                      </a:cubicBezTo>
                      <a:cubicBezTo>
                        <a:pt x="1021208" y="1398520"/>
                        <a:pt x="1044288" y="1495127"/>
                        <a:pt x="1078869" y="1586492"/>
                      </a:cubicBezTo>
                      <a:cubicBezTo>
                        <a:pt x="1093689" y="1621034"/>
                        <a:pt x="1114376" y="1652645"/>
                        <a:pt x="1135372" y="1683871"/>
                      </a:cubicBezTo>
                      <a:cubicBezTo>
                        <a:pt x="1159378" y="1718721"/>
                        <a:pt x="1180605" y="1755961"/>
                        <a:pt x="1209088" y="1787495"/>
                      </a:cubicBezTo>
                      <a:cubicBezTo>
                        <a:pt x="1285506" y="1864519"/>
                        <a:pt x="1377362" y="1926894"/>
                        <a:pt x="1475316" y="1973309"/>
                      </a:cubicBezTo>
                      <a:cubicBezTo>
                        <a:pt x="1515995" y="1992276"/>
                        <a:pt x="1559067" y="2004535"/>
                        <a:pt x="1603065" y="2012091"/>
                      </a:cubicBezTo>
                      <a:cubicBezTo>
                        <a:pt x="1594420" y="2053494"/>
                        <a:pt x="1586315" y="2095206"/>
                        <a:pt x="1584231" y="2137457"/>
                      </a:cubicBezTo>
                      <a:cubicBezTo>
                        <a:pt x="1574659" y="2337458"/>
                        <a:pt x="1612096" y="2536687"/>
                        <a:pt x="1661112" y="2729979"/>
                      </a:cubicBezTo>
                      <a:cubicBezTo>
                        <a:pt x="1597816" y="2661745"/>
                        <a:pt x="1537454" y="2590966"/>
                        <a:pt x="1477863" y="2519570"/>
                      </a:cubicBezTo>
                      <a:cubicBezTo>
                        <a:pt x="1436181" y="2475006"/>
                        <a:pt x="1387937" y="2436995"/>
                        <a:pt x="1342781" y="2396054"/>
                      </a:cubicBezTo>
                      <a:cubicBezTo>
                        <a:pt x="1268679" y="2324119"/>
                        <a:pt x="1187861" y="2260125"/>
                        <a:pt x="1100636" y="2204844"/>
                      </a:cubicBezTo>
                      <a:cubicBezTo>
                        <a:pt x="994732" y="2132985"/>
                        <a:pt x="874084" y="2089115"/>
                        <a:pt x="751506" y="2054882"/>
                      </a:cubicBezTo>
                      <a:cubicBezTo>
                        <a:pt x="658724" y="2026971"/>
                        <a:pt x="564167" y="2004997"/>
                        <a:pt x="468219" y="1990811"/>
                      </a:cubicBezTo>
                      <a:cubicBezTo>
                        <a:pt x="322717" y="1964982"/>
                        <a:pt x="175824" y="1970225"/>
                        <a:pt x="29163" y="1983563"/>
                      </a:cubicBezTo>
                      <a:cubicBezTo>
                        <a:pt x="2996" y="1983101"/>
                        <a:pt x="-863" y="2002839"/>
                        <a:pt x="140" y="2023887"/>
                      </a:cubicBezTo>
                      <a:cubicBezTo>
                        <a:pt x="-14" y="2063440"/>
                        <a:pt x="-400" y="2103147"/>
                        <a:pt x="2919" y="2142623"/>
                      </a:cubicBezTo>
                      <a:cubicBezTo>
                        <a:pt x="10561" y="2235144"/>
                        <a:pt x="21985" y="2328591"/>
                        <a:pt x="54868" y="2415946"/>
                      </a:cubicBezTo>
                      <a:cubicBezTo>
                        <a:pt x="111602" y="2567682"/>
                        <a:pt x="194890" y="2710473"/>
                        <a:pt x="307819" y="2827358"/>
                      </a:cubicBezTo>
                      <a:cubicBezTo>
                        <a:pt x="415113" y="2948484"/>
                        <a:pt x="553128" y="3035763"/>
                        <a:pt x="695312" y="3110628"/>
                      </a:cubicBezTo>
                      <a:cubicBezTo>
                        <a:pt x="863123" y="3200836"/>
                        <a:pt x="1044905" y="3266449"/>
                        <a:pt x="1235255" y="3285956"/>
                      </a:cubicBezTo>
                      <a:cubicBezTo>
                        <a:pt x="1360920" y="3304383"/>
                        <a:pt x="1488670" y="3299140"/>
                        <a:pt x="1613872" y="3280250"/>
                      </a:cubicBezTo>
                      <a:cubicBezTo>
                        <a:pt x="1656249" y="3275393"/>
                        <a:pt x="1698858" y="3269610"/>
                        <a:pt x="1739768" y="3257043"/>
                      </a:cubicBezTo>
                      <a:cubicBezTo>
                        <a:pt x="1778518" y="3397675"/>
                        <a:pt x="1829154" y="3536997"/>
                        <a:pt x="1919544" y="3653497"/>
                      </a:cubicBezTo>
                      <a:cubicBezTo>
                        <a:pt x="1942546" y="3693050"/>
                        <a:pt x="1967633" y="3731061"/>
                        <a:pt x="1998046" y="3765371"/>
                      </a:cubicBezTo>
                      <a:cubicBezTo>
                        <a:pt x="2015336" y="3786805"/>
                        <a:pt x="2032086" y="3809010"/>
                        <a:pt x="2052079" y="3828054"/>
                      </a:cubicBezTo>
                      <a:cubicBezTo>
                        <a:pt x="2062962" y="3838462"/>
                        <a:pt x="2074849" y="3849334"/>
                        <a:pt x="2090519" y="3850722"/>
                      </a:cubicBezTo>
                      <a:cubicBezTo>
                        <a:pt x="2118076" y="3855425"/>
                        <a:pt x="2169562" y="3861978"/>
                        <a:pt x="2189168" y="3838231"/>
                      </a:cubicBezTo>
                      <a:cubicBezTo>
                        <a:pt x="2199897" y="3816180"/>
                        <a:pt x="2187315" y="3791200"/>
                        <a:pt x="2179673" y="3770074"/>
                      </a:cubicBezTo>
                      <a:cubicBezTo>
                        <a:pt x="2162074" y="3730752"/>
                        <a:pt x="2147948" y="3690043"/>
                        <a:pt x="2129500" y="3651107"/>
                      </a:cubicBezTo>
                      <a:cubicBezTo>
                        <a:pt x="2092063" y="3590043"/>
                        <a:pt x="2074078" y="3520189"/>
                        <a:pt x="2046984" y="3454422"/>
                      </a:cubicBezTo>
                      <a:cubicBezTo>
                        <a:pt x="2022052" y="3390505"/>
                        <a:pt x="1989709" y="3329055"/>
                        <a:pt x="1973962" y="3261977"/>
                      </a:cubicBezTo>
                      <a:cubicBezTo>
                        <a:pt x="2027146" y="3251106"/>
                        <a:pt x="2082337" y="3249178"/>
                        <a:pt x="2133900" y="3231291"/>
                      </a:cubicBezTo>
                      <a:cubicBezTo>
                        <a:pt x="2195497" y="3207235"/>
                        <a:pt x="2253853" y="3175778"/>
                        <a:pt x="2310124" y="3141314"/>
                      </a:cubicBezTo>
                      <a:cubicBezTo>
                        <a:pt x="2400437" y="3082023"/>
                        <a:pt x="2487738" y="3016564"/>
                        <a:pt x="2559139" y="2934914"/>
                      </a:cubicBezTo>
                      <a:cubicBezTo>
                        <a:pt x="2689590" y="2794976"/>
                        <a:pt x="2795803" y="2633911"/>
                        <a:pt x="2884648" y="2464829"/>
                      </a:cubicBezTo>
                      <a:cubicBezTo>
                        <a:pt x="2954814" y="2325198"/>
                        <a:pt x="3014019" y="2179709"/>
                        <a:pt x="3044586" y="2026046"/>
                      </a:cubicBezTo>
                      <a:cubicBezTo>
                        <a:pt x="3060333" y="1960973"/>
                        <a:pt x="2904872" y="1987727"/>
                        <a:pt x="2870060" y="1999292"/>
                      </a:cubicBezTo>
                      <a:close/>
                      <a:moveTo>
                        <a:pt x="1326725" y="1841080"/>
                      </a:moveTo>
                      <a:cubicBezTo>
                        <a:pt x="1286123" y="1810471"/>
                        <a:pt x="1244750" y="1778783"/>
                        <a:pt x="1214723" y="1737148"/>
                      </a:cubicBezTo>
                      <a:cubicBezTo>
                        <a:pt x="1181222" y="1687186"/>
                        <a:pt x="1143013" y="1636685"/>
                        <a:pt x="1116074" y="1581789"/>
                      </a:cubicBezTo>
                      <a:cubicBezTo>
                        <a:pt x="1082033" y="1501989"/>
                        <a:pt x="1063662" y="1415945"/>
                        <a:pt x="1048610" y="1330748"/>
                      </a:cubicBezTo>
                      <a:cubicBezTo>
                        <a:pt x="1039039" y="1270223"/>
                        <a:pt x="1041740" y="1208697"/>
                        <a:pt x="1042281" y="1147710"/>
                      </a:cubicBezTo>
                      <a:cubicBezTo>
                        <a:pt x="1043438" y="1032289"/>
                        <a:pt x="1050000" y="917640"/>
                        <a:pt x="1077788" y="804841"/>
                      </a:cubicBezTo>
                      <a:cubicBezTo>
                        <a:pt x="1104418" y="678858"/>
                        <a:pt x="1137456" y="556961"/>
                        <a:pt x="1186703" y="437685"/>
                      </a:cubicBezTo>
                      <a:cubicBezTo>
                        <a:pt x="1208239" y="377238"/>
                        <a:pt x="1230238" y="317022"/>
                        <a:pt x="1259802" y="259967"/>
                      </a:cubicBezTo>
                      <a:cubicBezTo>
                        <a:pt x="1282110" y="219027"/>
                        <a:pt x="1299632" y="174539"/>
                        <a:pt x="1328809" y="137685"/>
                      </a:cubicBezTo>
                      <a:cubicBezTo>
                        <a:pt x="1342009" y="119797"/>
                        <a:pt x="1357678" y="103915"/>
                        <a:pt x="1371418" y="86413"/>
                      </a:cubicBezTo>
                      <a:cubicBezTo>
                        <a:pt x="1381376" y="76081"/>
                        <a:pt x="1395810" y="58733"/>
                        <a:pt x="1412715" y="58965"/>
                      </a:cubicBezTo>
                      <a:cubicBezTo>
                        <a:pt x="1433710" y="89959"/>
                        <a:pt x="1422055" y="131748"/>
                        <a:pt x="1424216" y="167060"/>
                      </a:cubicBezTo>
                      <a:cubicBezTo>
                        <a:pt x="1426532" y="225889"/>
                        <a:pt x="1419662" y="283869"/>
                        <a:pt x="1405999" y="341001"/>
                      </a:cubicBezTo>
                      <a:cubicBezTo>
                        <a:pt x="1401445" y="364979"/>
                        <a:pt x="1393803" y="393198"/>
                        <a:pt x="1389635" y="418025"/>
                      </a:cubicBezTo>
                      <a:cubicBezTo>
                        <a:pt x="1388400" y="429821"/>
                        <a:pt x="1383383" y="443776"/>
                        <a:pt x="1391333" y="454108"/>
                      </a:cubicBezTo>
                      <a:cubicBezTo>
                        <a:pt x="1416266" y="478472"/>
                        <a:pt x="1429388" y="436914"/>
                        <a:pt x="1439963" y="419875"/>
                      </a:cubicBezTo>
                      <a:cubicBezTo>
                        <a:pt x="1498087" y="317408"/>
                        <a:pt x="1549958" y="210160"/>
                        <a:pt x="1626454" y="119489"/>
                      </a:cubicBezTo>
                      <a:cubicBezTo>
                        <a:pt x="1646909" y="97053"/>
                        <a:pt x="1665820" y="73305"/>
                        <a:pt x="1685041" y="49790"/>
                      </a:cubicBezTo>
                      <a:cubicBezTo>
                        <a:pt x="1696388" y="32365"/>
                        <a:pt x="1718387" y="35757"/>
                        <a:pt x="1735754" y="40460"/>
                      </a:cubicBezTo>
                      <a:cubicBezTo>
                        <a:pt x="1789247" y="61278"/>
                        <a:pt x="1806846" y="130360"/>
                        <a:pt x="1826916" y="179011"/>
                      </a:cubicBezTo>
                      <a:cubicBezTo>
                        <a:pt x="1864662" y="273691"/>
                        <a:pt x="1857251" y="376853"/>
                        <a:pt x="1841659" y="475928"/>
                      </a:cubicBezTo>
                      <a:cubicBezTo>
                        <a:pt x="1838263" y="492119"/>
                        <a:pt x="1833708" y="513476"/>
                        <a:pt x="1856711" y="515249"/>
                      </a:cubicBezTo>
                      <a:cubicBezTo>
                        <a:pt x="1863735" y="515249"/>
                        <a:pt x="1871068" y="510854"/>
                        <a:pt x="1873616" y="504147"/>
                      </a:cubicBezTo>
                      <a:cubicBezTo>
                        <a:pt x="1878787" y="488881"/>
                        <a:pt x="1882724" y="473152"/>
                        <a:pt x="1887587" y="457732"/>
                      </a:cubicBezTo>
                      <a:cubicBezTo>
                        <a:pt x="1900864" y="413090"/>
                        <a:pt x="1910744" y="367523"/>
                        <a:pt x="1926182" y="323576"/>
                      </a:cubicBezTo>
                      <a:cubicBezTo>
                        <a:pt x="1944553" y="278780"/>
                        <a:pt x="1967556" y="235526"/>
                        <a:pt x="1991099" y="193121"/>
                      </a:cubicBezTo>
                      <a:cubicBezTo>
                        <a:pt x="2015645" y="161355"/>
                        <a:pt x="2038648" y="126428"/>
                        <a:pt x="2069755" y="100830"/>
                      </a:cubicBezTo>
                      <a:cubicBezTo>
                        <a:pt x="2122630" y="110083"/>
                        <a:pt x="2151654" y="243622"/>
                        <a:pt x="2168018" y="291193"/>
                      </a:cubicBezTo>
                      <a:cubicBezTo>
                        <a:pt x="2186003" y="342465"/>
                        <a:pt x="2197196" y="395280"/>
                        <a:pt x="2190248" y="449944"/>
                      </a:cubicBezTo>
                      <a:cubicBezTo>
                        <a:pt x="2188936" y="478472"/>
                        <a:pt x="2178902" y="506537"/>
                        <a:pt x="2180059" y="535141"/>
                      </a:cubicBezTo>
                      <a:cubicBezTo>
                        <a:pt x="2181603" y="548480"/>
                        <a:pt x="2198817" y="556036"/>
                        <a:pt x="2209392" y="547169"/>
                      </a:cubicBezTo>
                      <a:cubicBezTo>
                        <a:pt x="2215104" y="542774"/>
                        <a:pt x="2216802" y="536066"/>
                        <a:pt x="2218577" y="529436"/>
                      </a:cubicBezTo>
                      <a:cubicBezTo>
                        <a:pt x="2226528" y="503684"/>
                        <a:pt x="2234401" y="480245"/>
                        <a:pt x="2243973" y="454493"/>
                      </a:cubicBezTo>
                      <a:cubicBezTo>
                        <a:pt x="2265663" y="395511"/>
                        <a:pt x="2293220" y="338765"/>
                        <a:pt x="2318229" y="281170"/>
                      </a:cubicBezTo>
                      <a:cubicBezTo>
                        <a:pt x="2330966" y="258040"/>
                        <a:pt x="2345786" y="193121"/>
                        <a:pt x="2375350" y="191347"/>
                      </a:cubicBezTo>
                      <a:cubicBezTo>
                        <a:pt x="2391714" y="201910"/>
                        <a:pt x="2400437" y="222496"/>
                        <a:pt x="2407384" y="240229"/>
                      </a:cubicBezTo>
                      <a:cubicBezTo>
                        <a:pt x="2419966" y="277315"/>
                        <a:pt x="2429074" y="315403"/>
                        <a:pt x="2438645" y="353337"/>
                      </a:cubicBezTo>
                      <a:cubicBezTo>
                        <a:pt x="2452926" y="418796"/>
                        <a:pt x="2471065" y="483715"/>
                        <a:pt x="2475928" y="550716"/>
                      </a:cubicBezTo>
                      <a:cubicBezTo>
                        <a:pt x="2490363" y="670222"/>
                        <a:pt x="2488047" y="790963"/>
                        <a:pt x="2476546" y="910547"/>
                      </a:cubicBezTo>
                      <a:cubicBezTo>
                        <a:pt x="2463501" y="1081249"/>
                        <a:pt x="2436716" y="1251257"/>
                        <a:pt x="2386311" y="1415328"/>
                      </a:cubicBezTo>
                      <a:cubicBezTo>
                        <a:pt x="2351421" y="1509468"/>
                        <a:pt x="2307037" y="1600833"/>
                        <a:pt x="2250534" y="1684025"/>
                      </a:cubicBezTo>
                      <a:cubicBezTo>
                        <a:pt x="2213483" y="1743625"/>
                        <a:pt x="2166628" y="1797827"/>
                        <a:pt x="2113753" y="1844473"/>
                      </a:cubicBezTo>
                      <a:cubicBezTo>
                        <a:pt x="2004298" y="1932445"/>
                        <a:pt x="1867054" y="1994512"/>
                        <a:pt x="1724176" y="1986570"/>
                      </a:cubicBezTo>
                      <a:cubicBezTo>
                        <a:pt x="1569410" y="1987572"/>
                        <a:pt x="1447913" y="1933525"/>
                        <a:pt x="1326725" y="1841080"/>
                      </a:cubicBezTo>
                      <a:close/>
                      <a:moveTo>
                        <a:pt x="2693449" y="2710627"/>
                      </a:moveTo>
                      <a:cubicBezTo>
                        <a:pt x="2624210" y="2805153"/>
                        <a:pt x="2551034" y="2898445"/>
                        <a:pt x="2464658" y="2978091"/>
                      </a:cubicBezTo>
                      <a:cubicBezTo>
                        <a:pt x="2362459" y="3069764"/>
                        <a:pt x="2245208" y="3147405"/>
                        <a:pt x="2117150" y="3198215"/>
                      </a:cubicBezTo>
                      <a:cubicBezTo>
                        <a:pt x="2060338" y="3217721"/>
                        <a:pt x="1996656" y="3212787"/>
                        <a:pt x="1940925" y="3234298"/>
                      </a:cubicBezTo>
                      <a:cubicBezTo>
                        <a:pt x="1931739" y="3240852"/>
                        <a:pt x="1932434" y="3252725"/>
                        <a:pt x="1935985" y="3262209"/>
                      </a:cubicBezTo>
                      <a:cubicBezTo>
                        <a:pt x="1942469" y="3294051"/>
                        <a:pt x="1953893" y="3324044"/>
                        <a:pt x="1965780" y="3354190"/>
                      </a:cubicBezTo>
                      <a:cubicBezTo>
                        <a:pt x="1974426" y="3380867"/>
                        <a:pt x="1986853" y="3405925"/>
                        <a:pt x="1998123" y="3431600"/>
                      </a:cubicBezTo>
                      <a:cubicBezTo>
                        <a:pt x="2021357" y="3485956"/>
                        <a:pt x="2039805" y="3542086"/>
                        <a:pt x="2061496" y="3597059"/>
                      </a:cubicBezTo>
                      <a:cubicBezTo>
                        <a:pt x="2075390" y="3635687"/>
                        <a:pt x="2100940" y="3668686"/>
                        <a:pt x="2113753" y="3707776"/>
                      </a:cubicBezTo>
                      <a:cubicBezTo>
                        <a:pt x="2126413" y="3744322"/>
                        <a:pt x="2147254" y="3778170"/>
                        <a:pt x="2155976" y="3816103"/>
                      </a:cubicBezTo>
                      <a:cubicBezTo>
                        <a:pt x="2134440" y="3820729"/>
                        <a:pt x="2111901" y="3818725"/>
                        <a:pt x="2090751" y="3813328"/>
                      </a:cubicBezTo>
                      <a:cubicBezTo>
                        <a:pt x="2063503" y="3792048"/>
                        <a:pt x="2045132" y="3765371"/>
                        <a:pt x="2022438" y="3737614"/>
                      </a:cubicBezTo>
                      <a:cubicBezTo>
                        <a:pt x="1994340" y="3706543"/>
                        <a:pt x="1972264" y="3671076"/>
                        <a:pt x="1950960" y="3635224"/>
                      </a:cubicBezTo>
                      <a:cubicBezTo>
                        <a:pt x="1863967" y="3522733"/>
                        <a:pt x="1813330" y="3389040"/>
                        <a:pt x="1776588" y="3252417"/>
                      </a:cubicBezTo>
                      <a:cubicBezTo>
                        <a:pt x="1761536" y="3194822"/>
                        <a:pt x="1734365" y="3224969"/>
                        <a:pt x="1694303" y="3231060"/>
                      </a:cubicBezTo>
                      <a:cubicBezTo>
                        <a:pt x="1644053" y="3241391"/>
                        <a:pt x="1592799" y="3245169"/>
                        <a:pt x="1542085" y="3252648"/>
                      </a:cubicBezTo>
                      <a:cubicBezTo>
                        <a:pt x="1342626" y="3275701"/>
                        <a:pt x="1138614" y="3247559"/>
                        <a:pt x="948649" y="3184336"/>
                      </a:cubicBezTo>
                      <a:cubicBezTo>
                        <a:pt x="817581" y="3136611"/>
                        <a:pt x="692610" y="3072232"/>
                        <a:pt x="574047" y="2999140"/>
                      </a:cubicBezTo>
                      <a:cubicBezTo>
                        <a:pt x="466521" y="2935608"/>
                        <a:pt x="373122" y="2850411"/>
                        <a:pt x="291918" y="2755731"/>
                      </a:cubicBezTo>
                      <a:cubicBezTo>
                        <a:pt x="198441" y="2646787"/>
                        <a:pt x="129202" y="2517026"/>
                        <a:pt x="81344" y="2382022"/>
                      </a:cubicBezTo>
                      <a:cubicBezTo>
                        <a:pt x="44524" y="2265368"/>
                        <a:pt x="34876" y="2141235"/>
                        <a:pt x="36497" y="2019492"/>
                      </a:cubicBezTo>
                      <a:cubicBezTo>
                        <a:pt x="37346" y="2019415"/>
                        <a:pt x="38272" y="2019338"/>
                        <a:pt x="39121" y="2019261"/>
                      </a:cubicBezTo>
                      <a:cubicBezTo>
                        <a:pt x="48384" y="2042854"/>
                        <a:pt x="70383" y="2060973"/>
                        <a:pt x="86130" y="2080479"/>
                      </a:cubicBezTo>
                      <a:cubicBezTo>
                        <a:pt x="106739" y="2103301"/>
                        <a:pt x="124647" y="2128359"/>
                        <a:pt x="144485" y="2151875"/>
                      </a:cubicBezTo>
                      <a:cubicBezTo>
                        <a:pt x="189950" y="2206154"/>
                        <a:pt x="246762" y="2248946"/>
                        <a:pt x="300409" y="2294512"/>
                      </a:cubicBezTo>
                      <a:cubicBezTo>
                        <a:pt x="362855" y="2349948"/>
                        <a:pt x="424993" y="2406772"/>
                        <a:pt x="492843" y="2455885"/>
                      </a:cubicBezTo>
                      <a:cubicBezTo>
                        <a:pt x="565788" y="2509547"/>
                        <a:pt x="634795" y="2568298"/>
                        <a:pt x="708898" y="2620342"/>
                      </a:cubicBezTo>
                      <a:cubicBezTo>
                        <a:pt x="807315" y="2685030"/>
                        <a:pt x="902953" y="2753727"/>
                        <a:pt x="1003145" y="2815716"/>
                      </a:cubicBezTo>
                      <a:cubicBezTo>
                        <a:pt x="1138073" y="2897829"/>
                        <a:pt x="1270685" y="2984953"/>
                        <a:pt x="1415031" y="3050026"/>
                      </a:cubicBezTo>
                      <a:cubicBezTo>
                        <a:pt x="1494922" y="3084953"/>
                        <a:pt x="1574814" y="3123349"/>
                        <a:pt x="1661961" y="3135840"/>
                      </a:cubicBezTo>
                      <a:cubicBezTo>
                        <a:pt x="1671610" y="3137767"/>
                        <a:pt x="1681258" y="3129749"/>
                        <a:pt x="1682571" y="3120265"/>
                      </a:cubicBezTo>
                      <a:cubicBezTo>
                        <a:pt x="1684192" y="3094205"/>
                        <a:pt x="1651540" y="3099140"/>
                        <a:pt x="1634018" y="3093511"/>
                      </a:cubicBezTo>
                      <a:cubicBezTo>
                        <a:pt x="1615724" y="3089965"/>
                        <a:pt x="1597276" y="3084491"/>
                        <a:pt x="1579445" y="3078400"/>
                      </a:cubicBezTo>
                      <a:cubicBezTo>
                        <a:pt x="1480488" y="3042779"/>
                        <a:pt x="1385158" y="2998291"/>
                        <a:pt x="1293148" y="2947328"/>
                      </a:cubicBezTo>
                      <a:cubicBezTo>
                        <a:pt x="1169412" y="2879093"/>
                        <a:pt x="1050154" y="2802763"/>
                        <a:pt x="930664" y="2727512"/>
                      </a:cubicBezTo>
                      <a:cubicBezTo>
                        <a:pt x="857951" y="2675315"/>
                        <a:pt x="781302" y="2629517"/>
                        <a:pt x="708280" y="2577628"/>
                      </a:cubicBezTo>
                      <a:cubicBezTo>
                        <a:pt x="665748" y="2547250"/>
                        <a:pt x="624838" y="2514790"/>
                        <a:pt x="583696" y="2482562"/>
                      </a:cubicBezTo>
                      <a:cubicBezTo>
                        <a:pt x="510983" y="2428437"/>
                        <a:pt x="437189" y="2375700"/>
                        <a:pt x="369880" y="2314790"/>
                      </a:cubicBezTo>
                      <a:cubicBezTo>
                        <a:pt x="305735" y="2256039"/>
                        <a:pt x="232636" y="2207928"/>
                        <a:pt x="172351" y="2144859"/>
                      </a:cubicBezTo>
                      <a:cubicBezTo>
                        <a:pt x="135377" y="2100295"/>
                        <a:pt x="94157" y="2059893"/>
                        <a:pt x="54327" y="2018027"/>
                      </a:cubicBezTo>
                      <a:cubicBezTo>
                        <a:pt x="140780" y="2011551"/>
                        <a:pt x="230243" y="2004997"/>
                        <a:pt x="318008" y="2010626"/>
                      </a:cubicBezTo>
                      <a:cubicBezTo>
                        <a:pt x="406699" y="2016331"/>
                        <a:pt x="494618" y="2030749"/>
                        <a:pt x="581611" y="2048405"/>
                      </a:cubicBezTo>
                      <a:cubicBezTo>
                        <a:pt x="716462" y="2080865"/>
                        <a:pt x="855713" y="2116640"/>
                        <a:pt x="981301" y="2177627"/>
                      </a:cubicBezTo>
                      <a:cubicBezTo>
                        <a:pt x="1099633" y="2241004"/>
                        <a:pt x="1210169" y="2319262"/>
                        <a:pt x="1306579" y="2412785"/>
                      </a:cubicBezTo>
                      <a:cubicBezTo>
                        <a:pt x="1356443" y="2458661"/>
                        <a:pt x="1410476" y="2500295"/>
                        <a:pt x="1456327" y="2550257"/>
                      </a:cubicBezTo>
                      <a:cubicBezTo>
                        <a:pt x="1498010" y="2600064"/>
                        <a:pt x="1538612" y="2650874"/>
                        <a:pt x="1582764" y="2698599"/>
                      </a:cubicBezTo>
                      <a:cubicBezTo>
                        <a:pt x="1608082" y="2724968"/>
                        <a:pt x="1633092" y="2751568"/>
                        <a:pt x="1654782" y="2781098"/>
                      </a:cubicBezTo>
                      <a:cubicBezTo>
                        <a:pt x="1676473" y="2809548"/>
                        <a:pt x="1697931" y="2838075"/>
                        <a:pt x="1710050" y="2872000"/>
                      </a:cubicBezTo>
                      <a:cubicBezTo>
                        <a:pt x="1714913" y="2880789"/>
                        <a:pt x="1717152" y="2891506"/>
                        <a:pt x="1724871" y="2898368"/>
                      </a:cubicBezTo>
                      <a:cubicBezTo>
                        <a:pt x="1736063" y="2907697"/>
                        <a:pt x="1754743" y="2898445"/>
                        <a:pt x="1754203" y="2883950"/>
                      </a:cubicBezTo>
                      <a:cubicBezTo>
                        <a:pt x="1749571" y="2860049"/>
                        <a:pt x="1735369" y="2839232"/>
                        <a:pt x="1726492" y="2816872"/>
                      </a:cubicBezTo>
                      <a:cubicBezTo>
                        <a:pt x="1702254" y="2747867"/>
                        <a:pt x="1680795" y="2677859"/>
                        <a:pt x="1667364" y="2605924"/>
                      </a:cubicBezTo>
                      <a:cubicBezTo>
                        <a:pt x="1632706" y="2447018"/>
                        <a:pt x="1606230" y="2283641"/>
                        <a:pt x="1613717" y="2120341"/>
                      </a:cubicBezTo>
                      <a:cubicBezTo>
                        <a:pt x="1615956" y="2085183"/>
                        <a:pt x="1621436" y="2050487"/>
                        <a:pt x="1626299" y="2015715"/>
                      </a:cubicBezTo>
                      <a:cubicBezTo>
                        <a:pt x="1660649" y="2020418"/>
                        <a:pt x="1695384" y="2022576"/>
                        <a:pt x="1729888" y="2023039"/>
                      </a:cubicBezTo>
                      <a:cubicBezTo>
                        <a:pt x="1738533" y="2023347"/>
                        <a:pt x="1747179" y="2023347"/>
                        <a:pt x="1755824" y="2023270"/>
                      </a:cubicBezTo>
                      <a:cubicBezTo>
                        <a:pt x="1742779" y="2078398"/>
                        <a:pt x="1738147" y="2135761"/>
                        <a:pt x="1739923" y="2192507"/>
                      </a:cubicBezTo>
                      <a:cubicBezTo>
                        <a:pt x="1741698" y="2309393"/>
                        <a:pt x="1745789" y="2426586"/>
                        <a:pt x="1757754" y="2542932"/>
                      </a:cubicBezTo>
                      <a:cubicBezTo>
                        <a:pt x="1761613" y="2591737"/>
                        <a:pt x="1781760" y="2636533"/>
                        <a:pt x="1795268" y="2683102"/>
                      </a:cubicBezTo>
                      <a:cubicBezTo>
                        <a:pt x="1806229" y="2707080"/>
                        <a:pt x="1825372" y="2797058"/>
                        <a:pt x="1864276" y="2768145"/>
                      </a:cubicBezTo>
                      <a:cubicBezTo>
                        <a:pt x="1873616" y="2753572"/>
                        <a:pt x="1877398" y="2735531"/>
                        <a:pt x="1886583" y="2720419"/>
                      </a:cubicBezTo>
                      <a:cubicBezTo>
                        <a:pt x="1909586" y="2677705"/>
                        <a:pt x="1945788" y="2640234"/>
                        <a:pt x="1974734" y="2600989"/>
                      </a:cubicBezTo>
                      <a:cubicBezTo>
                        <a:pt x="2024676" y="2540542"/>
                        <a:pt x="2078709" y="2483179"/>
                        <a:pt x="2140384" y="2434528"/>
                      </a:cubicBezTo>
                      <a:cubicBezTo>
                        <a:pt x="2228921" y="2356270"/>
                        <a:pt x="2324790" y="2287804"/>
                        <a:pt x="2426681" y="2227897"/>
                      </a:cubicBezTo>
                      <a:cubicBezTo>
                        <a:pt x="2553195" y="2147943"/>
                        <a:pt x="2690748" y="2082792"/>
                        <a:pt x="2836096" y="2045475"/>
                      </a:cubicBezTo>
                      <a:cubicBezTo>
                        <a:pt x="2888817" y="2031983"/>
                        <a:pt x="2942155" y="2015560"/>
                        <a:pt x="2996883" y="2022114"/>
                      </a:cubicBezTo>
                      <a:cubicBezTo>
                        <a:pt x="2978820" y="2043317"/>
                        <a:pt x="2961838" y="2065445"/>
                        <a:pt x="2944085" y="2086879"/>
                      </a:cubicBezTo>
                      <a:cubicBezTo>
                        <a:pt x="2849141" y="2214250"/>
                        <a:pt x="2736830" y="2326895"/>
                        <a:pt x="2620659" y="2435145"/>
                      </a:cubicBezTo>
                      <a:cubicBezTo>
                        <a:pt x="2491675" y="2559200"/>
                        <a:pt x="2365855" y="2686109"/>
                        <a:pt x="2231314" y="2804305"/>
                      </a:cubicBezTo>
                      <a:cubicBezTo>
                        <a:pt x="2167169" y="2856734"/>
                        <a:pt x="2099165" y="2904613"/>
                        <a:pt x="2031623" y="2952725"/>
                      </a:cubicBezTo>
                      <a:cubicBezTo>
                        <a:pt x="1995576" y="2975084"/>
                        <a:pt x="1956749" y="2992509"/>
                        <a:pt x="1921010" y="3015639"/>
                      </a:cubicBezTo>
                      <a:cubicBezTo>
                        <a:pt x="1908505" y="3022193"/>
                        <a:pt x="1894071" y="3031830"/>
                        <a:pt x="1902639" y="3047713"/>
                      </a:cubicBezTo>
                      <a:cubicBezTo>
                        <a:pt x="1912674" y="3064444"/>
                        <a:pt x="1931122" y="3053342"/>
                        <a:pt x="1943009" y="3045015"/>
                      </a:cubicBezTo>
                      <a:cubicBezTo>
                        <a:pt x="1985232" y="3017952"/>
                        <a:pt x="2031932" y="2998677"/>
                        <a:pt x="2072457" y="2968839"/>
                      </a:cubicBezTo>
                      <a:cubicBezTo>
                        <a:pt x="2131584" y="2925045"/>
                        <a:pt x="2192255" y="2883102"/>
                        <a:pt x="2249222" y="2836533"/>
                      </a:cubicBezTo>
                      <a:cubicBezTo>
                        <a:pt x="2342698" y="2754729"/>
                        <a:pt x="2432548" y="2667759"/>
                        <a:pt x="2521470" y="2580789"/>
                      </a:cubicBezTo>
                      <a:cubicBezTo>
                        <a:pt x="2665815" y="2434451"/>
                        <a:pt x="2825598" y="2301297"/>
                        <a:pt x="2944162" y="2131752"/>
                      </a:cubicBezTo>
                      <a:cubicBezTo>
                        <a:pt x="2948948" y="2123348"/>
                        <a:pt x="2979129" y="2085183"/>
                        <a:pt x="3000974" y="2052338"/>
                      </a:cubicBezTo>
                      <a:cubicBezTo>
                        <a:pt x="2945860" y="2290040"/>
                        <a:pt x="2829998" y="2509779"/>
                        <a:pt x="2693449" y="271062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4" name="Google Shape;914;p23"/>
              <p:cNvSpPr/>
              <p:nvPr/>
            </p:nvSpPr>
            <p:spPr>
              <a:xfrm>
                <a:off x="16776542" y="699808"/>
                <a:ext cx="1444554" cy="1950428"/>
              </a:xfrm>
              <a:custGeom>
                <a:avLst/>
                <a:gdLst/>
                <a:ahLst/>
                <a:cxnLst/>
                <a:rect l="l" t="t" r="r" b="b"/>
                <a:pathLst>
                  <a:path w="1444554" h="1950428" extrusionOk="0">
                    <a:moveTo>
                      <a:pt x="704370" y="1105950"/>
                    </a:moveTo>
                    <a:cubicBezTo>
                      <a:pt x="735323" y="1036173"/>
                      <a:pt x="757168" y="954986"/>
                      <a:pt x="743660" y="878270"/>
                    </a:cubicBezTo>
                    <a:cubicBezTo>
                      <a:pt x="733548" y="783128"/>
                      <a:pt x="648099" y="718671"/>
                      <a:pt x="559022" y="771639"/>
                    </a:cubicBezTo>
                    <a:cubicBezTo>
                      <a:pt x="514174" y="797854"/>
                      <a:pt x="490014" y="849280"/>
                      <a:pt x="473495" y="896543"/>
                    </a:cubicBezTo>
                    <a:cubicBezTo>
                      <a:pt x="453812" y="956528"/>
                      <a:pt x="444780" y="1047662"/>
                      <a:pt x="469867" y="1114046"/>
                    </a:cubicBezTo>
                    <a:cubicBezTo>
                      <a:pt x="469095" y="1116744"/>
                      <a:pt x="469095" y="1119751"/>
                      <a:pt x="470022" y="1123221"/>
                    </a:cubicBezTo>
                    <a:cubicBezTo>
                      <a:pt x="471488" y="1128695"/>
                      <a:pt x="474807" y="1132242"/>
                      <a:pt x="478898" y="1134092"/>
                    </a:cubicBezTo>
                    <a:cubicBezTo>
                      <a:pt x="498273" y="1170330"/>
                      <a:pt x="530847" y="1195619"/>
                      <a:pt x="581561" y="1197855"/>
                    </a:cubicBezTo>
                    <a:cubicBezTo>
                      <a:pt x="635517" y="1196313"/>
                      <a:pt x="679438" y="1150360"/>
                      <a:pt x="704370" y="1105950"/>
                    </a:cubicBezTo>
                    <a:close/>
                    <a:moveTo>
                      <a:pt x="745049" y="1314354"/>
                    </a:moveTo>
                    <a:cubicBezTo>
                      <a:pt x="808113" y="1323067"/>
                      <a:pt x="840687" y="1222219"/>
                      <a:pt x="769981" y="1206875"/>
                    </a:cubicBezTo>
                    <a:cubicBezTo>
                      <a:pt x="695648" y="1193614"/>
                      <a:pt x="667087" y="1298857"/>
                      <a:pt x="745049" y="1314354"/>
                    </a:cubicBezTo>
                    <a:close/>
                    <a:moveTo>
                      <a:pt x="980787" y="1398009"/>
                    </a:moveTo>
                    <a:cubicBezTo>
                      <a:pt x="985727" y="1389914"/>
                      <a:pt x="982717" y="1378580"/>
                      <a:pt x="974457" y="1373954"/>
                    </a:cubicBezTo>
                    <a:cubicBezTo>
                      <a:pt x="969363" y="1370793"/>
                      <a:pt x="963574" y="1371486"/>
                      <a:pt x="958016" y="1372643"/>
                    </a:cubicBezTo>
                    <a:cubicBezTo>
                      <a:pt x="946823" y="1372643"/>
                      <a:pt x="935940" y="1368171"/>
                      <a:pt x="926059" y="1363237"/>
                    </a:cubicBezTo>
                    <a:cubicBezTo>
                      <a:pt x="887464" y="1338179"/>
                      <a:pt x="887156" y="1315665"/>
                      <a:pt x="896032" y="1273953"/>
                    </a:cubicBezTo>
                    <a:cubicBezTo>
                      <a:pt x="891170" y="1261771"/>
                      <a:pt x="875732" y="1277346"/>
                      <a:pt x="872721" y="1284208"/>
                    </a:cubicBezTo>
                    <a:cubicBezTo>
                      <a:pt x="861992" y="1304948"/>
                      <a:pt x="862686" y="1326382"/>
                      <a:pt x="870791" y="1345426"/>
                    </a:cubicBezTo>
                    <a:cubicBezTo>
                      <a:pt x="868090" y="1346120"/>
                      <a:pt x="865465" y="1347585"/>
                      <a:pt x="863227" y="1349898"/>
                    </a:cubicBezTo>
                    <a:cubicBezTo>
                      <a:pt x="841614" y="1381741"/>
                      <a:pt x="808422" y="1411193"/>
                      <a:pt x="766894" y="1405025"/>
                    </a:cubicBezTo>
                    <a:cubicBezTo>
                      <a:pt x="718882" y="1399011"/>
                      <a:pt x="664000" y="1371949"/>
                      <a:pt x="645937" y="1324840"/>
                    </a:cubicBezTo>
                    <a:cubicBezTo>
                      <a:pt x="654968" y="1300707"/>
                      <a:pt x="656589" y="1274185"/>
                      <a:pt x="644316" y="1250592"/>
                    </a:cubicBezTo>
                    <a:cubicBezTo>
                      <a:pt x="639376" y="1242496"/>
                      <a:pt x="630962" y="1224994"/>
                      <a:pt x="619307" y="1229774"/>
                    </a:cubicBezTo>
                    <a:cubicBezTo>
                      <a:pt x="613132" y="1233861"/>
                      <a:pt x="617300" y="1242496"/>
                      <a:pt x="619152" y="1247970"/>
                    </a:cubicBezTo>
                    <a:cubicBezTo>
                      <a:pt x="637138" y="1291610"/>
                      <a:pt x="611047" y="1340106"/>
                      <a:pt x="574305" y="1365010"/>
                    </a:cubicBezTo>
                    <a:cubicBezTo>
                      <a:pt x="565583" y="1370638"/>
                      <a:pt x="556860" y="1376421"/>
                      <a:pt x="547134" y="1380199"/>
                    </a:cubicBezTo>
                    <a:cubicBezTo>
                      <a:pt x="534552" y="1381972"/>
                      <a:pt x="522742" y="1390145"/>
                      <a:pt x="526447" y="1404254"/>
                    </a:cubicBezTo>
                    <a:cubicBezTo>
                      <a:pt x="540882" y="1443576"/>
                      <a:pt x="615756" y="1379351"/>
                      <a:pt x="629496" y="1356452"/>
                    </a:cubicBezTo>
                    <a:cubicBezTo>
                      <a:pt x="649102" y="1395465"/>
                      <a:pt x="694412" y="1422913"/>
                      <a:pt x="734783" y="1435249"/>
                    </a:cubicBezTo>
                    <a:cubicBezTo>
                      <a:pt x="764115" y="1443190"/>
                      <a:pt x="796843" y="1444887"/>
                      <a:pt x="825172" y="1432396"/>
                    </a:cubicBezTo>
                    <a:cubicBezTo>
                      <a:pt x="850799" y="1418981"/>
                      <a:pt x="875809" y="1399551"/>
                      <a:pt x="889548" y="1373645"/>
                    </a:cubicBezTo>
                    <a:cubicBezTo>
                      <a:pt x="904986" y="1390068"/>
                      <a:pt x="925982" y="1402018"/>
                      <a:pt x="947595" y="1405951"/>
                    </a:cubicBezTo>
                    <a:cubicBezTo>
                      <a:pt x="958711" y="1407955"/>
                      <a:pt x="974071" y="1409266"/>
                      <a:pt x="980787" y="1398009"/>
                    </a:cubicBezTo>
                    <a:close/>
                    <a:moveTo>
                      <a:pt x="1140802" y="968787"/>
                    </a:moveTo>
                    <a:cubicBezTo>
                      <a:pt x="1151917" y="836636"/>
                      <a:pt x="1075267" y="772333"/>
                      <a:pt x="949062" y="820213"/>
                    </a:cubicBezTo>
                    <a:cubicBezTo>
                      <a:pt x="901436" y="840722"/>
                      <a:pt x="868476" y="886366"/>
                      <a:pt x="842308" y="929466"/>
                    </a:cubicBezTo>
                    <a:cubicBezTo>
                      <a:pt x="815678" y="994616"/>
                      <a:pt x="798850" y="1077346"/>
                      <a:pt x="822702" y="1145272"/>
                    </a:cubicBezTo>
                    <a:cubicBezTo>
                      <a:pt x="842077" y="1200245"/>
                      <a:pt x="895029" y="1241340"/>
                      <a:pt x="954388" y="1239027"/>
                    </a:cubicBezTo>
                    <a:cubicBezTo>
                      <a:pt x="1092404" y="1245966"/>
                      <a:pt x="1129995" y="1077114"/>
                      <a:pt x="1140802" y="968787"/>
                    </a:cubicBezTo>
                    <a:close/>
                    <a:moveTo>
                      <a:pt x="1434509" y="513967"/>
                    </a:moveTo>
                    <a:cubicBezTo>
                      <a:pt x="1448944" y="633474"/>
                      <a:pt x="1446628" y="754138"/>
                      <a:pt x="1435127" y="873798"/>
                    </a:cubicBezTo>
                    <a:cubicBezTo>
                      <a:pt x="1422081" y="1044500"/>
                      <a:pt x="1395297" y="1214431"/>
                      <a:pt x="1344892" y="1378503"/>
                    </a:cubicBezTo>
                    <a:cubicBezTo>
                      <a:pt x="1310002" y="1472643"/>
                      <a:pt x="1265618" y="1564085"/>
                      <a:pt x="1209115" y="1647200"/>
                    </a:cubicBezTo>
                    <a:cubicBezTo>
                      <a:pt x="1172063" y="1706799"/>
                      <a:pt x="1125209" y="1761001"/>
                      <a:pt x="1072334" y="1807647"/>
                    </a:cubicBezTo>
                    <a:cubicBezTo>
                      <a:pt x="962879" y="1895620"/>
                      <a:pt x="825635" y="1957686"/>
                      <a:pt x="682757" y="1949745"/>
                    </a:cubicBezTo>
                    <a:cubicBezTo>
                      <a:pt x="527914" y="1950902"/>
                      <a:pt x="406494" y="1896854"/>
                      <a:pt x="285229" y="1804409"/>
                    </a:cubicBezTo>
                    <a:cubicBezTo>
                      <a:pt x="244627" y="1773800"/>
                      <a:pt x="203253" y="1742112"/>
                      <a:pt x="173226" y="1700477"/>
                    </a:cubicBezTo>
                    <a:cubicBezTo>
                      <a:pt x="139726" y="1650515"/>
                      <a:pt x="101517" y="1600014"/>
                      <a:pt x="74578" y="1545118"/>
                    </a:cubicBezTo>
                    <a:cubicBezTo>
                      <a:pt x="40537" y="1465318"/>
                      <a:pt x="22166" y="1379196"/>
                      <a:pt x="7114" y="1294077"/>
                    </a:cubicBezTo>
                    <a:cubicBezTo>
                      <a:pt x="-2535" y="1233552"/>
                      <a:pt x="244" y="1172026"/>
                      <a:pt x="784" y="1111039"/>
                    </a:cubicBezTo>
                    <a:cubicBezTo>
                      <a:pt x="2019" y="995541"/>
                      <a:pt x="8503" y="880969"/>
                      <a:pt x="36292" y="768170"/>
                    </a:cubicBezTo>
                    <a:cubicBezTo>
                      <a:pt x="62922" y="642187"/>
                      <a:pt x="95959" y="520290"/>
                      <a:pt x="145207" y="401014"/>
                    </a:cubicBezTo>
                    <a:cubicBezTo>
                      <a:pt x="166742" y="340567"/>
                      <a:pt x="188742" y="280351"/>
                      <a:pt x="218305" y="223296"/>
                    </a:cubicBezTo>
                    <a:cubicBezTo>
                      <a:pt x="240690" y="182278"/>
                      <a:pt x="258135" y="137868"/>
                      <a:pt x="287390" y="101014"/>
                    </a:cubicBezTo>
                    <a:cubicBezTo>
                      <a:pt x="300590" y="83126"/>
                      <a:pt x="316259" y="67243"/>
                      <a:pt x="329999" y="49741"/>
                    </a:cubicBezTo>
                    <a:cubicBezTo>
                      <a:pt x="340034" y="39410"/>
                      <a:pt x="354391" y="22062"/>
                      <a:pt x="371373" y="22293"/>
                    </a:cubicBezTo>
                    <a:cubicBezTo>
                      <a:pt x="392368" y="53288"/>
                      <a:pt x="380713" y="95077"/>
                      <a:pt x="382874" y="130389"/>
                    </a:cubicBezTo>
                    <a:cubicBezTo>
                      <a:pt x="385267" y="189217"/>
                      <a:pt x="378320" y="247120"/>
                      <a:pt x="364657" y="304329"/>
                    </a:cubicBezTo>
                    <a:cubicBezTo>
                      <a:pt x="360103" y="328308"/>
                      <a:pt x="352461" y="356527"/>
                      <a:pt x="348293" y="381353"/>
                    </a:cubicBezTo>
                    <a:cubicBezTo>
                      <a:pt x="347058" y="393073"/>
                      <a:pt x="342041" y="407105"/>
                      <a:pt x="349991" y="417437"/>
                    </a:cubicBezTo>
                    <a:cubicBezTo>
                      <a:pt x="375001" y="441801"/>
                      <a:pt x="388123" y="400243"/>
                      <a:pt x="398621" y="383204"/>
                    </a:cubicBezTo>
                    <a:cubicBezTo>
                      <a:pt x="456745" y="280659"/>
                      <a:pt x="508617" y="173489"/>
                      <a:pt x="585112" y="82818"/>
                    </a:cubicBezTo>
                    <a:cubicBezTo>
                      <a:pt x="605567" y="60381"/>
                      <a:pt x="624478" y="36634"/>
                      <a:pt x="643699" y="13118"/>
                    </a:cubicBezTo>
                    <a:cubicBezTo>
                      <a:pt x="655046" y="-4306"/>
                      <a:pt x="677045" y="-914"/>
                      <a:pt x="694412" y="3789"/>
                    </a:cubicBezTo>
                    <a:cubicBezTo>
                      <a:pt x="747905" y="24607"/>
                      <a:pt x="765427" y="93689"/>
                      <a:pt x="785574" y="142340"/>
                    </a:cubicBezTo>
                    <a:cubicBezTo>
                      <a:pt x="823320" y="237020"/>
                      <a:pt x="815909" y="340181"/>
                      <a:pt x="800317" y="439256"/>
                    </a:cubicBezTo>
                    <a:cubicBezTo>
                      <a:pt x="796921" y="455448"/>
                      <a:pt x="792366" y="476805"/>
                      <a:pt x="815369" y="478578"/>
                    </a:cubicBezTo>
                    <a:cubicBezTo>
                      <a:pt x="822393" y="478578"/>
                      <a:pt x="829726" y="474183"/>
                      <a:pt x="832274" y="467475"/>
                    </a:cubicBezTo>
                    <a:cubicBezTo>
                      <a:pt x="837445" y="452209"/>
                      <a:pt x="841459" y="436481"/>
                      <a:pt x="846245" y="421061"/>
                    </a:cubicBezTo>
                    <a:cubicBezTo>
                      <a:pt x="859522" y="376419"/>
                      <a:pt x="869402" y="330852"/>
                      <a:pt x="884840" y="286905"/>
                    </a:cubicBezTo>
                    <a:cubicBezTo>
                      <a:pt x="903211" y="242109"/>
                      <a:pt x="926214" y="198855"/>
                      <a:pt x="949757" y="156527"/>
                    </a:cubicBezTo>
                    <a:cubicBezTo>
                      <a:pt x="974380" y="124761"/>
                      <a:pt x="997306" y="89834"/>
                      <a:pt x="1028413" y="64236"/>
                    </a:cubicBezTo>
                    <a:cubicBezTo>
                      <a:pt x="1081288" y="73489"/>
                      <a:pt x="1110311" y="207028"/>
                      <a:pt x="1126599" y="254599"/>
                    </a:cubicBezTo>
                    <a:cubicBezTo>
                      <a:pt x="1144661" y="305871"/>
                      <a:pt x="1155776" y="358686"/>
                      <a:pt x="1148829" y="413273"/>
                    </a:cubicBezTo>
                    <a:cubicBezTo>
                      <a:pt x="1147517" y="441801"/>
                      <a:pt x="1137482" y="469866"/>
                      <a:pt x="1138640" y="498470"/>
                    </a:cubicBezTo>
                    <a:cubicBezTo>
                      <a:pt x="1140261" y="511809"/>
                      <a:pt x="1157475" y="519365"/>
                      <a:pt x="1167972" y="510498"/>
                    </a:cubicBezTo>
                    <a:cubicBezTo>
                      <a:pt x="1173685" y="506103"/>
                      <a:pt x="1175383" y="499395"/>
                      <a:pt x="1177158" y="492765"/>
                    </a:cubicBezTo>
                    <a:cubicBezTo>
                      <a:pt x="1185108" y="467013"/>
                      <a:pt x="1193059" y="443574"/>
                      <a:pt x="1202553" y="417822"/>
                    </a:cubicBezTo>
                    <a:cubicBezTo>
                      <a:pt x="1224321" y="358840"/>
                      <a:pt x="1251801" y="302094"/>
                      <a:pt x="1276810" y="244499"/>
                    </a:cubicBezTo>
                    <a:cubicBezTo>
                      <a:pt x="1289546" y="221369"/>
                      <a:pt x="1304367" y="156449"/>
                      <a:pt x="1333931" y="154676"/>
                    </a:cubicBezTo>
                    <a:cubicBezTo>
                      <a:pt x="1350295" y="165239"/>
                      <a:pt x="1359017" y="185825"/>
                      <a:pt x="1365965" y="203558"/>
                    </a:cubicBezTo>
                    <a:cubicBezTo>
                      <a:pt x="1378546" y="240644"/>
                      <a:pt x="1387655" y="278732"/>
                      <a:pt x="1397226" y="316666"/>
                    </a:cubicBezTo>
                    <a:cubicBezTo>
                      <a:pt x="1411507" y="381970"/>
                      <a:pt x="1429646" y="446967"/>
                      <a:pt x="1434509" y="51396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17507731" y="1931433"/>
                <a:ext cx="42882" cy="47549"/>
              </a:xfrm>
              <a:custGeom>
                <a:avLst/>
                <a:gdLst/>
                <a:ahLst/>
                <a:cxnLst/>
                <a:rect l="l" t="t" r="r" b="b"/>
                <a:pathLst>
                  <a:path w="42882" h="47549" extrusionOk="0">
                    <a:moveTo>
                      <a:pt x="42883" y="22205"/>
                    </a:moveTo>
                    <a:cubicBezTo>
                      <a:pt x="41339" y="32614"/>
                      <a:pt x="34083" y="45027"/>
                      <a:pt x="23200" y="47417"/>
                    </a:cubicBezTo>
                    <a:cubicBezTo>
                      <a:pt x="-5747" y="50193"/>
                      <a:pt x="-7136" y="8635"/>
                      <a:pt x="16407" y="0"/>
                    </a:cubicBezTo>
                    <a:cubicBezTo>
                      <a:pt x="27522" y="2776"/>
                      <a:pt x="40336" y="10409"/>
                      <a:pt x="42883" y="2220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17624041" y="1574686"/>
                <a:ext cx="112533" cy="292598"/>
              </a:xfrm>
              <a:custGeom>
                <a:avLst/>
                <a:gdLst/>
                <a:ahLst/>
                <a:cxnLst/>
                <a:rect l="l" t="t" r="r" b="b"/>
                <a:pathLst>
                  <a:path w="112533" h="292598" extrusionOk="0">
                    <a:moveTo>
                      <a:pt x="77634" y="0"/>
                    </a:moveTo>
                    <a:cubicBezTo>
                      <a:pt x="110826" y="33847"/>
                      <a:pt x="114377" y="82190"/>
                      <a:pt x="111907" y="127140"/>
                    </a:cubicBezTo>
                    <a:cubicBezTo>
                      <a:pt x="108356" y="185660"/>
                      <a:pt x="80413" y="242406"/>
                      <a:pt x="39039" y="284349"/>
                    </a:cubicBezTo>
                    <a:cubicBezTo>
                      <a:pt x="36106" y="287202"/>
                      <a:pt x="33791" y="288204"/>
                      <a:pt x="29236" y="291828"/>
                    </a:cubicBezTo>
                    <a:cubicBezTo>
                      <a:pt x="28928" y="292059"/>
                      <a:pt x="28696" y="292290"/>
                      <a:pt x="28387" y="292599"/>
                    </a:cubicBezTo>
                    <a:cubicBezTo>
                      <a:pt x="-12138" y="243254"/>
                      <a:pt x="-3801" y="152506"/>
                      <a:pt x="19433" y="85659"/>
                    </a:cubicBezTo>
                    <a:cubicBezTo>
                      <a:pt x="31475" y="53354"/>
                      <a:pt x="53242" y="24750"/>
                      <a:pt x="776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17265691" y="1526498"/>
                <a:ext cx="96614" cy="264919"/>
              </a:xfrm>
              <a:custGeom>
                <a:avLst/>
                <a:gdLst/>
                <a:ahLst/>
                <a:cxnLst/>
                <a:rect l="l" t="t" r="r" b="b"/>
                <a:pathLst>
                  <a:path w="96614" h="264919" extrusionOk="0">
                    <a:moveTo>
                      <a:pt x="63775" y="0"/>
                    </a:moveTo>
                    <a:cubicBezTo>
                      <a:pt x="109008" y="56901"/>
                      <a:pt x="105766" y="140787"/>
                      <a:pt x="64778" y="200463"/>
                    </a:cubicBezTo>
                    <a:cubicBezTo>
                      <a:pt x="47873" y="222514"/>
                      <a:pt x="32667" y="247726"/>
                      <a:pt x="10514" y="264920"/>
                    </a:cubicBezTo>
                    <a:cubicBezTo>
                      <a:pt x="-7549" y="209175"/>
                      <a:pt x="170" y="133231"/>
                      <a:pt x="14836" y="88975"/>
                    </a:cubicBezTo>
                    <a:cubicBezTo>
                      <a:pt x="27650" y="58289"/>
                      <a:pt x="41158" y="25058"/>
                      <a:pt x="6377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15771681" y="2671537"/>
                <a:ext cx="2964723" cy="1810300"/>
              </a:xfrm>
              <a:custGeom>
                <a:avLst/>
                <a:gdLst/>
                <a:ahLst/>
                <a:cxnLst/>
                <a:rect l="l" t="t" r="r" b="b"/>
                <a:pathLst>
                  <a:path w="2964723" h="1810300" extrusionOk="0">
                    <a:moveTo>
                      <a:pt x="2799537" y="37152"/>
                    </a:moveTo>
                    <a:cubicBezTo>
                      <a:pt x="2852258" y="23660"/>
                      <a:pt x="2905596" y="7237"/>
                      <a:pt x="2960324" y="13791"/>
                    </a:cubicBezTo>
                    <a:cubicBezTo>
                      <a:pt x="2942262" y="34994"/>
                      <a:pt x="2925280" y="57122"/>
                      <a:pt x="2907526" y="78556"/>
                    </a:cubicBezTo>
                    <a:cubicBezTo>
                      <a:pt x="2812582" y="205927"/>
                      <a:pt x="2700194" y="318649"/>
                      <a:pt x="2584100" y="426822"/>
                    </a:cubicBezTo>
                    <a:cubicBezTo>
                      <a:pt x="2455193" y="550877"/>
                      <a:pt x="2329297" y="677786"/>
                      <a:pt x="2194755" y="795982"/>
                    </a:cubicBezTo>
                    <a:cubicBezTo>
                      <a:pt x="2130610" y="848411"/>
                      <a:pt x="2062606" y="896290"/>
                      <a:pt x="1995142" y="944402"/>
                    </a:cubicBezTo>
                    <a:cubicBezTo>
                      <a:pt x="1959094" y="966761"/>
                      <a:pt x="1920268" y="984263"/>
                      <a:pt x="1884529" y="1007316"/>
                    </a:cubicBezTo>
                    <a:cubicBezTo>
                      <a:pt x="1871947" y="1013870"/>
                      <a:pt x="1857512" y="1023507"/>
                      <a:pt x="1866157" y="1039390"/>
                    </a:cubicBezTo>
                    <a:cubicBezTo>
                      <a:pt x="1876115" y="1056121"/>
                      <a:pt x="1894640" y="1045019"/>
                      <a:pt x="1906528" y="1036692"/>
                    </a:cubicBezTo>
                    <a:cubicBezTo>
                      <a:pt x="1948751" y="1009706"/>
                      <a:pt x="1995451" y="990354"/>
                      <a:pt x="2035975" y="960516"/>
                    </a:cubicBezTo>
                    <a:cubicBezTo>
                      <a:pt x="2095025" y="916722"/>
                      <a:pt x="2155697" y="874779"/>
                      <a:pt x="2212740" y="828210"/>
                    </a:cubicBezTo>
                    <a:cubicBezTo>
                      <a:pt x="2306217" y="746406"/>
                      <a:pt x="2396066" y="659436"/>
                      <a:pt x="2484989" y="572466"/>
                    </a:cubicBezTo>
                    <a:cubicBezTo>
                      <a:pt x="2629334" y="426128"/>
                      <a:pt x="2789117" y="292974"/>
                      <a:pt x="2907680" y="123429"/>
                    </a:cubicBezTo>
                    <a:cubicBezTo>
                      <a:pt x="2912466" y="114947"/>
                      <a:pt x="2942956" y="76551"/>
                      <a:pt x="2964724" y="43552"/>
                    </a:cubicBezTo>
                    <a:cubicBezTo>
                      <a:pt x="2909764" y="281409"/>
                      <a:pt x="2793594" y="501301"/>
                      <a:pt x="2657045" y="702304"/>
                    </a:cubicBezTo>
                    <a:cubicBezTo>
                      <a:pt x="2587806" y="796830"/>
                      <a:pt x="2514630" y="890045"/>
                      <a:pt x="2428254" y="969768"/>
                    </a:cubicBezTo>
                    <a:cubicBezTo>
                      <a:pt x="2325977" y="1061441"/>
                      <a:pt x="2208803" y="1139082"/>
                      <a:pt x="2080745" y="1189892"/>
                    </a:cubicBezTo>
                    <a:cubicBezTo>
                      <a:pt x="2023934" y="1209398"/>
                      <a:pt x="1960175" y="1204464"/>
                      <a:pt x="1904521" y="1225975"/>
                    </a:cubicBezTo>
                    <a:cubicBezTo>
                      <a:pt x="1895335" y="1232529"/>
                      <a:pt x="1896107" y="1244479"/>
                      <a:pt x="1899658" y="1253886"/>
                    </a:cubicBezTo>
                    <a:cubicBezTo>
                      <a:pt x="1906142" y="1285728"/>
                      <a:pt x="1917566" y="1315721"/>
                      <a:pt x="1929453" y="1345867"/>
                    </a:cubicBezTo>
                    <a:cubicBezTo>
                      <a:pt x="1938098" y="1372544"/>
                      <a:pt x="1950526" y="1397602"/>
                      <a:pt x="1961796" y="1423277"/>
                    </a:cubicBezTo>
                    <a:cubicBezTo>
                      <a:pt x="1985030" y="1477633"/>
                      <a:pt x="2003478" y="1533763"/>
                      <a:pt x="2025091" y="1588736"/>
                    </a:cubicBezTo>
                    <a:cubicBezTo>
                      <a:pt x="2039063" y="1627363"/>
                      <a:pt x="2064613" y="1660363"/>
                      <a:pt x="2077349" y="1699453"/>
                    </a:cubicBezTo>
                    <a:cubicBezTo>
                      <a:pt x="2090008" y="1735999"/>
                      <a:pt x="2110927" y="1769846"/>
                      <a:pt x="2119572" y="1807780"/>
                    </a:cubicBezTo>
                    <a:cubicBezTo>
                      <a:pt x="2098036" y="1812329"/>
                      <a:pt x="2075574" y="1810325"/>
                      <a:pt x="2054346" y="1804927"/>
                    </a:cubicBezTo>
                    <a:cubicBezTo>
                      <a:pt x="2027098" y="1783647"/>
                      <a:pt x="2008727" y="1756970"/>
                      <a:pt x="1985956" y="1729214"/>
                    </a:cubicBezTo>
                    <a:cubicBezTo>
                      <a:pt x="1957859" y="1698142"/>
                      <a:pt x="1935783" y="1662676"/>
                      <a:pt x="1914478" y="1626824"/>
                    </a:cubicBezTo>
                    <a:cubicBezTo>
                      <a:pt x="1827485" y="1514333"/>
                      <a:pt x="1776849" y="1380563"/>
                      <a:pt x="1740106" y="1244017"/>
                    </a:cubicBezTo>
                    <a:cubicBezTo>
                      <a:pt x="1725054" y="1186345"/>
                      <a:pt x="1697884" y="1216569"/>
                      <a:pt x="1657822" y="1222582"/>
                    </a:cubicBezTo>
                    <a:cubicBezTo>
                      <a:pt x="1607571" y="1232991"/>
                      <a:pt x="1556317" y="1236769"/>
                      <a:pt x="1505681" y="1244248"/>
                    </a:cubicBezTo>
                    <a:cubicBezTo>
                      <a:pt x="1306222" y="1267301"/>
                      <a:pt x="1102209" y="1239082"/>
                      <a:pt x="912245" y="1175936"/>
                    </a:cubicBezTo>
                    <a:cubicBezTo>
                      <a:pt x="781177" y="1128211"/>
                      <a:pt x="656206" y="1063831"/>
                      <a:pt x="537642" y="990739"/>
                    </a:cubicBezTo>
                    <a:cubicBezTo>
                      <a:pt x="430117" y="927208"/>
                      <a:pt x="336794" y="842011"/>
                      <a:pt x="255591" y="747331"/>
                    </a:cubicBezTo>
                    <a:cubicBezTo>
                      <a:pt x="162114" y="638387"/>
                      <a:pt x="92874" y="508549"/>
                      <a:pt x="45017" y="373545"/>
                    </a:cubicBezTo>
                    <a:cubicBezTo>
                      <a:pt x="8197" y="256891"/>
                      <a:pt x="-1452" y="132758"/>
                      <a:pt x="169" y="11015"/>
                    </a:cubicBezTo>
                    <a:cubicBezTo>
                      <a:pt x="1096" y="10938"/>
                      <a:pt x="1945" y="10861"/>
                      <a:pt x="2794" y="10784"/>
                    </a:cubicBezTo>
                    <a:cubicBezTo>
                      <a:pt x="11979" y="34377"/>
                      <a:pt x="34133" y="52495"/>
                      <a:pt x="49802" y="72002"/>
                    </a:cubicBezTo>
                    <a:cubicBezTo>
                      <a:pt x="70412" y="94824"/>
                      <a:pt x="88397" y="119882"/>
                      <a:pt x="108158" y="143398"/>
                    </a:cubicBezTo>
                    <a:cubicBezTo>
                      <a:pt x="153546" y="197677"/>
                      <a:pt x="210435" y="240391"/>
                      <a:pt x="264082" y="286035"/>
                    </a:cubicBezTo>
                    <a:cubicBezTo>
                      <a:pt x="326528" y="341471"/>
                      <a:pt x="388666" y="398371"/>
                      <a:pt x="456516" y="447407"/>
                    </a:cubicBezTo>
                    <a:cubicBezTo>
                      <a:pt x="529460" y="501070"/>
                      <a:pt x="598468" y="559821"/>
                      <a:pt x="672570" y="611864"/>
                    </a:cubicBezTo>
                    <a:cubicBezTo>
                      <a:pt x="770987" y="676552"/>
                      <a:pt x="866626" y="745249"/>
                      <a:pt x="966818" y="807239"/>
                    </a:cubicBezTo>
                    <a:cubicBezTo>
                      <a:pt x="1101746" y="889351"/>
                      <a:pt x="1234358" y="976475"/>
                      <a:pt x="1378703" y="1041549"/>
                    </a:cubicBezTo>
                    <a:cubicBezTo>
                      <a:pt x="1458595" y="1076476"/>
                      <a:pt x="1538486" y="1114872"/>
                      <a:pt x="1625634" y="1127363"/>
                    </a:cubicBezTo>
                    <a:cubicBezTo>
                      <a:pt x="1635283" y="1129290"/>
                      <a:pt x="1644931" y="1121272"/>
                      <a:pt x="1646243" y="1111788"/>
                    </a:cubicBezTo>
                    <a:cubicBezTo>
                      <a:pt x="1647864" y="1085728"/>
                      <a:pt x="1615213" y="1090663"/>
                      <a:pt x="1597691" y="1085034"/>
                    </a:cubicBezTo>
                    <a:cubicBezTo>
                      <a:pt x="1579320" y="1081487"/>
                      <a:pt x="1560949" y="1076013"/>
                      <a:pt x="1543118" y="1069999"/>
                    </a:cubicBezTo>
                    <a:cubicBezTo>
                      <a:pt x="1444160" y="1034379"/>
                      <a:pt x="1348831" y="989891"/>
                      <a:pt x="1256821" y="938927"/>
                    </a:cubicBezTo>
                    <a:cubicBezTo>
                      <a:pt x="1133085" y="870693"/>
                      <a:pt x="1013827" y="794286"/>
                      <a:pt x="894260" y="719112"/>
                    </a:cubicBezTo>
                    <a:cubicBezTo>
                      <a:pt x="821547" y="666914"/>
                      <a:pt x="744897" y="621116"/>
                      <a:pt x="671876" y="569150"/>
                    </a:cubicBezTo>
                    <a:cubicBezTo>
                      <a:pt x="629344" y="538772"/>
                      <a:pt x="588433" y="506313"/>
                      <a:pt x="547291" y="474085"/>
                    </a:cubicBezTo>
                    <a:cubicBezTo>
                      <a:pt x="474578" y="420037"/>
                      <a:pt x="400785" y="367222"/>
                      <a:pt x="333475" y="306312"/>
                    </a:cubicBezTo>
                    <a:cubicBezTo>
                      <a:pt x="269330" y="247561"/>
                      <a:pt x="196232" y="199450"/>
                      <a:pt x="135946" y="136382"/>
                    </a:cubicBezTo>
                    <a:cubicBezTo>
                      <a:pt x="98895" y="91817"/>
                      <a:pt x="57753" y="51416"/>
                      <a:pt x="17846" y="9550"/>
                    </a:cubicBezTo>
                    <a:cubicBezTo>
                      <a:pt x="104299" y="2997"/>
                      <a:pt x="193762" y="-3480"/>
                      <a:pt x="281526" y="2148"/>
                    </a:cubicBezTo>
                    <a:cubicBezTo>
                      <a:pt x="370218" y="7854"/>
                      <a:pt x="458137" y="22272"/>
                      <a:pt x="545207" y="39928"/>
                    </a:cubicBezTo>
                    <a:cubicBezTo>
                      <a:pt x="680058" y="72388"/>
                      <a:pt x="819308" y="108162"/>
                      <a:pt x="944896" y="169149"/>
                    </a:cubicBezTo>
                    <a:cubicBezTo>
                      <a:pt x="1063228" y="232527"/>
                      <a:pt x="1173764" y="310784"/>
                      <a:pt x="1270174" y="404308"/>
                    </a:cubicBezTo>
                    <a:cubicBezTo>
                      <a:pt x="1320039" y="450106"/>
                      <a:pt x="1374072" y="491818"/>
                      <a:pt x="1419923" y="541779"/>
                    </a:cubicBezTo>
                    <a:cubicBezTo>
                      <a:pt x="1461605" y="591587"/>
                      <a:pt x="1502284" y="642396"/>
                      <a:pt x="1546360" y="690122"/>
                    </a:cubicBezTo>
                    <a:cubicBezTo>
                      <a:pt x="1571678" y="716491"/>
                      <a:pt x="1596688" y="743090"/>
                      <a:pt x="1618378" y="772620"/>
                    </a:cubicBezTo>
                    <a:cubicBezTo>
                      <a:pt x="1640068" y="801070"/>
                      <a:pt x="1661527" y="829598"/>
                      <a:pt x="1673646" y="863522"/>
                    </a:cubicBezTo>
                    <a:cubicBezTo>
                      <a:pt x="1678509" y="872312"/>
                      <a:pt x="1680825" y="883029"/>
                      <a:pt x="1688466" y="889891"/>
                    </a:cubicBezTo>
                    <a:cubicBezTo>
                      <a:pt x="1699659" y="899220"/>
                      <a:pt x="1718339" y="889891"/>
                      <a:pt x="1717799" y="875473"/>
                    </a:cubicBezTo>
                    <a:cubicBezTo>
                      <a:pt x="1713167" y="851572"/>
                      <a:pt x="1698964" y="830754"/>
                      <a:pt x="1690087" y="808395"/>
                    </a:cubicBezTo>
                    <a:cubicBezTo>
                      <a:pt x="1665850" y="739389"/>
                      <a:pt x="1644468" y="669459"/>
                      <a:pt x="1630960" y="597446"/>
                    </a:cubicBezTo>
                    <a:cubicBezTo>
                      <a:pt x="1596224" y="438541"/>
                      <a:pt x="1569748" y="275164"/>
                      <a:pt x="1577313" y="111863"/>
                    </a:cubicBezTo>
                    <a:cubicBezTo>
                      <a:pt x="1579551" y="76705"/>
                      <a:pt x="1585109" y="42010"/>
                      <a:pt x="1589972" y="7237"/>
                    </a:cubicBezTo>
                    <a:cubicBezTo>
                      <a:pt x="1624244" y="11940"/>
                      <a:pt x="1658980" y="14022"/>
                      <a:pt x="1693484" y="14562"/>
                    </a:cubicBezTo>
                    <a:cubicBezTo>
                      <a:pt x="1702129" y="14870"/>
                      <a:pt x="1710774" y="14947"/>
                      <a:pt x="1719342" y="14793"/>
                    </a:cubicBezTo>
                    <a:cubicBezTo>
                      <a:pt x="1706297" y="69843"/>
                      <a:pt x="1701743" y="127284"/>
                      <a:pt x="1703596" y="184030"/>
                    </a:cubicBezTo>
                    <a:cubicBezTo>
                      <a:pt x="1705371" y="300915"/>
                      <a:pt x="1709462" y="418032"/>
                      <a:pt x="1721426" y="534455"/>
                    </a:cubicBezTo>
                    <a:cubicBezTo>
                      <a:pt x="1725286" y="583183"/>
                      <a:pt x="1745510" y="628056"/>
                      <a:pt x="1758941" y="674625"/>
                    </a:cubicBezTo>
                    <a:cubicBezTo>
                      <a:pt x="1769979" y="698603"/>
                      <a:pt x="1789045" y="788580"/>
                      <a:pt x="1827948" y="759667"/>
                    </a:cubicBezTo>
                    <a:cubicBezTo>
                      <a:pt x="1837288" y="745095"/>
                      <a:pt x="1841148" y="727053"/>
                      <a:pt x="1850334" y="711941"/>
                    </a:cubicBezTo>
                    <a:cubicBezTo>
                      <a:pt x="1873336" y="669228"/>
                      <a:pt x="1909538" y="631756"/>
                      <a:pt x="1938407" y="592512"/>
                    </a:cubicBezTo>
                    <a:cubicBezTo>
                      <a:pt x="1988349" y="531987"/>
                      <a:pt x="2042382" y="474701"/>
                      <a:pt x="2104134" y="426051"/>
                    </a:cubicBezTo>
                    <a:cubicBezTo>
                      <a:pt x="2192671" y="347793"/>
                      <a:pt x="2288541" y="279327"/>
                      <a:pt x="2390431" y="219420"/>
                    </a:cubicBezTo>
                    <a:cubicBezTo>
                      <a:pt x="2516637" y="139697"/>
                      <a:pt x="2654266" y="74469"/>
                      <a:pt x="2799537" y="371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19" name="Google Shape;919;p23"/>
          <p:cNvSpPr/>
          <p:nvPr/>
        </p:nvSpPr>
        <p:spPr>
          <a:xfrm rot="-5038560">
            <a:off x="734936" y="316887"/>
            <a:ext cx="672381" cy="763542"/>
          </a:xfrm>
          <a:custGeom>
            <a:avLst/>
            <a:gdLst/>
            <a:ahLst/>
            <a:cxnLst/>
            <a:rect l="l" t="t" r="r" b="b"/>
            <a:pathLst>
              <a:path w="1344057" h="1526283" extrusionOk="0">
                <a:moveTo>
                  <a:pt x="1337447" y="355020"/>
                </a:moveTo>
                <a:cubicBezTo>
                  <a:pt x="1321084" y="339879"/>
                  <a:pt x="1304416" y="324219"/>
                  <a:pt x="1289580" y="307398"/>
                </a:cubicBezTo>
                <a:cubicBezTo>
                  <a:pt x="1266838" y="282274"/>
                  <a:pt x="1241073" y="260142"/>
                  <a:pt x="1216163" y="237216"/>
                </a:cubicBezTo>
                <a:cubicBezTo>
                  <a:pt x="1188261" y="209773"/>
                  <a:pt x="1158711" y="184405"/>
                  <a:pt x="1128489" y="159311"/>
                </a:cubicBezTo>
                <a:cubicBezTo>
                  <a:pt x="1113439" y="144933"/>
                  <a:pt x="1096893" y="132325"/>
                  <a:pt x="1080867" y="119077"/>
                </a:cubicBezTo>
                <a:cubicBezTo>
                  <a:pt x="1058643" y="99570"/>
                  <a:pt x="1036236" y="79391"/>
                  <a:pt x="1012883" y="61106"/>
                </a:cubicBezTo>
                <a:cubicBezTo>
                  <a:pt x="988888" y="43827"/>
                  <a:pt x="968985" y="21329"/>
                  <a:pt x="943800" y="5638"/>
                </a:cubicBezTo>
                <a:cubicBezTo>
                  <a:pt x="938855" y="3226"/>
                  <a:pt x="933054" y="-1414"/>
                  <a:pt x="927346" y="418"/>
                </a:cubicBezTo>
                <a:cubicBezTo>
                  <a:pt x="926796" y="662"/>
                  <a:pt x="926399" y="1120"/>
                  <a:pt x="926094" y="1578"/>
                </a:cubicBezTo>
                <a:cubicBezTo>
                  <a:pt x="923560" y="570"/>
                  <a:pt x="920080" y="2372"/>
                  <a:pt x="917638" y="3348"/>
                </a:cubicBezTo>
                <a:cubicBezTo>
                  <a:pt x="877342" y="24870"/>
                  <a:pt x="839245" y="50330"/>
                  <a:pt x="800994" y="75270"/>
                </a:cubicBezTo>
                <a:cubicBezTo>
                  <a:pt x="801025" y="75240"/>
                  <a:pt x="801086" y="75209"/>
                  <a:pt x="801116" y="75179"/>
                </a:cubicBezTo>
                <a:cubicBezTo>
                  <a:pt x="801238" y="75087"/>
                  <a:pt x="801391" y="74995"/>
                  <a:pt x="801513" y="74904"/>
                </a:cubicBezTo>
                <a:cubicBezTo>
                  <a:pt x="796965" y="77987"/>
                  <a:pt x="792386" y="81009"/>
                  <a:pt x="787837" y="84123"/>
                </a:cubicBezTo>
                <a:cubicBezTo>
                  <a:pt x="787867" y="84123"/>
                  <a:pt x="787867" y="84093"/>
                  <a:pt x="787898" y="84093"/>
                </a:cubicBezTo>
                <a:cubicBezTo>
                  <a:pt x="788051" y="84001"/>
                  <a:pt x="788173" y="83909"/>
                  <a:pt x="788325" y="83818"/>
                </a:cubicBezTo>
                <a:cubicBezTo>
                  <a:pt x="783594" y="87023"/>
                  <a:pt x="778770" y="90259"/>
                  <a:pt x="773978" y="93495"/>
                </a:cubicBezTo>
                <a:cubicBezTo>
                  <a:pt x="774039" y="93464"/>
                  <a:pt x="774100" y="93403"/>
                  <a:pt x="774161" y="93373"/>
                </a:cubicBezTo>
                <a:cubicBezTo>
                  <a:pt x="774222" y="93342"/>
                  <a:pt x="774252" y="93312"/>
                  <a:pt x="774313" y="93281"/>
                </a:cubicBezTo>
                <a:cubicBezTo>
                  <a:pt x="774375" y="93251"/>
                  <a:pt x="774436" y="93190"/>
                  <a:pt x="774497" y="93159"/>
                </a:cubicBezTo>
                <a:cubicBezTo>
                  <a:pt x="703063" y="141941"/>
                  <a:pt x="632057" y="192464"/>
                  <a:pt x="565997" y="248420"/>
                </a:cubicBezTo>
                <a:cubicBezTo>
                  <a:pt x="554274" y="258524"/>
                  <a:pt x="542155" y="268293"/>
                  <a:pt x="531654" y="279710"/>
                </a:cubicBezTo>
                <a:cubicBezTo>
                  <a:pt x="525090" y="286212"/>
                  <a:pt x="523839" y="293325"/>
                  <a:pt x="530646" y="300224"/>
                </a:cubicBezTo>
                <a:cubicBezTo>
                  <a:pt x="546429" y="318144"/>
                  <a:pt x="557541" y="339391"/>
                  <a:pt x="572346" y="358012"/>
                </a:cubicBezTo>
                <a:cubicBezTo>
                  <a:pt x="575674" y="361675"/>
                  <a:pt x="578543" y="366468"/>
                  <a:pt x="583428" y="368086"/>
                </a:cubicBezTo>
                <a:cubicBezTo>
                  <a:pt x="593776" y="370040"/>
                  <a:pt x="601408" y="359935"/>
                  <a:pt x="609131" y="354562"/>
                </a:cubicBezTo>
                <a:cubicBezTo>
                  <a:pt x="624364" y="341253"/>
                  <a:pt x="640544" y="329072"/>
                  <a:pt x="656143" y="316190"/>
                </a:cubicBezTo>
                <a:cubicBezTo>
                  <a:pt x="679771" y="296561"/>
                  <a:pt x="703918" y="277573"/>
                  <a:pt x="728950" y="259806"/>
                </a:cubicBezTo>
                <a:cubicBezTo>
                  <a:pt x="744916" y="246649"/>
                  <a:pt x="760882" y="233675"/>
                  <a:pt x="778099" y="222136"/>
                </a:cubicBezTo>
                <a:cubicBezTo>
                  <a:pt x="796659" y="207514"/>
                  <a:pt x="817296" y="195761"/>
                  <a:pt x="835062" y="180100"/>
                </a:cubicBezTo>
                <a:cubicBezTo>
                  <a:pt x="842236" y="173506"/>
                  <a:pt x="851364" y="169172"/>
                  <a:pt x="859087" y="163310"/>
                </a:cubicBezTo>
                <a:cubicBezTo>
                  <a:pt x="853196" y="204980"/>
                  <a:pt x="848555" y="246771"/>
                  <a:pt x="847365" y="288868"/>
                </a:cubicBezTo>
                <a:cubicBezTo>
                  <a:pt x="840222" y="359477"/>
                  <a:pt x="827644" y="429812"/>
                  <a:pt x="808992" y="498315"/>
                </a:cubicBezTo>
                <a:cubicBezTo>
                  <a:pt x="800139" y="527468"/>
                  <a:pt x="793515" y="557232"/>
                  <a:pt x="784326" y="586263"/>
                </a:cubicBezTo>
                <a:cubicBezTo>
                  <a:pt x="776176" y="609983"/>
                  <a:pt x="763690" y="631901"/>
                  <a:pt x="751968" y="653972"/>
                </a:cubicBezTo>
                <a:cubicBezTo>
                  <a:pt x="729378" y="687827"/>
                  <a:pt x="700621" y="723085"/>
                  <a:pt x="668171" y="754498"/>
                </a:cubicBezTo>
                <a:cubicBezTo>
                  <a:pt x="661943" y="732091"/>
                  <a:pt x="653243" y="697259"/>
                  <a:pt x="637461" y="679981"/>
                </a:cubicBezTo>
                <a:cubicBezTo>
                  <a:pt x="619511" y="650492"/>
                  <a:pt x="600920" y="621522"/>
                  <a:pt x="581688" y="592521"/>
                </a:cubicBezTo>
                <a:cubicBezTo>
                  <a:pt x="551954" y="554698"/>
                  <a:pt x="517794" y="519195"/>
                  <a:pt x="475881" y="494957"/>
                </a:cubicBezTo>
                <a:cubicBezTo>
                  <a:pt x="461930" y="486531"/>
                  <a:pt x="448284" y="477434"/>
                  <a:pt x="433234" y="471054"/>
                </a:cubicBezTo>
                <a:cubicBezTo>
                  <a:pt x="409332" y="461163"/>
                  <a:pt x="384055" y="455149"/>
                  <a:pt x="359023" y="448830"/>
                </a:cubicBezTo>
                <a:cubicBezTo>
                  <a:pt x="317262" y="437779"/>
                  <a:pt x="273608" y="439336"/>
                  <a:pt x="230962" y="443335"/>
                </a:cubicBezTo>
                <a:cubicBezTo>
                  <a:pt x="196191" y="446846"/>
                  <a:pt x="163344" y="459576"/>
                  <a:pt x="130924" y="471939"/>
                </a:cubicBezTo>
                <a:cubicBezTo>
                  <a:pt x="111326" y="479846"/>
                  <a:pt x="93071" y="490713"/>
                  <a:pt x="74816" y="501215"/>
                </a:cubicBezTo>
                <a:cubicBezTo>
                  <a:pt x="56774" y="511960"/>
                  <a:pt x="38611" y="524079"/>
                  <a:pt x="28811" y="543311"/>
                </a:cubicBezTo>
                <a:cubicBezTo>
                  <a:pt x="17119" y="564741"/>
                  <a:pt x="7534" y="587728"/>
                  <a:pt x="2466" y="611631"/>
                </a:cubicBezTo>
                <a:cubicBezTo>
                  <a:pt x="-830" y="628329"/>
                  <a:pt x="55" y="645486"/>
                  <a:pt x="269" y="662398"/>
                </a:cubicBezTo>
                <a:cubicBezTo>
                  <a:pt x="788" y="691032"/>
                  <a:pt x="3749" y="719880"/>
                  <a:pt x="14128" y="746774"/>
                </a:cubicBezTo>
                <a:cubicBezTo>
                  <a:pt x="21699" y="766800"/>
                  <a:pt x="29513" y="786887"/>
                  <a:pt x="39496" y="805844"/>
                </a:cubicBezTo>
                <a:cubicBezTo>
                  <a:pt x="49539" y="824313"/>
                  <a:pt x="62239" y="841225"/>
                  <a:pt x="74846" y="857985"/>
                </a:cubicBezTo>
                <a:cubicBezTo>
                  <a:pt x="114379" y="908812"/>
                  <a:pt x="164230" y="952191"/>
                  <a:pt x="223391" y="978475"/>
                </a:cubicBezTo>
                <a:cubicBezTo>
                  <a:pt x="271013" y="1002622"/>
                  <a:pt x="324314" y="1013093"/>
                  <a:pt x="377400" y="1015046"/>
                </a:cubicBezTo>
                <a:cubicBezTo>
                  <a:pt x="409148" y="1015626"/>
                  <a:pt x="440652" y="1011170"/>
                  <a:pt x="472034" y="1007689"/>
                </a:cubicBezTo>
                <a:cubicBezTo>
                  <a:pt x="495326" y="1005553"/>
                  <a:pt x="518069" y="1000302"/>
                  <a:pt x="540507" y="993983"/>
                </a:cubicBezTo>
                <a:cubicBezTo>
                  <a:pt x="539835" y="1016512"/>
                  <a:pt x="531684" y="1037911"/>
                  <a:pt x="523198" y="1058517"/>
                </a:cubicBezTo>
                <a:cubicBezTo>
                  <a:pt x="509827" y="1089990"/>
                  <a:pt x="490900" y="1119296"/>
                  <a:pt x="474110" y="1149182"/>
                </a:cubicBezTo>
                <a:cubicBezTo>
                  <a:pt x="460220" y="1176138"/>
                  <a:pt x="441965" y="1200285"/>
                  <a:pt x="423649" y="1224310"/>
                </a:cubicBezTo>
                <a:cubicBezTo>
                  <a:pt x="408110" y="1246289"/>
                  <a:pt x="389672" y="1265735"/>
                  <a:pt x="370165" y="1284173"/>
                </a:cubicBezTo>
                <a:cubicBezTo>
                  <a:pt x="322207" y="1334360"/>
                  <a:pt x="261000" y="1368123"/>
                  <a:pt x="206082" y="1409640"/>
                </a:cubicBezTo>
                <a:cubicBezTo>
                  <a:pt x="178822" y="1425056"/>
                  <a:pt x="226810" y="1452683"/>
                  <a:pt x="238044" y="1464100"/>
                </a:cubicBezTo>
                <a:cubicBezTo>
                  <a:pt x="265183" y="1484522"/>
                  <a:pt x="291833" y="1505739"/>
                  <a:pt x="318910" y="1526283"/>
                </a:cubicBezTo>
                <a:cubicBezTo>
                  <a:pt x="319002" y="1526192"/>
                  <a:pt x="319124" y="1526131"/>
                  <a:pt x="319216" y="1526070"/>
                </a:cubicBezTo>
                <a:cubicBezTo>
                  <a:pt x="321841" y="1524330"/>
                  <a:pt x="324558" y="1522803"/>
                  <a:pt x="327397" y="1521369"/>
                </a:cubicBezTo>
                <a:cubicBezTo>
                  <a:pt x="327916" y="1521094"/>
                  <a:pt x="328465" y="1520819"/>
                  <a:pt x="328984" y="1520575"/>
                </a:cubicBezTo>
                <a:cubicBezTo>
                  <a:pt x="330389" y="1519903"/>
                  <a:pt x="331793" y="1519232"/>
                  <a:pt x="333197" y="1518621"/>
                </a:cubicBezTo>
                <a:cubicBezTo>
                  <a:pt x="333258" y="1518591"/>
                  <a:pt x="333289" y="1518591"/>
                  <a:pt x="333350" y="1518560"/>
                </a:cubicBezTo>
                <a:cubicBezTo>
                  <a:pt x="334784" y="1517919"/>
                  <a:pt x="336219" y="1517339"/>
                  <a:pt x="337684" y="1516759"/>
                </a:cubicBezTo>
                <a:cubicBezTo>
                  <a:pt x="337715" y="1516728"/>
                  <a:pt x="337746" y="1516698"/>
                  <a:pt x="337776" y="1516667"/>
                </a:cubicBezTo>
                <a:cubicBezTo>
                  <a:pt x="354810" y="1504884"/>
                  <a:pt x="370318" y="1491116"/>
                  <a:pt x="385978" y="1477593"/>
                </a:cubicBezTo>
                <a:cubicBezTo>
                  <a:pt x="404905" y="1460772"/>
                  <a:pt x="422580" y="1442639"/>
                  <a:pt x="440805" y="1425056"/>
                </a:cubicBezTo>
                <a:cubicBezTo>
                  <a:pt x="458938" y="1406770"/>
                  <a:pt x="474232" y="1385889"/>
                  <a:pt x="491236" y="1366596"/>
                </a:cubicBezTo>
                <a:cubicBezTo>
                  <a:pt x="516146" y="1337473"/>
                  <a:pt x="537759" y="1305817"/>
                  <a:pt x="558426" y="1273641"/>
                </a:cubicBezTo>
                <a:cubicBezTo>
                  <a:pt x="576925" y="1248090"/>
                  <a:pt x="593532" y="1221318"/>
                  <a:pt x="607758" y="1193141"/>
                </a:cubicBezTo>
                <a:cubicBezTo>
                  <a:pt x="619816" y="1170460"/>
                  <a:pt x="632515" y="1148175"/>
                  <a:pt x="644818" y="1125646"/>
                </a:cubicBezTo>
                <a:cubicBezTo>
                  <a:pt x="654708" y="1106994"/>
                  <a:pt x="660081" y="1087945"/>
                  <a:pt x="667194" y="1067858"/>
                </a:cubicBezTo>
                <a:cubicBezTo>
                  <a:pt x="675833" y="1043772"/>
                  <a:pt x="681145" y="1018710"/>
                  <a:pt x="688105" y="994135"/>
                </a:cubicBezTo>
                <a:cubicBezTo>
                  <a:pt x="693508" y="975453"/>
                  <a:pt x="698942" y="956709"/>
                  <a:pt x="700896" y="937294"/>
                </a:cubicBezTo>
                <a:cubicBezTo>
                  <a:pt x="700987" y="934272"/>
                  <a:pt x="701628" y="930761"/>
                  <a:pt x="701690" y="927373"/>
                </a:cubicBezTo>
                <a:cubicBezTo>
                  <a:pt x="725928" y="913727"/>
                  <a:pt x="748976" y="898067"/>
                  <a:pt x="770711" y="880697"/>
                </a:cubicBezTo>
                <a:cubicBezTo>
                  <a:pt x="812259" y="847178"/>
                  <a:pt x="849563" y="807737"/>
                  <a:pt x="878228" y="762557"/>
                </a:cubicBezTo>
                <a:cubicBezTo>
                  <a:pt x="901825" y="727268"/>
                  <a:pt x="919226" y="688742"/>
                  <a:pt x="935039" y="649485"/>
                </a:cubicBezTo>
                <a:cubicBezTo>
                  <a:pt x="958880" y="597589"/>
                  <a:pt x="967428" y="540808"/>
                  <a:pt x="974937" y="484669"/>
                </a:cubicBezTo>
                <a:cubicBezTo>
                  <a:pt x="989804" y="375168"/>
                  <a:pt x="976159" y="264691"/>
                  <a:pt x="965383" y="155556"/>
                </a:cubicBezTo>
                <a:cubicBezTo>
                  <a:pt x="974876" y="161815"/>
                  <a:pt x="982630" y="169996"/>
                  <a:pt x="991208" y="177383"/>
                </a:cubicBezTo>
                <a:cubicBezTo>
                  <a:pt x="999573" y="184099"/>
                  <a:pt x="1009006" y="189350"/>
                  <a:pt x="1017553" y="195791"/>
                </a:cubicBezTo>
                <a:cubicBezTo>
                  <a:pt x="1060261" y="227875"/>
                  <a:pt x="1103548" y="259287"/>
                  <a:pt x="1144760" y="293325"/>
                </a:cubicBezTo>
                <a:cubicBezTo>
                  <a:pt x="1156849" y="304773"/>
                  <a:pt x="1169365" y="315702"/>
                  <a:pt x="1182186" y="326325"/>
                </a:cubicBezTo>
                <a:cubicBezTo>
                  <a:pt x="1194458" y="337681"/>
                  <a:pt x="1205173" y="350655"/>
                  <a:pt x="1217781" y="361675"/>
                </a:cubicBezTo>
                <a:cubicBezTo>
                  <a:pt x="1227122" y="370253"/>
                  <a:pt x="1234540" y="380541"/>
                  <a:pt x="1244095" y="389180"/>
                </a:cubicBezTo>
                <a:cubicBezTo>
                  <a:pt x="1253955" y="398399"/>
                  <a:pt x="1264884" y="406367"/>
                  <a:pt x="1276667" y="412930"/>
                </a:cubicBezTo>
                <a:cubicBezTo>
                  <a:pt x="1282467" y="416655"/>
                  <a:pt x="1290374" y="418486"/>
                  <a:pt x="1295594" y="412839"/>
                </a:cubicBezTo>
                <a:cubicBezTo>
                  <a:pt x="1311194" y="397545"/>
                  <a:pt x="1332104" y="386158"/>
                  <a:pt x="1343583" y="367292"/>
                </a:cubicBezTo>
                <a:cubicBezTo>
                  <a:pt x="1345445" y="361981"/>
                  <a:pt x="1341507" y="357798"/>
                  <a:pt x="1337447" y="355020"/>
                </a:cubicBezTo>
                <a:close/>
                <a:moveTo>
                  <a:pt x="533455" y="844156"/>
                </a:moveTo>
                <a:cubicBezTo>
                  <a:pt x="501981" y="853436"/>
                  <a:pt x="469226" y="860640"/>
                  <a:pt x="436043" y="860152"/>
                </a:cubicBezTo>
                <a:cubicBezTo>
                  <a:pt x="413483" y="861068"/>
                  <a:pt x="391565" y="857038"/>
                  <a:pt x="370287" y="849193"/>
                </a:cubicBezTo>
                <a:cubicBezTo>
                  <a:pt x="340524" y="841653"/>
                  <a:pt x="312500" y="829167"/>
                  <a:pt x="286155" y="813507"/>
                </a:cubicBezTo>
                <a:cubicBezTo>
                  <a:pt x="234076" y="783102"/>
                  <a:pt x="201106" y="729130"/>
                  <a:pt x="181599" y="673357"/>
                </a:cubicBezTo>
                <a:cubicBezTo>
                  <a:pt x="173540" y="647989"/>
                  <a:pt x="172625" y="618347"/>
                  <a:pt x="189811" y="596215"/>
                </a:cubicBezTo>
                <a:cubicBezTo>
                  <a:pt x="200160" y="578112"/>
                  <a:pt x="213073" y="575518"/>
                  <a:pt x="232061" y="571610"/>
                </a:cubicBezTo>
                <a:cubicBezTo>
                  <a:pt x="277546" y="561017"/>
                  <a:pt x="321810" y="582172"/>
                  <a:pt x="358596" y="607327"/>
                </a:cubicBezTo>
                <a:cubicBezTo>
                  <a:pt x="405088" y="640143"/>
                  <a:pt x="443522" y="683400"/>
                  <a:pt x="475240" y="730565"/>
                </a:cubicBezTo>
                <a:cubicBezTo>
                  <a:pt x="487603" y="748301"/>
                  <a:pt x="496395" y="768815"/>
                  <a:pt x="507232" y="787559"/>
                </a:cubicBezTo>
                <a:cubicBezTo>
                  <a:pt x="517825" y="805447"/>
                  <a:pt x="525151" y="824741"/>
                  <a:pt x="533455" y="8441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23"/>
          <p:cNvSpPr/>
          <p:nvPr/>
        </p:nvSpPr>
        <p:spPr>
          <a:xfrm rot="-5038560">
            <a:off x="685006" y="549162"/>
            <a:ext cx="201053" cy="183639"/>
          </a:xfrm>
          <a:custGeom>
            <a:avLst/>
            <a:gdLst/>
            <a:ahLst/>
            <a:cxnLst/>
            <a:rect l="l" t="t" r="r" b="b"/>
            <a:pathLst>
              <a:path w="401896" h="367086" extrusionOk="0">
                <a:moveTo>
                  <a:pt x="57327" y="366839"/>
                </a:moveTo>
                <a:cubicBezTo>
                  <a:pt x="52443" y="365221"/>
                  <a:pt x="49573" y="360428"/>
                  <a:pt x="46246" y="356765"/>
                </a:cubicBezTo>
                <a:cubicBezTo>
                  <a:pt x="31440" y="338144"/>
                  <a:pt x="20328" y="316897"/>
                  <a:pt x="4546" y="298977"/>
                </a:cubicBezTo>
                <a:cubicBezTo>
                  <a:pt x="-2262" y="292078"/>
                  <a:pt x="-1010" y="284965"/>
                  <a:pt x="5553" y="278463"/>
                </a:cubicBezTo>
                <a:cubicBezTo>
                  <a:pt x="16055" y="267046"/>
                  <a:pt x="28174" y="257277"/>
                  <a:pt x="39896" y="247173"/>
                </a:cubicBezTo>
                <a:cubicBezTo>
                  <a:pt x="105957" y="191217"/>
                  <a:pt x="176963" y="140694"/>
                  <a:pt x="248396" y="91912"/>
                </a:cubicBezTo>
                <a:cubicBezTo>
                  <a:pt x="248335" y="91943"/>
                  <a:pt x="248274" y="92004"/>
                  <a:pt x="248213" y="92034"/>
                </a:cubicBezTo>
                <a:cubicBezTo>
                  <a:pt x="248213" y="92034"/>
                  <a:pt x="248183" y="92034"/>
                  <a:pt x="248213" y="92034"/>
                </a:cubicBezTo>
                <a:cubicBezTo>
                  <a:pt x="248152" y="92065"/>
                  <a:pt x="248122" y="92095"/>
                  <a:pt x="248061" y="92126"/>
                </a:cubicBezTo>
                <a:cubicBezTo>
                  <a:pt x="248000" y="92156"/>
                  <a:pt x="247938" y="92217"/>
                  <a:pt x="247877" y="92248"/>
                </a:cubicBezTo>
                <a:cubicBezTo>
                  <a:pt x="252670" y="89012"/>
                  <a:pt x="257493" y="85776"/>
                  <a:pt x="262225" y="82571"/>
                </a:cubicBezTo>
                <a:cubicBezTo>
                  <a:pt x="262072" y="82662"/>
                  <a:pt x="261950" y="82754"/>
                  <a:pt x="261798" y="82846"/>
                </a:cubicBezTo>
                <a:cubicBezTo>
                  <a:pt x="261767" y="82846"/>
                  <a:pt x="261767" y="82876"/>
                  <a:pt x="261737" y="82876"/>
                </a:cubicBezTo>
                <a:cubicBezTo>
                  <a:pt x="266285" y="79762"/>
                  <a:pt x="270864" y="76740"/>
                  <a:pt x="275413" y="73657"/>
                </a:cubicBezTo>
                <a:cubicBezTo>
                  <a:pt x="275291" y="73748"/>
                  <a:pt x="275138" y="73840"/>
                  <a:pt x="275016" y="73932"/>
                </a:cubicBezTo>
                <a:cubicBezTo>
                  <a:pt x="274985" y="73962"/>
                  <a:pt x="274924" y="73993"/>
                  <a:pt x="274894" y="74023"/>
                </a:cubicBezTo>
                <a:cubicBezTo>
                  <a:pt x="313144" y="49083"/>
                  <a:pt x="351242" y="23623"/>
                  <a:pt x="391538" y="2101"/>
                </a:cubicBezTo>
                <a:cubicBezTo>
                  <a:pt x="394560" y="911"/>
                  <a:pt x="399200" y="-1653"/>
                  <a:pt x="401642" y="1552"/>
                </a:cubicBezTo>
                <a:cubicBezTo>
                  <a:pt x="402253" y="2590"/>
                  <a:pt x="401673" y="3780"/>
                  <a:pt x="400849" y="4452"/>
                </a:cubicBezTo>
                <a:cubicBezTo>
                  <a:pt x="391294" y="11504"/>
                  <a:pt x="381647" y="18311"/>
                  <a:pt x="371573" y="24630"/>
                </a:cubicBezTo>
                <a:cubicBezTo>
                  <a:pt x="294737" y="74634"/>
                  <a:pt x="219274" y="126499"/>
                  <a:pt x="146100" y="181692"/>
                </a:cubicBezTo>
                <a:cubicBezTo>
                  <a:pt x="101836" y="215852"/>
                  <a:pt x="55862" y="248913"/>
                  <a:pt x="16787" y="289056"/>
                </a:cubicBezTo>
                <a:cubicBezTo>
                  <a:pt x="33791" y="308105"/>
                  <a:pt x="45147" y="330848"/>
                  <a:pt x="61357" y="350049"/>
                </a:cubicBezTo>
                <a:cubicBezTo>
                  <a:pt x="93502" y="324528"/>
                  <a:pt x="124670" y="297848"/>
                  <a:pt x="157181" y="272755"/>
                </a:cubicBezTo>
                <a:cubicBezTo>
                  <a:pt x="177390" y="256697"/>
                  <a:pt x="198881" y="242319"/>
                  <a:pt x="218358" y="225315"/>
                </a:cubicBezTo>
                <a:cubicBezTo>
                  <a:pt x="238658" y="211120"/>
                  <a:pt x="258135" y="195674"/>
                  <a:pt x="279046" y="182333"/>
                </a:cubicBezTo>
                <a:cubicBezTo>
                  <a:pt x="293241" y="171618"/>
                  <a:pt x="306428" y="159621"/>
                  <a:pt x="321722" y="150433"/>
                </a:cubicBezTo>
                <a:cubicBezTo>
                  <a:pt x="325080" y="148357"/>
                  <a:pt x="328011" y="145182"/>
                  <a:pt x="332071" y="144602"/>
                </a:cubicBezTo>
                <a:cubicBezTo>
                  <a:pt x="338146" y="143533"/>
                  <a:pt x="342939" y="150768"/>
                  <a:pt x="339703" y="156019"/>
                </a:cubicBezTo>
                <a:cubicBezTo>
                  <a:pt x="331186" y="165452"/>
                  <a:pt x="318364" y="170214"/>
                  <a:pt x="308962" y="178853"/>
                </a:cubicBezTo>
                <a:cubicBezTo>
                  <a:pt x="291195" y="194514"/>
                  <a:pt x="270559" y="206267"/>
                  <a:pt x="251999" y="220889"/>
                </a:cubicBezTo>
                <a:cubicBezTo>
                  <a:pt x="234781" y="232428"/>
                  <a:pt x="218816" y="245402"/>
                  <a:pt x="202850" y="258559"/>
                </a:cubicBezTo>
                <a:cubicBezTo>
                  <a:pt x="177818" y="276326"/>
                  <a:pt x="153671" y="295314"/>
                  <a:pt x="130043" y="314943"/>
                </a:cubicBezTo>
                <a:cubicBezTo>
                  <a:pt x="114444" y="327825"/>
                  <a:pt x="98264" y="340006"/>
                  <a:pt x="83031" y="353315"/>
                </a:cubicBezTo>
                <a:cubicBezTo>
                  <a:pt x="75308" y="358688"/>
                  <a:pt x="67676" y="368793"/>
                  <a:pt x="57327" y="3668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23"/>
          <p:cNvSpPr/>
          <p:nvPr/>
        </p:nvSpPr>
        <p:spPr>
          <a:xfrm rot="-5038560">
            <a:off x="607779" y="431332"/>
            <a:ext cx="672381" cy="507815"/>
          </a:xfrm>
          <a:custGeom>
            <a:avLst/>
            <a:gdLst/>
            <a:ahLst/>
            <a:cxnLst/>
            <a:rect l="l" t="t" r="r" b="b"/>
            <a:pathLst>
              <a:path w="1344057" h="1015097" extrusionOk="0">
                <a:moveTo>
                  <a:pt x="377400" y="1015046"/>
                </a:moveTo>
                <a:cubicBezTo>
                  <a:pt x="324314" y="1013093"/>
                  <a:pt x="271013" y="1002622"/>
                  <a:pt x="223391" y="978475"/>
                </a:cubicBezTo>
                <a:cubicBezTo>
                  <a:pt x="164230" y="952191"/>
                  <a:pt x="114379" y="908812"/>
                  <a:pt x="74846" y="857985"/>
                </a:cubicBezTo>
                <a:cubicBezTo>
                  <a:pt x="62239" y="841225"/>
                  <a:pt x="49539" y="824313"/>
                  <a:pt x="39496" y="805844"/>
                </a:cubicBezTo>
                <a:cubicBezTo>
                  <a:pt x="29513" y="786887"/>
                  <a:pt x="21699" y="766800"/>
                  <a:pt x="14128" y="746774"/>
                </a:cubicBezTo>
                <a:cubicBezTo>
                  <a:pt x="3749" y="719880"/>
                  <a:pt x="788" y="691032"/>
                  <a:pt x="269" y="662398"/>
                </a:cubicBezTo>
                <a:cubicBezTo>
                  <a:pt x="55" y="645486"/>
                  <a:pt x="-830" y="628329"/>
                  <a:pt x="2466" y="611631"/>
                </a:cubicBezTo>
                <a:cubicBezTo>
                  <a:pt x="7534" y="587728"/>
                  <a:pt x="17119" y="564741"/>
                  <a:pt x="28811" y="543311"/>
                </a:cubicBezTo>
                <a:cubicBezTo>
                  <a:pt x="38611" y="524079"/>
                  <a:pt x="56774" y="511960"/>
                  <a:pt x="74816" y="501215"/>
                </a:cubicBezTo>
                <a:cubicBezTo>
                  <a:pt x="93071" y="490713"/>
                  <a:pt x="111326" y="479846"/>
                  <a:pt x="130924" y="471939"/>
                </a:cubicBezTo>
                <a:cubicBezTo>
                  <a:pt x="163344" y="459576"/>
                  <a:pt x="196191" y="446846"/>
                  <a:pt x="230962" y="443335"/>
                </a:cubicBezTo>
                <a:cubicBezTo>
                  <a:pt x="273608" y="439336"/>
                  <a:pt x="317262" y="437779"/>
                  <a:pt x="359023" y="448830"/>
                </a:cubicBezTo>
                <a:cubicBezTo>
                  <a:pt x="384055" y="455149"/>
                  <a:pt x="409332" y="461163"/>
                  <a:pt x="433234" y="471054"/>
                </a:cubicBezTo>
                <a:cubicBezTo>
                  <a:pt x="448284" y="477434"/>
                  <a:pt x="461930" y="486531"/>
                  <a:pt x="475881" y="494957"/>
                </a:cubicBezTo>
                <a:cubicBezTo>
                  <a:pt x="517794" y="519195"/>
                  <a:pt x="551954" y="554698"/>
                  <a:pt x="581688" y="592521"/>
                </a:cubicBezTo>
                <a:cubicBezTo>
                  <a:pt x="601713" y="622712"/>
                  <a:pt x="621037" y="652843"/>
                  <a:pt x="639658" y="683553"/>
                </a:cubicBezTo>
                <a:cubicBezTo>
                  <a:pt x="641673" y="689872"/>
                  <a:pt x="634011" y="695825"/>
                  <a:pt x="628394" y="692192"/>
                </a:cubicBezTo>
                <a:cubicBezTo>
                  <a:pt x="624975" y="690147"/>
                  <a:pt x="623204" y="686331"/>
                  <a:pt x="620915" y="683217"/>
                </a:cubicBezTo>
                <a:cubicBezTo>
                  <a:pt x="599821" y="651164"/>
                  <a:pt x="581688" y="617370"/>
                  <a:pt x="557602" y="587606"/>
                </a:cubicBezTo>
                <a:cubicBezTo>
                  <a:pt x="538034" y="566695"/>
                  <a:pt x="518985" y="544044"/>
                  <a:pt x="495845" y="527254"/>
                </a:cubicBezTo>
                <a:cubicBezTo>
                  <a:pt x="464128" y="505244"/>
                  <a:pt x="431891" y="483997"/>
                  <a:pt x="394160" y="474442"/>
                </a:cubicBezTo>
                <a:cubicBezTo>
                  <a:pt x="362595" y="466047"/>
                  <a:pt x="330816" y="456462"/>
                  <a:pt x="297847" y="456401"/>
                </a:cubicBezTo>
                <a:cubicBezTo>
                  <a:pt x="269792" y="456218"/>
                  <a:pt x="241524" y="457011"/>
                  <a:pt x="213867" y="461926"/>
                </a:cubicBezTo>
                <a:cubicBezTo>
                  <a:pt x="190758" y="466536"/>
                  <a:pt x="168564" y="474778"/>
                  <a:pt x="146524" y="483020"/>
                </a:cubicBezTo>
                <a:cubicBezTo>
                  <a:pt x="127933" y="489279"/>
                  <a:pt x="110990" y="499047"/>
                  <a:pt x="94017" y="508480"/>
                </a:cubicBezTo>
                <a:cubicBezTo>
                  <a:pt x="77288" y="518676"/>
                  <a:pt x="58453" y="527621"/>
                  <a:pt x="47006" y="544136"/>
                </a:cubicBezTo>
                <a:cubicBezTo>
                  <a:pt x="32780" y="567214"/>
                  <a:pt x="22340" y="592552"/>
                  <a:pt x="17303" y="619110"/>
                </a:cubicBezTo>
                <a:cubicBezTo>
                  <a:pt x="14494" y="645974"/>
                  <a:pt x="15959" y="672868"/>
                  <a:pt x="18737" y="699641"/>
                </a:cubicBezTo>
                <a:cubicBezTo>
                  <a:pt x="21424" y="723543"/>
                  <a:pt x="30460" y="745981"/>
                  <a:pt x="39557" y="768052"/>
                </a:cubicBezTo>
                <a:cubicBezTo>
                  <a:pt x="47647" y="788139"/>
                  <a:pt x="57537" y="807706"/>
                  <a:pt x="70420" y="825076"/>
                </a:cubicBezTo>
                <a:cubicBezTo>
                  <a:pt x="106900" y="877278"/>
                  <a:pt x="152660" y="924320"/>
                  <a:pt x="209593" y="953901"/>
                </a:cubicBezTo>
                <a:cubicBezTo>
                  <a:pt x="231298" y="965074"/>
                  <a:pt x="253521" y="975605"/>
                  <a:pt x="276752" y="983237"/>
                </a:cubicBezTo>
                <a:cubicBezTo>
                  <a:pt x="307921" y="992487"/>
                  <a:pt x="340432" y="997219"/>
                  <a:pt x="372852" y="999111"/>
                </a:cubicBezTo>
                <a:cubicBezTo>
                  <a:pt x="409698" y="1000149"/>
                  <a:pt x="446269" y="994563"/>
                  <a:pt x="482749" y="990228"/>
                </a:cubicBezTo>
                <a:cubicBezTo>
                  <a:pt x="505034" y="987511"/>
                  <a:pt x="526769" y="981680"/>
                  <a:pt x="548169" y="975056"/>
                </a:cubicBezTo>
                <a:cubicBezTo>
                  <a:pt x="585381" y="964890"/>
                  <a:pt x="621617" y="951214"/>
                  <a:pt x="655746" y="933264"/>
                </a:cubicBezTo>
                <a:cubicBezTo>
                  <a:pt x="745649" y="891045"/>
                  <a:pt x="824866" y="823733"/>
                  <a:pt x="875022" y="737494"/>
                </a:cubicBezTo>
                <a:cubicBezTo>
                  <a:pt x="891141" y="712493"/>
                  <a:pt x="902924" y="685537"/>
                  <a:pt x="914128" y="658185"/>
                </a:cubicBezTo>
                <a:cubicBezTo>
                  <a:pt x="923896" y="635412"/>
                  <a:pt x="933756" y="612486"/>
                  <a:pt x="940289" y="588522"/>
                </a:cubicBezTo>
                <a:cubicBezTo>
                  <a:pt x="960651" y="504847"/>
                  <a:pt x="968618" y="418364"/>
                  <a:pt x="964619" y="332369"/>
                </a:cubicBezTo>
                <a:cubicBezTo>
                  <a:pt x="964100" y="295309"/>
                  <a:pt x="958728" y="258585"/>
                  <a:pt x="956438" y="221617"/>
                </a:cubicBezTo>
                <a:cubicBezTo>
                  <a:pt x="957171" y="205651"/>
                  <a:pt x="939373" y="135989"/>
                  <a:pt x="957812" y="134401"/>
                </a:cubicBezTo>
                <a:cubicBezTo>
                  <a:pt x="963246" y="134035"/>
                  <a:pt x="967794" y="138125"/>
                  <a:pt x="972190" y="140781"/>
                </a:cubicBezTo>
                <a:cubicBezTo>
                  <a:pt x="985469" y="149146"/>
                  <a:pt x="995604" y="161265"/>
                  <a:pt x="1008365" y="170240"/>
                </a:cubicBezTo>
                <a:cubicBezTo>
                  <a:pt x="1058795" y="205163"/>
                  <a:pt x="1107486" y="242711"/>
                  <a:pt x="1155200" y="281267"/>
                </a:cubicBezTo>
                <a:cubicBezTo>
                  <a:pt x="1167472" y="292715"/>
                  <a:pt x="1178889" y="302941"/>
                  <a:pt x="1191588" y="313381"/>
                </a:cubicBezTo>
                <a:cubicBezTo>
                  <a:pt x="1204410" y="324707"/>
                  <a:pt x="1215094" y="338169"/>
                  <a:pt x="1228007" y="349403"/>
                </a:cubicBezTo>
                <a:cubicBezTo>
                  <a:pt x="1246140" y="367659"/>
                  <a:pt x="1262472" y="388356"/>
                  <a:pt x="1286131" y="399926"/>
                </a:cubicBezTo>
                <a:cubicBezTo>
                  <a:pt x="1298983" y="388173"/>
                  <a:pt x="1313452" y="378282"/>
                  <a:pt x="1325358" y="365491"/>
                </a:cubicBezTo>
                <a:cubicBezTo>
                  <a:pt x="1289947" y="333316"/>
                  <a:pt x="1259450" y="296256"/>
                  <a:pt x="1223245" y="264874"/>
                </a:cubicBezTo>
                <a:cubicBezTo>
                  <a:pt x="1197999" y="242009"/>
                  <a:pt x="1173791" y="218076"/>
                  <a:pt x="1147874" y="195913"/>
                </a:cubicBezTo>
                <a:cubicBezTo>
                  <a:pt x="1116217" y="168500"/>
                  <a:pt x="1083797" y="142063"/>
                  <a:pt x="1052660" y="114101"/>
                </a:cubicBezTo>
                <a:cubicBezTo>
                  <a:pt x="1031260" y="95113"/>
                  <a:pt x="1010196" y="76980"/>
                  <a:pt x="987942" y="59244"/>
                </a:cubicBezTo>
                <a:cubicBezTo>
                  <a:pt x="971885" y="45140"/>
                  <a:pt x="957049" y="29602"/>
                  <a:pt x="940167" y="16383"/>
                </a:cubicBezTo>
                <a:cubicBezTo>
                  <a:pt x="935588" y="12323"/>
                  <a:pt x="929666" y="9423"/>
                  <a:pt x="926003" y="4508"/>
                </a:cubicBezTo>
                <a:cubicBezTo>
                  <a:pt x="925148" y="3043"/>
                  <a:pt x="925789" y="1120"/>
                  <a:pt x="927346" y="418"/>
                </a:cubicBezTo>
                <a:cubicBezTo>
                  <a:pt x="933054" y="-1414"/>
                  <a:pt x="938855" y="3226"/>
                  <a:pt x="943800" y="5638"/>
                </a:cubicBezTo>
                <a:cubicBezTo>
                  <a:pt x="968985" y="21329"/>
                  <a:pt x="988888" y="43827"/>
                  <a:pt x="1012883" y="61106"/>
                </a:cubicBezTo>
                <a:cubicBezTo>
                  <a:pt x="1036236" y="79391"/>
                  <a:pt x="1058643" y="99570"/>
                  <a:pt x="1080867" y="119077"/>
                </a:cubicBezTo>
                <a:cubicBezTo>
                  <a:pt x="1096893" y="132325"/>
                  <a:pt x="1113439" y="144933"/>
                  <a:pt x="1128489" y="159311"/>
                </a:cubicBezTo>
                <a:cubicBezTo>
                  <a:pt x="1158711" y="184405"/>
                  <a:pt x="1188261" y="209773"/>
                  <a:pt x="1216163" y="237216"/>
                </a:cubicBezTo>
                <a:cubicBezTo>
                  <a:pt x="1241073" y="260142"/>
                  <a:pt x="1266838" y="282274"/>
                  <a:pt x="1289580" y="307398"/>
                </a:cubicBezTo>
                <a:cubicBezTo>
                  <a:pt x="1304416" y="324219"/>
                  <a:pt x="1321084" y="339879"/>
                  <a:pt x="1337447" y="355020"/>
                </a:cubicBezTo>
                <a:cubicBezTo>
                  <a:pt x="1341507" y="357798"/>
                  <a:pt x="1345445" y="361981"/>
                  <a:pt x="1343583" y="367292"/>
                </a:cubicBezTo>
                <a:cubicBezTo>
                  <a:pt x="1332104" y="386158"/>
                  <a:pt x="1311194" y="397545"/>
                  <a:pt x="1295594" y="412839"/>
                </a:cubicBezTo>
                <a:cubicBezTo>
                  <a:pt x="1290374" y="418486"/>
                  <a:pt x="1282467" y="416655"/>
                  <a:pt x="1276667" y="412930"/>
                </a:cubicBezTo>
                <a:cubicBezTo>
                  <a:pt x="1264884" y="406367"/>
                  <a:pt x="1253955" y="398399"/>
                  <a:pt x="1244095" y="389180"/>
                </a:cubicBezTo>
                <a:cubicBezTo>
                  <a:pt x="1234540" y="380541"/>
                  <a:pt x="1227122" y="370253"/>
                  <a:pt x="1217781" y="361675"/>
                </a:cubicBezTo>
                <a:cubicBezTo>
                  <a:pt x="1205173" y="350655"/>
                  <a:pt x="1194458" y="337681"/>
                  <a:pt x="1182186" y="326325"/>
                </a:cubicBezTo>
                <a:cubicBezTo>
                  <a:pt x="1169365" y="315702"/>
                  <a:pt x="1156849" y="304773"/>
                  <a:pt x="1144760" y="293325"/>
                </a:cubicBezTo>
                <a:cubicBezTo>
                  <a:pt x="1103548" y="259287"/>
                  <a:pt x="1060261" y="227875"/>
                  <a:pt x="1017553" y="195791"/>
                </a:cubicBezTo>
                <a:cubicBezTo>
                  <a:pt x="1009006" y="189350"/>
                  <a:pt x="999573" y="184099"/>
                  <a:pt x="991208" y="177383"/>
                </a:cubicBezTo>
                <a:cubicBezTo>
                  <a:pt x="982630" y="169996"/>
                  <a:pt x="974876" y="161815"/>
                  <a:pt x="965383" y="155556"/>
                </a:cubicBezTo>
                <a:cubicBezTo>
                  <a:pt x="976159" y="264691"/>
                  <a:pt x="989804" y="375168"/>
                  <a:pt x="974937" y="484669"/>
                </a:cubicBezTo>
                <a:cubicBezTo>
                  <a:pt x="967428" y="540808"/>
                  <a:pt x="958880" y="597589"/>
                  <a:pt x="935039" y="649485"/>
                </a:cubicBezTo>
                <a:cubicBezTo>
                  <a:pt x="919226" y="688742"/>
                  <a:pt x="901825" y="727268"/>
                  <a:pt x="878228" y="762557"/>
                </a:cubicBezTo>
                <a:cubicBezTo>
                  <a:pt x="849563" y="807737"/>
                  <a:pt x="812259" y="847178"/>
                  <a:pt x="770711" y="880697"/>
                </a:cubicBezTo>
                <a:cubicBezTo>
                  <a:pt x="740428" y="904874"/>
                  <a:pt x="707673" y="925816"/>
                  <a:pt x="672658" y="942514"/>
                </a:cubicBezTo>
                <a:cubicBezTo>
                  <a:pt x="641063" y="958907"/>
                  <a:pt x="608643" y="973957"/>
                  <a:pt x="574361" y="983878"/>
                </a:cubicBezTo>
                <a:cubicBezTo>
                  <a:pt x="540873" y="994257"/>
                  <a:pt x="507110" y="1004484"/>
                  <a:pt x="472034" y="1007689"/>
                </a:cubicBezTo>
                <a:cubicBezTo>
                  <a:pt x="440652" y="1011170"/>
                  <a:pt x="409148" y="1015626"/>
                  <a:pt x="377400" y="10150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Google Shape;922;p23"/>
          <p:cNvSpPr/>
          <p:nvPr/>
        </p:nvSpPr>
        <p:spPr>
          <a:xfrm rot="-5038560">
            <a:off x="759052" y="580109"/>
            <a:ext cx="355029" cy="366597"/>
          </a:xfrm>
          <a:custGeom>
            <a:avLst/>
            <a:gdLst/>
            <a:ahLst/>
            <a:cxnLst/>
            <a:rect l="l" t="t" r="r" b="b"/>
            <a:pathLst>
              <a:path w="709685" h="732809" extrusionOk="0">
                <a:moveTo>
                  <a:pt x="263178" y="732675"/>
                </a:moveTo>
                <a:cubicBezTo>
                  <a:pt x="240801" y="732400"/>
                  <a:pt x="219432" y="725654"/>
                  <a:pt x="198369" y="718846"/>
                </a:cubicBezTo>
                <a:cubicBezTo>
                  <a:pt x="169124" y="711306"/>
                  <a:pt x="141955" y="697874"/>
                  <a:pt x="116068" y="682580"/>
                </a:cubicBezTo>
                <a:cubicBezTo>
                  <a:pt x="64813" y="651686"/>
                  <a:pt x="30470" y="599729"/>
                  <a:pt x="10108" y="544445"/>
                </a:cubicBezTo>
                <a:cubicBezTo>
                  <a:pt x="462" y="519779"/>
                  <a:pt x="-4423" y="490626"/>
                  <a:pt x="5285" y="465258"/>
                </a:cubicBezTo>
                <a:cubicBezTo>
                  <a:pt x="12398" y="448376"/>
                  <a:pt x="22899" y="430853"/>
                  <a:pt x="38956" y="421299"/>
                </a:cubicBezTo>
                <a:cubicBezTo>
                  <a:pt x="93233" y="399563"/>
                  <a:pt x="143573" y="410034"/>
                  <a:pt x="191775" y="440714"/>
                </a:cubicBezTo>
                <a:cubicBezTo>
                  <a:pt x="253470" y="478812"/>
                  <a:pt x="302130" y="535134"/>
                  <a:pt x="339862" y="596493"/>
                </a:cubicBezTo>
                <a:cubicBezTo>
                  <a:pt x="356652" y="629035"/>
                  <a:pt x="376036" y="660509"/>
                  <a:pt x="387973" y="695249"/>
                </a:cubicBezTo>
                <a:cubicBezTo>
                  <a:pt x="468137" y="660906"/>
                  <a:pt x="544027" y="582604"/>
                  <a:pt x="592046" y="510621"/>
                </a:cubicBezTo>
                <a:cubicBezTo>
                  <a:pt x="603769" y="488550"/>
                  <a:pt x="616254" y="466631"/>
                  <a:pt x="624405" y="442912"/>
                </a:cubicBezTo>
                <a:cubicBezTo>
                  <a:pt x="633594" y="413880"/>
                  <a:pt x="640218" y="384117"/>
                  <a:pt x="649071" y="354963"/>
                </a:cubicBezTo>
                <a:cubicBezTo>
                  <a:pt x="667723" y="286460"/>
                  <a:pt x="680300" y="216126"/>
                  <a:pt x="687443" y="145517"/>
                </a:cubicBezTo>
                <a:cubicBezTo>
                  <a:pt x="688695" y="100917"/>
                  <a:pt x="693823" y="56683"/>
                  <a:pt x="700204" y="12541"/>
                </a:cubicBezTo>
                <a:cubicBezTo>
                  <a:pt x="701150" y="8481"/>
                  <a:pt x="700784" y="3505"/>
                  <a:pt x="703989" y="513"/>
                </a:cubicBezTo>
                <a:cubicBezTo>
                  <a:pt x="704996" y="-189"/>
                  <a:pt x="706431" y="-219"/>
                  <a:pt x="707347" y="727"/>
                </a:cubicBezTo>
                <a:cubicBezTo>
                  <a:pt x="709514" y="3291"/>
                  <a:pt x="709148" y="7077"/>
                  <a:pt x="709423" y="10221"/>
                </a:cubicBezTo>
                <a:cubicBezTo>
                  <a:pt x="709942" y="20936"/>
                  <a:pt x="709667" y="31681"/>
                  <a:pt x="708812" y="42366"/>
                </a:cubicBezTo>
                <a:cubicBezTo>
                  <a:pt x="703501" y="87393"/>
                  <a:pt x="704996" y="132848"/>
                  <a:pt x="699563" y="177815"/>
                </a:cubicBezTo>
                <a:cubicBezTo>
                  <a:pt x="690527" y="246104"/>
                  <a:pt x="678255" y="314240"/>
                  <a:pt x="658320" y="380270"/>
                </a:cubicBezTo>
                <a:cubicBezTo>
                  <a:pt x="648124" y="417727"/>
                  <a:pt x="640096" y="456221"/>
                  <a:pt x="620711" y="490290"/>
                </a:cubicBezTo>
                <a:cubicBezTo>
                  <a:pt x="608134" y="517703"/>
                  <a:pt x="591039" y="542338"/>
                  <a:pt x="571471" y="565264"/>
                </a:cubicBezTo>
                <a:cubicBezTo>
                  <a:pt x="552300" y="588892"/>
                  <a:pt x="531511" y="611513"/>
                  <a:pt x="508860" y="631874"/>
                </a:cubicBezTo>
                <a:cubicBezTo>
                  <a:pt x="475768" y="663378"/>
                  <a:pt x="438190" y="690883"/>
                  <a:pt x="396093" y="709077"/>
                </a:cubicBezTo>
                <a:cubicBezTo>
                  <a:pt x="354118" y="726111"/>
                  <a:pt x="308327" y="733957"/>
                  <a:pt x="263178" y="732675"/>
                </a:cubicBezTo>
                <a:close/>
                <a:moveTo>
                  <a:pt x="276121" y="716801"/>
                </a:moveTo>
                <a:cubicBezTo>
                  <a:pt x="309304" y="717289"/>
                  <a:pt x="342060" y="710085"/>
                  <a:pt x="373533" y="700804"/>
                </a:cubicBezTo>
                <a:cubicBezTo>
                  <a:pt x="365230" y="681389"/>
                  <a:pt x="357903" y="662096"/>
                  <a:pt x="347310" y="644207"/>
                </a:cubicBezTo>
                <a:cubicBezTo>
                  <a:pt x="336473" y="625464"/>
                  <a:pt x="327682" y="604949"/>
                  <a:pt x="315318" y="587213"/>
                </a:cubicBezTo>
                <a:cubicBezTo>
                  <a:pt x="283600" y="540049"/>
                  <a:pt x="245167" y="496792"/>
                  <a:pt x="198674" y="463975"/>
                </a:cubicBezTo>
                <a:cubicBezTo>
                  <a:pt x="161889" y="438821"/>
                  <a:pt x="117625" y="417666"/>
                  <a:pt x="72139" y="428259"/>
                </a:cubicBezTo>
                <a:cubicBezTo>
                  <a:pt x="53151" y="432166"/>
                  <a:pt x="40238" y="434761"/>
                  <a:pt x="29890" y="452864"/>
                </a:cubicBezTo>
                <a:cubicBezTo>
                  <a:pt x="12703" y="474996"/>
                  <a:pt x="13619" y="504637"/>
                  <a:pt x="21678" y="530005"/>
                </a:cubicBezTo>
                <a:cubicBezTo>
                  <a:pt x="41185" y="585778"/>
                  <a:pt x="74154" y="639750"/>
                  <a:pt x="126233" y="670155"/>
                </a:cubicBezTo>
                <a:cubicBezTo>
                  <a:pt x="152578" y="685816"/>
                  <a:pt x="180602" y="698301"/>
                  <a:pt x="210366" y="705841"/>
                </a:cubicBezTo>
                <a:cubicBezTo>
                  <a:pt x="231643" y="713687"/>
                  <a:pt x="253562" y="717716"/>
                  <a:pt x="276121" y="7168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3"/>
          <p:cNvSpPr/>
          <p:nvPr/>
        </p:nvSpPr>
        <p:spPr>
          <a:xfrm rot="-5038560">
            <a:off x="1036079" y="683838"/>
            <a:ext cx="24066" cy="49175"/>
          </a:xfrm>
          <a:custGeom>
            <a:avLst/>
            <a:gdLst/>
            <a:ahLst/>
            <a:cxnLst/>
            <a:rect l="l" t="t" r="r" b="b"/>
            <a:pathLst>
              <a:path w="48107" h="98299" extrusionOk="0">
                <a:moveTo>
                  <a:pt x="32576" y="92630"/>
                </a:moveTo>
                <a:cubicBezTo>
                  <a:pt x="24426" y="63080"/>
                  <a:pt x="17374" y="32339"/>
                  <a:pt x="706" y="6239"/>
                </a:cubicBezTo>
                <a:cubicBezTo>
                  <a:pt x="-1767" y="2240"/>
                  <a:pt x="2751" y="-1210"/>
                  <a:pt x="6598" y="408"/>
                </a:cubicBezTo>
                <a:cubicBezTo>
                  <a:pt x="29859" y="13626"/>
                  <a:pt x="40483" y="63508"/>
                  <a:pt x="47809" y="88418"/>
                </a:cubicBezTo>
                <a:cubicBezTo>
                  <a:pt x="50374" y="98369"/>
                  <a:pt x="35629" y="102552"/>
                  <a:pt x="32576" y="926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23"/>
          <p:cNvSpPr/>
          <p:nvPr/>
        </p:nvSpPr>
        <p:spPr>
          <a:xfrm rot="-5038560">
            <a:off x="1212451" y="736540"/>
            <a:ext cx="176217" cy="269861"/>
          </a:xfrm>
          <a:custGeom>
            <a:avLst/>
            <a:gdLst/>
            <a:ahLst/>
            <a:cxnLst/>
            <a:rect l="l" t="t" r="r" b="b"/>
            <a:pathLst>
              <a:path w="352249" h="539438" extrusionOk="0">
                <a:moveTo>
                  <a:pt x="40223" y="477255"/>
                </a:moveTo>
                <a:cubicBezTo>
                  <a:pt x="28989" y="465837"/>
                  <a:pt x="-19000" y="438210"/>
                  <a:pt x="8261" y="422794"/>
                </a:cubicBezTo>
                <a:cubicBezTo>
                  <a:pt x="63179" y="381277"/>
                  <a:pt x="124386" y="347514"/>
                  <a:pt x="172344" y="297328"/>
                </a:cubicBezTo>
                <a:cubicBezTo>
                  <a:pt x="191851" y="278890"/>
                  <a:pt x="210289" y="259444"/>
                  <a:pt x="225828" y="237464"/>
                </a:cubicBezTo>
                <a:cubicBezTo>
                  <a:pt x="244144" y="213439"/>
                  <a:pt x="262399" y="189293"/>
                  <a:pt x="276289" y="162337"/>
                </a:cubicBezTo>
                <a:cubicBezTo>
                  <a:pt x="293079" y="132451"/>
                  <a:pt x="312006" y="103145"/>
                  <a:pt x="325377" y="71672"/>
                </a:cubicBezTo>
                <a:cubicBezTo>
                  <a:pt x="333955" y="50883"/>
                  <a:pt x="342167" y="29270"/>
                  <a:pt x="342716" y="6527"/>
                </a:cubicBezTo>
                <a:cubicBezTo>
                  <a:pt x="342869" y="3718"/>
                  <a:pt x="344059" y="-1685"/>
                  <a:pt x="347753" y="513"/>
                </a:cubicBezTo>
                <a:cubicBezTo>
                  <a:pt x="367351" y="31468"/>
                  <a:pt x="317592" y="119813"/>
                  <a:pt x="299978" y="149211"/>
                </a:cubicBezTo>
                <a:cubicBezTo>
                  <a:pt x="285020" y="175891"/>
                  <a:pt x="271130" y="203182"/>
                  <a:pt x="252081" y="227268"/>
                </a:cubicBezTo>
                <a:cubicBezTo>
                  <a:pt x="237733" y="246287"/>
                  <a:pt x="224301" y="266129"/>
                  <a:pt x="207878" y="283469"/>
                </a:cubicBezTo>
                <a:cubicBezTo>
                  <a:pt x="186204" y="305234"/>
                  <a:pt x="164957" y="327641"/>
                  <a:pt x="140993" y="346904"/>
                </a:cubicBezTo>
                <a:cubicBezTo>
                  <a:pt x="101125" y="378530"/>
                  <a:pt x="57685" y="405333"/>
                  <a:pt x="17084" y="435860"/>
                </a:cubicBezTo>
                <a:cubicBezTo>
                  <a:pt x="52709" y="470050"/>
                  <a:pt x="94256" y="497586"/>
                  <a:pt x="132964" y="528235"/>
                </a:cubicBezTo>
                <a:cubicBezTo>
                  <a:pt x="134246" y="529181"/>
                  <a:pt x="135529" y="530158"/>
                  <a:pt x="136780" y="531135"/>
                </a:cubicBezTo>
                <a:cubicBezTo>
                  <a:pt x="134888" y="531929"/>
                  <a:pt x="132995" y="532814"/>
                  <a:pt x="131102" y="533730"/>
                </a:cubicBezTo>
                <a:cubicBezTo>
                  <a:pt x="127714" y="535348"/>
                  <a:pt x="124508" y="537149"/>
                  <a:pt x="121395" y="539225"/>
                </a:cubicBezTo>
                <a:cubicBezTo>
                  <a:pt x="121303" y="539286"/>
                  <a:pt x="121181" y="539347"/>
                  <a:pt x="121089" y="539438"/>
                </a:cubicBezTo>
                <a:cubicBezTo>
                  <a:pt x="94012" y="518893"/>
                  <a:pt x="67362" y="497677"/>
                  <a:pt x="40223" y="4772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5" name="Google Shape;925;p23"/>
          <p:cNvSpPr/>
          <p:nvPr/>
        </p:nvSpPr>
        <p:spPr>
          <a:xfrm rot="-5038560">
            <a:off x="1193729" y="650643"/>
            <a:ext cx="191212" cy="302068"/>
          </a:xfrm>
          <a:custGeom>
            <a:avLst/>
            <a:gdLst/>
            <a:ahLst/>
            <a:cxnLst/>
            <a:rect l="l" t="t" r="r" b="b"/>
            <a:pathLst>
              <a:path w="382224" h="603820" extrusionOk="0">
                <a:moveTo>
                  <a:pt x="1049" y="600066"/>
                </a:moveTo>
                <a:cubicBezTo>
                  <a:pt x="-1699" y="595975"/>
                  <a:pt x="1415" y="590114"/>
                  <a:pt x="5048" y="588465"/>
                </a:cubicBezTo>
                <a:cubicBezTo>
                  <a:pt x="14176" y="582299"/>
                  <a:pt x="22937" y="575583"/>
                  <a:pt x="31484" y="568623"/>
                </a:cubicBezTo>
                <a:cubicBezTo>
                  <a:pt x="60974" y="544445"/>
                  <a:pt x="88112" y="517703"/>
                  <a:pt x="115068" y="490748"/>
                </a:cubicBezTo>
                <a:cubicBezTo>
                  <a:pt x="154112" y="446484"/>
                  <a:pt x="192271" y="400571"/>
                  <a:pt x="223439" y="350507"/>
                </a:cubicBezTo>
                <a:cubicBezTo>
                  <a:pt x="252684" y="311066"/>
                  <a:pt x="274236" y="268145"/>
                  <a:pt x="297772" y="225407"/>
                </a:cubicBezTo>
                <a:cubicBezTo>
                  <a:pt x="332634" y="169512"/>
                  <a:pt x="345120" y="104092"/>
                  <a:pt x="364810" y="42214"/>
                </a:cubicBezTo>
                <a:cubicBezTo>
                  <a:pt x="367893" y="31071"/>
                  <a:pt x="370152" y="19807"/>
                  <a:pt x="372350" y="8481"/>
                </a:cubicBezTo>
                <a:cubicBezTo>
                  <a:pt x="372930" y="4696"/>
                  <a:pt x="374731" y="-2264"/>
                  <a:pt x="379737" y="727"/>
                </a:cubicBezTo>
                <a:cubicBezTo>
                  <a:pt x="379737" y="697"/>
                  <a:pt x="379737" y="697"/>
                  <a:pt x="379737" y="697"/>
                </a:cubicBezTo>
                <a:cubicBezTo>
                  <a:pt x="383950" y="5551"/>
                  <a:pt x="381569" y="13396"/>
                  <a:pt x="381416" y="19288"/>
                </a:cubicBezTo>
                <a:cubicBezTo>
                  <a:pt x="379463" y="38703"/>
                  <a:pt x="374029" y="57447"/>
                  <a:pt x="368626" y="76129"/>
                </a:cubicBezTo>
                <a:cubicBezTo>
                  <a:pt x="361665" y="100704"/>
                  <a:pt x="356354" y="125766"/>
                  <a:pt x="347715" y="149852"/>
                </a:cubicBezTo>
                <a:cubicBezTo>
                  <a:pt x="340602" y="169939"/>
                  <a:pt x="335229" y="188988"/>
                  <a:pt x="325338" y="207640"/>
                </a:cubicBezTo>
                <a:cubicBezTo>
                  <a:pt x="313036" y="230169"/>
                  <a:pt x="300336" y="252454"/>
                  <a:pt x="288278" y="275135"/>
                </a:cubicBezTo>
                <a:cubicBezTo>
                  <a:pt x="274053" y="303312"/>
                  <a:pt x="257446" y="330084"/>
                  <a:pt x="238946" y="355635"/>
                </a:cubicBezTo>
                <a:cubicBezTo>
                  <a:pt x="218280" y="387811"/>
                  <a:pt x="196667" y="419467"/>
                  <a:pt x="171756" y="448590"/>
                </a:cubicBezTo>
                <a:cubicBezTo>
                  <a:pt x="154753" y="467883"/>
                  <a:pt x="139459" y="488764"/>
                  <a:pt x="121326" y="507050"/>
                </a:cubicBezTo>
                <a:cubicBezTo>
                  <a:pt x="103101" y="524633"/>
                  <a:pt x="85426" y="542766"/>
                  <a:pt x="66499" y="559587"/>
                </a:cubicBezTo>
                <a:cubicBezTo>
                  <a:pt x="50839" y="573110"/>
                  <a:pt x="35331" y="586878"/>
                  <a:pt x="18297" y="598661"/>
                </a:cubicBezTo>
                <a:cubicBezTo>
                  <a:pt x="18266" y="598692"/>
                  <a:pt x="18236" y="598722"/>
                  <a:pt x="18205" y="598753"/>
                </a:cubicBezTo>
                <a:cubicBezTo>
                  <a:pt x="15275" y="599882"/>
                  <a:pt x="12405" y="601165"/>
                  <a:pt x="9505" y="602569"/>
                </a:cubicBezTo>
                <a:cubicBezTo>
                  <a:pt x="8650" y="602966"/>
                  <a:pt x="7826" y="603393"/>
                  <a:pt x="7002" y="603820"/>
                </a:cubicBezTo>
                <a:cubicBezTo>
                  <a:pt x="4743" y="603759"/>
                  <a:pt x="2667" y="602691"/>
                  <a:pt x="1049" y="60006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6" name="Google Shape;926;p23"/>
          <p:cNvGrpSpPr/>
          <p:nvPr/>
        </p:nvGrpSpPr>
        <p:grpSpPr>
          <a:xfrm rot="-5048060">
            <a:off x="739862" y="322442"/>
            <a:ext cx="654838" cy="751039"/>
            <a:chOff x="4214872" y="1102377"/>
            <a:chExt cx="1309629" cy="1502024"/>
          </a:xfrm>
        </p:grpSpPr>
        <p:sp>
          <p:nvSpPr>
            <p:cNvPr id="927" name="Google Shape;927;p23"/>
            <p:cNvSpPr/>
            <p:nvPr/>
          </p:nvSpPr>
          <p:spPr>
            <a:xfrm>
              <a:off x="4214872" y="1102377"/>
              <a:ext cx="1309629" cy="992957"/>
            </a:xfrm>
            <a:custGeom>
              <a:avLst/>
              <a:gdLst/>
              <a:ahLst/>
              <a:cxnLst/>
              <a:rect l="l" t="t" r="r" b="b"/>
              <a:pathLst>
                <a:path w="1309629" h="992957" extrusionOk="0">
                  <a:moveTo>
                    <a:pt x="1207394" y="258503"/>
                  </a:moveTo>
                  <a:cubicBezTo>
                    <a:pt x="1182148" y="235639"/>
                    <a:pt x="1157940" y="211705"/>
                    <a:pt x="1132023" y="189543"/>
                  </a:cubicBezTo>
                  <a:cubicBezTo>
                    <a:pt x="1100366" y="162129"/>
                    <a:pt x="1067946" y="135693"/>
                    <a:pt x="1036809" y="107730"/>
                  </a:cubicBezTo>
                  <a:cubicBezTo>
                    <a:pt x="1015409" y="88742"/>
                    <a:pt x="994345" y="70609"/>
                    <a:pt x="972122" y="52903"/>
                  </a:cubicBezTo>
                  <a:cubicBezTo>
                    <a:pt x="956064" y="38800"/>
                    <a:pt x="941228" y="23262"/>
                    <a:pt x="924347" y="10043"/>
                  </a:cubicBezTo>
                  <a:cubicBezTo>
                    <a:pt x="920409" y="6594"/>
                    <a:pt x="915555" y="3969"/>
                    <a:pt x="911922" y="214"/>
                  </a:cubicBezTo>
                  <a:cubicBezTo>
                    <a:pt x="911373" y="214"/>
                    <a:pt x="910823" y="153"/>
                    <a:pt x="910335" y="0"/>
                  </a:cubicBezTo>
                  <a:cubicBezTo>
                    <a:pt x="900994" y="6899"/>
                    <a:pt x="891591" y="13554"/>
                    <a:pt x="881761" y="19690"/>
                  </a:cubicBezTo>
                  <a:cubicBezTo>
                    <a:pt x="804925" y="69693"/>
                    <a:pt x="729462" y="121559"/>
                    <a:pt x="656288" y="176721"/>
                  </a:cubicBezTo>
                  <a:cubicBezTo>
                    <a:pt x="611994" y="210881"/>
                    <a:pt x="566050" y="243942"/>
                    <a:pt x="527006" y="284085"/>
                  </a:cubicBezTo>
                  <a:cubicBezTo>
                    <a:pt x="543979" y="303134"/>
                    <a:pt x="555366" y="325877"/>
                    <a:pt x="571576" y="345048"/>
                  </a:cubicBezTo>
                  <a:cubicBezTo>
                    <a:pt x="603721" y="319557"/>
                    <a:pt x="634889" y="292846"/>
                    <a:pt x="667400" y="267753"/>
                  </a:cubicBezTo>
                  <a:cubicBezTo>
                    <a:pt x="687609" y="251696"/>
                    <a:pt x="709100" y="237318"/>
                    <a:pt x="728577" y="220314"/>
                  </a:cubicBezTo>
                  <a:cubicBezTo>
                    <a:pt x="748877" y="206119"/>
                    <a:pt x="768353" y="190703"/>
                    <a:pt x="789264" y="177332"/>
                  </a:cubicBezTo>
                  <a:cubicBezTo>
                    <a:pt x="803429" y="166617"/>
                    <a:pt x="816647" y="154620"/>
                    <a:pt x="831941" y="145431"/>
                  </a:cubicBezTo>
                  <a:cubicBezTo>
                    <a:pt x="835299" y="143355"/>
                    <a:pt x="838230" y="140180"/>
                    <a:pt x="842290" y="139600"/>
                  </a:cubicBezTo>
                  <a:cubicBezTo>
                    <a:pt x="843725" y="139326"/>
                    <a:pt x="845098" y="139539"/>
                    <a:pt x="846289" y="140089"/>
                  </a:cubicBezTo>
                  <a:cubicBezTo>
                    <a:pt x="846716" y="139173"/>
                    <a:pt x="847266" y="138379"/>
                    <a:pt x="847999" y="137677"/>
                  </a:cubicBezTo>
                  <a:cubicBezTo>
                    <a:pt x="849006" y="136975"/>
                    <a:pt x="850441" y="136944"/>
                    <a:pt x="851357" y="137891"/>
                  </a:cubicBezTo>
                  <a:cubicBezTo>
                    <a:pt x="853524" y="140455"/>
                    <a:pt x="853158" y="144240"/>
                    <a:pt x="853432" y="147385"/>
                  </a:cubicBezTo>
                  <a:cubicBezTo>
                    <a:pt x="853921" y="158100"/>
                    <a:pt x="853677" y="168815"/>
                    <a:pt x="852822" y="179530"/>
                  </a:cubicBezTo>
                  <a:cubicBezTo>
                    <a:pt x="847510" y="224557"/>
                    <a:pt x="849006" y="270012"/>
                    <a:pt x="843572" y="314978"/>
                  </a:cubicBezTo>
                  <a:cubicBezTo>
                    <a:pt x="834506" y="383267"/>
                    <a:pt x="822264" y="451404"/>
                    <a:pt x="802330" y="517434"/>
                  </a:cubicBezTo>
                  <a:cubicBezTo>
                    <a:pt x="792103" y="554891"/>
                    <a:pt x="784105" y="593385"/>
                    <a:pt x="764721" y="627454"/>
                  </a:cubicBezTo>
                  <a:cubicBezTo>
                    <a:pt x="752143" y="654867"/>
                    <a:pt x="735048" y="679502"/>
                    <a:pt x="715480" y="702428"/>
                  </a:cubicBezTo>
                  <a:cubicBezTo>
                    <a:pt x="696279" y="726056"/>
                    <a:pt x="675520" y="748677"/>
                    <a:pt x="652869" y="769038"/>
                  </a:cubicBezTo>
                  <a:cubicBezTo>
                    <a:pt x="619778" y="800573"/>
                    <a:pt x="582199" y="828078"/>
                    <a:pt x="540102" y="846241"/>
                  </a:cubicBezTo>
                  <a:cubicBezTo>
                    <a:pt x="498219" y="863245"/>
                    <a:pt x="452428" y="871060"/>
                    <a:pt x="407279" y="869808"/>
                  </a:cubicBezTo>
                  <a:cubicBezTo>
                    <a:pt x="384903" y="869533"/>
                    <a:pt x="363534" y="862817"/>
                    <a:pt x="342470" y="855979"/>
                  </a:cubicBezTo>
                  <a:cubicBezTo>
                    <a:pt x="313225" y="848439"/>
                    <a:pt x="286056" y="835007"/>
                    <a:pt x="260169" y="819713"/>
                  </a:cubicBezTo>
                  <a:cubicBezTo>
                    <a:pt x="208914" y="788820"/>
                    <a:pt x="174540" y="736863"/>
                    <a:pt x="154209" y="681578"/>
                  </a:cubicBezTo>
                  <a:cubicBezTo>
                    <a:pt x="144563" y="656912"/>
                    <a:pt x="139678" y="627759"/>
                    <a:pt x="149386" y="602391"/>
                  </a:cubicBezTo>
                  <a:cubicBezTo>
                    <a:pt x="156499" y="585509"/>
                    <a:pt x="167000" y="567987"/>
                    <a:pt x="183057" y="558432"/>
                  </a:cubicBezTo>
                  <a:cubicBezTo>
                    <a:pt x="237335" y="536697"/>
                    <a:pt x="287674" y="547167"/>
                    <a:pt x="335876" y="577847"/>
                  </a:cubicBezTo>
                  <a:cubicBezTo>
                    <a:pt x="397541" y="615945"/>
                    <a:pt x="446231" y="672267"/>
                    <a:pt x="483963" y="733627"/>
                  </a:cubicBezTo>
                  <a:cubicBezTo>
                    <a:pt x="500753" y="766169"/>
                    <a:pt x="520138" y="797642"/>
                    <a:pt x="532074" y="832382"/>
                  </a:cubicBezTo>
                  <a:cubicBezTo>
                    <a:pt x="569653" y="816294"/>
                    <a:pt x="606285" y="790529"/>
                    <a:pt x="639560" y="760307"/>
                  </a:cubicBezTo>
                  <a:cubicBezTo>
                    <a:pt x="639315" y="759850"/>
                    <a:pt x="639102" y="759331"/>
                    <a:pt x="638949" y="758781"/>
                  </a:cubicBezTo>
                  <a:cubicBezTo>
                    <a:pt x="632264" y="734573"/>
                    <a:pt x="626311" y="709571"/>
                    <a:pt x="615229" y="686951"/>
                  </a:cubicBezTo>
                  <a:cubicBezTo>
                    <a:pt x="614344" y="686798"/>
                    <a:pt x="613428" y="686493"/>
                    <a:pt x="612604" y="685944"/>
                  </a:cubicBezTo>
                  <a:cubicBezTo>
                    <a:pt x="609185" y="683898"/>
                    <a:pt x="607415" y="680082"/>
                    <a:pt x="605125" y="676969"/>
                  </a:cubicBezTo>
                  <a:cubicBezTo>
                    <a:pt x="584031" y="644915"/>
                    <a:pt x="565898" y="611122"/>
                    <a:pt x="541812" y="581358"/>
                  </a:cubicBezTo>
                  <a:cubicBezTo>
                    <a:pt x="522244" y="560447"/>
                    <a:pt x="503195" y="537796"/>
                    <a:pt x="480055" y="521006"/>
                  </a:cubicBezTo>
                  <a:cubicBezTo>
                    <a:pt x="448338" y="498996"/>
                    <a:pt x="416101" y="477749"/>
                    <a:pt x="378370" y="468194"/>
                  </a:cubicBezTo>
                  <a:cubicBezTo>
                    <a:pt x="346805" y="459799"/>
                    <a:pt x="314996" y="450183"/>
                    <a:pt x="282057" y="450152"/>
                  </a:cubicBezTo>
                  <a:cubicBezTo>
                    <a:pt x="254002" y="449939"/>
                    <a:pt x="225734" y="450763"/>
                    <a:pt x="198077" y="455678"/>
                  </a:cubicBezTo>
                  <a:cubicBezTo>
                    <a:pt x="174968" y="460287"/>
                    <a:pt x="152775" y="468560"/>
                    <a:pt x="130734" y="476772"/>
                  </a:cubicBezTo>
                  <a:cubicBezTo>
                    <a:pt x="112143" y="483030"/>
                    <a:pt x="95200" y="492799"/>
                    <a:pt x="78227" y="502232"/>
                  </a:cubicBezTo>
                  <a:cubicBezTo>
                    <a:pt x="61499" y="512428"/>
                    <a:pt x="42663" y="521372"/>
                    <a:pt x="31216" y="537857"/>
                  </a:cubicBezTo>
                  <a:cubicBezTo>
                    <a:pt x="16990" y="560935"/>
                    <a:pt x="6550" y="586273"/>
                    <a:pt x="1513" y="612831"/>
                  </a:cubicBezTo>
                  <a:cubicBezTo>
                    <a:pt x="-1296" y="639695"/>
                    <a:pt x="170" y="666589"/>
                    <a:pt x="2948" y="693362"/>
                  </a:cubicBezTo>
                  <a:cubicBezTo>
                    <a:pt x="5603" y="717264"/>
                    <a:pt x="14670" y="739702"/>
                    <a:pt x="23767" y="761773"/>
                  </a:cubicBezTo>
                  <a:cubicBezTo>
                    <a:pt x="31826" y="781860"/>
                    <a:pt x="41747" y="801427"/>
                    <a:pt x="54630" y="818797"/>
                  </a:cubicBezTo>
                  <a:cubicBezTo>
                    <a:pt x="91110" y="871029"/>
                    <a:pt x="136870" y="918041"/>
                    <a:pt x="193803" y="947622"/>
                  </a:cubicBezTo>
                  <a:cubicBezTo>
                    <a:pt x="215508" y="958795"/>
                    <a:pt x="237731" y="969326"/>
                    <a:pt x="260963" y="976958"/>
                  </a:cubicBezTo>
                  <a:cubicBezTo>
                    <a:pt x="292131" y="986208"/>
                    <a:pt x="324642" y="990940"/>
                    <a:pt x="357062" y="992832"/>
                  </a:cubicBezTo>
                  <a:cubicBezTo>
                    <a:pt x="393908" y="993870"/>
                    <a:pt x="430479" y="988253"/>
                    <a:pt x="466959" y="983949"/>
                  </a:cubicBezTo>
                  <a:cubicBezTo>
                    <a:pt x="489244" y="981232"/>
                    <a:pt x="510949" y="975401"/>
                    <a:pt x="532379" y="968777"/>
                  </a:cubicBezTo>
                  <a:cubicBezTo>
                    <a:pt x="569591" y="958611"/>
                    <a:pt x="605827" y="944935"/>
                    <a:pt x="639956" y="926985"/>
                  </a:cubicBezTo>
                  <a:cubicBezTo>
                    <a:pt x="729859" y="884766"/>
                    <a:pt x="809076" y="817454"/>
                    <a:pt x="859232" y="731215"/>
                  </a:cubicBezTo>
                  <a:cubicBezTo>
                    <a:pt x="875320" y="706213"/>
                    <a:pt x="887134" y="679258"/>
                    <a:pt x="898338" y="651906"/>
                  </a:cubicBezTo>
                  <a:cubicBezTo>
                    <a:pt x="908106" y="629133"/>
                    <a:pt x="917936" y="606207"/>
                    <a:pt x="924499" y="582243"/>
                  </a:cubicBezTo>
                  <a:cubicBezTo>
                    <a:pt x="944861" y="498568"/>
                    <a:pt x="952829" y="412085"/>
                    <a:pt x="948830" y="326090"/>
                  </a:cubicBezTo>
                  <a:cubicBezTo>
                    <a:pt x="948311" y="289000"/>
                    <a:pt x="942938" y="252306"/>
                    <a:pt x="940648" y="215338"/>
                  </a:cubicBezTo>
                  <a:cubicBezTo>
                    <a:pt x="941381" y="199372"/>
                    <a:pt x="923584" y="129710"/>
                    <a:pt x="942022" y="128122"/>
                  </a:cubicBezTo>
                  <a:cubicBezTo>
                    <a:pt x="947456" y="127756"/>
                    <a:pt x="952004" y="131877"/>
                    <a:pt x="956431" y="134502"/>
                  </a:cubicBezTo>
                  <a:cubicBezTo>
                    <a:pt x="969710" y="142867"/>
                    <a:pt x="979845" y="154986"/>
                    <a:pt x="992605" y="163961"/>
                  </a:cubicBezTo>
                  <a:cubicBezTo>
                    <a:pt x="1043036" y="198884"/>
                    <a:pt x="1091757" y="236432"/>
                    <a:pt x="1139471" y="274988"/>
                  </a:cubicBezTo>
                  <a:cubicBezTo>
                    <a:pt x="1151743" y="286436"/>
                    <a:pt x="1163160" y="296662"/>
                    <a:pt x="1175859" y="307102"/>
                  </a:cubicBezTo>
                  <a:cubicBezTo>
                    <a:pt x="1188681" y="318428"/>
                    <a:pt x="1199365" y="331890"/>
                    <a:pt x="1212278" y="343124"/>
                  </a:cubicBezTo>
                  <a:cubicBezTo>
                    <a:pt x="1230411" y="361380"/>
                    <a:pt x="1246743" y="382077"/>
                    <a:pt x="1270402" y="393647"/>
                  </a:cubicBezTo>
                  <a:cubicBezTo>
                    <a:pt x="1283254" y="381894"/>
                    <a:pt x="1297724" y="371972"/>
                    <a:pt x="1309629" y="359212"/>
                  </a:cubicBezTo>
                  <a:cubicBezTo>
                    <a:pt x="1274065" y="326945"/>
                    <a:pt x="1243569" y="289885"/>
                    <a:pt x="1207394" y="2585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4413803" y="2029485"/>
              <a:ext cx="475551" cy="574916"/>
            </a:xfrm>
            <a:custGeom>
              <a:avLst/>
              <a:gdLst/>
              <a:ahLst/>
              <a:cxnLst/>
              <a:rect l="l" t="t" r="r" b="b"/>
              <a:pathLst>
                <a:path w="475551" h="574916" extrusionOk="0">
                  <a:moveTo>
                    <a:pt x="359579" y="50339"/>
                  </a:moveTo>
                  <a:cubicBezTo>
                    <a:pt x="350695" y="53087"/>
                    <a:pt x="341812" y="55834"/>
                    <a:pt x="332867" y="58429"/>
                  </a:cubicBezTo>
                  <a:cubicBezTo>
                    <a:pt x="345902" y="92680"/>
                    <a:pt x="299715" y="174584"/>
                    <a:pt x="282895" y="202669"/>
                  </a:cubicBezTo>
                  <a:cubicBezTo>
                    <a:pt x="267936" y="229350"/>
                    <a:pt x="254046" y="256641"/>
                    <a:pt x="234998" y="280727"/>
                  </a:cubicBezTo>
                  <a:cubicBezTo>
                    <a:pt x="220650" y="299745"/>
                    <a:pt x="207218" y="319588"/>
                    <a:pt x="190794" y="336927"/>
                  </a:cubicBezTo>
                  <a:cubicBezTo>
                    <a:pt x="169120" y="358693"/>
                    <a:pt x="147873" y="381100"/>
                    <a:pt x="123909" y="400363"/>
                  </a:cubicBezTo>
                  <a:cubicBezTo>
                    <a:pt x="84041" y="431989"/>
                    <a:pt x="40601" y="458792"/>
                    <a:pt x="0" y="489319"/>
                  </a:cubicBezTo>
                  <a:cubicBezTo>
                    <a:pt x="32969" y="520975"/>
                    <a:pt x="71006" y="546923"/>
                    <a:pt x="107181" y="574916"/>
                  </a:cubicBezTo>
                  <a:cubicBezTo>
                    <a:pt x="107913" y="574123"/>
                    <a:pt x="108738" y="573482"/>
                    <a:pt x="109592" y="573085"/>
                  </a:cubicBezTo>
                  <a:cubicBezTo>
                    <a:pt x="118720" y="566918"/>
                    <a:pt x="127481" y="560203"/>
                    <a:pt x="136029" y="553242"/>
                  </a:cubicBezTo>
                  <a:cubicBezTo>
                    <a:pt x="165518" y="529065"/>
                    <a:pt x="192657" y="502323"/>
                    <a:pt x="219612" y="475368"/>
                  </a:cubicBezTo>
                  <a:cubicBezTo>
                    <a:pt x="258656" y="431103"/>
                    <a:pt x="296815" y="385191"/>
                    <a:pt x="327983" y="335126"/>
                  </a:cubicBezTo>
                  <a:cubicBezTo>
                    <a:pt x="357228" y="295685"/>
                    <a:pt x="378780" y="252764"/>
                    <a:pt x="402317" y="210026"/>
                  </a:cubicBezTo>
                  <a:cubicBezTo>
                    <a:pt x="437178" y="154131"/>
                    <a:pt x="449664" y="88712"/>
                    <a:pt x="469354" y="26833"/>
                  </a:cubicBezTo>
                  <a:cubicBezTo>
                    <a:pt x="471796" y="17980"/>
                    <a:pt x="473750" y="9006"/>
                    <a:pt x="475551" y="0"/>
                  </a:cubicBezTo>
                  <a:cubicBezTo>
                    <a:pt x="469720" y="3114"/>
                    <a:pt x="463798" y="6075"/>
                    <a:pt x="457845" y="8914"/>
                  </a:cubicBezTo>
                  <a:cubicBezTo>
                    <a:pt x="426280" y="25337"/>
                    <a:pt x="393861" y="40387"/>
                    <a:pt x="359579" y="503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4CC8EC30-6952-F3E4-7A3C-7B7BCFC422D6}"/>
              </a:ext>
            </a:extLst>
          </p:cNvPr>
          <p:cNvSpPr/>
          <p:nvPr/>
        </p:nvSpPr>
        <p:spPr>
          <a:xfrm>
            <a:off x="3041311" y="75975"/>
            <a:ext cx="3282365" cy="104127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Quy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tắc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/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giữ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22860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Khi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bỏ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đằng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trước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đổi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hạng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ngoặc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thành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dấu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"+"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Hộp Văn bản 73">
                <a:extLst>
                  <a:ext uri="{FF2B5EF4-FFF2-40B4-BE49-F238E27FC236}">
                    <a16:creationId xmlns:a16="http://schemas.microsoft.com/office/drawing/2014/main" id="{4DE9D0EC-7336-4063-F560-B1EBE9772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" y="1159142"/>
                <a:ext cx="9087967" cy="3785652"/>
              </a:xfrm>
              <a:prstGeom prst="rect">
                <a:avLst/>
              </a:prstGeom>
              <a:blipFill>
                <a:blip r:embed="rId3"/>
                <a:stretch>
                  <a:fillRect l="-604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"/>
          <p:cNvSpPr/>
          <p:nvPr/>
        </p:nvSpPr>
        <p:spPr>
          <a:xfrm>
            <a:off x="5149327" y="1118886"/>
            <a:ext cx="3158493" cy="2903264"/>
          </a:xfrm>
          <a:custGeom>
            <a:avLst/>
            <a:gdLst/>
            <a:ahLst/>
            <a:cxnLst/>
            <a:rect l="l" t="t" r="r" b="b"/>
            <a:pathLst>
              <a:path w="6316985" h="5806529" extrusionOk="0">
                <a:moveTo>
                  <a:pt x="6014669" y="1606510"/>
                </a:moveTo>
                <a:cubicBezTo>
                  <a:pt x="6079478" y="1415115"/>
                  <a:pt x="6137718" y="1221571"/>
                  <a:pt x="6203411" y="1030302"/>
                </a:cubicBezTo>
                <a:cubicBezTo>
                  <a:pt x="6229815" y="952733"/>
                  <a:pt x="6260641" y="872384"/>
                  <a:pt x="6291972" y="795321"/>
                </a:cubicBezTo>
                <a:cubicBezTo>
                  <a:pt x="6300562" y="769927"/>
                  <a:pt x="6315975" y="745545"/>
                  <a:pt x="6316986" y="718510"/>
                </a:cubicBezTo>
                <a:cubicBezTo>
                  <a:pt x="6314964" y="676188"/>
                  <a:pt x="6266073" y="669871"/>
                  <a:pt x="6232216" y="672019"/>
                </a:cubicBezTo>
                <a:cubicBezTo>
                  <a:pt x="6178019" y="673408"/>
                  <a:pt x="6124074" y="678714"/>
                  <a:pt x="6070256" y="684399"/>
                </a:cubicBezTo>
                <a:cubicBezTo>
                  <a:pt x="5965651" y="695264"/>
                  <a:pt x="5860289" y="694506"/>
                  <a:pt x="5755179" y="699307"/>
                </a:cubicBezTo>
                <a:cubicBezTo>
                  <a:pt x="5619244" y="706003"/>
                  <a:pt x="5483182" y="704992"/>
                  <a:pt x="5347247" y="712067"/>
                </a:cubicBezTo>
                <a:cubicBezTo>
                  <a:pt x="5076766" y="735312"/>
                  <a:pt x="4806285" y="760452"/>
                  <a:pt x="4535552" y="782435"/>
                </a:cubicBezTo>
                <a:cubicBezTo>
                  <a:pt x="4373592" y="798605"/>
                  <a:pt x="4210873" y="803911"/>
                  <a:pt x="4048156" y="806564"/>
                </a:cubicBezTo>
                <a:cubicBezTo>
                  <a:pt x="4052577" y="797595"/>
                  <a:pt x="4056872" y="788625"/>
                  <a:pt x="4061168" y="780034"/>
                </a:cubicBezTo>
                <a:cubicBezTo>
                  <a:pt x="4115618" y="672398"/>
                  <a:pt x="4146948" y="553391"/>
                  <a:pt x="4161098" y="433879"/>
                </a:cubicBezTo>
                <a:cubicBezTo>
                  <a:pt x="4188386" y="243242"/>
                  <a:pt x="4067358" y="139521"/>
                  <a:pt x="3890491" y="109833"/>
                </a:cubicBezTo>
                <a:cubicBezTo>
                  <a:pt x="3827829" y="-41894"/>
                  <a:pt x="3614704" y="-41641"/>
                  <a:pt x="3621147" y="143311"/>
                </a:cubicBezTo>
                <a:cubicBezTo>
                  <a:pt x="3487865" y="177927"/>
                  <a:pt x="3368479" y="266487"/>
                  <a:pt x="3300385" y="386504"/>
                </a:cubicBezTo>
                <a:cubicBezTo>
                  <a:pt x="3264254" y="459525"/>
                  <a:pt x="3251115" y="541642"/>
                  <a:pt x="3231660" y="619969"/>
                </a:cubicBezTo>
                <a:cubicBezTo>
                  <a:pt x="3126929" y="619211"/>
                  <a:pt x="3021693" y="614537"/>
                  <a:pt x="2917467" y="627802"/>
                </a:cubicBezTo>
                <a:cubicBezTo>
                  <a:pt x="2882599" y="633866"/>
                  <a:pt x="2835224" y="633866"/>
                  <a:pt x="2820443" y="672777"/>
                </a:cubicBezTo>
                <a:cubicBezTo>
                  <a:pt x="2804019" y="716994"/>
                  <a:pt x="2842930" y="753757"/>
                  <a:pt x="2881209" y="768033"/>
                </a:cubicBezTo>
                <a:cubicBezTo>
                  <a:pt x="2961431" y="799490"/>
                  <a:pt x="3047338" y="813260"/>
                  <a:pt x="3131730" y="829178"/>
                </a:cubicBezTo>
                <a:cubicBezTo>
                  <a:pt x="3139562" y="830947"/>
                  <a:pt x="3147521" y="832715"/>
                  <a:pt x="3155480" y="834358"/>
                </a:cubicBezTo>
                <a:cubicBezTo>
                  <a:pt x="2966864" y="836379"/>
                  <a:pt x="2778247" y="838021"/>
                  <a:pt x="2589505" y="838779"/>
                </a:cubicBezTo>
                <a:cubicBezTo>
                  <a:pt x="2390529" y="845223"/>
                  <a:pt x="2191300" y="850150"/>
                  <a:pt x="1992198" y="850276"/>
                </a:cubicBezTo>
                <a:cubicBezTo>
                  <a:pt x="1866369" y="845980"/>
                  <a:pt x="1740920" y="837011"/>
                  <a:pt x="1614839" y="833852"/>
                </a:cubicBezTo>
                <a:cubicBezTo>
                  <a:pt x="1557609" y="829810"/>
                  <a:pt x="1498232" y="822735"/>
                  <a:pt x="1440498" y="830189"/>
                </a:cubicBezTo>
                <a:cubicBezTo>
                  <a:pt x="1359391" y="826020"/>
                  <a:pt x="1277148" y="829810"/>
                  <a:pt x="1196547" y="837516"/>
                </a:cubicBezTo>
                <a:cubicBezTo>
                  <a:pt x="1174186" y="841306"/>
                  <a:pt x="1151699" y="844464"/>
                  <a:pt x="1129085" y="847244"/>
                </a:cubicBezTo>
                <a:cubicBezTo>
                  <a:pt x="1111398" y="847749"/>
                  <a:pt x="1093585" y="848760"/>
                  <a:pt x="1075898" y="850150"/>
                </a:cubicBezTo>
                <a:cubicBezTo>
                  <a:pt x="1059601" y="852045"/>
                  <a:pt x="1042293" y="851413"/>
                  <a:pt x="1026502" y="856466"/>
                </a:cubicBezTo>
                <a:cubicBezTo>
                  <a:pt x="1025996" y="855329"/>
                  <a:pt x="1025491" y="854192"/>
                  <a:pt x="1024607" y="853308"/>
                </a:cubicBezTo>
                <a:cubicBezTo>
                  <a:pt x="1017279" y="846107"/>
                  <a:pt x="1007552" y="852929"/>
                  <a:pt x="1003130" y="860004"/>
                </a:cubicBezTo>
                <a:cubicBezTo>
                  <a:pt x="938321" y="988611"/>
                  <a:pt x="898525" y="1127831"/>
                  <a:pt x="843065" y="1260482"/>
                </a:cubicBezTo>
                <a:cubicBezTo>
                  <a:pt x="776487" y="1417389"/>
                  <a:pt x="729743" y="1578970"/>
                  <a:pt x="671882" y="1738782"/>
                </a:cubicBezTo>
                <a:cubicBezTo>
                  <a:pt x="529883" y="1665761"/>
                  <a:pt x="468611" y="1529447"/>
                  <a:pt x="460273" y="1371277"/>
                </a:cubicBezTo>
                <a:cubicBezTo>
                  <a:pt x="453704" y="1215128"/>
                  <a:pt x="449914" y="1057969"/>
                  <a:pt x="482003" y="904094"/>
                </a:cubicBezTo>
                <a:cubicBezTo>
                  <a:pt x="574732" y="838653"/>
                  <a:pt x="687422" y="790267"/>
                  <a:pt x="748693" y="690084"/>
                </a:cubicBezTo>
                <a:cubicBezTo>
                  <a:pt x="791268" y="632729"/>
                  <a:pt x="798595" y="542021"/>
                  <a:pt x="708393" y="534441"/>
                </a:cubicBezTo>
                <a:cubicBezTo>
                  <a:pt x="641941" y="532799"/>
                  <a:pt x="578395" y="562108"/>
                  <a:pt x="517755" y="586491"/>
                </a:cubicBezTo>
                <a:cubicBezTo>
                  <a:pt x="515228" y="491235"/>
                  <a:pt x="577890" y="212163"/>
                  <a:pt x="513586" y="153545"/>
                </a:cubicBezTo>
                <a:cubicBezTo>
                  <a:pt x="453198" y="112739"/>
                  <a:pt x="387252" y="186644"/>
                  <a:pt x="364259" y="238820"/>
                </a:cubicBezTo>
                <a:cubicBezTo>
                  <a:pt x="344678" y="111223"/>
                  <a:pt x="248664" y="90251"/>
                  <a:pt x="203689" y="218101"/>
                </a:cubicBezTo>
                <a:cubicBezTo>
                  <a:pt x="191308" y="177801"/>
                  <a:pt x="139132" y="137374"/>
                  <a:pt x="107928" y="183486"/>
                </a:cubicBezTo>
                <a:cubicBezTo>
                  <a:pt x="90368" y="206478"/>
                  <a:pt x="82409" y="234777"/>
                  <a:pt x="78618" y="262950"/>
                </a:cubicBezTo>
                <a:cubicBezTo>
                  <a:pt x="65101" y="336350"/>
                  <a:pt x="64216" y="411139"/>
                  <a:pt x="63332" y="485424"/>
                </a:cubicBezTo>
                <a:cubicBezTo>
                  <a:pt x="66617" y="796963"/>
                  <a:pt x="87967" y="1110145"/>
                  <a:pt x="148860" y="1416125"/>
                </a:cubicBezTo>
                <a:cubicBezTo>
                  <a:pt x="185118" y="1568737"/>
                  <a:pt x="234388" y="1719958"/>
                  <a:pt x="318527" y="1853241"/>
                </a:cubicBezTo>
                <a:cubicBezTo>
                  <a:pt x="370197" y="1942306"/>
                  <a:pt x="427047" y="2031750"/>
                  <a:pt x="512828" y="2091632"/>
                </a:cubicBezTo>
                <a:cubicBezTo>
                  <a:pt x="515986" y="2093780"/>
                  <a:pt x="519397" y="2095044"/>
                  <a:pt x="522682" y="2095675"/>
                </a:cubicBezTo>
                <a:cubicBezTo>
                  <a:pt x="497415" y="2155684"/>
                  <a:pt x="473538" y="2216198"/>
                  <a:pt x="452819" y="2278101"/>
                </a:cubicBezTo>
                <a:cubicBezTo>
                  <a:pt x="331034" y="2658240"/>
                  <a:pt x="184486" y="3026124"/>
                  <a:pt x="55247" y="3404241"/>
                </a:cubicBezTo>
                <a:cubicBezTo>
                  <a:pt x="38192" y="3453259"/>
                  <a:pt x="20505" y="3502277"/>
                  <a:pt x="4713" y="3551673"/>
                </a:cubicBezTo>
                <a:cubicBezTo>
                  <a:pt x="-1604" y="3569865"/>
                  <a:pt x="-3120" y="3590963"/>
                  <a:pt x="10019" y="3606628"/>
                </a:cubicBezTo>
                <a:cubicBezTo>
                  <a:pt x="50320" y="3642381"/>
                  <a:pt x="112981" y="3629242"/>
                  <a:pt x="163136" y="3634422"/>
                </a:cubicBezTo>
                <a:cubicBezTo>
                  <a:pt x="218217" y="3635559"/>
                  <a:pt x="273299" y="3635433"/>
                  <a:pt x="328381" y="3635685"/>
                </a:cubicBezTo>
                <a:cubicBezTo>
                  <a:pt x="892209" y="3628358"/>
                  <a:pt x="1456037" y="3635180"/>
                  <a:pt x="2019739" y="3628989"/>
                </a:cubicBezTo>
                <a:cubicBezTo>
                  <a:pt x="1943686" y="3713759"/>
                  <a:pt x="1910965" y="3836809"/>
                  <a:pt x="1913113" y="3949119"/>
                </a:cubicBezTo>
                <a:cubicBezTo>
                  <a:pt x="1919051" y="4024793"/>
                  <a:pt x="1948486" y="4097309"/>
                  <a:pt x="1979059" y="4166035"/>
                </a:cubicBezTo>
                <a:cubicBezTo>
                  <a:pt x="1940022" y="4176899"/>
                  <a:pt x="1901364" y="4191175"/>
                  <a:pt x="1871928" y="4219221"/>
                </a:cubicBezTo>
                <a:cubicBezTo>
                  <a:pt x="1813435" y="4274429"/>
                  <a:pt x="1857905" y="4350103"/>
                  <a:pt x="1918419" y="4380297"/>
                </a:cubicBezTo>
                <a:cubicBezTo>
                  <a:pt x="1864727" y="4420977"/>
                  <a:pt x="1823289" y="4502209"/>
                  <a:pt x="1884309" y="4555522"/>
                </a:cubicBezTo>
                <a:cubicBezTo>
                  <a:pt x="1826827" y="4597339"/>
                  <a:pt x="1793222" y="4690699"/>
                  <a:pt x="1858284" y="4741107"/>
                </a:cubicBezTo>
                <a:cubicBezTo>
                  <a:pt x="1864474" y="4745528"/>
                  <a:pt x="1870917" y="4749571"/>
                  <a:pt x="1877360" y="4753361"/>
                </a:cubicBezTo>
                <a:cubicBezTo>
                  <a:pt x="1683690" y="4776354"/>
                  <a:pt x="1409167" y="4862261"/>
                  <a:pt x="1328566" y="5006913"/>
                </a:cubicBezTo>
                <a:cubicBezTo>
                  <a:pt x="1281064" y="5078671"/>
                  <a:pt x="1256303" y="5175316"/>
                  <a:pt x="1296604" y="5255665"/>
                </a:cubicBezTo>
                <a:cubicBezTo>
                  <a:pt x="1305068" y="5271835"/>
                  <a:pt x="1317070" y="5285479"/>
                  <a:pt x="1331851" y="5296976"/>
                </a:cubicBezTo>
                <a:cubicBezTo>
                  <a:pt x="1326545" y="5299755"/>
                  <a:pt x="1322502" y="5307588"/>
                  <a:pt x="1321997" y="5314410"/>
                </a:cubicBezTo>
                <a:cubicBezTo>
                  <a:pt x="1304815" y="5464368"/>
                  <a:pt x="1351180" y="5515028"/>
                  <a:pt x="1498738" y="5531451"/>
                </a:cubicBezTo>
                <a:cubicBezTo>
                  <a:pt x="1648443" y="5543200"/>
                  <a:pt x="1798528" y="5556718"/>
                  <a:pt x="1949118" y="5558360"/>
                </a:cubicBezTo>
                <a:cubicBezTo>
                  <a:pt x="2025676" y="5560255"/>
                  <a:pt x="2101729" y="5555455"/>
                  <a:pt x="2177656" y="5546106"/>
                </a:cubicBezTo>
                <a:cubicBezTo>
                  <a:pt x="2225536" y="5542442"/>
                  <a:pt x="2284155" y="5544085"/>
                  <a:pt x="2325593" y="5513765"/>
                </a:cubicBezTo>
                <a:cubicBezTo>
                  <a:pt x="2393182" y="5460831"/>
                  <a:pt x="2393687" y="5364817"/>
                  <a:pt x="2396087" y="5286111"/>
                </a:cubicBezTo>
                <a:cubicBezTo>
                  <a:pt x="2395456" y="5266277"/>
                  <a:pt x="2381433" y="5255917"/>
                  <a:pt x="2366652" y="5254907"/>
                </a:cubicBezTo>
                <a:cubicBezTo>
                  <a:pt x="2393687" y="5212585"/>
                  <a:pt x="2407205" y="5155103"/>
                  <a:pt x="2405815" y="5079302"/>
                </a:cubicBezTo>
                <a:cubicBezTo>
                  <a:pt x="2406952" y="5030285"/>
                  <a:pt x="2395077" y="4982404"/>
                  <a:pt x="2389013" y="4934018"/>
                </a:cubicBezTo>
                <a:cubicBezTo>
                  <a:pt x="2381054" y="4886517"/>
                  <a:pt x="2377769" y="4837120"/>
                  <a:pt x="2361598" y="4791767"/>
                </a:cubicBezTo>
                <a:cubicBezTo>
                  <a:pt x="2361219" y="4791009"/>
                  <a:pt x="2360714" y="4790251"/>
                  <a:pt x="2360335" y="4789619"/>
                </a:cubicBezTo>
                <a:cubicBezTo>
                  <a:pt x="2369431" y="4782292"/>
                  <a:pt x="2377264" y="4773195"/>
                  <a:pt x="2383201" y="4761699"/>
                </a:cubicBezTo>
                <a:cubicBezTo>
                  <a:pt x="2423502" y="4691584"/>
                  <a:pt x="2372716" y="4618436"/>
                  <a:pt x="2313212" y="4579652"/>
                </a:cubicBezTo>
                <a:cubicBezTo>
                  <a:pt x="2379411" y="4509789"/>
                  <a:pt x="2426155" y="4412386"/>
                  <a:pt x="2318897" y="4354272"/>
                </a:cubicBezTo>
                <a:cubicBezTo>
                  <a:pt x="2370947" y="4291484"/>
                  <a:pt x="2365641" y="4215558"/>
                  <a:pt x="2304874" y="4160981"/>
                </a:cubicBezTo>
                <a:cubicBezTo>
                  <a:pt x="2298431" y="4142915"/>
                  <a:pt x="2274554" y="4134072"/>
                  <a:pt x="2243097" y="4131040"/>
                </a:cubicBezTo>
                <a:cubicBezTo>
                  <a:pt x="2247771" y="4125102"/>
                  <a:pt x="2250298" y="4117649"/>
                  <a:pt x="2249035" y="4109311"/>
                </a:cubicBezTo>
                <a:cubicBezTo>
                  <a:pt x="2246255" y="4088213"/>
                  <a:pt x="2242971" y="4067242"/>
                  <a:pt x="2240697" y="4046144"/>
                </a:cubicBezTo>
                <a:cubicBezTo>
                  <a:pt x="2228063" y="3908945"/>
                  <a:pt x="2215809" y="3749891"/>
                  <a:pt x="2304243" y="3633285"/>
                </a:cubicBezTo>
                <a:cubicBezTo>
                  <a:pt x="2306264" y="3630758"/>
                  <a:pt x="2308412" y="3627852"/>
                  <a:pt x="2310433" y="3624821"/>
                </a:cubicBezTo>
                <a:cubicBezTo>
                  <a:pt x="2337089" y="3624315"/>
                  <a:pt x="2363746" y="3623936"/>
                  <a:pt x="2390276" y="3623304"/>
                </a:cubicBezTo>
                <a:cubicBezTo>
                  <a:pt x="2788228" y="3606881"/>
                  <a:pt x="3186306" y="3589826"/>
                  <a:pt x="3584510" y="3578077"/>
                </a:cubicBezTo>
                <a:cubicBezTo>
                  <a:pt x="3619125" y="3741679"/>
                  <a:pt x="3674712" y="3901365"/>
                  <a:pt x="3715518" y="4063957"/>
                </a:cubicBezTo>
                <a:cubicBezTo>
                  <a:pt x="3760620" y="4221369"/>
                  <a:pt x="3804205" y="4380297"/>
                  <a:pt x="3863203" y="4532908"/>
                </a:cubicBezTo>
                <a:cubicBezTo>
                  <a:pt x="3856128" y="4540741"/>
                  <a:pt x="3849432" y="4548700"/>
                  <a:pt x="3844000" y="4556280"/>
                </a:cubicBezTo>
                <a:cubicBezTo>
                  <a:pt x="3822271" y="4566387"/>
                  <a:pt x="3810016" y="4591148"/>
                  <a:pt x="3800162" y="4611867"/>
                </a:cubicBezTo>
                <a:cubicBezTo>
                  <a:pt x="3760241" y="4689815"/>
                  <a:pt x="3820881" y="4778375"/>
                  <a:pt x="3900218" y="4796693"/>
                </a:cubicBezTo>
                <a:cubicBezTo>
                  <a:pt x="3827576" y="4900793"/>
                  <a:pt x="3901355" y="4985942"/>
                  <a:pt x="4012403" y="5000596"/>
                </a:cubicBezTo>
                <a:cubicBezTo>
                  <a:pt x="3988779" y="5069069"/>
                  <a:pt x="4028321" y="5120740"/>
                  <a:pt x="4089593" y="5137921"/>
                </a:cubicBezTo>
                <a:cubicBezTo>
                  <a:pt x="4081887" y="5144870"/>
                  <a:pt x="4074433" y="5151818"/>
                  <a:pt x="4067106" y="5158135"/>
                </a:cubicBezTo>
                <a:cubicBezTo>
                  <a:pt x="3977788" y="5254907"/>
                  <a:pt x="3868382" y="5393747"/>
                  <a:pt x="3886827" y="5532841"/>
                </a:cubicBezTo>
                <a:cubicBezTo>
                  <a:pt x="3891628" y="5576805"/>
                  <a:pt x="3915000" y="5616348"/>
                  <a:pt x="3950752" y="5639340"/>
                </a:cubicBezTo>
                <a:cubicBezTo>
                  <a:pt x="3950373" y="5643130"/>
                  <a:pt x="3950247" y="5647300"/>
                  <a:pt x="3950373" y="5651595"/>
                </a:cubicBezTo>
                <a:cubicBezTo>
                  <a:pt x="3944183" y="5654753"/>
                  <a:pt x="3939382" y="5660312"/>
                  <a:pt x="3938371" y="5668018"/>
                </a:cubicBezTo>
                <a:cubicBezTo>
                  <a:pt x="3936350" y="5687347"/>
                  <a:pt x="3951131" y="5702507"/>
                  <a:pt x="3961869" y="5716909"/>
                </a:cubicBezTo>
                <a:cubicBezTo>
                  <a:pt x="3997369" y="5764790"/>
                  <a:pt x="4049545" y="5801174"/>
                  <a:pt x="4110438" y="5804080"/>
                </a:cubicBezTo>
                <a:cubicBezTo>
                  <a:pt x="4236519" y="5820882"/>
                  <a:pt x="4348578" y="5748240"/>
                  <a:pt x="4446865" y="5678378"/>
                </a:cubicBezTo>
                <a:cubicBezTo>
                  <a:pt x="4612868" y="5564677"/>
                  <a:pt x="4743371" y="5379598"/>
                  <a:pt x="4663275" y="5173548"/>
                </a:cubicBezTo>
                <a:cubicBezTo>
                  <a:pt x="4657085" y="5155860"/>
                  <a:pt x="4651653" y="5135900"/>
                  <a:pt x="4638893" y="5119982"/>
                </a:cubicBezTo>
                <a:cubicBezTo>
                  <a:pt x="4637629" y="5118213"/>
                  <a:pt x="4636240" y="5116697"/>
                  <a:pt x="4634724" y="5115434"/>
                </a:cubicBezTo>
                <a:cubicBezTo>
                  <a:pt x="4632829" y="5054288"/>
                  <a:pt x="4608067" y="4994153"/>
                  <a:pt x="4581916" y="4939324"/>
                </a:cubicBezTo>
                <a:cubicBezTo>
                  <a:pt x="4560818" y="4896750"/>
                  <a:pt x="4531762" y="4858850"/>
                  <a:pt x="4502073" y="4821834"/>
                </a:cubicBezTo>
                <a:cubicBezTo>
                  <a:pt x="4498536" y="4816907"/>
                  <a:pt x="4494114" y="4811854"/>
                  <a:pt x="4489187" y="4807305"/>
                </a:cubicBezTo>
                <a:cubicBezTo>
                  <a:pt x="4492345" y="4796314"/>
                  <a:pt x="4494241" y="4785576"/>
                  <a:pt x="4495251" y="4777112"/>
                </a:cubicBezTo>
                <a:cubicBezTo>
                  <a:pt x="4501568" y="4726957"/>
                  <a:pt x="4459625" y="4683877"/>
                  <a:pt x="4410228" y="4682361"/>
                </a:cubicBezTo>
                <a:cubicBezTo>
                  <a:pt x="4449645" y="4594938"/>
                  <a:pt x="4394689" y="4529118"/>
                  <a:pt x="4303350" y="4527981"/>
                </a:cubicBezTo>
                <a:cubicBezTo>
                  <a:pt x="4353505" y="4458877"/>
                  <a:pt x="4347061" y="4352251"/>
                  <a:pt x="4253701" y="4327363"/>
                </a:cubicBezTo>
                <a:cubicBezTo>
                  <a:pt x="4226539" y="4323573"/>
                  <a:pt x="4200009" y="4324457"/>
                  <a:pt x="4174111" y="4328879"/>
                </a:cubicBezTo>
                <a:cubicBezTo>
                  <a:pt x="4169815" y="4311698"/>
                  <a:pt x="4160466" y="4294516"/>
                  <a:pt x="4156550" y="4278219"/>
                </a:cubicBezTo>
                <a:cubicBezTo>
                  <a:pt x="4139748" y="4224022"/>
                  <a:pt x="4123829" y="4169698"/>
                  <a:pt x="4104753" y="4116259"/>
                </a:cubicBezTo>
                <a:cubicBezTo>
                  <a:pt x="4053082" y="3947477"/>
                  <a:pt x="4026931" y="3772757"/>
                  <a:pt x="3979556" y="3602459"/>
                </a:cubicBezTo>
                <a:cubicBezTo>
                  <a:pt x="3977409" y="3597785"/>
                  <a:pt x="3974376" y="3583004"/>
                  <a:pt x="3970334" y="3568854"/>
                </a:cubicBezTo>
                <a:cubicBezTo>
                  <a:pt x="4120798" y="3566075"/>
                  <a:pt x="4271135" y="3564180"/>
                  <a:pt x="4421599" y="3563801"/>
                </a:cubicBezTo>
                <a:cubicBezTo>
                  <a:pt x="4709387" y="3564307"/>
                  <a:pt x="4996670" y="3541945"/>
                  <a:pt x="5284585" y="3545230"/>
                </a:cubicBezTo>
                <a:cubicBezTo>
                  <a:pt x="5378830" y="3559000"/>
                  <a:pt x="5457536" y="3297995"/>
                  <a:pt x="5486214" y="3221942"/>
                </a:cubicBezTo>
                <a:cubicBezTo>
                  <a:pt x="5528789" y="3096492"/>
                  <a:pt x="5568205" y="2970158"/>
                  <a:pt x="5611411" y="2844835"/>
                </a:cubicBezTo>
                <a:cubicBezTo>
                  <a:pt x="5654743" y="2719259"/>
                  <a:pt x="5702751" y="2595326"/>
                  <a:pt x="5744820" y="2469371"/>
                </a:cubicBezTo>
                <a:cubicBezTo>
                  <a:pt x="5770213" y="2534812"/>
                  <a:pt x="5799396" y="2599116"/>
                  <a:pt x="5821125" y="2665694"/>
                </a:cubicBezTo>
                <a:cubicBezTo>
                  <a:pt x="5849424" y="2750211"/>
                  <a:pt x="5869511" y="2835613"/>
                  <a:pt x="5876333" y="2925310"/>
                </a:cubicBezTo>
                <a:cubicBezTo>
                  <a:pt x="5886945" y="3162059"/>
                  <a:pt x="5881639" y="3405884"/>
                  <a:pt x="5800154" y="3630884"/>
                </a:cubicBezTo>
                <a:cubicBezTo>
                  <a:pt x="5777035" y="3664363"/>
                  <a:pt x="5733450" y="3676870"/>
                  <a:pt x="5702371" y="3702263"/>
                </a:cubicBezTo>
                <a:cubicBezTo>
                  <a:pt x="5632762" y="3751407"/>
                  <a:pt x="5561509" y="3807246"/>
                  <a:pt x="5517924" y="3882036"/>
                </a:cubicBezTo>
                <a:cubicBezTo>
                  <a:pt x="5488362" y="3930675"/>
                  <a:pt x="5532073" y="3971101"/>
                  <a:pt x="5580712" y="3972618"/>
                </a:cubicBezTo>
                <a:cubicBezTo>
                  <a:pt x="5625308" y="3976408"/>
                  <a:pt x="5668261" y="3960110"/>
                  <a:pt x="5709572" y="3945330"/>
                </a:cubicBezTo>
                <a:cubicBezTo>
                  <a:pt x="5684685" y="4040838"/>
                  <a:pt x="5539401" y="4258132"/>
                  <a:pt x="5569721" y="4339491"/>
                </a:cubicBezTo>
                <a:cubicBezTo>
                  <a:pt x="5610906" y="4403669"/>
                  <a:pt x="5689233" y="4357052"/>
                  <a:pt x="5722964" y="4309676"/>
                </a:cubicBezTo>
                <a:cubicBezTo>
                  <a:pt x="5718037" y="4343407"/>
                  <a:pt x="5744062" y="4376886"/>
                  <a:pt x="5779435" y="4375244"/>
                </a:cubicBezTo>
                <a:cubicBezTo>
                  <a:pt x="5813924" y="4375117"/>
                  <a:pt x="5840454" y="4346692"/>
                  <a:pt x="5860036" y="4321299"/>
                </a:cubicBezTo>
                <a:cubicBezTo>
                  <a:pt x="5860163" y="4344545"/>
                  <a:pt x="5873048" y="4367032"/>
                  <a:pt x="5895410" y="4375244"/>
                </a:cubicBezTo>
                <a:cubicBezTo>
                  <a:pt x="6058127" y="4419334"/>
                  <a:pt x="6132286" y="4016582"/>
                  <a:pt x="6149720" y="3900860"/>
                </a:cubicBezTo>
                <a:cubicBezTo>
                  <a:pt x="6177766" y="3672448"/>
                  <a:pt x="6201517" y="3443531"/>
                  <a:pt x="6227794" y="3214867"/>
                </a:cubicBezTo>
                <a:cubicBezTo>
                  <a:pt x="6251924" y="2926194"/>
                  <a:pt x="6207581" y="2625772"/>
                  <a:pt x="6063939" y="2371462"/>
                </a:cubicBezTo>
                <a:cubicBezTo>
                  <a:pt x="6018964" y="2271406"/>
                  <a:pt x="5943290" y="2192447"/>
                  <a:pt x="5878355" y="2106161"/>
                </a:cubicBezTo>
                <a:cubicBezTo>
                  <a:pt x="5873048" y="2097318"/>
                  <a:pt x="5864079" y="2091380"/>
                  <a:pt x="5854351" y="2089738"/>
                </a:cubicBezTo>
                <a:cubicBezTo>
                  <a:pt x="5859531" y="2071040"/>
                  <a:pt x="5864710" y="2052343"/>
                  <a:pt x="5870143" y="2033645"/>
                </a:cubicBezTo>
                <a:cubicBezTo>
                  <a:pt x="5912844" y="1889625"/>
                  <a:pt x="5966662" y="1749141"/>
                  <a:pt x="6014669" y="16065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0" name="Google Shape;980;p25"/>
          <p:cNvGrpSpPr/>
          <p:nvPr/>
        </p:nvGrpSpPr>
        <p:grpSpPr>
          <a:xfrm>
            <a:off x="5149327" y="1118886"/>
            <a:ext cx="3158493" cy="2903264"/>
            <a:chOff x="10298653" y="2237772"/>
            <a:chExt cx="6316985" cy="5806529"/>
          </a:xfrm>
        </p:grpSpPr>
        <p:sp>
          <p:nvSpPr>
            <p:cNvPr id="981" name="Google Shape;981;p25"/>
            <p:cNvSpPr/>
            <p:nvPr/>
          </p:nvSpPr>
          <p:spPr>
            <a:xfrm>
              <a:off x="10366154" y="2974346"/>
              <a:ext cx="6178358" cy="2835261"/>
            </a:xfrm>
            <a:custGeom>
              <a:avLst/>
              <a:gdLst/>
              <a:ahLst/>
              <a:cxnLst/>
              <a:rect l="l" t="t" r="r" b="b"/>
              <a:pathLst>
                <a:path w="6178358" h="2835261" extrusionOk="0">
                  <a:moveTo>
                    <a:pt x="3227831" y="1005871"/>
                  </a:moveTo>
                  <a:cubicBezTo>
                    <a:pt x="3229726" y="884338"/>
                    <a:pt x="3218229" y="758004"/>
                    <a:pt x="3158094" y="649989"/>
                  </a:cubicBezTo>
                  <a:cubicBezTo>
                    <a:pt x="3119436" y="586695"/>
                    <a:pt x="3068776" y="515822"/>
                    <a:pt x="2990449" y="503441"/>
                  </a:cubicBezTo>
                  <a:cubicBezTo>
                    <a:pt x="2965814" y="502304"/>
                    <a:pt x="2936378" y="492450"/>
                    <a:pt x="2914270" y="506600"/>
                  </a:cubicBezTo>
                  <a:cubicBezTo>
                    <a:pt x="2845292" y="500157"/>
                    <a:pt x="2773282" y="518222"/>
                    <a:pt x="2722748" y="567619"/>
                  </a:cubicBezTo>
                  <a:cubicBezTo>
                    <a:pt x="2614353" y="664264"/>
                    <a:pt x="2527815" y="788324"/>
                    <a:pt x="2484230" y="927544"/>
                  </a:cubicBezTo>
                  <a:cubicBezTo>
                    <a:pt x="2441276" y="1115908"/>
                    <a:pt x="2455299" y="1331560"/>
                    <a:pt x="2561672" y="1497057"/>
                  </a:cubicBezTo>
                  <a:cubicBezTo>
                    <a:pt x="2610563" y="1571594"/>
                    <a:pt x="2683332" y="1637667"/>
                    <a:pt x="2776313" y="1642468"/>
                  </a:cubicBezTo>
                  <a:cubicBezTo>
                    <a:pt x="3112109" y="1673798"/>
                    <a:pt x="3203827" y="1265993"/>
                    <a:pt x="3227831" y="1005871"/>
                  </a:cubicBezTo>
                  <a:close/>
                  <a:moveTo>
                    <a:pt x="3305021" y="1594840"/>
                  </a:moveTo>
                  <a:cubicBezTo>
                    <a:pt x="3306663" y="1562119"/>
                    <a:pt x="3315506" y="1523335"/>
                    <a:pt x="3298831" y="1493772"/>
                  </a:cubicBezTo>
                  <a:cubicBezTo>
                    <a:pt x="3293019" y="1486066"/>
                    <a:pt x="3279754" y="1488466"/>
                    <a:pt x="3277606" y="1498068"/>
                  </a:cubicBezTo>
                  <a:lnTo>
                    <a:pt x="3277606" y="1498068"/>
                  </a:lnTo>
                  <a:cubicBezTo>
                    <a:pt x="3272047" y="1532052"/>
                    <a:pt x="3269647" y="1566920"/>
                    <a:pt x="3261941" y="1600651"/>
                  </a:cubicBezTo>
                  <a:cubicBezTo>
                    <a:pt x="3256382" y="1626550"/>
                    <a:pt x="3250444" y="1652322"/>
                    <a:pt x="3244128" y="1678094"/>
                  </a:cubicBezTo>
                  <a:cubicBezTo>
                    <a:pt x="3240590" y="1692369"/>
                    <a:pt x="3249686" y="1707150"/>
                    <a:pt x="3264594" y="1709172"/>
                  </a:cubicBezTo>
                  <a:cubicBezTo>
                    <a:pt x="3277859" y="1711067"/>
                    <a:pt x="3290619" y="1701465"/>
                    <a:pt x="3292514" y="1688074"/>
                  </a:cubicBezTo>
                  <a:cubicBezTo>
                    <a:pt x="3296683" y="1656996"/>
                    <a:pt x="3301610" y="1625918"/>
                    <a:pt x="3305021" y="1594840"/>
                  </a:cubicBezTo>
                  <a:close/>
                  <a:moveTo>
                    <a:pt x="3672147" y="1777897"/>
                  </a:moveTo>
                  <a:cubicBezTo>
                    <a:pt x="3676569" y="1760969"/>
                    <a:pt x="3666715" y="1743029"/>
                    <a:pt x="3649786" y="1738355"/>
                  </a:cubicBezTo>
                  <a:cubicBezTo>
                    <a:pt x="3632604" y="1733681"/>
                    <a:pt x="3615297" y="1744040"/>
                    <a:pt x="3610243" y="1760716"/>
                  </a:cubicBezTo>
                  <a:cubicBezTo>
                    <a:pt x="3583713" y="1846749"/>
                    <a:pt x="3544171" y="1945290"/>
                    <a:pt x="3462054" y="1994055"/>
                  </a:cubicBezTo>
                  <a:cubicBezTo>
                    <a:pt x="3310580" y="2066697"/>
                    <a:pt x="3094170" y="2015784"/>
                    <a:pt x="3018243" y="1858372"/>
                  </a:cubicBezTo>
                  <a:cubicBezTo>
                    <a:pt x="2930946" y="1643857"/>
                    <a:pt x="2901763" y="2079709"/>
                    <a:pt x="3324729" y="2088552"/>
                  </a:cubicBezTo>
                  <a:cubicBezTo>
                    <a:pt x="3466096" y="2090321"/>
                    <a:pt x="3568932" y="2021596"/>
                    <a:pt x="3627804" y="1893998"/>
                  </a:cubicBezTo>
                  <a:cubicBezTo>
                    <a:pt x="3646501" y="1856982"/>
                    <a:pt x="3661409" y="1818072"/>
                    <a:pt x="3672147" y="1777897"/>
                  </a:cubicBezTo>
                  <a:close/>
                  <a:moveTo>
                    <a:pt x="4118105" y="954074"/>
                  </a:moveTo>
                  <a:cubicBezTo>
                    <a:pt x="4135287" y="775691"/>
                    <a:pt x="4128591" y="488913"/>
                    <a:pt x="3901190" y="459856"/>
                  </a:cubicBezTo>
                  <a:cubicBezTo>
                    <a:pt x="3870365" y="460614"/>
                    <a:pt x="3820337" y="431936"/>
                    <a:pt x="3802397" y="467436"/>
                  </a:cubicBezTo>
                  <a:cubicBezTo>
                    <a:pt x="3778899" y="464025"/>
                    <a:pt x="3755906" y="463141"/>
                    <a:pt x="3733672" y="464530"/>
                  </a:cubicBezTo>
                  <a:cubicBezTo>
                    <a:pt x="3723439" y="458719"/>
                    <a:pt x="3709921" y="458340"/>
                    <a:pt x="3703983" y="467941"/>
                  </a:cubicBezTo>
                  <a:cubicBezTo>
                    <a:pt x="3606074" y="483986"/>
                    <a:pt x="3522820" y="546016"/>
                    <a:pt x="3463317" y="631418"/>
                  </a:cubicBezTo>
                  <a:cubicBezTo>
                    <a:pt x="3387011" y="747897"/>
                    <a:pt x="3365787" y="892044"/>
                    <a:pt x="3371852" y="1028990"/>
                  </a:cubicBezTo>
                  <a:cubicBezTo>
                    <a:pt x="3379558" y="1134353"/>
                    <a:pt x="3405961" y="1239715"/>
                    <a:pt x="3446009" y="1337245"/>
                  </a:cubicBezTo>
                  <a:cubicBezTo>
                    <a:pt x="3504123" y="1444881"/>
                    <a:pt x="3600768" y="1553276"/>
                    <a:pt x="3731777" y="1555676"/>
                  </a:cubicBezTo>
                  <a:cubicBezTo>
                    <a:pt x="4028661" y="1548223"/>
                    <a:pt x="4095366" y="1190571"/>
                    <a:pt x="4118105" y="954074"/>
                  </a:cubicBezTo>
                  <a:close/>
                  <a:moveTo>
                    <a:pt x="5924049" y="18698"/>
                  </a:moveTo>
                  <a:cubicBezTo>
                    <a:pt x="6010082" y="14277"/>
                    <a:pt x="6091188" y="-125"/>
                    <a:pt x="6178359" y="1"/>
                  </a:cubicBezTo>
                  <a:cubicBezTo>
                    <a:pt x="6080323" y="236877"/>
                    <a:pt x="6005281" y="482091"/>
                    <a:pt x="5927333" y="726042"/>
                  </a:cubicBezTo>
                  <a:cubicBezTo>
                    <a:pt x="5855449" y="950158"/>
                    <a:pt x="5766384" y="1169726"/>
                    <a:pt x="5708270" y="1398517"/>
                  </a:cubicBezTo>
                  <a:cubicBezTo>
                    <a:pt x="5691341" y="1467748"/>
                    <a:pt x="5672012" y="1535842"/>
                    <a:pt x="5651167" y="1603051"/>
                  </a:cubicBezTo>
                  <a:cubicBezTo>
                    <a:pt x="5645609" y="1606336"/>
                    <a:pt x="5641440" y="1612526"/>
                    <a:pt x="5640808" y="1621496"/>
                  </a:cubicBezTo>
                  <a:cubicBezTo>
                    <a:pt x="5641440" y="1624149"/>
                    <a:pt x="5642198" y="1626676"/>
                    <a:pt x="5642829" y="1629329"/>
                  </a:cubicBezTo>
                  <a:cubicBezTo>
                    <a:pt x="5588000" y="1802154"/>
                    <a:pt x="5523696" y="1970809"/>
                    <a:pt x="5463814" y="2145403"/>
                  </a:cubicBezTo>
                  <a:cubicBezTo>
                    <a:pt x="5413660" y="2292076"/>
                    <a:pt x="5370453" y="2441403"/>
                    <a:pt x="5313856" y="2585676"/>
                  </a:cubicBezTo>
                  <a:cubicBezTo>
                    <a:pt x="5289094" y="2640379"/>
                    <a:pt x="5267870" y="2698619"/>
                    <a:pt x="5226685" y="2743594"/>
                  </a:cubicBezTo>
                  <a:cubicBezTo>
                    <a:pt x="5127008" y="2745741"/>
                    <a:pt x="5026952" y="2743720"/>
                    <a:pt x="4927274" y="2747383"/>
                  </a:cubicBezTo>
                  <a:cubicBezTo>
                    <a:pt x="4585288" y="2764439"/>
                    <a:pt x="4243176" y="2761659"/>
                    <a:pt x="3900937" y="2766460"/>
                  </a:cubicBezTo>
                  <a:cubicBezTo>
                    <a:pt x="3559836" y="2777325"/>
                    <a:pt x="3218735" y="2788063"/>
                    <a:pt x="2877633" y="2797791"/>
                  </a:cubicBezTo>
                  <a:cubicBezTo>
                    <a:pt x="2604373" y="2808908"/>
                    <a:pt x="2331239" y="2827100"/>
                    <a:pt x="2057600" y="2826974"/>
                  </a:cubicBezTo>
                  <a:cubicBezTo>
                    <a:pt x="2053557" y="2826974"/>
                    <a:pt x="2049515" y="2827100"/>
                    <a:pt x="2045472" y="2827100"/>
                  </a:cubicBezTo>
                  <a:cubicBezTo>
                    <a:pt x="2043072" y="2826595"/>
                    <a:pt x="2040040" y="2826721"/>
                    <a:pt x="2037134" y="2827100"/>
                  </a:cubicBezTo>
                  <a:cubicBezTo>
                    <a:pt x="1638929" y="2832659"/>
                    <a:pt x="1240725" y="2833291"/>
                    <a:pt x="842521" y="2829122"/>
                  </a:cubicBezTo>
                  <a:cubicBezTo>
                    <a:pt x="583157" y="2831017"/>
                    <a:pt x="323920" y="2839228"/>
                    <a:pt x="64557" y="2832912"/>
                  </a:cubicBezTo>
                  <a:cubicBezTo>
                    <a:pt x="42954" y="2832154"/>
                    <a:pt x="21350" y="2831396"/>
                    <a:pt x="0" y="2828237"/>
                  </a:cubicBezTo>
                  <a:cubicBezTo>
                    <a:pt x="101446" y="2523141"/>
                    <a:pt x="213883" y="2216781"/>
                    <a:pt x="324804" y="1913327"/>
                  </a:cubicBezTo>
                  <a:cubicBezTo>
                    <a:pt x="379254" y="1761727"/>
                    <a:pt x="422208" y="1606083"/>
                    <a:pt x="479563" y="1455620"/>
                  </a:cubicBezTo>
                  <a:cubicBezTo>
                    <a:pt x="528455" y="1329286"/>
                    <a:pt x="586695" y="1207121"/>
                    <a:pt x="635838" y="1080913"/>
                  </a:cubicBezTo>
                  <a:cubicBezTo>
                    <a:pt x="639628" y="1071059"/>
                    <a:pt x="643418" y="1061205"/>
                    <a:pt x="647082" y="1051225"/>
                  </a:cubicBezTo>
                  <a:cubicBezTo>
                    <a:pt x="648472" y="1050467"/>
                    <a:pt x="649862" y="1049709"/>
                    <a:pt x="651251" y="1048698"/>
                  </a:cubicBezTo>
                  <a:cubicBezTo>
                    <a:pt x="657315" y="1040739"/>
                    <a:pt x="657694" y="1034675"/>
                    <a:pt x="654915" y="1029748"/>
                  </a:cubicBezTo>
                  <a:cubicBezTo>
                    <a:pt x="689278" y="934366"/>
                    <a:pt x="717576" y="837089"/>
                    <a:pt x="749665" y="740949"/>
                  </a:cubicBezTo>
                  <a:cubicBezTo>
                    <a:pt x="818770" y="551196"/>
                    <a:pt x="890654" y="362579"/>
                    <a:pt x="949273" y="169162"/>
                  </a:cubicBezTo>
                  <a:cubicBezTo>
                    <a:pt x="956979" y="195313"/>
                    <a:pt x="986920" y="193797"/>
                    <a:pt x="1009029" y="191144"/>
                  </a:cubicBezTo>
                  <a:cubicBezTo>
                    <a:pt x="1036696" y="189375"/>
                    <a:pt x="1064616" y="188238"/>
                    <a:pt x="1092283" y="186849"/>
                  </a:cubicBezTo>
                  <a:cubicBezTo>
                    <a:pt x="1160756" y="182932"/>
                    <a:pt x="1229355" y="180406"/>
                    <a:pt x="1297196" y="170552"/>
                  </a:cubicBezTo>
                  <a:cubicBezTo>
                    <a:pt x="1344066" y="163098"/>
                    <a:pt x="1391062" y="153117"/>
                    <a:pt x="1438817" y="154507"/>
                  </a:cubicBezTo>
                  <a:cubicBezTo>
                    <a:pt x="1592691" y="164361"/>
                    <a:pt x="1747577" y="169162"/>
                    <a:pt x="1901704" y="177753"/>
                  </a:cubicBezTo>
                  <a:cubicBezTo>
                    <a:pt x="2085646" y="179269"/>
                    <a:pt x="2269715" y="173331"/>
                    <a:pt x="2453657" y="168909"/>
                  </a:cubicBezTo>
                  <a:cubicBezTo>
                    <a:pt x="2783009" y="162214"/>
                    <a:pt x="3112614" y="164361"/>
                    <a:pt x="3442219" y="157918"/>
                  </a:cubicBezTo>
                  <a:cubicBezTo>
                    <a:pt x="3521178" y="156150"/>
                    <a:pt x="3600010" y="151349"/>
                    <a:pt x="3678843" y="146548"/>
                  </a:cubicBezTo>
                  <a:cubicBezTo>
                    <a:pt x="3719143" y="146801"/>
                    <a:pt x="3759444" y="146927"/>
                    <a:pt x="3799870" y="146927"/>
                  </a:cubicBezTo>
                  <a:cubicBezTo>
                    <a:pt x="3840045" y="144400"/>
                    <a:pt x="3882367" y="152865"/>
                    <a:pt x="3921277" y="141495"/>
                  </a:cubicBezTo>
                  <a:cubicBezTo>
                    <a:pt x="3925194" y="139600"/>
                    <a:pt x="3928984" y="137326"/>
                    <a:pt x="3932521" y="134799"/>
                  </a:cubicBezTo>
                  <a:cubicBezTo>
                    <a:pt x="4039147" y="132272"/>
                    <a:pt x="4145773" y="131767"/>
                    <a:pt x="4252272" y="126208"/>
                  </a:cubicBezTo>
                  <a:cubicBezTo>
                    <a:pt x="4585541" y="102710"/>
                    <a:pt x="4918178" y="72138"/>
                    <a:pt x="5250815" y="41312"/>
                  </a:cubicBezTo>
                  <a:cubicBezTo>
                    <a:pt x="5475058" y="30826"/>
                    <a:pt x="5699806" y="29816"/>
                    <a:pt x="5924049" y="186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5"/>
            <p:cNvSpPr/>
            <p:nvPr/>
          </p:nvSpPr>
          <p:spPr>
            <a:xfrm>
              <a:off x="11887467" y="7044066"/>
              <a:ext cx="753436" cy="490618"/>
            </a:xfrm>
            <a:custGeom>
              <a:avLst/>
              <a:gdLst/>
              <a:ahLst/>
              <a:cxnLst/>
              <a:rect l="l" t="t" r="r" b="b"/>
              <a:pathLst>
                <a:path w="753436" h="490618" extrusionOk="0">
                  <a:moveTo>
                    <a:pt x="719219" y="29562"/>
                  </a:moveTo>
                  <a:cubicBezTo>
                    <a:pt x="734758" y="158296"/>
                    <a:pt x="816243" y="407806"/>
                    <a:pt x="654157" y="468951"/>
                  </a:cubicBezTo>
                  <a:cubicBezTo>
                    <a:pt x="575451" y="491691"/>
                    <a:pt x="492323" y="485375"/>
                    <a:pt x="411090" y="489544"/>
                  </a:cubicBezTo>
                  <a:cubicBezTo>
                    <a:pt x="312550" y="490554"/>
                    <a:pt x="214010" y="491944"/>
                    <a:pt x="115595" y="487901"/>
                  </a:cubicBezTo>
                  <a:cubicBezTo>
                    <a:pt x="88181" y="485375"/>
                    <a:pt x="45986" y="486133"/>
                    <a:pt x="0" y="485248"/>
                  </a:cubicBezTo>
                  <a:cubicBezTo>
                    <a:pt x="10991" y="477795"/>
                    <a:pt x="18066" y="463140"/>
                    <a:pt x="16171" y="447474"/>
                  </a:cubicBezTo>
                  <a:cubicBezTo>
                    <a:pt x="23245" y="302317"/>
                    <a:pt x="113953" y="213883"/>
                    <a:pt x="254057" y="189374"/>
                  </a:cubicBezTo>
                  <a:cubicBezTo>
                    <a:pt x="340849" y="174972"/>
                    <a:pt x="431809" y="160570"/>
                    <a:pt x="497376" y="96519"/>
                  </a:cubicBezTo>
                  <a:cubicBezTo>
                    <a:pt x="519990" y="67589"/>
                    <a:pt x="536793" y="33605"/>
                    <a:pt x="551574" y="0"/>
                  </a:cubicBezTo>
                  <a:cubicBezTo>
                    <a:pt x="580378" y="1768"/>
                    <a:pt x="609056" y="4169"/>
                    <a:pt x="636596" y="8464"/>
                  </a:cubicBezTo>
                  <a:cubicBezTo>
                    <a:pt x="660600" y="10359"/>
                    <a:pt x="688014" y="11370"/>
                    <a:pt x="713913" y="7201"/>
                  </a:cubicBezTo>
                  <a:cubicBezTo>
                    <a:pt x="714797" y="14907"/>
                    <a:pt x="716819" y="22614"/>
                    <a:pt x="719219" y="295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5"/>
            <p:cNvSpPr/>
            <p:nvPr/>
          </p:nvSpPr>
          <p:spPr>
            <a:xfrm>
              <a:off x="14494878" y="7132879"/>
              <a:ext cx="374537" cy="645818"/>
            </a:xfrm>
            <a:custGeom>
              <a:avLst/>
              <a:gdLst/>
              <a:ahLst/>
              <a:cxnLst/>
              <a:rect l="l" t="t" r="r" b="b"/>
              <a:pathLst>
                <a:path w="374537" h="645818" extrusionOk="0">
                  <a:moveTo>
                    <a:pt x="358025" y="143768"/>
                  </a:moveTo>
                  <a:cubicBezTo>
                    <a:pt x="402873" y="248372"/>
                    <a:pt x="349687" y="334532"/>
                    <a:pt x="278560" y="410459"/>
                  </a:cubicBezTo>
                  <a:cubicBezTo>
                    <a:pt x="202634" y="495608"/>
                    <a:pt x="124686" y="581515"/>
                    <a:pt x="28799" y="644808"/>
                  </a:cubicBezTo>
                  <a:cubicBezTo>
                    <a:pt x="28293" y="645061"/>
                    <a:pt x="27788" y="645440"/>
                    <a:pt x="27282" y="645819"/>
                  </a:cubicBezTo>
                  <a:cubicBezTo>
                    <a:pt x="31072" y="639376"/>
                    <a:pt x="32588" y="631290"/>
                    <a:pt x="30062" y="622194"/>
                  </a:cubicBezTo>
                  <a:cubicBezTo>
                    <a:pt x="11869" y="549426"/>
                    <a:pt x="-10871" y="477795"/>
                    <a:pt x="5806" y="401868"/>
                  </a:cubicBezTo>
                  <a:cubicBezTo>
                    <a:pt x="25135" y="323920"/>
                    <a:pt x="108262" y="279829"/>
                    <a:pt x="123928" y="199607"/>
                  </a:cubicBezTo>
                  <a:cubicBezTo>
                    <a:pt x="132392" y="193291"/>
                    <a:pt x="140604" y="186469"/>
                    <a:pt x="148310" y="179141"/>
                  </a:cubicBezTo>
                  <a:cubicBezTo>
                    <a:pt x="198212" y="129998"/>
                    <a:pt x="256073" y="69231"/>
                    <a:pt x="281466" y="0"/>
                  </a:cubicBezTo>
                  <a:cubicBezTo>
                    <a:pt x="315576" y="42827"/>
                    <a:pt x="340211" y="91971"/>
                    <a:pt x="358025" y="14376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5"/>
            <p:cNvSpPr/>
            <p:nvPr/>
          </p:nvSpPr>
          <p:spPr>
            <a:xfrm>
              <a:off x="14105764" y="2420247"/>
              <a:ext cx="291519" cy="633059"/>
            </a:xfrm>
            <a:custGeom>
              <a:avLst/>
              <a:gdLst/>
              <a:ahLst/>
              <a:cxnLst/>
              <a:rect l="l" t="t" r="r" b="b"/>
              <a:pathLst>
                <a:path w="291519" h="633059" extrusionOk="0">
                  <a:moveTo>
                    <a:pt x="275787" y="113953"/>
                  </a:moveTo>
                  <a:cubicBezTo>
                    <a:pt x="327710" y="231444"/>
                    <a:pt x="240919" y="514811"/>
                    <a:pt x="163603" y="625605"/>
                  </a:cubicBezTo>
                  <a:cubicBezTo>
                    <a:pt x="109026" y="627248"/>
                    <a:pt x="54450" y="630027"/>
                    <a:pt x="0" y="633059"/>
                  </a:cubicBezTo>
                  <a:cubicBezTo>
                    <a:pt x="1263" y="630027"/>
                    <a:pt x="2400" y="627121"/>
                    <a:pt x="3411" y="624342"/>
                  </a:cubicBezTo>
                  <a:cubicBezTo>
                    <a:pt x="18319" y="589600"/>
                    <a:pt x="31962" y="554479"/>
                    <a:pt x="44722" y="518980"/>
                  </a:cubicBezTo>
                  <a:cubicBezTo>
                    <a:pt x="112185" y="352219"/>
                    <a:pt x="133282" y="147684"/>
                    <a:pt x="19203" y="0"/>
                  </a:cubicBezTo>
                  <a:cubicBezTo>
                    <a:pt x="40680" y="1011"/>
                    <a:pt x="62156" y="3032"/>
                    <a:pt x="83380" y="5685"/>
                  </a:cubicBezTo>
                  <a:cubicBezTo>
                    <a:pt x="158170" y="14276"/>
                    <a:pt x="243825" y="37521"/>
                    <a:pt x="275787" y="1139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5"/>
            <p:cNvSpPr/>
            <p:nvPr/>
          </p:nvSpPr>
          <p:spPr>
            <a:xfrm>
              <a:off x="13594617" y="2419615"/>
              <a:ext cx="554952" cy="637260"/>
            </a:xfrm>
            <a:custGeom>
              <a:avLst/>
              <a:gdLst/>
              <a:ahLst/>
              <a:cxnLst/>
              <a:rect l="l" t="t" r="r" b="b"/>
              <a:pathLst>
                <a:path w="554952" h="637260" extrusionOk="0">
                  <a:moveTo>
                    <a:pt x="490175" y="2274"/>
                  </a:moveTo>
                  <a:cubicBezTo>
                    <a:pt x="573177" y="141241"/>
                    <a:pt x="571787" y="308886"/>
                    <a:pt x="512284" y="456571"/>
                  </a:cubicBezTo>
                  <a:cubicBezTo>
                    <a:pt x="490933" y="516832"/>
                    <a:pt x="466803" y="576209"/>
                    <a:pt x="440653" y="634701"/>
                  </a:cubicBezTo>
                  <a:cubicBezTo>
                    <a:pt x="440274" y="635459"/>
                    <a:pt x="440021" y="636344"/>
                    <a:pt x="439768" y="637228"/>
                  </a:cubicBezTo>
                  <a:cubicBezTo>
                    <a:pt x="436483" y="637228"/>
                    <a:pt x="433325" y="637228"/>
                    <a:pt x="430041" y="637228"/>
                  </a:cubicBezTo>
                  <a:cubicBezTo>
                    <a:pt x="397573" y="637354"/>
                    <a:pt x="365105" y="637102"/>
                    <a:pt x="332511" y="636596"/>
                  </a:cubicBezTo>
                  <a:cubicBezTo>
                    <a:pt x="330995" y="634828"/>
                    <a:pt x="329353" y="633059"/>
                    <a:pt x="327457" y="631417"/>
                  </a:cubicBezTo>
                  <a:cubicBezTo>
                    <a:pt x="278945" y="570903"/>
                    <a:pt x="216915" y="520622"/>
                    <a:pt x="146673" y="487396"/>
                  </a:cubicBezTo>
                  <a:cubicBezTo>
                    <a:pt x="101194" y="465288"/>
                    <a:pt x="50660" y="449117"/>
                    <a:pt x="0" y="448864"/>
                  </a:cubicBezTo>
                  <a:cubicBezTo>
                    <a:pt x="3916" y="434715"/>
                    <a:pt x="6696" y="418165"/>
                    <a:pt x="10486" y="399720"/>
                  </a:cubicBezTo>
                  <a:cubicBezTo>
                    <a:pt x="24382" y="341480"/>
                    <a:pt x="36889" y="282483"/>
                    <a:pt x="64051" y="228664"/>
                  </a:cubicBezTo>
                  <a:cubicBezTo>
                    <a:pt x="120775" y="137199"/>
                    <a:pt x="208830" y="64683"/>
                    <a:pt x="311413" y="30952"/>
                  </a:cubicBezTo>
                  <a:cubicBezTo>
                    <a:pt x="368516" y="9096"/>
                    <a:pt x="428651" y="379"/>
                    <a:pt x="489165" y="0"/>
                  </a:cubicBezTo>
                  <a:cubicBezTo>
                    <a:pt x="489417" y="632"/>
                    <a:pt x="489796" y="1516"/>
                    <a:pt x="490175" y="227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5"/>
            <p:cNvSpPr/>
            <p:nvPr/>
          </p:nvSpPr>
          <p:spPr>
            <a:xfrm>
              <a:off x="13183527" y="2906632"/>
              <a:ext cx="657315" cy="146799"/>
            </a:xfrm>
            <a:custGeom>
              <a:avLst/>
              <a:gdLst/>
              <a:ahLst/>
              <a:cxnLst/>
              <a:rect l="l" t="t" r="r" b="b"/>
              <a:pathLst>
                <a:path w="657315" h="146799" extrusionOk="0">
                  <a:moveTo>
                    <a:pt x="624089" y="114332"/>
                  </a:moveTo>
                  <a:cubicBezTo>
                    <a:pt x="635586" y="124692"/>
                    <a:pt x="646703" y="135430"/>
                    <a:pt x="657315" y="146800"/>
                  </a:cubicBezTo>
                  <a:cubicBezTo>
                    <a:pt x="515948" y="140862"/>
                    <a:pt x="374959" y="125702"/>
                    <a:pt x="236750" y="93613"/>
                  </a:cubicBezTo>
                  <a:cubicBezTo>
                    <a:pt x="157665" y="77443"/>
                    <a:pt x="73147" y="69231"/>
                    <a:pt x="0" y="29941"/>
                  </a:cubicBezTo>
                  <a:cubicBezTo>
                    <a:pt x="106121" y="10107"/>
                    <a:pt x="215020" y="13265"/>
                    <a:pt x="322404" y="16171"/>
                  </a:cubicBezTo>
                  <a:cubicBezTo>
                    <a:pt x="357778" y="18824"/>
                    <a:pt x="378496" y="12886"/>
                    <a:pt x="391635" y="0"/>
                  </a:cubicBezTo>
                  <a:cubicBezTo>
                    <a:pt x="400731" y="1011"/>
                    <a:pt x="409954" y="2148"/>
                    <a:pt x="418797" y="4295"/>
                  </a:cubicBezTo>
                  <a:cubicBezTo>
                    <a:pt x="494471" y="20719"/>
                    <a:pt x="565597" y="63167"/>
                    <a:pt x="624089" y="114332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5"/>
            <p:cNvSpPr/>
            <p:nvPr/>
          </p:nvSpPr>
          <p:spPr>
            <a:xfrm>
              <a:off x="13982336" y="2302149"/>
              <a:ext cx="140609" cy="64532"/>
            </a:xfrm>
            <a:custGeom>
              <a:avLst/>
              <a:gdLst/>
              <a:ahLst/>
              <a:cxnLst/>
              <a:rect l="l" t="t" r="r" b="b"/>
              <a:pathLst>
                <a:path w="140609" h="64532" extrusionOk="0">
                  <a:moveTo>
                    <a:pt x="140610" y="59984"/>
                  </a:moveTo>
                  <a:cubicBezTo>
                    <a:pt x="93740" y="56952"/>
                    <a:pt x="46364" y="55815"/>
                    <a:pt x="0" y="64532"/>
                  </a:cubicBezTo>
                  <a:cubicBezTo>
                    <a:pt x="5306" y="-30976"/>
                    <a:pt x="110795" y="-10131"/>
                    <a:pt x="140610" y="59984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5"/>
            <p:cNvSpPr/>
            <p:nvPr/>
          </p:nvSpPr>
          <p:spPr>
            <a:xfrm>
              <a:off x="11638156" y="7022716"/>
              <a:ext cx="746056" cy="505588"/>
            </a:xfrm>
            <a:custGeom>
              <a:avLst/>
              <a:gdLst/>
              <a:ahLst/>
              <a:cxnLst/>
              <a:rect l="l" t="t" r="r" b="b"/>
              <a:pathLst>
                <a:path w="746056" h="505588" extrusionOk="0">
                  <a:moveTo>
                    <a:pt x="746056" y="17940"/>
                  </a:moveTo>
                  <a:cubicBezTo>
                    <a:pt x="732791" y="36258"/>
                    <a:pt x="721926" y="57103"/>
                    <a:pt x="707398" y="73526"/>
                  </a:cubicBezTo>
                  <a:cubicBezTo>
                    <a:pt x="631850" y="142378"/>
                    <a:pt x="523835" y="133030"/>
                    <a:pt x="431990" y="163350"/>
                  </a:cubicBezTo>
                  <a:cubicBezTo>
                    <a:pt x="331933" y="191396"/>
                    <a:pt x="249564" y="265554"/>
                    <a:pt x="220002" y="366368"/>
                  </a:cubicBezTo>
                  <a:cubicBezTo>
                    <a:pt x="210400" y="399721"/>
                    <a:pt x="184628" y="479184"/>
                    <a:pt x="213685" y="504957"/>
                  </a:cubicBezTo>
                  <a:cubicBezTo>
                    <a:pt x="213938" y="505209"/>
                    <a:pt x="214317" y="505335"/>
                    <a:pt x="214569" y="505588"/>
                  </a:cubicBezTo>
                  <a:cubicBezTo>
                    <a:pt x="123862" y="501925"/>
                    <a:pt x="29111" y="487901"/>
                    <a:pt x="8140" y="429914"/>
                  </a:cubicBezTo>
                  <a:cubicBezTo>
                    <a:pt x="-14095" y="363462"/>
                    <a:pt x="12309" y="297895"/>
                    <a:pt x="50083" y="241424"/>
                  </a:cubicBezTo>
                  <a:cubicBezTo>
                    <a:pt x="134853" y="122670"/>
                    <a:pt x="309825" y="76179"/>
                    <a:pt x="444371" y="37142"/>
                  </a:cubicBezTo>
                  <a:cubicBezTo>
                    <a:pt x="500463" y="22235"/>
                    <a:pt x="557819" y="13644"/>
                    <a:pt x="614037" y="0"/>
                  </a:cubicBezTo>
                  <a:cubicBezTo>
                    <a:pt x="656485" y="10991"/>
                    <a:pt x="701208" y="15160"/>
                    <a:pt x="746056" y="1794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5"/>
            <p:cNvSpPr/>
            <p:nvPr/>
          </p:nvSpPr>
          <p:spPr>
            <a:xfrm>
              <a:off x="14242677" y="7367355"/>
              <a:ext cx="314603" cy="473434"/>
            </a:xfrm>
            <a:custGeom>
              <a:avLst/>
              <a:gdLst/>
              <a:ahLst/>
              <a:cxnLst/>
              <a:rect l="l" t="t" r="r" b="b"/>
              <a:pathLst>
                <a:path w="314603" h="473434" extrusionOk="0">
                  <a:moveTo>
                    <a:pt x="314604" y="0"/>
                  </a:moveTo>
                  <a:cubicBezTo>
                    <a:pt x="293380" y="24509"/>
                    <a:pt x="269629" y="47502"/>
                    <a:pt x="248279" y="71758"/>
                  </a:cubicBezTo>
                  <a:cubicBezTo>
                    <a:pt x="163003" y="162971"/>
                    <a:pt x="191428" y="300043"/>
                    <a:pt x="222507" y="408437"/>
                  </a:cubicBezTo>
                  <a:cubicBezTo>
                    <a:pt x="228444" y="422713"/>
                    <a:pt x="240699" y="428272"/>
                    <a:pt x="252700" y="427514"/>
                  </a:cubicBezTo>
                  <a:cubicBezTo>
                    <a:pt x="51577" y="540583"/>
                    <a:pt x="-76778" y="436357"/>
                    <a:pt x="51324" y="207945"/>
                  </a:cubicBezTo>
                  <a:cubicBezTo>
                    <a:pt x="87582" y="135809"/>
                    <a:pt x="140516" y="75800"/>
                    <a:pt x="195345" y="17561"/>
                  </a:cubicBezTo>
                  <a:cubicBezTo>
                    <a:pt x="236151" y="22108"/>
                    <a:pt x="276957" y="15413"/>
                    <a:pt x="314604" y="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5"/>
            <p:cNvSpPr/>
            <p:nvPr/>
          </p:nvSpPr>
          <p:spPr>
            <a:xfrm>
              <a:off x="10410653" y="2422394"/>
              <a:ext cx="602330" cy="1853317"/>
            </a:xfrm>
            <a:custGeom>
              <a:avLst/>
              <a:gdLst/>
              <a:ahLst/>
              <a:cxnLst/>
              <a:rect l="l" t="t" r="r" b="b"/>
              <a:pathLst>
                <a:path w="602330" h="1853317" extrusionOk="0">
                  <a:moveTo>
                    <a:pt x="423821" y="464656"/>
                  </a:moveTo>
                  <a:cubicBezTo>
                    <a:pt x="480419" y="444064"/>
                    <a:pt x="540680" y="408437"/>
                    <a:pt x="602331" y="416649"/>
                  </a:cubicBezTo>
                  <a:cubicBezTo>
                    <a:pt x="586665" y="538688"/>
                    <a:pt x="409419" y="605266"/>
                    <a:pt x="322880" y="675381"/>
                  </a:cubicBezTo>
                  <a:cubicBezTo>
                    <a:pt x="313911" y="683719"/>
                    <a:pt x="308226" y="695089"/>
                    <a:pt x="307215" y="707217"/>
                  </a:cubicBezTo>
                  <a:cubicBezTo>
                    <a:pt x="302414" y="737285"/>
                    <a:pt x="297361" y="767352"/>
                    <a:pt x="293318" y="797546"/>
                  </a:cubicBezTo>
                  <a:cubicBezTo>
                    <a:pt x="276516" y="902656"/>
                    <a:pt x="281948" y="1009408"/>
                    <a:pt x="284222" y="1115275"/>
                  </a:cubicBezTo>
                  <a:cubicBezTo>
                    <a:pt x="282327" y="1301365"/>
                    <a:pt x="344357" y="1517901"/>
                    <a:pt x="533858" y="1590796"/>
                  </a:cubicBezTo>
                  <a:cubicBezTo>
                    <a:pt x="537395" y="1592312"/>
                    <a:pt x="541059" y="1594081"/>
                    <a:pt x="544975" y="1595849"/>
                  </a:cubicBezTo>
                  <a:cubicBezTo>
                    <a:pt x="542701" y="1602040"/>
                    <a:pt x="540427" y="1608230"/>
                    <a:pt x="538027" y="1614421"/>
                  </a:cubicBezTo>
                  <a:cubicBezTo>
                    <a:pt x="505938" y="1694769"/>
                    <a:pt x="470312" y="1773728"/>
                    <a:pt x="435949" y="1853318"/>
                  </a:cubicBezTo>
                  <a:cubicBezTo>
                    <a:pt x="435191" y="1852813"/>
                    <a:pt x="434307" y="1852181"/>
                    <a:pt x="433549" y="1851676"/>
                  </a:cubicBezTo>
                  <a:cubicBezTo>
                    <a:pt x="404366" y="1830452"/>
                    <a:pt x="379352" y="1803795"/>
                    <a:pt x="355095" y="1777139"/>
                  </a:cubicBezTo>
                  <a:cubicBezTo>
                    <a:pt x="270578" y="1664575"/>
                    <a:pt x="196799" y="1539252"/>
                    <a:pt x="150940" y="1405591"/>
                  </a:cubicBezTo>
                  <a:cubicBezTo>
                    <a:pt x="54926" y="1143195"/>
                    <a:pt x="34081" y="860965"/>
                    <a:pt x="12604" y="584800"/>
                  </a:cubicBezTo>
                  <a:cubicBezTo>
                    <a:pt x="6793" y="492576"/>
                    <a:pt x="1740" y="398836"/>
                    <a:pt x="350" y="305981"/>
                  </a:cubicBezTo>
                  <a:cubicBezTo>
                    <a:pt x="-29" y="257342"/>
                    <a:pt x="-661" y="208577"/>
                    <a:pt x="1992" y="159939"/>
                  </a:cubicBezTo>
                  <a:cubicBezTo>
                    <a:pt x="8183" y="115722"/>
                    <a:pt x="5151" y="65315"/>
                    <a:pt x="31428" y="27414"/>
                  </a:cubicBezTo>
                  <a:cubicBezTo>
                    <a:pt x="41029" y="36763"/>
                    <a:pt x="43935" y="50786"/>
                    <a:pt x="47093" y="63420"/>
                  </a:cubicBezTo>
                  <a:cubicBezTo>
                    <a:pt x="57200" y="114079"/>
                    <a:pt x="62380" y="165624"/>
                    <a:pt x="61748" y="217294"/>
                  </a:cubicBezTo>
                  <a:cubicBezTo>
                    <a:pt x="67054" y="244961"/>
                    <a:pt x="47725" y="305854"/>
                    <a:pt x="88405" y="308760"/>
                  </a:cubicBezTo>
                  <a:cubicBezTo>
                    <a:pt x="131863" y="308760"/>
                    <a:pt x="112408" y="212999"/>
                    <a:pt x="116703" y="182426"/>
                  </a:cubicBezTo>
                  <a:cubicBezTo>
                    <a:pt x="125673" y="121028"/>
                    <a:pt x="121378" y="43333"/>
                    <a:pt x="173301" y="0"/>
                  </a:cubicBezTo>
                  <a:cubicBezTo>
                    <a:pt x="195030" y="29057"/>
                    <a:pt x="193262" y="68852"/>
                    <a:pt x="197304" y="103467"/>
                  </a:cubicBezTo>
                  <a:cubicBezTo>
                    <a:pt x="204758" y="176615"/>
                    <a:pt x="196294" y="251657"/>
                    <a:pt x="206527" y="323920"/>
                  </a:cubicBezTo>
                  <a:cubicBezTo>
                    <a:pt x="217897" y="353735"/>
                    <a:pt x="264261" y="347039"/>
                    <a:pt x="267799" y="315835"/>
                  </a:cubicBezTo>
                  <a:cubicBezTo>
                    <a:pt x="279800" y="227780"/>
                    <a:pt x="273484" y="73905"/>
                    <a:pt x="361033" y="23877"/>
                  </a:cubicBezTo>
                  <a:cubicBezTo>
                    <a:pt x="375688" y="119638"/>
                    <a:pt x="353958" y="217673"/>
                    <a:pt x="348147" y="313687"/>
                  </a:cubicBezTo>
                  <a:cubicBezTo>
                    <a:pt x="348273" y="361441"/>
                    <a:pt x="320606" y="442674"/>
                    <a:pt x="370382" y="471983"/>
                  </a:cubicBezTo>
                  <a:cubicBezTo>
                    <a:pt x="388069" y="481079"/>
                    <a:pt x="406892" y="470720"/>
                    <a:pt x="423821" y="4646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5"/>
            <p:cNvSpPr/>
            <p:nvPr/>
          </p:nvSpPr>
          <p:spPr>
            <a:xfrm>
              <a:off x="15877091" y="4396866"/>
              <a:ext cx="592226" cy="2158666"/>
            </a:xfrm>
            <a:custGeom>
              <a:avLst/>
              <a:gdLst/>
              <a:ahLst/>
              <a:cxnLst/>
              <a:rect l="l" t="t" r="r" b="b"/>
              <a:pathLst>
                <a:path w="592226" h="2158666" extrusionOk="0">
                  <a:moveTo>
                    <a:pt x="591748" y="897476"/>
                  </a:moveTo>
                  <a:cubicBezTo>
                    <a:pt x="596170" y="1031642"/>
                    <a:pt x="568755" y="1163788"/>
                    <a:pt x="558522" y="1297070"/>
                  </a:cubicBezTo>
                  <a:cubicBezTo>
                    <a:pt x="537298" y="1468505"/>
                    <a:pt x="523528" y="1641203"/>
                    <a:pt x="495355" y="1811628"/>
                  </a:cubicBezTo>
                  <a:cubicBezTo>
                    <a:pt x="466804" y="1918001"/>
                    <a:pt x="442169" y="2094868"/>
                    <a:pt x="345776" y="2158667"/>
                  </a:cubicBezTo>
                  <a:cubicBezTo>
                    <a:pt x="350703" y="2111039"/>
                    <a:pt x="364852" y="2065053"/>
                    <a:pt x="379886" y="2019700"/>
                  </a:cubicBezTo>
                  <a:cubicBezTo>
                    <a:pt x="389235" y="1997591"/>
                    <a:pt x="396689" y="1962470"/>
                    <a:pt x="366495" y="1953880"/>
                  </a:cubicBezTo>
                  <a:cubicBezTo>
                    <a:pt x="336175" y="1945795"/>
                    <a:pt x="325436" y="1981168"/>
                    <a:pt x="312045" y="2000876"/>
                  </a:cubicBezTo>
                  <a:cubicBezTo>
                    <a:pt x="278693" y="2050778"/>
                    <a:pt x="255321" y="2109902"/>
                    <a:pt x="209714" y="2150076"/>
                  </a:cubicBezTo>
                  <a:cubicBezTo>
                    <a:pt x="225506" y="2070107"/>
                    <a:pt x="257595" y="1994559"/>
                    <a:pt x="281219" y="1916990"/>
                  </a:cubicBezTo>
                  <a:cubicBezTo>
                    <a:pt x="285768" y="1883386"/>
                    <a:pt x="239276" y="1867088"/>
                    <a:pt x="222601" y="1896777"/>
                  </a:cubicBezTo>
                  <a:cubicBezTo>
                    <a:pt x="196955" y="1953374"/>
                    <a:pt x="166887" y="2008077"/>
                    <a:pt x="131893" y="2059495"/>
                  </a:cubicBezTo>
                  <a:cubicBezTo>
                    <a:pt x="108395" y="2090320"/>
                    <a:pt x="88434" y="2129863"/>
                    <a:pt x="52050" y="2146791"/>
                  </a:cubicBezTo>
                  <a:cubicBezTo>
                    <a:pt x="79212" y="2034228"/>
                    <a:pt x="145663" y="1936699"/>
                    <a:pt x="185206" y="1828557"/>
                  </a:cubicBezTo>
                  <a:cubicBezTo>
                    <a:pt x="196575" y="1791415"/>
                    <a:pt x="230938" y="1726226"/>
                    <a:pt x="179521" y="1705760"/>
                  </a:cubicBezTo>
                  <a:cubicBezTo>
                    <a:pt x="168277" y="1702728"/>
                    <a:pt x="156654" y="1705128"/>
                    <a:pt x="146547" y="1710561"/>
                  </a:cubicBezTo>
                  <a:cubicBezTo>
                    <a:pt x="100309" y="1728627"/>
                    <a:pt x="50660" y="1754272"/>
                    <a:pt x="0" y="1747956"/>
                  </a:cubicBezTo>
                  <a:cubicBezTo>
                    <a:pt x="43459" y="1680746"/>
                    <a:pt x="109279" y="1632486"/>
                    <a:pt x="174215" y="1587133"/>
                  </a:cubicBezTo>
                  <a:cubicBezTo>
                    <a:pt x="218558" y="1558328"/>
                    <a:pt x="278314" y="1531672"/>
                    <a:pt x="289684" y="1473180"/>
                  </a:cubicBezTo>
                  <a:cubicBezTo>
                    <a:pt x="354619" y="1279004"/>
                    <a:pt x="369401" y="1071438"/>
                    <a:pt x="362199" y="867787"/>
                  </a:cubicBezTo>
                  <a:cubicBezTo>
                    <a:pt x="362326" y="720482"/>
                    <a:pt x="332258" y="573809"/>
                    <a:pt x="275029" y="438126"/>
                  </a:cubicBezTo>
                  <a:cubicBezTo>
                    <a:pt x="248625" y="370916"/>
                    <a:pt x="217547" y="305475"/>
                    <a:pt x="190133" y="238771"/>
                  </a:cubicBezTo>
                  <a:cubicBezTo>
                    <a:pt x="214642" y="159686"/>
                    <a:pt x="235992" y="79843"/>
                    <a:pt x="257595" y="0"/>
                  </a:cubicBezTo>
                  <a:cubicBezTo>
                    <a:pt x="274145" y="22867"/>
                    <a:pt x="297896" y="45354"/>
                    <a:pt x="308002" y="60893"/>
                  </a:cubicBezTo>
                  <a:cubicBezTo>
                    <a:pt x="368011" y="126334"/>
                    <a:pt x="411722" y="203903"/>
                    <a:pt x="449875" y="283620"/>
                  </a:cubicBezTo>
                  <a:cubicBezTo>
                    <a:pt x="552458" y="471225"/>
                    <a:pt x="586821" y="685235"/>
                    <a:pt x="591748" y="8974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5"/>
            <p:cNvSpPr/>
            <p:nvPr/>
          </p:nvSpPr>
          <p:spPr>
            <a:xfrm>
              <a:off x="13922453" y="5807131"/>
              <a:ext cx="488785" cy="914783"/>
            </a:xfrm>
            <a:custGeom>
              <a:avLst/>
              <a:gdLst/>
              <a:ahLst/>
              <a:cxnLst/>
              <a:rect l="l" t="t" r="r" b="b"/>
              <a:pathLst>
                <a:path w="488785" h="914783" extrusionOk="0">
                  <a:moveTo>
                    <a:pt x="333648" y="113827"/>
                  </a:moveTo>
                  <a:cubicBezTo>
                    <a:pt x="366621" y="339207"/>
                    <a:pt x="420692" y="559785"/>
                    <a:pt x="488786" y="776827"/>
                  </a:cubicBezTo>
                  <a:cubicBezTo>
                    <a:pt x="413617" y="806010"/>
                    <a:pt x="345650" y="861092"/>
                    <a:pt x="288294" y="914784"/>
                  </a:cubicBezTo>
                  <a:cubicBezTo>
                    <a:pt x="256711" y="830519"/>
                    <a:pt x="230054" y="743980"/>
                    <a:pt x="203903" y="657694"/>
                  </a:cubicBezTo>
                  <a:cubicBezTo>
                    <a:pt x="137199" y="453412"/>
                    <a:pt x="88813" y="242940"/>
                    <a:pt x="14908" y="40932"/>
                  </a:cubicBezTo>
                  <a:cubicBezTo>
                    <a:pt x="10233" y="30068"/>
                    <a:pt x="5938" y="18319"/>
                    <a:pt x="0" y="7707"/>
                  </a:cubicBezTo>
                  <a:cubicBezTo>
                    <a:pt x="106121" y="4674"/>
                    <a:pt x="212368" y="2021"/>
                    <a:pt x="318488" y="0"/>
                  </a:cubicBezTo>
                  <a:cubicBezTo>
                    <a:pt x="317098" y="38027"/>
                    <a:pt x="328342" y="76558"/>
                    <a:pt x="333648" y="113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5"/>
            <p:cNvSpPr/>
            <p:nvPr/>
          </p:nvSpPr>
          <p:spPr>
            <a:xfrm>
              <a:off x="12262878" y="5863855"/>
              <a:ext cx="303254" cy="526685"/>
            </a:xfrm>
            <a:custGeom>
              <a:avLst/>
              <a:gdLst/>
              <a:ahLst/>
              <a:cxnLst/>
              <a:rect l="l" t="t" r="r" b="b"/>
              <a:pathLst>
                <a:path w="303254" h="526685" extrusionOk="0">
                  <a:moveTo>
                    <a:pt x="222275" y="461624"/>
                  </a:moveTo>
                  <a:cubicBezTo>
                    <a:pt x="224422" y="475521"/>
                    <a:pt x="223412" y="492071"/>
                    <a:pt x="231371" y="504072"/>
                  </a:cubicBezTo>
                  <a:cubicBezTo>
                    <a:pt x="172499" y="506346"/>
                    <a:pt x="105542" y="518980"/>
                    <a:pt x="70042" y="526686"/>
                  </a:cubicBezTo>
                  <a:cubicBezTo>
                    <a:pt x="70042" y="523023"/>
                    <a:pt x="69284" y="519359"/>
                    <a:pt x="67768" y="515821"/>
                  </a:cubicBezTo>
                  <a:cubicBezTo>
                    <a:pt x="46797" y="467309"/>
                    <a:pt x="24436" y="419050"/>
                    <a:pt x="10413" y="368011"/>
                  </a:cubicBezTo>
                  <a:cubicBezTo>
                    <a:pt x="-20539" y="241803"/>
                    <a:pt x="19635" y="102331"/>
                    <a:pt x="102763" y="3032"/>
                  </a:cubicBezTo>
                  <a:cubicBezTo>
                    <a:pt x="169593" y="2274"/>
                    <a:pt x="236424" y="1263"/>
                    <a:pt x="303255" y="0"/>
                  </a:cubicBezTo>
                  <a:cubicBezTo>
                    <a:pt x="219874" y="77443"/>
                    <a:pt x="216590" y="214010"/>
                    <a:pt x="213179" y="321899"/>
                  </a:cubicBezTo>
                  <a:cubicBezTo>
                    <a:pt x="212926" y="368643"/>
                    <a:pt x="217727" y="415260"/>
                    <a:pt x="222275" y="4616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5"/>
            <p:cNvSpPr/>
            <p:nvPr/>
          </p:nvSpPr>
          <p:spPr>
            <a:xfrm>
              <a:off x="13063636" y="3529629"/>
              <a:ext cx="466277" cy="1025466"/>
            </a:xfrm>
            <a:custGeom>
              <a:avLst/>
              <a:gdLst/>
              <a:ahLst/>
              <a:cxnLst/>
              <a:rect l="l" t="t" r="r" b="b"/>
              <a:pathLst>
                <a:path w="466277" h="1025466" extrusionOk="0">
                  <a:moveTo>
                    <a:pt x="335922" y="38487"/>
                  </a:moveTo>
                  <a:cubicBezTo>
                    <a:pt x="482595" y="180866"/>
                    <a:pt x="483859" y="412183"/>
                    <a:pt x="443937" y="599789"/>
                  </a:cubicBezTo>
                  <a:cubicBezTo>
                    <a:pt x="406921" y="774761"/>
                    <a:pt x="338322" y="1013911"/>
                    <a:pt x="124691" y="1024776"/>
                  </a:cubicBezTo>
                  <a:cubicBezTo>
                    <a:pt x="76306" y="1028566"/>
                    <a:pt x="35121" y="1016564"/>
                    <a:pt x="0" y="993445"/>
                  </a:cubicBezTo>
                  <a:cubicBezTo>
                    <a:pt x="16297" y="982328"/>
                    <a:pt x="31078" y="966283"/>
                    <a:pt x="39921" y="954155"/>
                  </a:cubicBezTo>
                  <a:cubicBezTo>
                    <a:pt x="79464" y="901853"/>
                    <a:pt x="100941" y="839065"/>
                    <a:pt x="120775" y="777414"/>
                  </a:cubicBezTo>
                  <a:cubicBezTo>
                    <a:pt x="150337" y="688601"/>
                    <a:pt x="162339" y="596757"/>
                    <a:pt x="61272" y="552413"/>
                  </a:cubicBezTo>
                  <a:cubicBezTo>
                    <a:pt x="113069" y="546602"/>
                    <a:pt x="197965" y="536748"/>
                    <a:pt x="191522" y="467012"/>
                  </a:cubicBezTo>
                  <a:cubicBezTo>
                    <a:pt x="185584" y="322107"/>
                    <a:pt x="200366" y="157115"/>
                    <a:pt x="101572" y="38487"/>
                  </a:cubicBezTo>
                  <a:cubicBezTo>
                    <a:pt x="99046" y="36466"/>
                    <a:pt x="96014" y="33813"/>
                    <a:pt x="92603" y="31160"/>
                  </a:cubicBezTo>
                  <a:cubicBezTo>
                    <a:pt x="129240" y="8167"/>
                    <a:pt x="171940" y="-3582"/>
                    <a:pt x="216915" y="966"/>
                  </a:cubicBezTo>
                  <a:cubicBezTo>
                    <a:pt x="227022" y="9430"/>
                    <a:pt x="241298" y="7662"/>
                    <a:pt x="253678" y="8925"/>
                  </a:cubicBezTo>
                  <a:cubicBezTo>
                    <a:pt x="283999" y="9430"/>
                    <a:pt x="313940" y="17263"/>
                    <a:pt x="335922" y="384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5"/>
            <p:cNvSpPr/>
            <p:nvPr/>
          </p:nvSpPr>
          <p:spPr>
            <a:xfrm>
              <a:off x="13985494" y="3481566"/>
              <a:ext cx="440533" cy="984528"/>
            </a:xfrm>
            <a:custGeom>
              <a:avLst/>
              <a:gdLst/>
              <a:ahLst/>
              <a:cxnLst/>
              <a:rect l="l" t="t" r="r" b="b"/>
              <a:pathLst>
                <a:path w="440533" h="984528" extrusionOk="0">
                  <a:moveTo>
                    <a:pt x="384055" y="80486"/>
                  </a:moveTo>
                  <a:cubicBezTo>
                    <a:pt x="428903" y="157676"/>
                    <a:pt x="442042" y="249394"/>
                    <a:pt x="440400" y="338586"/>
                  </a:cubicBezTo>
                  <a:cubicBezTo>
                    <a:pt x="429535" y="550574"/>
                    <a:pt x="397573" y="954085"/>
                    <a:pt x="129113" y="984278"/>
                  </a:cubicBezTo>
                  <a:cubicBezTo>
                    <a:pt x="80348" y="986805"/>
                    <a:pt x="37268" y="970003"/>
                    <a:pt x="0" y="942841"/>
                  </a:cubicBezTo>
                  <a:cubicBezTo>
                    <a:pt x="61525" y="905320"/>
                    <a:pt x="129492" y="746013"/>
                    <a:pt x="131387" y="705839"/>
                  </a:cubicBezTo>
                  <a:cubicBezTo>
                    <a:pt x="143136" y="614373"/>
                    <a:pt x="108268" y="607551"/>
                    <a:pt x="40048" y="566998"/>
                  </a:cubicBezTo>
                  <a:cubicBezTo>
                    <a:pt x="106626" y="542110"/>
                    <a:pt x="180278" y="551080"/>
                    <a:pt x="184827" y="461003"/>
                  </a:cubicBezTo>
                  <a:cubicBezTo>
                    <a:pt x="202008" y="312940"/>
                    <a:pt x="252794" y="126598"/>
                    <a:pt x="156527" y="11"/>
                  </a:cubicBezTo>
                  <a:cubicBezTo>
                    <a:pt x="186090" y="-242"/>
                    <a:pt x="216915" y="3801"/>
                    <a:pt x="248878" y="13024"/>
                  </a:cubicBezTo>
                  <a:cubicBezTo>
                    <a:pt x="299664" y="18709"/>
                    <a:pt x="355882" y="33869"/>
                    <a:pt x="384055" y="804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5"/>
            <p:cNvSpPr/>
            <p:nvPr/>
          </p:nvSpPr>
          <p:spPr>
            <a:xfrm>
              <a:off x="12185481" y="6421028"/>
              <a:ext cx="446579" cy="568593"/>
            </a:xfrm>
            <a:custGeom>
              <a:avLst/>
              <a:gdLst/>
              <a:ahLst/>
              <a:cxnLst/>
              <a:rect l="l" t="t" r="r" b="b"/>
              <a:pathLst>
                <a:path w="446579" h="568593" extrusionOk="0">
                  <a:moveTo>
                    <a:pt x="442429" y="503906"/>
                  </a:moveTo>
                  <a:cubicBezTo>
                    <a:pt x="450767" y="520708"/>
                    <a:pt x="446219" y="545975"/>
                    <a:pt x="431691" y="557976"/>
                  </a:cubicBezTo>
                  <a:cubicBezTo>
                    <a:pt x="419310" y="564419"/>
                    <a:pt x="405793" y="567325"/>
                    <a:pt x="391896" y="568336"/>
                  </a:cubicBezTo>
                  <a:cubicBezTo>
                    <a:pt x="348058" y="569978"/>
                    <a:pt x="304473" y="563409"/>
                    <a:pt x="260888" y="558734"/>
                  </a:cubicBezTo>
                  <a:cubicBezTo>
                    <a:pt x="176875" y="548249"/>
                    <a:pt x="76566" y="559366"/>
                    <a:pt x="7335" y="503021"/>
                  </a:cubicBezTo>
                  <a:cubicBezTo>
                    <a:pt x="-13510" y="477502"/>
                    <a:pt x="14789" y="444908"/>
                    <a:pt x="33613" y="426842"/>
                  </a:cubicBezTo>
                  <a:cubicBezTo>
                    <a:pt x="48899" y="412819"/>
                    <a:pt x="73282" y="407007"/>
                    <a:pt x="81872" y="387047"/>
                  </a:cubicBezTo>
                  <a:cubicBezTo>
                    <a:pt x="87936" y="372771"/>
                    <a:pt x="83136" y="354831"/>
                    <a:pt x="70502" y="345735"/>
                  </a:cubicBezTo>
                  <a:cubicBezTo>
                    <a:pt x="-33849" y="292801"/>
                    <a:pt x="104486" y="253006"/>
                    <a:pt x="109666" y="192240"/>
                  </a:cubicBezTo>
                  <a:cubicBezTo>
                    <a:pt x="109539" y="145496"/>
                    <a:pt x="46751" y="146254"/>
                    <a:pt x="26033" y="109996"/>
                  </a:cubicBezTo>
                  <a:cubicBezTo>
                    <a:pt x="-9088" y="39755"/>
                    <a:pt x="312811" y="-4336"/>
                    <a:pt x="359428" y="339"/>
                  </a:cubicBezTo>
                  <a:cubicBezTo>
                    <a:pt x="363723" y="14614"/>
                    <a:pt x="374588" y="24974"/>
                    <a:pt x="384947" y="35207"/>
                  </a:cubicBezTo>
                  <a:cubicBezTo>
                    <a:pt x="409709" y="65021"/>
                    <a:pt x="409456" y="94963"/>
                    <a:pt x="386084" y="125535"/>
                  </a:cubicBezTo>
                  <a:cubicBezTo>
                    <a:pt x="371935" y="144865"/>
                    <a:pt x="351595" y="165331"/>
                    <a:pt x="359428" y="191355"/>
                  </a:cubicBezTo>
                  <a:cubicBezTo>
                    <a:pt x="368271" y="225213"/>
                    <a:pt x="414762" y="222560"/>
                    <a:pt x="429291" y="252375"/>
                  </a:cubicBezTo>
                  <a:cubicBezTo>
                    <a:pt x="447862" y="318321"/>
                    <a:pt x="334035" y="354326"/>
                    <a:pt x="361828" y="421536"/>
                  </a:cubicBezTo>
                  <a:cubicBezTo>
                    <a:pt x="383431" y="453625"/>
                    <a:pt x="425501" y="467395"/>
                    <a:pt x="442429" y="503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5"/>
            <p:cNvSpPr/>
            <p:nvPr/>
          </p:nvSpPr>
          <p:spPr>
            <a:xfrm>
              <a:off x="14138070" y="6624815"/>
              <a:ext cx="592305" cy="696955"/>
            </a:xfrm>
            <a:custGeom>
              <a:avLst/>
              <a:gdLst/>
              <a:ahLst/>
              <a:cxnLst/>
              <a:rect l="l" t="t" r="r" b="b"/>
              <a:pathLst>
                <a:path w="592305" h="696955" extrusionOk="0">
                  <a:moveTo>
                    <a:pt x="516108" y="362401"/>
                  </a:moveTo>
                  <a:cubicBezTo>
                    <a:pt x="543144" y="363538"/>
                    <a:pt x="602142" y="345598"/>
                    <a:pt x="590898" y="393227"/>
                  </a:cubicBezTo>
                  <a:cubicBezTo>
                    <a:pt x="585592" y="420515"/>
                    <a:pt x="553882" y="447550"/>
                    <a:pt x="582181" y="470543"/>
                  </a:cubicBezTo>
                  <a:cubicBezTo>
                    <a:pt x="570937" y="520318"/>
                    <a:pt x="533922" y="559103"/>
                    <a:pt x="502465" y="597508"/>
                  </a:cubicBezTo>
                  <a:cubicBezTo>
                    <a:pt x="457869" y="650695"/>
                    <a:pt x="389775" y="704639"/>
                    <a:pt x="314732" y="696049"/>
                  </a:cubicBezTo>
                  <a:cubicBezTo>
                    <a:pt x="225541" y="686195"/>
                    <a:pt x="217455" y="672677"/>
                    <a:pt x="250176" y="590560"/>
                  </a:cubicBezTo>
                  <a:cubicBezTo>
                    <a:pt x="254976" y="569588"/>
                    <a:pt x="238174" y="547733"/>
                    <a:pt x="216444" y="547859"/>
                  </a:cubicBezTo>
                  <a:cubicBezTo>
                    <a:pt x="172354" y="557082"/>
                    <a:pt x="73813" y="532067"/>
                    <a:pt x="101607" y="470922"/>
                  </a:cubicBezTo>
                  <a:cubicBezTo>
                    <a:pt x="111335" y="440728"/>
                    <a:pt x="143424" y="414956"/>
                    <a:pt x="133948" y="380720"/>
                  </a:cubicBezTo>
                  <a:cubicBezTo>
                    <a:pt x="125989" y="352673"/>
                    <a:pt x="95290" y="354442"/>
                    <a:pt x="71918" y="351031"/>
                  </a:cubicBezTo>
                  <a:cubicBezTo>
                    <a:pt x="-4134" y="332081"/>
                    <a:pt x="-15125" y="266514"/>
                    <a:pt x="16837" y="202841"/>
                  </a:cubicBezTo>
                  <a:cubicBezTo>
                    <a:pt x="17342" y="201704"/>
                    <a:pt x="17974" y="200567"/>
                    <a:pt x="18479" y="199177"/>
                  </a:cubicBezTo>
                  <a:cubicBezTo>
                    <a:pt x="81520" y="163299"/>
                    <a:pt x="131548" y="106575"/>
                    <a:pt x="193073" y="67664"/>
                  </a:cubicBezTo>
                  <a:cubicBezTo>
                    <a:pt x="253713" y="30775"/>
                    <a:pt x="323702" y="-6494"/>
                    <a:pt x="396723" y="960"/>
                  </a:cubicBezTo>
                  <a:cubicBezTo>
                    <a:pt x="460143" y="19531"/>
                    <a:pt x="423885" y="90657"/>
                    <a:pt x="397986" y="126914"/>
                  </a:cubicBezTo>
                  <a:cubicBezTo>
                    <a:pt x="388511" y="142580"/>
                    <a:pt x="370824" y="153319"/>
                    <a:pt x="368172" y="172521"/>
                  </a:cubicBezTo>
                  <a:cubicBezTo>
                    <a:pt x="364634" y="209789"/>
                    <a:pt x="404177" y="216233"/>
                    <a:pt x="432223" y="207768"/>
                  </a:cubicBezTo>
                  <a:cubicBezTo>
                    <a:pt x="456984" y="203599"/>
                    <a:pt x="483388" y="205494"/>
                    <a:pt x="506381" y="216106"/>
                  </a:cubicBezTo>
                  <a:cubicBezTo>
                    <a:pt x="543902" y="240741"/>
                    <a:pt x="495390" y="290391"/>
                    <a:pt x="485030" y="318184"/>
                  </a:cubicBezTo>
                  <a:cubicBezTo>
                    <a:pt x="478461" y="338398"/>
                    <a:pt x="495011" y="361011"/>
                    <a:pt x="516108" y="3624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5"/>
            <p:cNvSpPr/>
            <p:nvPr/>
          </p:nvSpPr>
          <p:spPr>
            <a:xfrm>
              <a:off x="14274419" y="7459452"/>
              <a:ext cx="646779" cy="522705"/>
            </a:xfrm>
            <a:custGeom>
              <a:avLst/>
              <a:gdLst/>
              <a:ahLst/>
              <a:cxnLst/>
              <a:rect l="l" t="t" r="r" b="b"/>
              <a:pathLst>
                <a:path w="646779" h="522705" extrusionOk="0">
                  <a:moveTo>
                    <a:pt x="636723" y="0"/>
                  </a:moveTo>
                  <a:cubicBezTo>
                    <a:pt x="689404" y="206303"/>
                    <a:pt x="526560" y="355630"/>
                    <a:pt x="347797" y="461245"/>
                  </a:cubicBezTo>
                  <a:cubicBezTo>
                    <a:pt x="270481" y="511652"/>
                    <a:pt x="164361" y="548036"/>
                    <a:pt x="77443" y="500661"/>
                  </a:cubicBezTo>
                  <a:cubicBezTo>
                    <a:pt x="47754" y="482216"/>
                    <a:pt x="29562" y="449370"/>
                    <a:pt x="126" y="431051"/>
                  </a:cubicBezTo>
                  <a:cubicBezTo>
                    <a:pt x="126" y="430799"/>
                    <a:pt x="0" y="430420"/>
                    <a:pt x="0" y="430040"/>
                  </a:cubicBezTo>
                  <a:cubicBezTo>
                    <a:pt x="6317" y="432441"/>
                    <a:pt x="12886" y="434336"/>
                    <a:pt x="19708" y="435725"/>
                  </a:cubicBezTo>
                  <a:cubicBezTo>
                    <a:pt x="196954" y="477289"/>
                    <a:pt x="363210" y="322783"/>
                    <a:pt x="476152" y="204156"/>
                  </a:cubicBezTo>
                  <a:cubicBezTo>
                    <a:pt x="532624" y="139978"/>
                    <a:pt x="600844" y="78580"/>
                    <a:pt x="6367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5"/>
            <p:cNvSpPr/>
            <p:nvPr/>
          </p:nvSpPr>
          <p:spPr>
            <a:xfrm>
              <a:off x="11646422" y="7534115"/>
              <a:ext cx="984014" cy="198486"/>
            </a:xfrm>
            <a:custGeom>
              <a:avLst/>
              <a:gdLst/>
              <a:ahLst/>
              <a:cxnLst/>
              <a:rect l="l" t="t" r="r" b="b"/>
              <a:pathLst>
                <a:path w="984014" h="198486" extrusionOk="0">
                  <a:moveTo>
                    <a:pt x="984015" y="0"/>
                  </a:moveTo>
                  <a:cubicBezTo>
                    <a:pt x="979088" y="91718"/>
                    <a:pt x="983888" y="185963"/>
                    <a:pt x="863366" y="183942"/>
                  </a:cubicBezTo>
                  <a:cubicBezTo>
                    <a:pt x="797293" y="186469"/>
                    <a:pt x="731852" y="199228"/>
                    <a:pt x="665653" y="198344"/>
                  </a:cubicBezTo>
                  <a:cubicBezTo>
                    <a:pt x="537172" y="199355"/>
                    <a:pt x="408311" y="195060"/>
                    <a:pt x="280588" y="182679"/>
                  </a:cubicBezTo>
                  <a:cubicBezTo>
                    <a:pt x="201503" y="175604"/>
                    <a:pt x="111553" y="186974"/>
                    <a:pt x="42322" y="141747"/>
                  </a:cubicBezTo>
                  <a:cubicBezTo>
                    <a:pt x="10865" y="106878"/>
                    <a:pt x="17308" y="53565"/>
                    <a:pt x="0" y="11875"/>
                  </a:cubicBezTo>
                  <a:cubicBezTo>
                    <a:pt x="110921" y="79338"/>
                    <a:pt x="335164" y="54197"/>
                    <a:pt x="444948" y="64809"/>
                  </a:cubicBezTo>
                  <a:cubicBezTo>
                    <a:pt x="547405" y="65820"/>
                    <a:pt x="649988" y="64177"/>
                    <a:pt x="752445" y="61146"/>
                  </a:cubicBezTo>
                  <a:cubicBezTo>
                    <a:pt x="853385" y="62156"/>
                    <a:pt x="931839" y="44975"/>
                    <a:pt x="9840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0" name="Google Shape;1000;p25"/>
            <p:cNvGrpSpPr/>
            <p:nvPr/>
          </p:nvGrpSpPr>
          <p:grpSpPr>
            <a:xfrm>
              <a:off x="10298653" y="2237772"/>
              <a:ext cx="6316985" cy="5806529"/>
              <a:chOff x="10298653" y="2237772"/>
              <a:chExt cx="6316985" cy="5806529"/>
            </a:xfrm>
          </p:grpSpPr>
          <p:sp>
            <p:nvSpPr>
              <p:cNvPr id="1001" name="Google Shape;1001;p25"/>
              <p:cNvSpPr/>
              <p:nvPr/>
            </p:nvSpPr>
            <p:spPr>
              <a:xfrm>
                <a:off x="10298653" y="2237772"/>
                <a:ext cx="6316985" cy="5806529"/>
              </a:xfrm>
              <a:custGeom>
                <a:avLst/>
                <a:gdLst/>
                <a:ahLst/>
                <a:cxnLst/>
                <a:rect l="l" t="t" r="r" b="b"/>
                <a:pathLst>
                  <a:path w="6316985" h="5806529" extrusionOk="0">
                    <a:moveTo>
                      <a:pt x="6014669" y="1606510"/>
                    </a:moveTo>
                    <a:cubicBezTo>
                      <a:pt x="6079478" y="1415115"/>
                      <a:pt x="6137718" y="1221571"/>
                      <a:pt x="6203411" y="1030302"/>
                    </a:cubicBezTo>
                    <a:cubicBezTo>
                      <a:pt x="6229815" y="952733"/>
                      <a:pt x="6260641" y="872384"/>
                      <a:pt x="6291972" y="795321"/>
                    </a:cubicBezTo>
                    <a:cubicBezTo>
                      <a:pt x="6300562" y="769927"/>
                      <a:pt x="6315975" y="745545"/>
                      <a:pt x="6316986" y="718510"/>
                    </a:cubicBezTo>
                    <a:cubicBezTo>
                      <a:pt x="6314964" y="676188"/>
                      <a:pt x="6266073" y="669871"/>
                      <a:pt x="6232216" y="672019"/>
                    </a:cubicBezTo>
                    <a:cubicBezTo>
                      <a:pt x="6178019" y="673408"/>
                      <a:pt x="6124074" y="678714"/>
                      <a:pt x="6070256" y="684399"/>
                    </a:cubicBezTo>
                    <a:cubicBezTo>
                      <a:pt x="5965651" y="695264"/>
                      <a:pt x="5860289" y="694506"/>
                      <a:pt x="5755179" y="699307"/>
                    </a:cubicBezTo>
                    <a:cubicBezTo>
                      <a:pt x="5619244" y="706003"/>
                      <a:pt x="5483182" y="704992"/>
                      <a:pt x="5347247" y="712067"/>
                    </a:cubicBezTo>
                    <a:cubicBezTo>
                      <a:pt x="5076766" y="735312"/>
                      <a:pt x="4806285" y="760452"/>
                      <a:pt x="4535552" y="782435"/>
                    </a:cubicBezTo>
                    <a:cubicBezTo>
                      <a:pt x="4373592" y="798605"/>
                      <a:pt x="4210873" y="803911"/>
                      <a:pt x="4048156" y="806564"/>
                    </a:cubicBezTo>
                    <a:cubicBezTo>
                      <a:pt x="4052577" y="797595"/>
                      <a:pt x="4056872" y="788625"/>
                      <a:pt x="4061168" y="780034"/>
                    </a:cubicBezTo>
                    <a:cubicBezTo>
                      <a:pt x="4115618" y="672398"/>
                      <a:pt x="4146948" y="553391"/>
                      <a:pt x="4161098" y="433879"/>
                    </a:cubicBezTo>
                    <a:cubicBezTo>
                      <a:pt x="4188386" y="243242"/>
                      <a:pt x="4067358" y="139521"/>
                      <a:pt x="3890491" y="109833"/>
                    </a:cubicBezTo>
                    <a:cubicBezTo>
                      <a:pt x="3827829" y="-41894"/>
                      <a:pt x="3614704" y="-41641"/>
                      <a:pt x="3621147" y="143311"/>
                    </a:cubicBezTo>
                    <a:cubicBezTo>
                      <a:pt x="3487865" y="177927"/>
                      <a:pt x="3368479" y="266487"/>
                      <a:pt x="3300385" y="386504"/>
                    </a:cubicBezTo>
                    <a:cubicBezTo>
                      <a:pt x="3264254" y="459525"/>
                      <a:pt x="3251115" y="541642"/>
                      <a:pt x="3231660" y="619969"/>
                    </a:cubicBezTo>
                    <a:cubicBezTo>
                      <a:pt x="3126929" y="619211"/>
                      <a:pt x="3021693" y="614537"/>
                      <a:pt x="2917467" y="627802"/>
                    </a:cubicBezTo>
                    <a:cubicBezTo>
                      <a:pt x="2882599" y="633866"/>
                      <a:pt x="2835224" y="633866"/>
                      <a:pt x="2820443" y="672777"/>
                    </a:cubicBezTo>
                    <a:cubicBezTo>
                      <a:pt x="2804019" y="716994"/>
                      <a:pt x="2842930" y="753757"/>
                      <a:pt x="2881209" y="768033"/>
                    </a:cubicBezTo>
                    <a:cubicBezTo>
                      <a:pt x="2961431" y="799490"/>
                      <a:pt x="3047338" y="813260"/>
                      <a:pt x="3131730" y="829178"/>
                    </a:cubicBezTo>
                    <a:cubicBezTo>
                      <a:pt x="3139562" y="830947"/>
                      <a:pt x="3147521" y="832715"/>
                      <a:pt x="3155480" y="834358"/>
                    </a:cubicBezTo>
                    <a:cubicBezTo>
                      <a:pt x="2966864" y="836379"/>
                      <a:pt x="2778247" y="838021"/>
                      <a:pt x="2589505" y="838779"/>
                    </a:cubicBezTo>
                    <a:cubicBezTo>
                      <a:pt x="2390529" y="845223"/>
                      <a:pt x="2191300" y="850150"/>
                      <a:pt x="1992198" y="850276"/>
                    </a:cubicBezTo>
                    <a:cubicBezTo>
                      <a:pt x="1866369" y="845980"/>
                      <a:pt x="1740920" y="837011"/>
                      <a:pt x="1614839" y="833852"/>
                    </a:cubicBezTo>
                    <a:cubicBezTo>
                      <a:pt x="1557609" y="829810"/>
                      <a:pt x="1498232" y="822735"/>
                      <a:pt x="1440498" y="830189"/>
                    </a:cubicBezTo>
                    <a:cubicBezTo>
                      <a:pt x="1359391" y="826020"/>
                      <a:pt x="1277148" y="829810"/>
                      <a:pt x="1196547" y="837516"/>
                    </a:cubicBezTo>
                    <a:cubicBezTo>
                      <a:pt x="1174186" y="841306"/>
                      <a:pt x="1151699" y="844464"/>
                      <a:pt x="1129085" y="847244"/>
                    </a:cubicBezTo>
                    <a:cubicBezTo>
                      <a:pt x="1111398" y="847749"/>
                      <a:pt x="1093585" y="848760"/>
                      <a:pt x="1075898" y="850150"/>
                    </a:cubicBezTo>
                    <a:cubicBezTo>
                      <a:pt x="1059601" y="852045"/>
                      <a:pt x="1042293" y="851413"/>
                      <a:pt x="1026502" y="856466"/>
                    </a:cubicBezTo>
                    <a:cubicBezTo>
                      <a:pt x="1025996" y="855329"/>
                      <a:pt x="1025491" y="854192"/>
                      <a:pt x="1024607" y="853308"/>
                    </a:cubicBezTo>
                    <a:cubicBezTo>
                      <a:pt x="1017279" y="846107"/>
                      <a:pt x="1007552" y="852929"/>
                      <a:pt x="1003130" y="860004"/>
                    </a:cubicBezTo>
                    <a:cubicBezTo>
                      <a:pt x="938321" y="988611"/>
                      <a:pt x="898525" y="1127831"/>
                      <a:pt x="843065" y="1260482"/>
                    </a:cubicBezTo>
                    <a:cubicBezTo>
                      <a:pt x="776487" y="1417389"/>
                      <a:pt x="729743" y="1578970"/>
                      <a:pt x="671882" y="1738782"/>
                    </a:cubicBezTo>
                    <a:cubicBezTo>
                      <a:pt x="529883" y="1665761"/>
                      <a:pt x="468611" y="1529447"/>
                      <a:pt x="460273" y="1371277"/>
                    </a:cubicBezTo>
                    <a:cubicBezTo>
                      <a:pt x="453704" y="1215128"/>
                      <a:pt x="449914" y="1057969"/>
                      <a:pt x="482003" y="904094"/>
                    </a:cubicBezTo>
                    <a:cubicBezTo>
                      <a:pt x="574732" y="838653"/>
                      <a:pt x="687422" y="790267"/>
                      <a:pt x="748693" y="690084"/>
                    </a:cubicBezTo>
                    <a:cubicBezTo>
                      <a:pt x="791268" y="632729"/>
                      <a:pt x="798595" y="542021"/>
                      <a:pt x="708393" y="534441"/>
                    </a:cubicBezTo>
                    <a:cubicBezTo>
                      <a:pt x="641941" y="532799"/>
                      <a:pt x="578395" y="562108"/>
                      <a:pt x="517755" y="586491"/>
                    </a:cubicBezTo>
                    <a:cubicBezTo>
                      <a:pt x="515228" y="491235"/>
                      <a:pt x="577890" y="212163"/>
                      <a:pt x="513586" y="153545"/>
                    </a:cubicBezTo>
                    <a:cubicBezTo>
                      <a:pt x="453198" y="112739"/>
                      <a:pt x="387252" y="186644"/>
                      <a:pt x="364259" y="238820"/>
                    </a:cubicBezTo>
                    <a:cubicBezTo>
                      <a:pt x="344678" y="111223"/>
                      <a:pt x="248664" y="90251"/>
                      <a:pt x="203689" y="218101"/>
                    </a:cubicBezTo>
                    <a:cubicBezTo>
                      <a:pt x="191308" y="177801"/>
                      <a:pt x="139132" y="137374"/>
                      <a:pt x="107928" y="183486"/>
                    </a:cubicBezTo>
                    <a:cubicBezTo>
                      <a:pt x="90368" y="206478"/>
                      <a:pt x="82409" y="234777"/>
                      <a:pt x="78618" y="262950"/>
                    </a:cubicBezTo>
                    <a:cubicBezTo>
                      <a:pt x="65101" y="336350"/>
                      <a:pt x="64216" y="411139"/>
                      <a:pt x="63332" y="485424"/>
                    </a:cubicBezTo>
                    <a:cubicBezTo>
                      <a:pt x="66617" y="796963"/>
                      <a:pt x="87967" y="1110145"/>
                      <a:pt x="148860" y="1416125"/>
                    </a:cubicBezTo>
                    <a:cubicBezTo>
                      <a:pt x="185118" y="1568737"/>
                      <a:pt x="234388" y="1719958"/>
                      <a:pt x="318527" y="1853241"/>
                    </a:cubicBezTo>
                    <a:cubicBezTo>
                      <a:pt x="370197" y="1942306"/>
                      <a:pt x="427047" y="2031750"/>
                      <a:pt x="512828" y="2091632"/>
                    </a:cubicBezTo>
                    <a:cubicBezTo>
                      <a:pt x="515986" y="2093780"/>
                      <a:pt x="519397" y="2095044"/>
                      <a:pt x="522682" y="2095675"/>
                    </a:cubicBezTo>
                    <a:cubicBezTo>
                      <a:pt x="497415" y="2155684"/>
                      <a:pt x="473538" y="2216198"/>
                      <a:pt x="452819" y="2278101"/>
                    </a:cubicBezTo>
                    <a:cubicBezTo>
                      <a:pt x="331034" y="2658240"/>
                      <a:pt x="184486" y="3026124"/>
                      <a:pt x="55247" y="3404241"/>
                    </a:cubicBezTo>
                    <a:cubicBezTo>
                      <a:pt x="38192" y="3453259"/>
                      <a:pt x="20505" y="3502277"/>
                      <a:pt x="4713" y="3551673"/>
                    </a:cubicBezTo>
                    <a:cubicBezTo>
                      <a:pt x="-1604" y="3569865"/>
                      <a:pt x="-3120" y="3590963"/>
                      <a:pt x="10019" y="3606628"/>
                    </a:cubicBezTo>
                    <a:cubicBezTo>
                      <a:pt x="50320" y="3642381"/>
                      <a:pt x="112981" y="3629242"/>
                      <a:pt x="163136" y="3634422"/>
                    </a:cubicBezTo>
                    <a:cubicBezTo>
                      <a:pt x="218217" y="3635559"/>
                      <a:pt x="273299" y="3635433"/>
                      <a:pt x="328381" y="3635685"/>
                    </a:cubicBezTo>
                    <a:cubicBezTo>
                      <a:pt x="892209" y="3628358"/>
                      <a:pt x="1456037" y="3635180"/>
                      <a:pt x="2019739" y="3628989"/>
                    </a:cubicBezTo>
                    <a:cubicBezTo>
                      <a:pt x="1943686" y="3713759"/>
                      <a:pt x="1910965" y="3836809"/>
                      <a:pt x="1913113" y="3949119"/>
                    </a:cubicBezTo>
                    <a:cubicBezTo>
                      <a:pt x="1919051" y="4024793"/>
                      <a:pt x="1948486" y="4097309"/>
                      <a:pt x="1979059" y="4166035"/>
                    </a:cubicBezTo>
                    <a:cubicBezTo>
                      <a:pt x="1940022" y="4176899"/>
                      <a:pt x="1901364" y="4191175"/>
                      <a:pt x="1871928" y="4219221"/>
                    </a:cubicBezTo>
                    <a:cubicBezTo>
                      <a:pt x="1813435" y="4274429"/>
                      <a:pt x="1857905" y="4350103"/>
                      <a:pt x="1918419" y="4380297"/>
                    </a:cubicBezTo>
                    <a:cubicBezTo>
                      <a:pt x="1864727" y="4420977"/>
                      <a:pt x="1823289" y="4502209"/>
                      <a:pt x="1884309" y="4555522"/>
                    </a:cubicBezTo>
                    <a:cubicBezTo>
                      <a:pt x="1826827" y="4597339"/>
                      <a:pt x="1793222" y="4690699"/>
                      <a:pt x="1858284" y="4741107"/>
                    </a:cubicBezTo>
                    <a:cubicBezTo>
                      <a:pt x="1864474" y="4745528"/>
                      <a:pt x="1870917" y="4749571"/>
                      <a:pt x="1877360" y="4753361"/>
                    </a:cubicBezTo>
                    <a:cubicBezTo>
                      <a:pt x="1683690" y="4776354"/>
                      <a:pt x="1409167" y="4862261"/>
                      <a:pt x="1328566" y="5006913"/>
                    </a:cubicBezTo>
                    <a:cubicBezTo>
                      <a:pt x="1281064" y="5078671"/>
                      <a:pt x="1256303" y="5175316"/>
                      <a:pt x="1296604" y="5255665"/>
                    </a:cubicBezTo>
                    <a:cubicBezTo>
                      <a:pt x="1305068" y="5271835"/>
                      <a:pt x="1317070" y="5285479"/>
                      <a:pt x="1331851" y="5296976"/>
                    </a:cubicBezTo>
                    <a:cubicBezTo>
                      <a:pt x="1326545" y="5299755"/>
                      <a:pt x="1322502" y="5307588"/>
                      <a:pt x="1321997" y="5314410"/>
                    </a:cubicBezTo>
                    <a:cubicBezTo>
                      <a:pt x="1304815" y="5464368"/>
                      <a:pt x="1351180" y="5515028"/>
                      <a:pt x="1498738" y="5531451"/>
                    </a:cubicBezTo>
                    <a:cubicBezTo>
                      <a:pt x="1648443" y="5543200"/>
                      <a:pt x="1798528" y="5556718"/>
                      <a:pt x="1949118" y="5558360"/>
                    </a:cubicBezTo>
                    <a:cubicBezTo>
                      <a:pt x="2025676" y="5560255"/>
                      <a:pt x="2101729" y="5555455"/>
                      <a:pt x="2177656" y="5546106"/>
                    </a:cubicBezTo>
                    <a:cubicBezTo>
                      <a:pt x="2225536" y="5542442"/>
                      <a:pt x="2284155" y="5544085"/>
                      <a:pt x="2325593" y="5513765"/>
                    </a:cubicBezTo>
                    <a:cubicBezTo>
                      <a:pt x="2393182" y="5460831"/>
                      <a:pt x="2393687" y="5364817"/>
                      <a:pt x="2396087" y="5286111"/>
                    </a:cubicBezTo>
                    <a:cubicBezTo>
                      <a:pt x="2395456" y="5266277"/>
                      <a:pt x="2381433" y="5255917"/>
                      <a:pt x="2366652" y="5254907"/>
                    </a:cubicBezTo>
                    <a:cubicBezTo>
                      <a:pt x="2393687" y="5212585"/>
                      <a:pt x="2407205" y="5155103"/>
                      <a:pt x="2405815" y="5079302"/>
                    </a:cubicBezTo>
                    <a:cubicBezTo>
                      <a:pt x="2406952" y="5030285"/>
                      <a:pt x="2395077" y="4982404"/>
                      <a:pt x="2389013" y="4934018"/>
                    </a:cubicBezTo>
                    <a:cubicBezTo>
                      <a:pt x="2381054" y="4886517"/>
                      <a:pt x="2377769" y="4837120"/>
                      <a:pt x="2361598" y="4791767"/>
                    </a:cubicBezTo>
                    <a:cubicBezTo>
                      <a:pt x="2361219" y="4791009"/>
                      <a:pt x="2360714" y="4790251"/>
                      <a:pt x="2360335" y="4789619"/>
                    </a:cubicBezTo>
                    <a:cubicBezTo>
                      <a:pt x="2369431" y="4782292"/>
                      <a:pt x="2377264" y="4773195"/>
                      <a:pt x="2383201" y="4761699"/>
                    </a:cubicBezTo>
                    <a:cubicBezTo>
                      <a:pt x="2423502" y="4691584"/>
                      <a:pt x="2372716" y="4618436"/>
                      <a:pt x="2313212" y="4579652"/>
                    </a:cubicBezTo>
                    <a:cubicBezTo>
                      <a:pt x="2379411" y="4509789"/>
                      <a:pt x="2426155" y="4412386"/>
                      <a:pt x="2318897" y="4354272"/>
                    </a:cubicBezTo>
                    <a:cubicBezTo>
                      <a:pt x="2370947" y="4291484"/>
                      <a:pt x="2365641" y="4215558"/>
                      <a:pt x="2304874" y="4160981"/>
                    </a:cubicBezTo>
                    <a:cubicBezTo>
                      <a:pt x="2298431" y="4142915"/>
                      <a:pt x="2274554" y="4134072"/>
                      <a:pt x="2243097" y="4131040"/>
                    </a:cubicBezTo>
                    <a:cubicBezTo>
                      <a:pt x="2247771" y="4125102"/>
                      <a:pt x="2250298" y="4117649"/>
                      <a:pt x="2249035" y="4109311"/>
                    </a:cubicBezTo>
                    <a:cubicBezTo>
                      <a:pt x="2246255" y="4088213"/>
                      <a:pt x="2242971" y="4067242"/>
                      <a:pt x="2240697" y="4046144"/>
                    </a:cubicBezTo>
                    <a:cubicBezTo>
                      <a:pt x="2228063" y="3908945"/>
                      <a:pt x="2215809" y="3749891"/>
                      <a:pt x="2304243" y="3633285"/>
                    </a:cubicBezTo>
                    <a:cubicBezTo>
                      <a:pt x="2306264" y="3630758"/>
                      <a:pt x="2308412" y="3627852"/>
                      <a:pt x="2310433" y="3624821"/>
                    </a:cubicBezTo>
                    <a:cubicBezTo>
                      <a:pt x="2337089" y="3624315"/>
                      <a:pt x="2363746" y="3623936"/>
                      <a:pt x="2390276" y="3623304"/>
                    </a:cubicBezTo>
                    <a:cubicBezTo>
                      <a:pt x="2788228" y="3606881"/>
                      <a:pt x="3186306" y="3589826"/>
                      <a:pt x="3584510" y="3578077"/>
                    </a:cubicBezTo>
                    <a:cubicBezTo>
                      <a:pt x="3619125" y="3741679"/>
                      <a:pt x="3674712" y="3901365"/>
                      <a:pt x="3715518" y="4063957"/>
                    </a:cubicBezTo>
                    <a:cubicBezTo>
                      <a:pt x="3760620" y="4221369"/>
                      <a:pt x="3804205" y="4380297"/>
                      <a:pt x="3863203" y="4532908"/>
                    </a:cubicBezTo>
                    <a:cubicBezTo>
                      <a:pt x="3856128" y="4540741"/>
                      <a:pt x="3849432" y="4548700"/>
                      <a:pt x="3844000" y="4556280"/>
                    </a:cubicBezTo>
                    <a:cubicBezTo>
                      <a:pt x="3822271" y="4566387"/>
                      <a:pt x="3810016" y="4591148"/>
                      <a:pt x="3800162" y="4611867"/>
                    </a:cubicBezTo>
                    <a:cubicBezTo>
                      <a:pt x="3760241" y="4689815"/>
                      <a:pt x="3820881" y="4778375"/>
                      <a:pt x="3900218" y="4796693"/>
                    </a:cubicBezTo>
                    <a:cubicBezTo>
                      <a:pt x="3827576" y="4900793"/>
                      <a:pt x="3901355" y="4985942"/>
                      <a:pt x="4012403" y="5000596"/>
                    </a:cubicBezTo>
                    <a:cubicBezTo>
                      <a:pt x="3988779" y="5069069"/>
                      <a:pt x="4028321" y="5120740"/>
                      <a:pt x="4089593" y="5137921"/>
                    </a:cubicBezTo>
                    <a:cubicBezTo>
                      <a:pt x="4081887" y="5144870"/>
                      <a:pt x="4074433" y="5151818"/>
                      <a:pt x="4067106" y="5158135"/>
                    </a:cubicBezTo>
                    <a:cubicBezTo>
                      <a:pt x="3977788" y="5254907"/>
                      <a:pt x="3868382" y="5393747"/>
                      <a:pt x="3886827" y="5532841"/>
                    </a:cubicBezTo>
                    <a:cubicBezTo>
                      <a:pt x="3891628" y="5576805"/>
                      <a:pt x="3915000" y="5616348"/>
                      <a:pt x="3950752" y="5639340"/>
                    </a:cubicBezTo>
                    <a:cubicBezTo>
                      <a:pt x="3950373" y="5643130"/>
                      <a:pt x="3950247" y="5647300"/>
                      <a:pt x="3950373" y="5651595"/>
                    </a:cubicBezTo>
                    <a:cubicBezTo>
                      <a:pt x="3944183" y="5654753"/>
                      <a:pt x="3939382" y="5660312"/>
                      <a:pt x="3938371" y="5668018"/>
                    </a:cubicBezTo>
                    <a:cubicBezTo>
                      <a:pt x="3936350" y="5687347"/>
                      <a:pt x="3951131" y="5702507"/>
                      <a:pt x="3961869" y="5716909"/>
                    </a:cubicBezTo>
                    <a:cubicBezTo>
                      <a:pt x="3997369" y="5764790"/>
                      <a:pt x="4049545" y="5801174"/>
                      <a:pt x="4110438" y="5804080"/>
                    </a:cubicBezTo>
                    <a:cubicBezTo>
                      <a:pt x="4236519" y="5820882"/>
                      <a:pt x="4348578" y="5748240"/>
                      <a:pt x="4446865" y="5678378"/>
                    </a:cubicBezTo>
                    <a:cubicBezTo>
                      <a:pt x="4612868" y="5564677"/>
                      <a:pt x="4743371" y="5379598"/>
                      <a:pt x="4663275" y="5173548"/>
                    </a:cubicBezTo>
                    <a:cubicBezTo>
                      <a:pt x="4657085" y="5155860"/>
                      <a:pt x="4651653" y="5135900"/>
                      <a:pt x="4638893" y="5119982"/>
                    </a:cubicBezTo>
                    <a:cubicBezTo>
                      <a:pt x="4637629" y="5118213"/>
                      <a:pt x="4636240" y="5116697"/>
                      <a:pt x="4634724" y="5115434"/>
                    </a:cubicBezTo>
                    <a:cubicBezTo>
                      <a:pt x="4632829" y="5054288"/>
                      <a:pt x="4608067" y="4994153"/>
                      <a:pt x="4581916" y="4939324"/>
                    </a:cubicBezTo>
                    <a:cubicBezTo>
                      <a:pt x="4560818" y="4896750"/>
                      <a:pt x="4531762" y="4858850"/>
                      <a:pt x="4502073" y="4821834"/>
                    </a:cubicBezTo>
                    <a:cubicBezTo>
                      <a:pt x="4498536" y="4816907"/>
                      <a:pt x="4494114" y="4811854"/>
                      <a:pt x="4489187" y="4807305"/>
                    </a:cubicBezTo>
                    <a:cubicBezTo>
                      <a:pt x="4492345" y="4796314"/>
                      <a:pt x="4494241" y="4785576"/>
                      <a:pt x="4495251" y="4777112"/>
                    </a:cubicBezTo>
                    <a:cubicBezTo>
                      <a:pt x="4501568" y="4726957"/>
                      <a:pt x="4459625" y="4683877"/>
                      <a:pt x="4410228" y="4682361"/>
                    </a:cubicBezTo>
                    <a:cubicBezTo>
                      <a:pt x="4449645" y="4594938"/>
                      <a:pt x="4394689" y="4529118"/>
                      <a:pt x="4303350" y="4527981"/>
                    </a:cubicBezTo>
                    <a:cubicBezTo>
                      <a:pt x="4353505" y="4458877"/>
                      <a:pt x="4347061" y="4352251"/>
                      <a:pt x="4253701" y="4327363"/>
                    </a:cubicBezTo>
                    <a:cubicBezTo>
                      <a:pt x="4226539" y="4323573"/>
                      <a:pt x="4200009" y="4324457"/>
                      <a:pt x="4174111" y="4328879"/>
                    </a:cubicBezTo>
                    <a:cubicBezTo>
                      <a:pt x="4169815" y="4311698"/>
                      <a:pt x="4160466" y="4294516"/>
                      <a:pt x="4156550" y="4278219"/>
                    </a:cubicBezTo>
                    <a:cubicBezTo>
                      <a:pt x="4139748" y="4224022"/>
                      <a:pt x="4123829" y="4169698"/>
                      <a:pt x="4104753" y="4116259"/>
                    </a:cubicBezTo>
                    <a:cubicBezTo>
                      <a:pt x="4053082" y="3947477"/>
                      <a:pt x="4026931" y="3772757"/>
                      <a:pt x="3979556" y="3602459"/>
                    </a:cubicBezTo>
                    <a:cubicBezTo>
                      <a:pt x="3977409" y="3597785"/>
                      <a:pt x="3974376" y="3583004"/>
                      <a:pt x="3970334" y="3568854"/>
                    </a:cubicBezTo>
                    <a:cubicBezTo>
                      <a:pt x="4120798" y="3566075"/>
                      <a:pt x="4271135" y="3564180"/>
                      <a:pt x="4421599" y="3563801"/>
                    </a:cubicBezTo>
                    <a:cubicBezTo>
                      <a:pt x="4709387" y="3564307"/>
                      <a:pt x="4996670" y="3541945"/>
                      <a:pt x="5284585" y="3545230"/>
                    </a:cubicBezTo>
                    <a:cubicBezTo>
                      <a:pt x="5378830" y="3559000"/>
                      <a:pt x="5457536" y="3297995"/>
                      <a:pt x="5486214" y="3221942"/>
                    </a:cubicBezTo>
                    <a:cubicBezTo>
                      <a:pt x="5528789" y="3096492"/>
                      <a:pt x="5568205" y="2970158"/>
                      <a:pt x="5611411" y="2844835"/>
                    </a:cubicBezTo>
                    <a:cubicBezTo>
                      <a:pt x="5654743" y="2719259"/>
                      <a:pt x="5702751" y="2595326"/>
                      <a:pt x="5744820" y="2469371"/>
                    </a:cubicBezTo>
                    <a:cubicBezTo>
                      <a:pt x="5770213" y="2534812"/>
                      <a:pt x="5799396" y="2599116"/>
                      <a:pt x="5821125" y="2665694"/>
                    </a:cubicBezTo>
                    <a:cubicBezTo>
                      <a:pt x="5849424" y="2750211"/>
                      <a:pt x="5869511" y="2835613"/>
                      <a:pt x="5876333" y="2925310"/>
                    </a:cubicBezTo>
                    <a:cubicBezTo>
                      <a:pt x="5886945" y="3162059"/>
                      <a:pt x="5881639" y="3405884"/>
                      <a:pt x="5800154" y="3630884"/>
                    </a:cubicBezTo>
                    <a:cubicBezTo>
                      <a:pt x="5777035" y="3664363"/>
                      <a:pt x="5733450" y="3676870"/>
                      <a:pt x="5702371" y="3702263"/>
                    </a:cubicBezTo>
                    <a:cubicBezTo>
                      <a:pt x="5632762" y="3751407"/>
                      <a:pt x="5561509" y="3807246"/>
                      <a:pt x="5517924" y="3882036"/>
                    </a:cubicBezTo>
                    <a:cubicBezTo>
                      <a:pt x="5488362" y="3930675"/>
                      <a:pt x="5532073" y="3971101"/>
                      <a:pt x="5580712" y="3972618"/>
                    </a:cubicBezTo>
                    <a:cubicBezTo>
                      <a:pt x="5625308" y="3976408"/>
                      <a:pt x="5668261" y="3960110"/>
                      <a:pt x="5709572" y="3945330"/>
                    </a:cubicBezTo>
                    <a:cubicBezTo>
                      <a:pt x="5684685" y="4040838"/>
                      <a:pt x="5539401" y="4258132"/>
                      <a:pt x="5569721" y="4339491"/>
                    </a:cubicBezTo>
                    <a:cubicBezTo>
                      <a:pt x="5610906" y="4403669"/>
                      <a:pt x="5689233" y="4357052"/>
                      <a:pt x="5722964" y="4309676"/>
                    </a:cubicBezTo>
                    <a:cubicBezTo>
                      <a:pt x="5718037" y="4343407"/>
                      <a:pt x="5744062" y="4376886"/>
                      <a:pt x="5779435" y="4375244"/>
                    </a:cubicBezTo>
                    <a:cubicBezTo>
                      <a:pt x="5813924" y="4375117"/>
                      <a:pt x="5840454" y="4346692"/>
                      <a:pt x="5860036" y="4321299"/>
                    </a:cubicBezTo>
                    <a:cubicBezTo>
                      <a:pt x="5860163" y="4344545"/>
                      <a:pt x="5873048" y="4367032"/>
                      <a:pt x="5895410" y="4375244"/>
                    </a:cubicBezTo>
                    <a:cubicBezTo>
                      <a:pt x="6058127" y="4419334"/>
                      <a:pt x="6132286" y="4016582"/>
                      <a:pt x="6149720" y="3900860"/>
                    </a:cubicBezTo>
                    <a:cubicBezTo>
                      <a:pt x="6177766" y="3672448"/>
                      <a:pt x="6201517" y="3443531"/>
                      <a:pt x="6227794" y="3214867"/>
                    </a:cubicBezTo>
                    <a:cubicBezTo>
                      <a:pt x="6251924" y="2926194"/>
                      <a:pt x="6207581" y="2625772"/>
                      <a:pt x="6063939" y="2371462"/>
                    </a:cubicBezTo>
                    <a:cubicBezTo>
                      <a:pt x="6018964" y="2271406"/>
                      <a:pt x="5943290" y="2192447"/>
                      <a:pt x="5878355" y="2106161"/>
                    </a:cubicBezTo>
                    <a:cubicBezTo>
                      <a:pt x="5873048" y="2097318"/>
                      <a:pt x="5864079" y="2091380"/>
                      <a:pt x="5854351" y="2089738"/>
                    </a:cubicBezTo>
                    <a:cubicBezTo>
                      <a:pt x="5859531" y="2071040"/>
                      <a:pt x="5864710" y="2052343"/>
                      <a:pt x="5870143" y="2033645"/>
                    </a:cubicBezTo>
                    <a:cubicBezTo>
                      <a:pt x="5912844" y="1889625"/>
                      <a:pt x="5966662" y="1749141"/>
                      <a:pt x="6014669" y="1606510"/>
                    </a:cubicBezTo>
                    <a:close/>
                    <a:moveTo>
                      <a:pt x="3890617" y="188286"/>
                    </a:moveTo>
                    <a:cubicBezTo>
                      <a:pt x="3965280" y="196877"/>
                      <a:pt x="4050935" y="220122"/>
                      <a:pt x="4082897" y="296554"/>
                    </a:cubicBezTo>
                    <a:cubicBezTo>
                      <a:pt x="4134694" y="414045"/>
                      <a:pt x="4048029" y="697412"/>
                      <a:pt x="3970713" y="808333"/>
                    </a:cubicBezTo>
                    <a:cubicBezTo>
                      <a:pt x="3916137" y="810102"/>
                      <a:pt x="3861687" y="812755"/>
                      <a:pt x="3807237" y="815787"/>
                    </a:cubicBezTo>
                    <a:cubicBezTo>
                      <a:pt x="3808374" y="812755"/>
                      <a:pt x="3809511" y="809849"/>
                      <a:pt x="3810648" y="807070"/>
                    </a:cubicBezTo>
                    <a:cubicBezTo>
                      <a:pt x="3825555" y="772328"/>
                      <a:pt x="3839199" y="737207"/>
                      <a:pt x="3851959" y="701707"/>
                    </a:cubicBezTo>
                    <a:cubicBezTo>
                      <a:pt x="3919421" y="535073"/>
                      <a:pt x="3940393" y="330665"/>
                      <a:pt x="3826313" y="182854"/>
                    </a:cubicBezTo>
                    <a:cubicBezTo>
                      <a:pt x="3847916" y="183738"/>
                      <a:pt x="3869393" y="185633"/>
                      <a:pt x="3890617" y="188286"/>
                    </a:cubicBezTo>
                    <a:close/>
                    <a:moveTo>
                      <a:pt x="3824292" y="124361"/>
                    </a:moveTo>
                    <a:cubicBezTo>
                      <a:pt x="3777422" y="121329"/>
                      <a:pt x="3730047" y="120192"/>
                      <a:pt x="3683682" y="128909"/>
                    </a:cubicBezTo>
                    <a:cubicBezTo>
                      <a:pt x="3688988" y="33401"/>
                      <a:pt x="3794477" y="54246"/>
                      <a:pt x="3824292" y="124361"/>
                    </a:cubicBezTo>
                    <a:close/>
                    <a:moveTo>
                      <a:pt x="3306323" y="581311"/>
                    </a:moveTo>
                    <a:cubicBezTo>
                      <a:pt x="3320219" y="523197"/>
                      <a:pt x="3332727" y="464200"/>
                      <a:pt x="3359889" y="410255"/>
                    </a:cubicBezTo>
                    <a:cubicBezTo>
                      <a:pt x="3416486" y="318789"/>
                      <a:pt x="3504667" y="246274"/>
                      <a:pt x="3607124" y="212542"/>
                    </a:cubicBezTo>
                    <a:cubicBezTo>
                      <a:pt x="3664227" y="190687"/>
                      <a:pt x="3724362" y="182096"/>
                      <a:pt x="3785002" y="181591"/>
                    </a:cubicBezTo>
                    <a:cubicBezTo>
                      <a:pt x="3785381" y="182349"/>
                      <a:pt x="3785760" y="183233"/>
                      <a:pt x="3786139" y="183991"/>
                    </a:cubicBezTo>
                    <a:cubicBezTo>
                      <a:pt x="3869140" y="322958"/>
                      <a:pt x="3867751" y="490603"/>
                      <a:pt x="3808247" y="638288"/>
                    </a:cubicBezTo>
                    <a:cubicBezTo>
                      <a:pt x="3786771" y="698675"/>
                      <a:pt x="3762767" y="757926"/>
                      <a:pt x="3736616" y="816292"/>
                    </a:cubicBezTo>
                    <a:cubicBezTo>
                      <a:pt x="3736237" y="817176"/>
                      <a:pt x="3736111" y="818061"/>
                      <a:pt x="3735732" y="818819"/>
                    </a:cubicBezTo>
                    <a:cubicBezTo>
                      <a:pt x="3732447" y="818819"/>
                      <a:pt x="3729163" y="818819"/>
                      <a:pt x="3725878" y="818819"/>
                    </a:cubicBezTo>
                    <a:cubicBezTo>
                      <a:pt x="3693410" y="818945"/>
                      <a:pt x="3660942" y="818692"/>
                      <a:pt x="3628348" y="818061"/>
                    </a:cubicBezTo>
                    <a:cubicBezTo>
                      <a:pt x="3626832" y="816292"/>
                      <a:pt x="3625190" y="814523"/>
                      <a:pt x="3623295" y="813007"/>
                    </a:cubicBezTo>
                    <a:cubicBezTo>
                      <a:pt x="3574783" y="752367"/>
                      <a:pt x="3512626" y="702213"/>
                      <a:pt x="3442511" y="668987"/>
                    </a:cubicBezTo>
                    <a:cubicBezTo>
                      <a:pt x="3397031" y="646752"/>
                      <a:pt x="3346497" y="630834"/>
                      <a:pt x="3295711" y="630455"/>
                    </a:cubicBezTo>
                    <a:cubicBezTo>
                      <a:pt x="3299627" y="616306"/>
                      <a:pt x="3302533" y="599882"/>
                      <a:pt x="3306323" y="581311"/>
                    </a:cubicBezTo>
                    <a:close/>
                    <a:moveTo>
                      <a:pt x="3121623" y="762474"/>
                    </a:moveTo>
                    <a:cubicBezTo>
                      <a:pt x="3042538" y="746303"/>
                      <a:pt x="2958020" y="738091"/>
                      <a:pt x="2884873" y="698802"/>
                    </a:cubicBezTo>
                    <a:cubicBezTo>
                      <a:pt x="2990994" y="678967"/>
                      <a:pt x="3099893" y="682125"/>
                      <a:pt x="3207277" y="685031"/>
                    </a:cubicBezTo>
                    <a:cubicBezTo>
                      <a:pt x="3242524" y="687684"/>
                      <a:pt x="3263117" y="681746"/>
                      <a:pt x="3276256" y="668860"/>
                    </a:cubicBezTo>
                    <a:cubicBezTo>
                      <a:pt x="3285478" y="669871"/>
                      <a:pt x="3294700" y="671008"/>
                      <a:pt x="3303670" y="673156"/>
                    </a:cubicBezTo>
                    <a:cubicBezTo>
                      <a:pt x="3379344" y="689579"/>
                      <a:pt x="3450470" y="732027"/>
                      <a:pt x="3508962" y="783193"/>
                    </a:cubicBezTo>
                    <a:cubicBezTo>
                      <a:pt x="3520459" y="793552"/>
                      <a:pt x="3531576" y="804417"/>
                      <a:pt x="3542188" y="815660"/>
                    </a:cubicBezTo>
                    <a:cubicBezTo>
                      <a:pt x="3400694" y="809596"/>
                      <a:pt x="3259832" y="794563"/>
                      <a:pt x="3121623" y="762474"/>
                    </a:cubicBezTo>
                    <a:close/>
                    <a:moveTo>
                      <a:pt x="1017911" y="909905"/>
                    </a:moveTo>
                    <a:cubicBezTo>
                      <a:pt x="1017785" y="909905"/>
                      <a:pt x="1017658" y="909905"/>
                      <a:pt x="1017658" y="909905"/>
                    </a:cubicBezTo>
                    <a:cubicBezTo>
                      <a:pt x="1017911" y="909905"/>
                      <a:pt x="1018037" y="909779"/>
                      <a:pt x="1018290" y="909779"/>
                    </a:cubicBezTo>
                    <a:cubicBezTo>
                      <a:pt x="1018290" y="909779"/>
                      <a:pt x="1018290" y="909905"/>
                      <a:pt x="1018416" y="909905"/>
                    </a:cubicBezTo>
                    <a:cubicBezTo>
                      <a:pt x="1018164" y="909905"/>
                      <a:pt x="1018037" y="909905"/>
                      <a:pt x="1017911" y="909905"/>
                    </a:cubicBezTo>
                    <a:close/>
                    <a:moveTo>
                      <a:pt x="545296" y="2036298"/>
                    </a:moveTo>
                    <a:cubicBezTo>
                      <a:pt x="516113" y="2015074"/>
                      <a:pt x="491099" y="1988418"/>
                      <a:pt x="466843" y="1961761"/>
                    </a:cubicBezTo>
                    <a:cubicBezTo>
                      <a:pt x="382325" y="1849198"/>
                      <a:pt x="308673" y="1723875"/>
                      <a:pt x="262687" y="1590213"/>
                    </a:cubicBezTo>
                    <a:cubicBezTo>
                      <a:pt x="166800" y="1327818"/>
                      <a:pt x="146081" y="1045588"/>
                      <a:pt x="124604" y="769422"/>
                    </a:cubicBezTo>
                    <a:cubicBezTo>
                      <a:pt x="118793" y="677198"/>
                      <a:pt x="113739" y="583332"/>
                      <a:pt x="112350" y="490603"/>
                    </a:cubicBezTo>
                    <a:cubicBezTo>
                      <a:pt x="111971" y="441965"/>
                      <a:pt x="111213" y="393200"/>
                      <a:pt x="113992" y="344561"/>
                    </a:cubicBezTo>
                    <a:cubicBezTo>
                      <a:pt x="120182" y="300345"/>
                      <a:pt x="117150" y="249937"/>
                      <a:pt x="143428" y="212037"/>
                    </a:cubicBezTo>
                    <a:cubicBezTo>
                      <a:pt x="153029" y="221512"/>
                      <a:pt x="155935" y="235409"/>
                      <a:pt x="158967" y="248042"/>
                    </a:cubicBezTo>
                    <a:cubicBezTo>
                      <a:pt x="169074" y="298702"/>
                      <a:pt x="174253" y="350246"/>
                      <a:pt x="173622" y="401917"/>
                    </a:cubicBezTo>
                    <a:cubicBezTo>
                      <a:pt x="178928" y="429584"/>
                      <a:pt x="159599" y="490477"/>
                      <a:pt x="200278" y="493383"/>
                    </a:cubicBezTo>
                    <a:cubicBezTo>
                      <a:pt x="243737" y="493256"/>
                      <a:pt x="224281" y="397622"/>
                      <a:pt x="228577" y="367049"/>
                    </a:cubicBezTo>
                    <a:cubicBezTo>
                      <a:pt x="237547" y="305524"/>
                      <a:pt x="233251" y="227955"/>
                      <a:pt x="285174" y="184623"/>
                    </a:cubicBezTo>
                    <a:cubicBezTo>
                      <a:pt x="306904" y="213679"/>
                      <a:pt x="305135" y="253475"/>
                      <a:pt x="309052" y="288090"/>
                    </a:cubicBezTo>
                    <a:cubicBezTo>
                      <a:pt x="316505" y="361237"/>
                      <a:pt x="307915" y="436280"/>
                      <a:pt x="318274" y="508543"/>
                    </a:cubicBezTo>
                    <a:cubicBezTo>
                      <a:pt x="329644" y="538358"/>
                      <a:pt x="375882" y="531662"/>
                      <a:pt x="379546" y="500457"/>
                    </a:cubicBezTo>
                    <a:cubicBezTo>
                      <a:pt x="391548" y="412403"/>
                      <a:pt x="385231" y="258402"/>
                      <a:pt x="472780" y="208500"/>
                    </a:cubicBezTo>
                    <a:cubicBezTo>
                      <a:pt x="487435" y="304261"/>
                      <a:pt x="465705" y="402296"/>
                      <a:pt x="459894" y="498310"/>
                    </a:cubicBezTo>
                    <a:cubicBezTo>
                      <a:pt x="460147" y="545938"/>
                      <a:pt x="432353" y="627297"/>
                      <a:pt x="482129" y="656606"/>
                    </a:cubicBezTo>
                    <a:cubicBezTo>
                      <a:pt x="499816" y="665955"/>
                      <a:pt x="518639" y="655595"/>
                      <a:pt x="535694" y="649531"/>
                    </a:cubicBezTo>
                    <a:cubicBezTo>
                      <a:pt x="592292" y="628813"/>
                      <a:pt x="652553" y="593313"/>
                      <a:pt x="714078" y="601524"/>
                    </a:cubicBezTo>
                    <a:cubicBezTo>
                      <a:pt x="698413" y="723563"/>
                      <a:pt x="521166" y="790141"/>
                      <a:pt x="434627" y="860383"/>
                    </a:cubicBezTo>
                    <a:cubicBezTo>
                      <a:pt x="425658" y="868594"/>
                      <a:pt x="419973" y="879964"/>
                      <a:pt x="418962" y="892219"/>
                    </a:cubicBezTo>
                    <a:cubicBezTo>
                      <a:pt x="414161" y="922286"/>
                      <a:pt x="409108" y="952354"/>
                      <a:pt x="405065" y="982547"/>
                    </a:cubicBezTo>
                    <a:cubicBezTo>
                      <a:pt x="388263" y="1087657"/>
                      <a:pt x="393695" y="1194283"/>
                      <a:pt x="395969" y="1300277"/>
                    </a:cubicBezTo>
                    <a:cubicBezTo>
                      <a:pt x="393948" y="1486367"/>
                      <a:pt x="456230" y="1702903"/>
                      <a:pt x="645605" y="1775798"/>
                    </a:cubicBezTo>
                    <a:cubicBezTo>
                      <a:pt x="649142" y="1777314"/>
                      <a:pt x="652806" y="1779083"/>
                      <a:pt x="656596" y="1780851"/>
                    </a:cubicBezTo>
                    <a:cubicBezTo>
                      <a:pt x="654322" y="1787041"/>
                      <a:pt x="652048" y="1793232"/>
                      <a:pt x="649774" y="1799422"/>
                    </a:cubicBezTo>
                    <a:cubicBezTo>
                      <a:pt x="617685" y="1879897"/>
                      <a:pt x="582059" y="1958982"/>
                      <a:pt x="547570" y="2038446"/>
                    </a:cubicBezTo>
                    <a:cubicBezTo>
                      <a:pt x="546812" y="2037562"/>
                      <a:pt x="546054" y="2036930"/>
                      <a:pt x="545296" y="2036298"/>
                    </a:cubicBezTo>
                    <a:close/>
                    <a:moveTo>
                      <a:pt x="1389712" y="5026242"/>
                    </a:moveTo>
                    <a:cubicBezTo>
                      <a:pt x="1474482" y="4907488"/>
                      <a:pt x="1649454" y="4860997"/>
                      <a:pt x="1784000" y="4821960"/>
                    </a:cubicBezTo>
                    <a:cubicBezTo>
                      <a:pt x="1840092" y="4807053"/>
                      <a:pt x="1897574" y="4798336"/>
                      <a:pt x="1953919" y="4784692"/>
                    </a:cubicBezTo>
                    <a:cubicBezTo>
                      <a:pt x="1996114" y="4795809"/>
                      <a:pt x="2040710" y="4800105"/>
                      <a:pt x="2085559" y="4803010"/>
                    </a:cubicBezTo>
                    <a:cubicBezTo>
                      <a:pt x="2072420" y="4821329"/>
                      <a:pt x="2061429" y="4842047"/>
                      <a:pt x="2046900" y="4858597"/>
                    </a:cubicBezTo>
                    <a:cubicBezTo>
                      <a:pt x="1971353" y="4927323"/>
                      <a:pt x="1863337" y="4918100"/>
                      <a:pt x="1771493" y="4948420"/>
                    </a:cubicBezTo>
                    <a:cubicBezTo>
                      <a:pt x="1671436" y="4976467"/>
                      <a:pt x="1589066" y="5050625"/>
                      <a:pt x="1559504" y="5151439"/>
                    </a:cubicBezTo>
                    <a:cubicBezTo>
                      <a:pt x="1549903" y="5184665"/>
                      <a:pt x="1524131" y="5264255"/>
                      <a:pt x="1553188" y="5289901"/>
                    </a:cubicBezTo>
                    <a:cubicBezTo>
                      <a:pt x="1553567" y="5290153"/>
                      <a:pt x="1553819" y="5290280"/>
                      <a:pt x="1554198" y="5290532"/>
                    </a:cubicBezTo>
                    <a:cubicBezTo>
                      <a:pt x="1463491" y="5286869"/>
                      <a:pt x="1368740" y="5272972"/>
                      <a:pt x="1347769" y="5214859"/>
                    </a:cubicBezTo>
                    <a:cubicBezTo>
                      <a:pt x="1325408" y="5148281"/>
                      <a:pt x="1351938" y="5082713"/>
                      <a:pt x="1389712" y="5026242"/>
                    </a:cubicBezTo>
                    <a:close/>
                    <a:moveTo>
                      <a:pt x="2211134" y="5480286"/>
                    </a:moveTo>
                    <a:cubicBezTo>
                      <a:pt x="2145062" y="5482813"/>
                      <a:pt x="2079621" y="5495572"/>
                      <a:pt x="2013422" y="5494688"/>
                    </a:cubicBezTo>
                    <a:cubicBezTo>
                      <a:pt x="1884940" y="5495699"/>
                      <a:pt x="1756206" y="5491404"/>
                      <a:pt x="1628356" y="5479023"/>
                    </a:cubicBezTo>
                    <a:cubicBezTo>
                      <a:pt x="1549398" y="5471948"/>
                      <a:pt x="1459322" y="5483318"/>
                      <a:pt x="1390217" y="5438091"/>
                    </a:cubicBezTo>
                    <a:cubicBezTo>
                      <a:pt x="1358760" y="5403096"/>
                      <a:pt x="1365203" y="5349657"/>
                      <a:pt x="1347769" y="5307967"/>
                    </a:cubicBezTo>
                    <a:cubicBezTo>
                      <a:pt x="1458564" y="5375555"/>
                      <a:pt x="1682932" y="5350415"/>
                      <a:pt x="1792843" y="5361027"/>
                    </a:cubicBezTo>
                    <a:cubicBezTo>
                      <a:pt x="1895300" y="5362037"/>
                      <a:pt x="1997883" y="5360395"/>
                      <a:pt x="2100340" y="5357363"/>
                    </a:cubicBezTo>
                    <a:cubicBezTo>
                      <a:pt x="2201280" y="5358500"/>
                      <a:pt x="2279734" y="5341192"/>
                      <a:pt x="2331910" y="5296218"/>
                    </a:cubicBezTo>
                    <a:cubicBezTo>
                      <a:pt x="2326730" y="5388062"/>
                      <a:pt x="2331531" y="5482181"/>
                      <a:pt x="2211134" y="5480286"/>
                    </a:cubicBezTo>
                    <a:close/>
                    <a:moveTo>
                      <a:pt x="2308033" y="4835731"/>
                    </a:moveTo>
                    <a:cubicBezTo>
                      <a:pt x="2323572" y="4964465"/>
                      <a:pt x="2405057" y="5214101"/>
                      <a:pt x="2242971" y="5275120"/>
                    </a:cubicBezTo>
                    <a:cubicBezTo>
                      <a:pt x="2164265" y="5297860"/>
                      <a:pt x="2081011" y="5291543"/>
                      <a:pt x="1999904" y="5295712"/>
                    </a:cubicBezTo>
                    <a:cubicBezTo>
                      <a:pt x="1901490" y="5296723"/>
                      <a:pt x="1802823" y="5298113"/>
                      <a:pt x="1704409" y="5294070"/>
                    </a:cubicBezTo>
                    <a:cubicBezTo>
                      <a:pt x="1676995" y="5291543"/>
                      <a:pt x="1634673" y="5292301"/>
                      <a:pt x="1588687" y="5291417"/>
                    </a:cubicBezTo>
                    <a:cubicBezTo>
                      <a:pt x="1599805" y="5283963"/>
                      <a:pt x="1606880" y="5269435"/>
                      <a:pt x="1604984" y="5253769"/>
                    </a:cubicBezTo>
                    <a:cubicBezTo>
                      <a:pt x="1612059" y="5108612"/>
                      <a:pt x="1702767" y="5020178"/>
                      <a:pt x="1842745" y="4995669"/>
                    </a:cubicBezTo>
                    <a:cubicBezTo>
                      <a:pt x="1929536" y="4981267"/>
                      <a:pt x="2020497" y="4966865"/>
                      <a:pt x="2086064" y="4902814"/>
                    </a:cubicBezTo>
                    <a:cubicBezTo>
                      <a:pt x="2108804" y="4873884"/>
                      <a:pt x="2125480" y="4839900"/>
                      <a:pt x="2140261" y="4806295"/>
                    </a:cubicBezTo>
                    <a:cubicBezTo>
                      <a:pt x="2169192" y="4808190"/>
                      <a:pt x="2197743" y="4810464"/>
                      <a:pt x="2225284" y="4814759"/>
                    </a:cubicBezTo>
                    <a:cubicBezTo>
                      <a:pt x="2249287" y="4816654"/>
                      <a:pt x="2276828" y="4817665"/>
                      <a:pt x="2302600" y="4813496"/>
                    </a:cubicBezTo>
                    <a:cubicBezTo>
                      <a:pt x="2303611" y="4821202"/>
                      <a:pt x="2305632" y="4828909"/>
                      <a:pt x="2308033" y="4835731"/>
                    </a:cubicBezTo>
                    <a:close/>
                    <a:moveTo>
                      <a:pt x="2271648" y="4218590"/>
                    </a:moveTo>
                    <a:cubicBezTo>
                      <a:pt x="2296410" y="4248404"/>
                      <a:pt x="2296157" y="4278346"/>
                      <a:pt x="2272785" y="4308919"/>
                    </a:cubicBezTo>
                    <a:cubicBezTo>
                      <a:pt x="2258636" y="4328248"/>
                      <a:pt x="2238423" y="4348714"/>
                      <a:pt x="2246129" y="4374738"/>
                    </a:cubicBezTo>
                    <a:cubicBezTo>
                      <a:pt x="2254972" y="4408596"/>
                      <a:pt x="2301463" y="4405943"/>
                      <a:pt x="2315992" y="4435757"/>
                    </a:cubicBezTo>
                    <a:cubicBezTo>
                      <a:pt x="2334563" y="4501704"/>
                      <a:pt x="2220736" y="4537835"/>
                      <a:pt x="2248529" y="4605045"/>
                    </a:cubicBezTo>
                    <a:cubicBezTo>
                      <a:pt x="2270132" y="4636881"/>
                      <a:pt x="2312202" y="4650778"/>
                      <a:pt x="2329004" y="4687288"/>
                    </a:cubicBezTo>
                    <a:cubicBezTo>
                      <a:pt x="2337342" y="4704091"/>
                      <a:pt x="2332794" y="4729358"/>
                      <a:pt x="2318266" y="4741359"/>
                    </a:cubicBezTo>
                    <a:cubicBezTo>
                      <a:pt x="2305885" y="4747802"/>
                      <a:pt x="2292367" y="4750708"/>
                      <a:pt x="2278597" y="4751845"/>
                    </a:cubicBezTo>
                    <a:cubicBezTo>
                      <a:pt x="2234633" y="4753487"/>
                      <a:pt x="2191174" y="4746918"/>
                      <a:pt x="2147589" y="4742244"/>
                    </a:cubicBezTo>
                    <a:cubicBezTo>
                      <a:pt x="2063576" y="4731758"/>
                      <a:pt x="1963141" y="4742875"/>
                      <a:pt x="1894036" y="4686657"/>
                    </a:cubicBezTo>
                    <a:cubicBezTo>
                      <a:pt x="1873191" y="4661011"/>
                      <a:pt x="1901490" y="4628543"/>
                      <a:pt x="1920314" y="4610477"/>
                    </a:cubicBezTo>
                    <a:cubicBezTo>
                      <a:pt x="1935474" y="4596454"/>
                      <a:pt x="1960109" y="4590643"/>
                      <a:pt x="1968573" y="4570682"/>
                    </a:cubicBezTo>
                    <a:cubicBezTo>
                      <a:pt x="1974637" y="4556407"/>
                      <a:pt x="1969837" y="4538467"/>
                      <a:pt x="1957203" y="4529371"/>
                    </a:cubicBezTo>
                    <a:cubicBezTo>
                      <a:pt x="1852851" y="4476437"/>
                      <a:pt x="1991061" y="4436642"/>
                      <a:pt x="1996367" y="4375875"/>
                    </a:cubicBezTo>
                    <a:cubicBezTo>
                      <a:pt x="1996114" y="4329132"/>
                      <a:pt x="1933453" y="4329890"/>
                      <a:pt x="1912734" y="4293632"/>
                    </a:cubicBezTo>
                    <a:cubicBezTo>
                      <a:pt x="1877613" y="4223390"/>
                      <a:pt x="2199638" y="4179300"/>
                      <a:pt x="2246129" y="4183974"/>
                    </a:cubicBezTo>
                    <a:cubicBezTo>
                      <a:pt x="2250551" y="4197997"/>
                      <a:pt x="2261415" y="4208356"/>
                      <a:pt x="2271648" y="4218590"/>
                    </a:cubicBezTo>
                    <a:close/>
                    <a:moveTo>
                      <a:pt x="2177403" y="3948109"/>
                    </a:moveTo>
                    <a:cubicBezTo>
                      <a:pt x="2177151" y="3994852"/>
                      <a:pt x="2182078" y="4041343"/>
                      <a:pt x="2186499" y="4087834"/>
                    </a:cubicBezTo>
                    <a:cubicBezTo>
                      <a:pt x="2188773" y="4101731"/>
                      <a:pt x="2187889" y="4118281"/>
                      <a:pt x="2195722" y="4130282"/>
                    </a:cubicBezTo>
                    <a:cubicBezTo>
                      <a:pt x="2136850" y="4132556"/>
                      <a:pt x="2069514" y="4145189"/>
                      <a:pt x="2034014" y="4152896"/>
                    </a:cubicBezTo>
                    <a:cubicBezTo>
                      <a:pt x="2034014" y="4149232"/>
                      <a:pt x="2033256" y="4145569"/>
                      <a:pt x="2031740" y="4142031"/>
                    </a:cubicBezTo>
                    <a:cubicBezTo>
                      <a:pt x="2010769" y="4093519"/>
                      <a:pt x="1988408" y="4045260"/>
                      <a:pt x="1974385" y="3994221"/>
                    </a:cubicBezTo>
                    <a:cubicBezTo>
                      <a:pt x="1943433" y="3868013"/>
                      <a:pt x="1983860" y="3728288"/>
                      <a:pt x="2067114" y="3629116"/>
                    </a:cubicBezTo>
                    <a:cubicBezTo>
                      <a:pt x="2134197" y="3628358"/>
                      <a:pt x="2201154" y="3627221"/>
                      <a:pt x="2268237" y="3625958"/>
                    </a:cubicBezTo>
                    <a:cubicBezTo>
                      <a:pt x="2184352" y="3703147"/>
                      <a:pt x="2180814" y="3839967"/>
                      <a:pt x="2177403" y="3948109"/>
                    </a:cubicBezTo>
                    <a:close/>
                    <a:moveTo>
                      <a:pt x="3995222" y="5337403"/>
                    </a:moveTo>
                    <a:lnTo>
                      <a:pt x="3994716" y="5338413"/>
                    </a:lnTo>
                    <a:cubicBezTo>
                      <a:pt x="3994590" y="5338540"/>
                      <a:pt x="3994590" y="5338792"/>
                      <a:pt x="3994464" y="5338919"/>
                    </a:cubicBezTo>
                    <a:cubicBezTo>
                      <a:pt x="4030721" y="5266024"/>
                      <a:pt x="4084034" y="5205510"/>
                      <a:pt x="4139369" y="5146891"/>
                    </a:cubicBezTo>
                    <a:cubicBezTo>
                      <a:pt x="4180301" y="5151565"/>
                      <a:pt x="4221106" y="5144870"/>
                      <a:pt x="4258628" y="5129331"/>
                    </a:cubicBezTo>
                    <a:cubicBezTo>
                      <a:pt x="4237404" y="5153966"/>
                      <a:pt x="4213527" y="5176958"/>
                      <a:pt x="4192302" y="5201341"/>
                    </a:cubicBezTo>
                    <a:cubicBezTo>
                      <a:pt x="4107027" y="5292554"/>
                      <a:pt x="4135452" y="5429626"/>
                      <a:pt x="4166530" y="5538020"/>
                    </a:cubicBezTo>
                    <a:cubicBezTo>
                      <a:pt x="4172468" y="5552296"/>
                      <a:pt x="4184723" y="5557729"/>
                      <a:pt x="4196724" y="5556844"/>
                    </a:cubicBezTo>
                    <a:cubicBezTo>
                      <a:pt x="3995601" y="5669913"/>
                      <a:pt x="3867119" y="5565814"/>
                      <a:pt x="3995222" y="5337403"/>
                    </a:cubicBezTo>
                    <a:close/>
                    <a:moveTo>
                      <a:pt x="4612236" y="5221807"/>
                    </a:moveTo>
                    <a:cubicBezTo>
                      <a:pt x="4664791" y="5427984"/>
                      <a:pt x="4502199" y="5577310"/>
                      <a:pt x="4323437" y="5682925"/>
                    </a:cubicBezTo>
                    <a:cubicBezTo>
                      <a:pt x="4246121" y="5733333"/>
                      <a:pt x="4140000" y="5769843"/>
                      <a:pt x="4053082" y="5722342"/>
                    </a:cubicBezTo>
                    <a:cubicBezTo>
                      <a:pt x="4023394" y="5704023"/>
                      <a:pt x="4005202" y="5671303"/>
                      <a:pt x="3975893" y="5652984"/>
                    </a:cubicBezTo>
                    <a:cubicBezTo>
                      <a:pt x="3975766" y="5652605"/>
                      <a:pt x="3975766" y="5652226"/>
                      <a:pt x="3975766" y="5651721"/>
                    </a:cubicBezTo>
                    <a:cubicBezTo>
                      <a:pt x="3982083" y="5654121"/>
                      <a:pt x="3988652" y="5656017"/>
                      <a:pt x="3995474" y="5657406"/>
                    </a:cubicBezTo>
                    <a:cubicBezTo>
                      <a:pt x="4172594" y="5699096"/>
                      <a:pt x="4338976" y="5544464"/>
                      <a:pt x="4451919" y="5425836"/>
                    </a:cubicBezTo>
                    <a:cubicBezTo>
                      <a:pt x="4508390" y="5361785"/>
                      <a:pt x="4576358" y="5300386"/>
                      <a:pt x="4612236" y="5221807"/>
                    </a:cubicBezTo>
                    <a:close/>
                    <a:moveTo>
                      <a:pt x="4554249" y="5038876"/>
                    </a:moveTo>
                    <a:cubicBezTo>
                      <a:pt x="4599098" y="5143480"/>
                      <a:pt x="4545785" y="5229640"/>
                      <a:pt x="4474785" y="5305566"/>
                    </a:cubicBezTo>
                    <a:cubicBezTo>
                      <a:pt x="4398858" y="5390715"/>
                      <a:pt x="4320911" y="5476622"/>
                      <a:pt x="4224897" y="5539916"/>
                    </a:cubicBezTo>
                    <a:cubicBezTo>
                      <a:pt x="4224391" y="5540295"/>
                      <a:pt x="4223886" y="5540547"/>
                      <a:pt x="4223381" y="5540800"/>
                    </a:cubicBezTo>
                    <a:cubicBezTo>
                      <a:pt x="4227171" y="5534357"/>
                      <a:pt x="4228561" y="5526271"/>
                      <a:pt x="4226160" y="5517175"/>
                    </a:cubicBezTo>
                    <a:cubicBezTo>
                      <a:pt x="4207968" y="5444407"/>
                      <a:pt x="4185228" y="5372776"/>
                      <a:pt x="4201904" y="5296849"/>
                    </a:cubicBezTo>
                    <a:cubicBezTo>
                      <a:pt x="4221233" y="5219027"/>
                      <a:pt x="4304361" y="5174811"/>
                      <a:pt x="4319900" y="5094589"/>
                    </a:cubicBezTo>
                    <a:cubicBezTo>
                      <a:pt x="4328364" y="5088272"/>
                      <a:pt x="4336576" y="5081450"/>
                      <a:pt x="4344408" y="5074123"/>
                    </a:cubicBezTo>
                    <a:cubicBezTo>
                      <a:pt x="4394311" y="5024979"/>
                      <a:pt x="4452045" y="4964339"/>
                      <a:pt x="4477564" y="4894981"/>
                    </a:cubicBezTo>
                    <a:cubicBezTo>
                      <a:pt x="4511674" y="4937935"/>
                      <a:pt x="4536436" y="4987205"/>
                      <a:pt x="4554249" y="5038876"/>
                    </a:cubicBezTo>
                    <a:close/>
                    <a:moveTo>
                      <a:pt x="4236014" y="4388003"/>
                    </a:moveTo>
                    <a:cubicBezTo>
                      <a:pt x="4299434" y="4406448"/>
                      <a:pt x="4263049" y="4477700"/>
                      <a:pt x="4237278" y="4513958"/>
                    </a:cubicBezTo>
                    <a:cubicBezTo>
                      <a:pt x="4227803" y="4529624"/>
                      <a:pt x="4210115" y="4540362"/>
                      <a:pt x="4207463" y="4559565"/>
                    </a:cubicBezTo>
                    <a:cubicBezTo>
                      <a:pt x="4203925" y="4596707"/>
                      <a:pt x="4243468" y="4603276"/>
                      <a:pt x="4271514" y="4594812"/>
                    </a:cubicBezTo>
                    <a:cubicBezTo>
                      <a:pt x="4296275" y="4590643"/>
                      <a:pt x="4322679" y="4592538"/>
                      <a:pt x="4345672" y="4603150"/>
                    </a:cubicBezTo>
                    <a:cubicBezTo>
                      <a:pt x="4383193" y="4627785"/>
                      <a:pt x="4334807" y="4677434"/>
                      <a:pt x="4324321" y="4705228"/>
                    </a:cubicBezTo>
                    <a:cubicBezTo>
                      <a:pt x="4317878" y="4725694"/>
                      <a:pt x="4334428" y="4748308"/>
                      <a:pt x="4355526" y="4749697"/>
                    </a:cubicBezTo>
                    <a:cubicBezTo>
                      <a:pt x="4382562" y="4750834"/>
                      <a:pt x="4441559" y="4732895"/>
                      <a:pt x="4430316" y="4780523"/>
                    </a:cubicBezTo>
                    <a:cubicBezTo>
                      <a:pt x="4424883" y="4807684"/>
                      <a:pt x="4393679" y="4834720"/>
                      <a:pt x="4421472" y="4857586"/>
                    </a:cubicBezTo>
                    <a:cubicBezTo>
                      <a:pt x="4410228" y="4907488"/>
                      <a:pt x="4373339" y="4946273"/>
                      <a:pt x="4341882" y="4984805"/>
                    </a:cubicBezTo>
                    <a:cubicBezTo>
                      <a:pt x="4297286" y="5037991"/>
                      <a:pt x="4229192" y="5091936"/>
                      <a:pt x="4154150" y="5083219"/>
                    </a:cubicBezTo>
                    <a:cubicBezTo>
                      <a:pt x="4064958" y="5073491"/>
                      <a:pt x="4056872" y="5059847"/>
                      <a:pt x="4089593" y="4977730"/>
                    </a:cubicBezTo>
                    <a:cubicBezTo>
                      <a:pt x="4094393" y="4956759"/>
                      <a:pt x="4077591" y="4934903"/>
                      <a:pt x="4055862" y="4935029"/>
                    </a:cubicBezTo>
                    <a:cubicBezTo>
                      <a:pt x="4011771" y="4944251"/>
                      <a:pt x="3913231" y="4919237"/>
                      <a:pt x="3941024" y="4858092"/>
                    </a:cubicBezTo>
                    <a:cubicBezTo>
                      <a:pt x="3950878" y="4827898"/>
                      <a:pt x="3982967" y="4802126"/>
                      <a:pt x="3973492" y="4767889"/>
                    </a:cubicBezTo>
                    <a:cubicBezTo>
                      <a:pt x="3965533" y="4739843"/>
                      <a:pt x="3934834" y="4741612"/>
                      <a:pt x="3911462" y="4738201"/>
                    </a:cubicBezTo>
                    <a:cubicBezTo>
                      <a:pt x="3835535" y="4719251"/>
                      <a:pt x="3824418" y="4653683"/>
                      <a:pt x="3856507" y="4590011"/>
                    </a:cubicBezTo>
                    <a:cubicBezTo>
                      <a:pt x="3857138" y="4588748"/>
                      <a:pt x="3857770" y="4587358"/>
                      <a:pt x="3858402" y="4585842"/>
                    </a:cubicBezTo>
                    <a:cubicBezTo>
                      <a:pt x="3921316" y="4550090"/>
                      <a:pt x="3971344" y="4493619"/>
                      <a:pt x="4032743" y="4454834"/>
                    </a:cubicBezTo>
                    <a:cubicBezTo>
                      <a:pt x="4093004" y="4417692"/>
                      <a:pt x="4162867" y="4380424"/>
                      <a:pt x="4236014" y="4388003"/>
                    </a:cubicBezTo>
                    <a:close/>
                    <a:moveTo>
                      <a:pt x="3957448" y="3683187"/>
                    </a:moveTo>
                    <a:cubicBezTo>
                      <a:pt x="3990421" y="3908566"/>
                      <a:pt x="4044492" y="4129145"/>
                      <a:pt x="4112586" y="4346187"/>
                    </a:cubicBezTo>
                    <a:cubicBezTo>
                      <a:pt x="4037417" y="4375370"/>
                      <a:pt x="3969576" y="4430452"/>
                      <a:pt x="3912220" y="4484017"/>
                    </a:cubicBezTo>
                    <a:cubicBezTo>
                      <a:pt x="3880637" y="4399753"/>
                      <a:pt x="3853728" y="4313340"/>
                      <a:pt x="3827576" y="4227180"/>
                    </a:cubicBezTo>
                    <a:cubicBezTo>
                      <a:pt x="3760872" y="4022772"/>
                      <a:pt x="3712486" y="3812426"/>
                      <a:pt x="3638581" y="3610418"/>
                    </a:cubicBezTo>
                    <a:cubicBezTo>
                      <a:pt x="3633907" y="3599554"/>
                      <a:pt x="3629611" y="3587804"/>
                      <a:pt x="3623800" y="3577192"/>
                    </a:cubicBezTo>
                    <a:cubicBezTo>
                      <a:pt x="3730047" y="3574161"/>
                      <a:pt x="3836293" y="3571634"/>
                      <a:pt x="3942414" y="3569486"/>
                    </a:cubicBezTo>
                    <a:cubicBezTo>
                      <a:pt x="3941151" y="3607386"/>
                      <a:pt x="3952142" y="3645918"/>
                      <a:pt x="3957448" y="3683187"/>
                    </a:cubicBezTo>
                    <a:close/>
                    <a:moveTo>
                      <a:pt x="5531315" y="2881977"/>
                    </a:moveTo>
                    <a:cubicBezTo>
                      <a:pt x="5481034" y="3028651"/>
                      <a:pt x="5437955" y="3177978"/>
                      <a:pt x="5381357" y="3322251"/>
                    </a:cubicBezTo>
                    <a:cubicBezTo>
                      <a:pt x="5356595" y="3376953"/>
                      <a:pt x="5335371" y="3435193"/>
                      <a:pt x="5294186" y="3480168"/>
                    </a:cubicBezTo>
                    <a:cubicBezTo>
                      <a:pt x="5194509" y="3482316"/>
                      <a:pt x="5094453" y="3480295"/>
                      <a:pt x="4994649" y="3483958"/>
                    </a:cubicBezTo>
                    <a:cubicBezTo>
                      <a:pt x="4652790" y="3501013"/>
                      <a:pt x="4310551" y="3498234"/>
                      <a:pt x="3968313" y="3503035"/>
                    </a:cubicBezTo>
                    <a:cubicBezTo>
                      <a:pt x="3627211" y="3513899"/>
                      <a:pt x="3286110" y="3524638"/>
                      <a:pt x="2945008" y="3534365"/>
                    </a:cubicBezTo>
                    <a:cubicBezTo>
                      <a:pt x="2671748" y="3545483"/>
                      <a:pt x="2398614" y="3563675"/>
                      <a:pt x="2124975" y="3563549"/>
                    </a:cubicBezTo>
                    <a:cubicBezTo>
                      <a:pt x="2120680" y="3563549"/>
                      <a:pt x="2116384" y="3563675"/>
                      <a:pt x="2111962" y="3563675"/>
                    </a:cubicBezTo>
                    <a:cubicBezTo>
                      <a:pt x="2109941" y="3563422"/>
                      <a:pt x="2107793" y="3563422"/>
                      <a:pt x="2105519" y="3563801"/>
                    </a:cubicBezTo>
                    <a:cubicBezTo>
                      <a:pt x="1707062" y="3569360"/>
                      <a:pt x="1308479" y="3569991"/>
                      <a:pt x="909895" y="3565949"/>
                    </a:cubicBezTo>
                    <a:cubicBezTo>
                      <a:pt x="650532" y="3567844"/>
                      <a:pt x="391295" y="3576055"/>
                      <a:pt x="131931" y="3569739"/>
                    </a:cubicBezTo>
                    <a:cubicBezTo>
                      <a:pt x="110328" y="3568981"/>
                      <a:pt x="88725" y="3568349"/>
                      <a:pt x="67501" y="3565065"/>
                    </a:cubicBezTo>
                    <a:cubicBezTo>
                      <a:pt x="168947" y="3259968"/>
                      <a:pt x="281258" y="2953608"/>
                      <a:pt x="392179" y="2650155"/>
                    </a:cubicBezTo>
                    <a:cubicBezTo>
                      <a:pt x="446629" y="2498554"/>
                      <a:pt x="489583" y="2343037"/>
                      <a:pt x="546938" y="2192447"/>
                    </a:cubicBezTo>
                    <a:cubicBezTo>
                      <a:pt x="595829" y="2066239"/>
                      <a:pt x="654196" y="1943948"/>
                      <a:pt x="703213" y="1817741"/>
                    </a:cubicBezTo>
                    <a:cubicBezTo>
                      <a:pt x="707003" y="1807887"/>
                      <a:pt x="710667" y="1798033"/>
                      <a:pt x="714331" y="1788178"/>
                    </a:cubicBezTo>
                    <a:cubicBezTo>
                      <a:pt x="715847" y="1787420"/>
                      <a:pt x="717236" y="1786536"/>
                      <a:pt x="718626" y="1785526"/>
                    </a:cubicBezTo>
                    <a:cubicBezTo>
                      <a:pt x="724816" y="1777566"/>
                      <a:pt x="725069" y="1771376"/>
                      <a:pt x="722290" y="1766449"/>
                    </a:cubicBezTo>
                    <a:cubicBezTo>
                      <a:pt x="756526" y="1671067"/>
                      <a:pt x="785078" y="1573790"/>
                      <a:pt x="817040" y="1477650"/>
                    </a:cubicBezTo>
                    <a:cubicBezTo>
                      <a:pt x="883871" y="1293960"/>
                      <a:pt x="953354" y="1111282"/>
                      <a:pt x="1010836" y="924308"/>
                    </a:cubicBezTo>
                    <a:cubicBezTo>
                      <a:pt x="1016521" y="923297"/>
                      <a:pt x="1022206" y="922539"/>
                      <a:pt x="1027891" y="921781"/>
                    </a:cubicBezTo>
                    <a:cubicBezTo>
                      <a:pt x="1040651" y="930877"/>
                      <a:pt x="1060485" y="929740"/>
                      <a:pt x="1076404" y="927845"/>
                    </a:cubicBezTo>
                    <a:cubicBezTo>
                      <a:pt x="1104071" y="926076"/>
                      <a:pt x="1131864" y="924939"/>
                      <a:pt x="1159658" y="923549"/>
                    </a:cubicBezTo>
                    <a:cubicBezTo>
                      <a:pt x="1228130" y="919633"/>
                      <a:pt x="1296730" y="917106"/>
                      <a:pt x="1364571" y="907252"/>
                    </a:cubicBezTo>
                    <a:cubicBezTo>
                      <a:pt x="1411441" y="899799"/>
                      <a:pt x="1458437" y="889818"/>
                      <a:pt x="1506191" y="891208"/>
                    </a:cubicBezTo>
                    <a:cubicBezTo>
                      <a:pt x="1660066" y="901062"/>
                      <a:pt x="1814951" y="905863"/>
                      <a:pt x="1969079" y="914453"/>
                    </a:cubicBezTo>
                    <a:cubicBezTo>
                      <a:pt x="2153021" y="916096"/>
                      <a:pt x="2337216" y="910032"/>
                      <a:pt x="2521031" y="905610"/>
                    </a:cubicBezTo>
                    <a:cubicBezTo>
                      <a:pt x="2850384" y="898914"/>
                      <a:pt x="3180115" y="901062"/>
                      <a:pt x="3509594" y="894745"/>
                    </a:cubicBezTo>
                    <a:cubicBezTo>
                      <a:pt x="3588805" y="892977"/>
                      <a:pt x="3667891" y="888176"/>
                      <a:pt x="3746975" y="883249"/>
                    </a:cubicBezTo>
                    <a:cubicBezTo>
                      <a:pt x="3787023" y="883502"/>
                      <a:pt x="3827197" y="883628"/>
                      <a:pt x="3867371" y="883628"/>
                    </a:cubicBezTo>
                    <a:cubicBezTo>
                      <a:pt x="3907546" y="880975"/>
                      <a:pt x="3949868" y="889692"/>
                      <a:pt x="3988779" y="878196"/>
                    </a:cubicBezTo>
                    <a:cubicBezTo>
                      <a:pt x="3992695" y="876301"/>
                      <a:pt x="3996106" y="873900"/>
                      <a:pt x="3999643" y="871500"/>
                    </a:cubicBezTo>
                    <a:cubicBezTo>
                      <a:pt x="4106395" y="868973"/>
                      <a:pt x="4213148" y="868468"/>
                      <a:pt x="4319774" y="862909"/>
                    </a:cubicBezTo>
                    <a:cubicBezTo>
                      <a:pt x="4653042" y="839411"/>
                      <a:pt x="4985806" y="808838"/>
                      <a:pt x="5318316" y="778013"/>
                    </a:cubicBezTo>
                    <a:cubicBezTo>
                      <a:pt x="5542559" y="767148"/>
                      <a:pt x="5767307" y="766137"/>
                      <a:pt x="5991550" y="754894"/>
                    </a:cubicBezTo>
                    <a:cubicBezTo>
                      <a:pt x="6077583" y="750472"/>
                      <a:pt x="6158690" y="736196"/>
                      <a:pt x="6245860" y="736323"/>
                    </a:cubicBezTo>
                    <a:cubicBezTo>
                      <a:pt x="6147951" y="973199"/>
                      <a:pt x="6072782" y="1218413"/>
                      <a:pt x="5994834" y="1462363"/>
                    </a:cubicBezTo>
                    <a:cubicBezTo>
                      <a:pt x="5922950" y="1686606"/>
                      <a:pt x="5833885" y="1906048"/>
                      <a:pt x="5775772" y="2134839"/>
                    </a:cubicBezTo>
                    <a:cubicBezTo>
                      <a:pt x="5758842" y="2204196"/>
                      <a:pt x="5739513" y="2272164"/>
                      <a:pt x="5718542" y="2339626"/>
                    </a:cubicBezTo>
                    <a:cubicBezTo>
                      <a:pt x="5712984" y="2343037"/>
                      <a:pt x="5708941" y="2349101"/>
                      <a:pt x="5708309" y="2357818"/>
                    </a:cubicBezTo>
                    <a:cubicBezTo>
                      <a:pt x="5708941" y="2360345"/>
                      <a:pt x="5709825" y="2362871"/>
                      <a:pt x="5710457" y="2365272"/>
                    </a:cubicBezTo>
                    <a:cubicBezTo>
                      <a:pt x="5655628" y="2538475"/>
                      <a:pt x="5591071" y="2707384"/>
                      <a:pt x="5531315" y="2881977"/>
                    </a:cubicBezTo>
                    <a:close/>
                    <a:moveTo>
                      <a:pt x="5886314" y="2220114"/>
                    </a:moveTo>
                    <a:cubicBezTo>
                      <a:pt x="5946322" y="2285555"/>
                      <a:pt x="5990034" y="2363250"/>
                      <a:pt x="6028186" y="2442841"/>
                    </a:cubicBezTo>
                    <a:cubicBezTo>
                      <a:pt x="6130896" y="2630194"/>
                      <a:pt x="6165132" y="2844203"/>
                      <a:pt x="6170186" y="3056571"/>
                    </a:cubicBezTo>
                    <a:cubicBezTo>
                      <a:pt x="6174734" y="3190737"/>
                      <a:pt x="6147193" y="3322882"/>
                      <a:pt x="6136960" y="3456165"/>
                    </a:cubicBezTo>
                    <a:cubicBezTo>
                      <a:pt x="6115736" y="3627600"/>
                      <a:pt x="6101965" y="3800298"/>
                      <a:pt x="6073793" y="3970722"/>
                    </a:cubicBezTo>
                    <a:cubicBezTo>
                      <a:pt x="6045242" y="4077096"/>
                      <a:pt x="6020606" y="4253963"/>
                      <a:pt x="5924087" y="4317762"/>
                    </a:cubicBezTo>
                    <a:cubicBezTo>
                      <a:pt x="5929014" y="4270134"/>
                      <a:pt x="5943164" y="4224148"/>
                      <a:pt x="5958197" y="4178794"/>
                    </a:cubicBezTo>
                    <a:cubicBezTo>
                      <a:pt x="5967546" y="4156686"/>
                      <a:pt x="5975000" y="4121565"/>
                      <a:pt x="5944806" y="4112974"/>
                    </a:cubicBezTo>
                    <a:cubicBezTo>
                      <a:pt x="5914612" y="4104889"/>
                      <a:pt x="5903747" y="4140389"/>
                      <a:pt x="5890356" y="4159971"/>
                    </a:cubicBezTo>
                    <a:cubicBezTo>
                      <a:pt x="5857004" y="4209873"/>
                      <a:pt x="5833632" y="4268997"/>
                      <a:pt x="5788026" y="4309171"/>
                    </a:cubicBezTo>
                    <a:cubicBezTo>
                      <a:pt x="5803818" y="4229202"/>
                      <a:pt x="5835906" y="4153654"/>
                      <a:pt x="5859531" y="4076085"/>
                    </a:cubicBezTo>
                    <a:cubicBezTo>
                      <a:pt x="5864079" y="4042606"/>
                      <a:pt x="5817588" y="4026183"/>
                      <a:pt x="5800912" y="4055872"/>
                    </a:cubicBezTo>
                    <a:cubicBezTo>
                      <a:pt x="5775266" y="4112469"/>
                      <a:pt x="5745325" y="4167172"/>
                      <a:pt x="5710330" y="4218716"/>
                    </a:cubicBezTo>
                    <a:cubicBezTo>
                      <a:pt x="5686832" y="4249541"/>
                      <a:pt x="5666871" y="4289084"/>
                      <a:pt x="5630361" y="4306013"/>
                    </a:cubicBezTo>
                    <a:cubicBezTo>
                      <a:pt x="5657523" y="4193449"/>
                      <a:pt x="5723975" y="4095919"/>
                      <a:pt x="5763517" y="3987778"/>
                    </a:cubicBezTo>
                    <a:cubicBezTo>
                      <a:pt x="5774887" y="3950635"/>
                      <a:pt x="5809376" y="3885447"/>
                      <a:pt x="5757832" y="3864981"/>
                    </a:cubicBezTo>
                    <a:cubicBezTo>
                      <a:pt x="5746588" y="3861949"/>
                      <a:pt x="5734966" y="3864349"/>
                      <a:pt x="5724859" y="3869782"/>
                    </a:cubicBezTo>
                    <a:cubicBezTo>
                      <a:pt x="5678621" y="3887847"/>
                      <a:pt x="5629098" y="3913493"/>
                      <a:pt x="5578312" y="3907176"/>
                    </a:cubicBezTo>
                    <a:cubicBezTo>
                      <a:pt x="5621771" y="3839967"/>
                      <a:pt x="5687717" y="3791707"/>
                      <a:pt x="5752526" y="3746354"/>
                    </a:cubicBezTo>
                    <a:cubicBezTo>
                      <a:pt x="5796869" y="3717550"/>
                      <a:pt x="5856625" y="3690893"/>
                      <a:pt x="5867995" y="3632400"/>
                    </a:cubicBezTo>
                    <a:cubicBezTo>
                      <a:pt x="5932931" y="3438225"/>
                      <a:pt x="5947712" y="3230659"/>
                      <a:pt x="5940511" y="3027009"/>
                    </a:cubicBezTo>
                    <a:cubicBezTo>
                      <a:pt x="5940764" y="2879703"/>
                      <a:pt x="5910570" y="2733156"/>
                      <a:pt x="5853340" y="2597347"/>
                    </a:cubicBezTo>
                    <a:cubicBezTo>
                      <a:pt x="5826937" y="2529885"/>
                      <a:pt x="5795985" y="2464317"/>
                      <a:pt x="5768444" y="2397360"/>
                    </a:cubicBezTo>
                    <a:cubicBezTo>
                      <a:pt x="5792953" y="2318528"/>
                      <a:pt x="5814430" y="2238812"/>
                      <a:pt x="5835906" y="2159221"/>
                    </a:cubicBezTo>
                    <a:cubicBezTo>
                      <a:pt x="5852456" y="2182088"/>
                      <a:pt x="5876333" y="2204575"/>
                      <a:pt x="5886314" y="222011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25"/>
              <p:cNvSpPr/>
              <p:nvPr/>
            </p:nvSpPr>
            <p:spPr>
              <a:xfrm>
                <a:off x="13609470" y="4463662"/>
                <a:ext cx="65638" cy="220094"/>
              </a:xfrm>
              <a:custGeom>
                <a:avLst/>
                <a:gdLst/>
                <a:ahLst/>
                <a:cxnLst/>
                <a:rect l="l" t="t" r="r" b="b"/>
                <a:pathLst>
                  <a:path w="65638" h="220094" extrusionOk="0">
                    <a:moveTo>
                      <a:pt x="21151" y="219856"/>
                    </a:moveTo>
                    <a:cubicBezTo>
                      <a:pt x="34289" y="221751"/>
                      <a:pt x="47176" y="212149"/>
                      <a:pt x="49071" y="198758"/>
                    </a:cubicBezTo>
                    <a:cubicBezTo>
                      <a:pt x="53366" y="167680"/>
                      <a:pt x="58419" y="136728"/>
                      <a:pt x="61830" y="105650"/>
                    </a:cubicBezTo>
                    <a:cubicBezTo>
                      <a:pt x="63472" y="72930"/>
                      <a:pt x="72316" y="34145"/>
                      <a:pt x="55640" y="4583"/>
                    </a:cubicBezTo>
                    <a:cubicBezTo>
                      <a:pt x="49702" y="-3123"/>
                      <a:pt x="36564" y="-723"/>
                      <a:pt x="34289" y="8878"/>
                    </a:cubicBezTo>
                    <a:cubicBezTo>
                      <a:pt x="34289" y="8878"/>
                      <a:pt x="34289" y="8878"/>
                      <a:pt x="34289" y="8752"/>
                    </a:cubicBezTo>
                    <a:cubicBezTo>
                      <a:pt x="28731" y="42736"/>
                      <a:pt x="26331" y="77604"/>
                      <a:pt x="18624" y="111335"/>
                    </a:cubicBezTo>
                    <a:cubicBezTo>
                      <a:pt x="13065" y="137234"/>
                      <a:pt x="7128" y="163006"/>
                      <a:pt x="811" y="188778"/>
                    </a:cubicBezTo>
                    <a:cubicBezTo>
                      <a:pt x="-2853" y="203053"/>
                      <a:pt x="6243" y="217834"/>
                      <a:pt x="21151" y="21985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25"/>
              <p:cNvSpPr/>
              <p:nvPr/>
            </p:nvSpPr>
            <p:spPr>
              <a:xfrm>
                <a:off x="13330850" y="4711576"/>
                <a:ext cx="708432" cy="351482"/>
              </a:xfrm>
              <a:custGeom>
                <a:avLst/>
                <a:gdLst/>
                <a:ahLst/>
                <a:cxnLst/>
                <a:rect l="l" t="t" r="r" b="b"/>
                <a:pathLst>
                  <a:path w="708432" h="351482" extrusionOk="0">
                    <a:moveTo>
                      <a:pt x="684964" y="1125"/>
                    </a:moveTo>
                    <a:cubicBezTo>
                      <a:pt x="667783" y="-3549"/>
                      <a:pt x="650475" y="6810"/>
                      <a:pt x="645422" y="23486"/>
                    </a:cubicBezTo>
                    <a:cubicBezTo>
                      <a:pt x="618891" y="109520"/>
                      <a:pt x="579349" y="208060"/>
                      <a:pt x="497358" y="256825"/>
                    </a:cubicBezTo>
                    <a:cubicBezTo>
                      <a:pt x="345884" y="329467"/>
                      <a:pt x="129474" y="278554"/>
                      <a:pt x="53421" y="121269"/>
                    </a:cubicBezTo>
                    <a:cubicBezTo>
                      <a:pt x="-33876" y="-93372"/>
                      <a:pt x="-63059" y="342606"/>
                      <a:pt x="359907" y="351449"/>
                    </a:cubicBezTo>
                    <a:cubicBezTo>
                      <a:pt x="501275" y="353218"/>
                      <a:pt x="604111" y="284366"/>
                      <a:pt x="662982" y="156895"/>
                    </a:cubicBezTo>
                    <a:cubicBezTo>
                      <a:pt x="681679" y="119753"/>
                      <a:pt x="696587" y="80842"/>
                      <a:pt x="707325" y="40668"/>
                    </a:cubicBezTo>
                    <a:cubicBezTo>
                      <a:pt x="711873" y="23739"/>
                      <a:pt x="702019" y="5800"/>
                      <a:pt x="684964" y="11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25"/>
              <p:cNvSpPr/>
              <p:nvPr/>
            </p:nvSpPr>
            <p:spPr>
              <a:xfrm>
                <a:off x="12827721" y="3473392"/>
                <a:ext cx="766454" cy="1145125"/>
              </a:xfrm>
              <a:custGeom>
                <a:avLst/>
                <a:gdLst/>
                <a:ahLst/>
                <a:cxnLst/>
                <a:rect l="l" t="t" r="r" b="b"/>
                <a:pathLst>
                  <a:path w="766454" h="1145125" extrusionOk="0">
                    <a:moveTo>
                      <a:pt x="766264" y="506825"/>
                    </a:moveTo>
                    <a:cubicBezTo>
                      <a:pt x="768159" y="385292"/>
                      <a:pt x="756663" y="258958"/>
                      <a:pt x="696528" y="150943"/>
                    </a:cubicBezTo>
                    <a:cubicBezTo>
                      <a:pt x="657870" y="87650"/>
                      <a:pt x="607210" y="16776"/>
                      <a:pt x="528883" y="4396"/>
                    </a:cubicBezTo>
                    <a:cubicBezTo>
                      <a:pt x="504248" y="3259"/>
                      <a:pt x="474812" y="-6595"/>
                      <a:pt x="452703" y="7554"/>
                    </a:cubicBezTo>
                    <a:cubicBezTo>
                      <a:pt x="383725" y="1111"/>
                      <a:pt x="311715" y="19177"/>
                      <a:pt x="261181" y="68573"/>
                    </a:cubicBezTo>
                    <a:cubicBezTo>
                      <a:pt x="152787" y="165219"/>
                      <a:pt x="66248" y="289279"/>
                      <a:pt x="22663" y="428499"/>
                    </a:cubicBezTo>
                    <a:cubicBezTo>
                      <a:pt x="-20291" y="616862"/>
                      <a:pt x="-6268" y="832514"/>
                      <a:pt x="100106" y="998012"/>
                    </a:cubicBezTo>
                    <a:cubicBezTo>
                      <a:pt x="148997" y="1072549"/>
                      <a:pt x="221765" y="1138621"/>
                      <a:pt x="314747" y="1143422"/>
                    </a:cubicBezTo>
                    <a:cubicBezTo>
                      <a:pt x="650542" y="1174753"/>
                      <a:pt x="742261" y="766947"/>
                      <a:pt x="766264" y="506825"/>
                    </a:cubicBezTo>
                    <a:close/>
                    <a:moveTo>
                      <a:pt x="360606" y="1081013"/>
                    </a:moveTo>
                    <a:cubicBezTo>
                      <a:pt x="312220" y="1084803"/>
                      <a:pt x="271035" y="1072801"/>
                      <a:pt x="235915" y="1049682"/>
                    </a:cubicBezTo>
                    <a:cubicBezTo>
                      <a:pt x="252212" y="1038565"/>
                      <a:pt x="266993" y="1022520"/>
                      <a:pt x="275836" y="1010392"/>
                    </a:cubicBezTo>
                    <a:cubicBezTo>
                      <a:pt x="315379" y="958090"/>
                      <a:pt x="336855" y="895302"/>
                      <a:pt x="356690" y="833651"/>
                    </a:cubicBezTo>
                    <a:cubicBezTo>
                      <a:pt x="386252" y="744838"/>
                      <a:pt x="398254" y="652994"/>
                      <a:pt x="297186" y="608651"/>
                    </a:cubicBezTo>
                    <a:cubicBezTo>
                      <a:pt x="348983" y="602839"/>
                      <a:pt x="433880" y="592985"/>
                      <a:pt x="427437" y="523249"/>
                    </a:cubicBezTo>
                    <a:cubicBezTo>
                      <a:pt x="421499" y="378344"/>
                      <a:pt x="436280" y="213352"/>
                      <a:pt x="337487" y="94724"/>
                    </a:cubicBezTo>
                    <a:cubicBezTo>
                      <a:pt x="334960" y="92703"/>
                      <a:pt x="331928" y="90050"/>
                      <a:pt x="328517" y="87397"/>
                    </a:cubicBezTo>
                    <a:cubicBezTo>
                      <a:pt x="365154" y="64404"/>
                      <a:pt x="407855" y="52655"/>
                      <a:pt x="452830" y="57203"/>
                    </a:cubicBezTo>
                    <a:cubicBezTo>
                      <a:pt x="462937" y="65668"/>
                      <a:pt x="477212" y="63899"/>
                      <a:pt x="489593" y="65162"/>
                    </a:cubicBezTo>
                    <a:cubicBezTo>
                      <a:pt x="519660" y="65541"/>
                      <a:pt x="549475" y="73374"/>
                      <a:pt x="571584" y="94598"/>
                    </a:cubicBezTo>
                    <a:cubicBezTo>
                      <a:pt x="718257" y="236976"/>
                      <a:pt x="719521" y="468294"/>
                      <a:pt x="679599" y="655900"/>
                    </a:cubicBezTo>
                    <a:cubicBezTo>
                      <a:pt x="642962" y="830872"/>
                      <a:pt x="574237" y="1070148"/>
                      <a:pt x="360606" y="10810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25"/>
              <p:cNvSpPr/>
              <p:nvPr/>
            </p:nvSpPr>
            <p:spPr>
              <a:xfrm>
                <a:off x="13737030" y="3423976"/>
                <a:ext cx="752985" cy="1106046"/>
              </a:xfrm>
              <a:custGeom>
                <a:avLst/>
                <a:gdLst/>
                <a:ahLst/>
                <a:cxnLst/>
                <a:rect l="l" t="t" r="r" b="b"/>
                <a:pathLst>
                  <a:path w="752985" h="1106046" extrusionOk="0">
                    <a:moveTo>
                      <a:pt x="530314" y="10226"/>
                    </a:moveTo>
                    <a:cubicBezTo>
                      <a:pt x="499489" y="10984"/>
                      <a:pt x="449461" y="-17693"/>
                      <a:pt x="431521" y="17806"/>
                    </a:cubicBezTo>
                    <a:cubicBezTo>
                      <a:pt x="408023" y="14395"/>
                      <a:pt x="385030" y="13511"/>
                      <a:pt x="362796" y="14901"/>
                    </a:cubicBezTo>
                    <a:cubicBezTo>
                      <a:pt x="352563" y="9089"/>
                      <a:pt x="339045" y="8710"/>
                      <a:pt x="333107" y="18312"/>
                    </a:cubicBezTo>
                    <a:cubicBezTo>
                      <a:pt x="235198" y="34356"/>
                      <a:pt x="151944" y="96386"/>
                      <a:pt x="92441" y="181788"/>
                    </a:cubicBezTo>
                    <a:cubicBezTo>
                      <a:pt x="16135" y="298268"/>
                      <a:pt x="-5089" y="442415"/>
                      <a:pt x="975" y="579360"/>
                    </a:cubicBezTo>
                    <a:cubicBezTo>
                      <a:pt x="8682" y="684723"/>
                      <a:pt x="35085" y="790085"/>
                      <a:pt x="75133" y="887615"/>
                    </a:cubicBezTo>
                    <a:cubicBezTo>
                      <a:pt x="133247" y="995252"/>
                      <a:pt x="229892" y="1103646"/>
                      <a:pt x="360901" y="1106046"/>
                    </a:cubicBezTo>
                    <a:cubicBezTo>
                      <a:pt x="657659" y="1098466"/>
                      <a:pt x="724363" y="740815"/>
                      <a:pt x="747103" y="504318"/>
                    </a:cubicBezTo>
                    <a:cubicBezTo>
                      <a:pt x="764285" y="326187"/>
                      <a:pt x="757715" y="39283"/>
                      <a:pt x="530314" y="10226"/>
                    </a:cubicBezTo>
                    <a:close/>
                    <a:moveTo>
                      <a:pt x="688737" y="396176"/>
                    </a:moveTo>
                    <a:cubicBezTo>
                      <a:pt x="677872" y="608165"/>
                      <a:pt x="645910" y="1011675"/>
                      <a:pt x="377450" y="1041869"/>
                    </a:cubicBezTo>
                    <a:cubicBezTo>
                      <a:pt x="328686" y="1044395"/>
                      <a:pt x="285606" y="1027593"/>
                      <a:pt x="248337" y="1000431"/>
                    </a:cubicBezTo>
                    <a:cubicBezTo>
                      <a:pt x="309862" y="962910"/>
                      <a:pt x="377829" y="803603"/>
                      <a:pt x="379724" y="763429"/>
                    </a:cubicBezTo>
                    <a:cubicBezTo>
                      <a:pt x="391474" y="671963"/>
                      <a:pt x="356605" y="665141"/>
                      <a:pt x="288385" y="624588"/>
                    </a:cubicBezTo>
                    <a:cubicBezTo>
                      <a:pt x="354963" y="599700"/>
                      <a:pt x="428615" y="608670"/>
                      <a:pt x="433164" y="518594"/>
                    </a:cubicBezTo>
                    <a:cubicBezTo>
                      <a:pt x="450345" y="370531"/>
                      <a:pt x="501131" y="184188"/>
                      <a:pt x="404865" y="57601"/>
                    </a:cubicBezTo>
                    <a:cubicBezTo>
                      <a:pt x="434427" y="57349"/>
                      <a:pt x="465253" y="61392"/>
                      <a:pt x="497215" y="70614"/>
                    </a:cubicBezTo>
                    <a:cubicBezTo>
                      <a:pt x="548001" y="76299"/>
                      <a:pt x="604220" y="91459"/>
                      <a:pt x="632392" y="138076"/>
                    </a:cubicBezTo>
                    <a:cubicBezTo>
                      <a:pt x="677367" y="215266"/>
                      <a:pt x="690506" y="306985"/>
                      <a:pt x="688737" y="39617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06" name="Google Shape;1006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5"/>
          <p:cNvSpPr/>
          <p:nvPr/>
        </p:nvSpPr>
        <p:spPr>
          <a:xfrm rot="975612">
            <a:off x="8262929" y="724935"/>
            <a:ext cx="94821" cy="98832"/>
          </a:xfrm>
          <a:custGeom>
            <a:avLst/>
            <a:gdLst/>
            <a:ahLst/>
            <a:cxnLst/>
            <a:rect l="l" t="t" r="r" b="b"/>
            <a:pathLst>
              <a:path w="189642" h="197938" extrusionOk="0">
                <a:moveTo>
                  <a:pt x="176835" y="44885"/>
                </a:moveTo>
                <a:cubicBezTo>
                  <a:pt x="194887" y="69870"/>
                  <a:pt x="191478" y="118546"/>
                  <a:pt x="181182" y="146446"/>
                </a:cubicBezTo>
                <a:cubicBezTo>
                  <a:pt x="175846" y="160609"/>
                  <a:pt x="163965" y="170852"/>
                  <a:pt x="151572" y="178965"/>
                </a:cubicBezTo>
                <a:cubicBezTo>
                  <a:pt x="135242" y="190520"/>
                  <a:pt x="115280" y="198565"/>
                  <a:pt x="94961" y="197900"/>
                </a:cubicBezTo>
                <a:cubicBezTo>
                  <a:pt x="74437" y="197287"/>
                  <a:pt x="53418" y="192071"/>
                  <a:pt x="35861" y="181249"/>
                </a:cubicBezTo>
                <a:cubicBezTo>
                  <a:pt x="23110" y="172932"/>
                  <a:pt x="15405" y="159229"/>
                  <a:pt x="9745" y="145441"/>
                </a:cubicBezTo>
                <a:cubicBezTo>
                  <a:pt x="5177" y="134073"/>
                  <a:pt x="1103" y="122313"/>
                  <a:pt x="80" y="110025"/>
                </a:cubicBezTo>
                <a:cubicBezTo>
                  <a:pt x="-772" y="87255"/>
                  <a:pt x="5211" y="63837"/>
                  <a:pt x="17143" y="44408"/>
                </a:cubicBezTo>
                <a:cubicBezTo>
                  <a:pt x="28616" y="28847"/>
                  <a:pt x="45696" y="18127"/>
                  <a:pt x="63016" y="9827"/>
                </a:cubicBezTo>
                <a:cubicBezTo>
                  <a:pt x="65249" y="9162"/>
                  <a:pt x="67380" y="8140"/>
                  <a:pt x="69561" y="7338"/>
                </a:cubicBezTo>
                <a:cubicBezTo>
                  <a:pt x="71931" y="6367"/>
                  <a:pt x="74386" y="5600"/>
                  <a:pt x="76738" y="4612"/>
                </a:cubicBezTo>
                <a:cubicBezTo>
                  <a:pt x="77164" y="4424"/>
                  <a:pt x="77454" y="4100"/>
                  <a:pt x="77607" y="3725"/>
                </a:cubicBezTo>
                <a:cubicBezTo>
                  <a:pt x="84562" y="1220"/>
                  <a:pt x="91892" y="-1149"/>
                  <a:pt x="99239" y="606"/>
                </a:cubicBezTo>
                <a:cubicBezTo>
                  <a:pt x="117172" y="2379"/>
                  <a:pt x="133861" y="10645"/>
                  <a:pt x="148555" y="21144"/>
                </a:cubicBezTo>
                <a:cubicBezTo>
                  <a:pt x="158374" y="28540"/>
                  <a:pt x="170051" y="34284"/>
                  <a:pt x="176835" y="4488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5"/>
          <p:cNvSpPr/>
          <p:nvPr/>
        </p:nvSpPr>
        <p:spPr>
          <a:xfrm rot="975612">
            <a:off x="8092549" y="564428"/>
            <a:ext cx="416458" cy="425463"/>
          </a:xfrm>
          <a:custGeom>
            <a:avLst/>
            <a:gdLst/>
            <a:ahLst/>
            <a:cxnLst/>
            <a:rect l="l" t="t" r="r" b="b"/>
            <a:pathLst>
              <a:path w="832916" h="852110" extrusionOk="0">
                <a:moveTo>
                  <a:pt x="813563" y="568799"/>
                </a:moveTo>
                <a:cubicBezTo>
                  <a:pt x="791880" y="545535"/>
                  <a:pt x="762850" y="531389"/>
                  <a:pt x="735337" y="516289"/>
                </a:cubicBezTo>
                <a:cubicBezTo>
                  <a:pt x="711727" y="503540"/>
                  <a:pt x="686515" y="494200"/>
                  <a:pt x="661065" y="485849"/>
                </a:cubicBezTo>
                <a:cubicBezTo>
                  <a:pt x="629819" y="474976"/>
                  <a:pt x="597737" y="466863"/>
                  <a:pt x="565076" y="461596"/>
                </a:cubicBezTo>
                <a:cubicBezTo>
                  <a:pt x="578918" y="460932"/>
                  <a:pt x="592351" y="457642"/>
                  <a:pt x="605954" y="455308"/>
                </a:cubicBezTo>
                <a:cubicBezTo>
                  <a:pt x="631455" y="451933"/>
                  <a:pt x="656275" y="445184"/>
                  <a:pt x="680975" y="438145"/>
                </a:cubicBezTo>
                <a:cubicBezTo>
                  <a:pt x="698329" y="434089"/>
                  <a:pt x="714966" y="427663"/>
                  <a:pt x="730564" y="419073"/>
                </a:cubicBezTo>
                <a:cubicBezTo>
                  <a:pt x="760446" y="401638"/>
                  <a:pt x="792920" y="385737"/>
                  <a:pt x="815779" y="359081"/>
                </a:cubicBezTo>
                <a:cubicBezTo>
                  <a:pt x="823791" y="347849"/>
                  <a:pt x="831820" y="331215"/>
                  <a:pt x="821813" y="318807"/>
                </a:cubicBezTo>
                <a:cubicBezTo>
                  <a:pt x="804068" y="296515"/>
                  <a:pt x="757122" y="305650"/>
                  <a:pt x="731859" y="309076"/>
                </a:cubicBezTo>
                <a:cubicBezTo>
                  <a:pt x="681419" y="318296"/>
                  <a:pt x="632631" y="336004"/>
                  <a:pt x="587220" y="359694"/>
                </a:cubicBezTo>
                <a:cubicBezTo>
                  <a:pt x="602732" y="343674"/>
                  <a:pt x="619011" y="327704"/>
                  <a:pt x="633893" y="311206"/>
                </a:cubicBezTo>
                <a:cubicBezTo>
                  <a:pt x="651110" y="290192"/>
                  <a:pt x="669759" y="270387"/>
                  <a:pt x="685322" y="248060"/>
                </a:cubicBezTo>
                <a:cubicBezTo>
                  <a:pt x="704312" y="222717"/>
                  <a:pt x="720097" y="193948"/>
                  <a:pt x="726541" y="162724"/>
                </a:cubicBezTo>
                <a:cubicBezTo>
                  <a:pt x="731689" y="133700"/>
                  <a:pt x="717353" y="103209"/>
                  <a:pt x="693794" y="86183"/>
                </a:cubicBezTo>
                <a:cubicBezTo>
                  <a:pt x="669878" y="68560"/>
                  <a:pt x="640217" y="86081"/>
                  <a:pt x="622847" y="104828"/>
                </a:cubicBezTo>
                <a:cubicBezTo>
                  <a:pt x="609977" y="117560"/>
                  <a:pt x="597447" y="130632"/>
                  <a:pt x="585805" y="144505"/>
                </a:cubicBezTo>
                <a:cubicBezTo>
                  <a:pt x="564582" y="168911"/>
                  <a:pt x="544501" y="194340"/>
                  <a:pt x="527233" y="221729"/>
                </a:cubicBezTo>
                <a:cubicBezTo>
                  <a:pt x="514260" y="243714"/>
                  <a:pt x="504203" y="266587"/>
                  <a:pt x="491998" y="289220"/>
                </a:cubicBezTo>
                <a:cubicBezTo>
                  <a:pt x="507067" y="238959"/>
                  <a:pt x="523329" y="188852"/>
                  <a:pt x="532108" y="137023"/>
                </a:cubicBezTo>
                <a:cubicBezTo>
                  <a:pt x="535347" y="114952"/>
                  <a:pt x="540529" y="92915"/>
                  <a:pt x="539421" y="70469"/>
                </a:cubicBezTo>
                <a:cubicBezTo>
                  <a:pt x="538518" y="55164"/>
                  <a:pt x="537358" y="38700"/>
                  <a:pt x="528886" y="25440"/>
                </a:cubicBezTo>
                <a:cubicBezTo>
                  <a:pt x="520159" y="13033"/>
                  <a:pt x="506334" y="4238"/>
                  <a:pt x="491606" y="830"/>
                </a:cubicBezTo>
                <a:cubicBezTo>
                  <a:pt x="479076" y="-1863"/>
                  <a:pt x="466189" y="2415"/>
                  <a:pt x="454870" y="7681"/>
                </a:cubicBezTo>
                <a:cubicBezTo>
                  <a:pt x="427528" y="22168"/>
                  <a:pt x="409305" y="48773"/>
                  <a:pt x="395157" y="75497"/>
                </a:cubicBezTo>
                <a:cubicBezTo>
                  <a:pt x="369212" y="125451"/>
                  <a:pt x="366075" y="183637"/>
                  <a:pt x="371394" y="238789"/>
                </a:cubicBezTo>
                <a:cubicBezTo>
                  <a:pt x="371274" y="239385"/>
                  <a:pt x="371206" y="240033"/>
                  <a:pt x="371223" y="240698"/>
                </a:cubicBezTo>
                <a:cubicBezTo>
                  <a:pt x="365888" y="232756"/>
                  <a:pt x="359836" y="225325"/>
                  <a:pt x="354092" y="217689"/>
                </a:cubicBezTo>
                <a:cubicBezTo>
                  <a:pt x="346693" y="207838"/>
                  <a:pt x="339636" y="197663"/>
                  <a:pt x="330670" y="189125"/>
                </a:cubicBezTo>
                <a:cubicBezTo>
                  <a:pt x="311237" y="171451"/>
                  <a:pt x="292588" y="152788"/>
                  <a:pt x="270598" y="138165"/>
                </a:cubicBezTo>
                <a:cubicBezTo>
                  <a:pt x="252170" y="125604"/>
                  <a:pt x="234459" y="111850"/>
                  <a:pt x="214430" y="101812"/>
                </a:cubicBezTo>
                <a:cubicBezTo>
                  <a:pt x="203417" y="94943"/>
                  <a:pt x="192116" y="88450"/>
                  <a:pt x="179177" y="86012"/>
                </a:cubicBezTo>
                <a:cubicBezTo>
                  <a:pt x="170398" y="84052"/>
                  <a:pt x="161585" y="81683"/>
                  <a:pt x="152534" y="81496"/>
                </a:cubicBezTo>
                <a:cubicBezTo>
                  <a:pt x="135879" y="81394"/>
                  <a:pt x="119020" y="85262"/>
                  <a:pt x="104156" y="92762"/>
                </a:cubicBezTo>
                <a:cubicBezTo>
                  <a:pt x="79506" y="107078"/>
                  <a:pt x="88422" y="149345"/>
                  <a:pt x="100422" y="169832"/>
                </a:cubicBezTo>
                <a:cubicBezTo>
                  <a:pt x="115372" y="195431"/>
                  <a:pt x="137345" y="215900"/>
                  <a:pt x="158500" y="236284"/>
                </a:cubicBezTo>
                <a:cubicBezTo>
                  <a:pt x="174234" y="252475"/>
                  <a:pt x="190053" y="268615"/>
                  <a:pt x="206537" y="284039"/>
                </a:cubicBezTo>
                <a:cubicBezTo>
                  <a:pt x="232686" y="307116"/>
                  <a:pt x="259841" y="329067"/>
                  <a:pt x="286298" y="351786"/>
                </a:cubicBezTo>
                <a:cubicBezTo>
                  <a:pt x="263029" y="342225"/>
                  <a:pt x="238226" y="337487"/>
                  <a:pt x="213697" y="332323"/>
                </a:cubicBezTo>
                <a:cubicBezTo>
                  <a:pt x="183200" y="326818"/>
                  <a:pt x="151886" y="327193"/>
                  <a:pt x="121015" y="328386"/>
                </a:cubicBezTo>
                <a:cubicBezTo>
                  <a:pt x="107514" y="329221"/>
                  <a:pt x="94030" y="330482"/>
                  <a:pt x="80700" y="332766"/>
                </a:cubicBezTo>
                <a:cubicBezTo>
                  <a:pt x="56954" y="335748"/>
                  <a:pt x="32185" y="342924"/>
                  <a:pt x="16230" y="361927"/>
                </a:cubicBezTo>
                <a:cubicBezTo>
                  <a:pt x="-5590" y="386913"/>
                  <a:pt x="-5470" y="418596"/>
                  <a:pt x="16963" y="443121"/>
                </a:cubicBezTo>
                <a:cubicBezTo>
                  <a:pt x="44357" y="473254"/>
                  <a:pt x="99809" y="483378"/>
                  <a:pt x="138931" y="487809"/>
                </a:cubicBezTo>
                <a:cubicBezTo>
                  <a:pt x="171523" y="490843"/>
                  <a:pt x="204406" y="489991"/>
                  <a:pt x="237016" y="487622"/>
                </a:cubicBezTo>
                <a:cubicBezTo>
                  <a:pt x="266541" y="484707"/>
                  <a:pt x="296474" y="480838"/>
                  <a:pt x="324516" y="470783"/>
                </a:cubicBezTo>
                <a:cubicBezTo>
                  <a:pt x="295997" y="493655"/>
                  <a:pt x="274535" y="523890"/>
                  <a:pt x="254813" y="554346"/>
                </a:cubicBezTo>
                <a:cubicBezTo>
                  <a:pt x="244448" y="569464"/>
                  <a:pt x="235755" y="585604"/>
                  <a:pt x="228646" y="602494"/>
                </a:cubicBezTo>
                <a:cubicBezTo>
                  <a:pt x="215623" y="630752"/>
                  <a:pt x="201951" y="658839"/>
                  <a:pt x="194127" y="689091"/>
                </a:cubicBezTo>
                <a:cubicBezTo>
                  <a:pt x="188007" y="710668"/>
                  <a:pt x="181802" y="732773"/>
                  <a:pt x="183439" y="755424"/>
                </a:cubicBezTo>
                <a:cubicBezTo>
                  <a:pt x="184479" y="778961"/>
                  <a:pt x="191621" y="806264"/>
                  <a:pt x="213594" y="818501"/>
                </a:cubicBezTo>
                <a:cubicBezTo>
                  <a:pt x="230658" y="825762"/>
                  <a:pt x="250415" y="819882"/>
                  <a:pt x="264631" y="809110"/>
                </a:cubicBezTo>
                <a:cubicBezTo>
                  <a:pt x="282564" y="796242"/>
                  <a:pt x="298980" y="780682"/>
                  <a:pt x="310691" y="761849"/>
                </a:cubicBezTo>
                <a:cubicBezTo>
                  <a:pt x="327260" y="734034"/>
                  <a:pt x="342329" y="705333"/>
                  <a:pt x="355984" y="676002"/>
                </a:cubicBezTo>
                <a:cubicBezTo>
                  <a:pt x="376797" y="635541"/>
                  <a:pt x="395105" y="593342"/>
                  <a:pt x="404293" y="548586"/>
                </a:cubicBezTo>
                <a:cubicBezTo>
                  <a:pt x="412595" y="587922"/>
                  <a:pt x="421545" y="627087"/>
                  <a:pt x="432505" y="665776"/>
                </a:cubicBezTo>
                <a:cubicBezTo>
                  <a:pt x="439665" y="689619"/>
                  <a:pt x="448921" y="712815"/>
                  <a:pt x="457513" y="736165"/>
                </a:cubicBezTo>
                <a:cubicBezTo>
                  <a:pt x="462644" y="750004"/>
                  <a:pt x="470860" y="762360"/>
                  <a:pt x="479434" y="774257"/>
                </a:cubicBezTo>
                <a:cubicBezTo>
                  <a:pt x="485759" y="783290"/>
                  <a:pt x="492049" y="792408"/>
                  <a:pt x="499328" y="800725"/>
                </a:cubicBezTo>
                <a:cubicBezTo>
                  <a:pt x="512794" y="816268"/>
                  <a:pt x="529159" y="828846"/>
                  <a:pt x="546751" y="839379"/>
                </a:cubicBezTo>
                <a:cubicBezTo>
                  <a:pt x="554422" y="844100"/>
                  <a:pt x="562025" y="849656"/>
                  <a:pt x="570991" y="851548"/>
                </a:cubicBezTo>
                <a:cubicBezTo>
                  <a:pt x="573241" y="851906"/>
                  <a:pt x="575611" y="852111"/>
                  <a:pt x="577980" y="852111"/>
                </a:cubicBezTo>
                <a:cubicBezTo>
                  <a:pt x="587390" y="852111"/>
                  <a:pt x="597158" y="848992"/>
                  <a:pt x="602186" y="840743"/>
                </a:cubicBezTo>
                <a:cubicBezTo>
                  <a:pt x="613164" y="821296"/>
                  <a:pt x="613130" y="798032"/>
                  <a:pt x="609823" y="776523"/>
                </a:cubicBezTo>
                <a:cubicBezTo>
                  <a:pt x="605442" y="750208"/>
                  <a:pt x="601862" y="723536"/>
                  <a:pt x="592964" y="698277"/>
                </a:cubicBezTo>
                <a:cubicBezTo>
                  <a:pt x="582088" y="669048"/>
                  <a:pt x="569832" y="639410"/>
                  <a:pt x="555922" y="611510"/>
                </a:cubicBezTo>
                <a:cubicBezTo>
                  <a:pt x="539813" y="584223"/>
                  <a:pt x="522920" y="557124"/>
                  <a:pt x="502328" y="532957"/>
                </a:cubicBezTo>
                <a:cubicBezTo>
                  <a:pt x="528239" y="551636"/>
                  <a:pt x="557934" y="564351"/>
                  <a:pt x="587066" y="577133"/>
                </a:cubicBezTo>
                <a:cubicBezTo>
                  <a:pt x="607317" y="585894"/>
                  <a:pt x="627142" y="595830"/>
                  <a:pt x="648263" y="602392"/>
                </a:cubicBezTo>
                <a:cubicBezTo>
                  <a:pt x="663571" y="607164"/>
                  <a:pt x="678401" y="613453"/>
                  <a:pt x="694152" y="616708"/>
                </a:cubicBezTo>
                <a:cubicBezTo>
                  <a:pt x="711079" y="620457"/>
                  <a:pt x="728109" y="624122"/>
                  <a:pt x="745377" y="625843"/>
                </a:cubicBezTo>
                <a:cubicBezTo>
                  <a:pt x="758520" y="626985"/>
                  <a:pt x="771731" y="626593"/>
                  <a:pt x="784891" y="626508"/>
                </a:cubicBezTo>
                <a:cubicBezTo>
                  <a:pt x="833541" y="626269"/>
                  <a:pt x="849054" y="607539"/>
                  <a:pt x="813563" y="568799"/>
                </a:cubicBezTo>
                <a:close/>
                <a:moveTo>
                  <a:pt x="644206" y="343657"/>
                </a:moveTo>
                <a:cubicBezTo>
                  <a:pt x="680072" y="329920"/>
                  <a:pt x="717404" y="318978"/>
                  <a:pt x="755690" y="314939"/>
                </a:cubicBezTo>
                <a:cubicBezTo>
                  <a:pt x="763838" y="314359"/>
                  <a:pt x="772191" y="313507"/>
                  <a:pt x="780459" y="313507"/>
                </a:cubicBezTo>
                <a:cubicBezTo>
                  <a:pt x="787976" y="313507"/>
                  <a:pt x="795426" y="314206"/>
                  <a:pt x="802636" y="316421"/>
                </a:cubicBezTo>
                <a:cubicBezTo>
                  <a:pt x="825734" y="324892"/>
                  <a:pt x="817398" y="342259"/>
                  <a:pt x="805739" y="356967"/>
                </a:cubicBezTo>
                <a:cubicBezTo>
                  <a:pt x="788232" y="374829"/>
                  <a:pt x="766651" y="388106"/>
                  <a:pt x="744951" y="400275"/>
                </a:cubicBezTo>
                <a:cubicBezTo>
                  <a:pt x="725109" y="412273"/>
                  <a:pt x="704431" y="423368"/>
                  <a:pt x="681640" y="428515"/>
                </a:cubicBezTo>
                <a:cubicBezTo>
                  <a:pt x="664815" y="433032"/>
                  <a:pt x="648127" y="438060"/>
                  <a:pt x="631080" y="441741"/>
                </a:cubicBezTo>
                <a:cubicBezTo>
                  <a:pt x="615091" y="444758"/>
                  <a:pt x="598999" y="447110"/>
                  <a:pt x="583043" y="450297"/>
                </a:cubicBezTo>
                <a:cubicBezTo>
                  <a:pt x="571963" y="452427"/>
                  <a:pt x="560593" y="452393"/>
                  <a:pt x="549444" y="454046"/>
                </a:cubicBezTo>
                <a:cubicBezTo>
                  <a:pt x="543683" y="454898"/>
                  <a:pt x="538023" y="456296"/>
                  <a:pt x="532245" y="456995"/>
                </a:cubicBezTo>
                <a:cubicBezTo>
                  <a:pt x="536097" y="442968"/>
                  <a:pt x="537699" y="428396"/>
                  <a:pt x="538040" y="413875"/>
                </a:cubicBezTo>
                <a:cubicBezTo>
                  <a:pt x="538126" y="409955"/>
                  <a:pt x="538074" y="406052"/>
                  <a:pt x="537716" y="402132"/>
                </a:cubicBezTo>
                <a:cubicBezTo>
                  <a:pt x="570139" y="377436"/>
                  <a:pt x="606260" y="358382"/>
                  <a:pt x="644206" y="343657"/>
                </a:cubicBezTo>
                <a:close/>
                <a:moveTo>
                  <a:pt x="510220" y="273711"/>
                </a:moveTo>
                <a:cubicBezTo>
                  <a:pt x="518812" y="257315"/>
                  <a:pt x="526346" y="240323"/>
                  <a:pt x="536182" y="224626"/>
                </a:cubicBezTo>
                <a:cubicBezTo>
                  <a:pt x="554916" y="195039"/>
                  <a:pt x="577298" y="168025"/>
                  <a:pt x="600260" y="141659"/>
                </a:cubicBezTo>
                <a:cubicBezTo>
                  <a:pt x="609550" y="131160"/>
                  <a:pt x="619284" y="121122"/>
                  <a:pt x="629273" y="111271"/>
                </a:cubicBezTo>
                <a:cubicBezTo>
                  <a:pt x="640030" y="100278"/>
                  <a:pt x="655354" y="88006"/>
                  <a:pt x="671139" y="88006"/>
                </a:cubicBezTo>
                <a:cubicBezTo>
                  <a:pt x="675844" y="88006"/>
                  <a:pt x="680600" y="89097"/>
                  <a:pt x="685288" y="91637"/>
                </a:cubicBezTo>
                <a:cubicBezTo>
                  <a:pt x="703715" y="102919"/>
                  <a:pt x="716585" y="124309"/>
                  <a:pt x="718273" y="145903"/>
                </a:cubicBezTo>
                <a:cubicBezTo>
                  <a:pt x="719620" y="164633"/>
                  <a:pt x="711846" y="182392"/>
                  <a:pt x="704448" y="199163"/>
                </a:cubicBezTo>
                <a:cubicBezTo>
                  <a:pt x="693675" y="223314"/>
                  <a:pt x="676986" y="244055"/>
                  <a:pt x="661116" y="265002"/>
                </a:cubicBezTo>
                <a:cubicBezTo>
                  <a:pt x="651246" y="277494"/>
                  <a:pt x="640030" y="288845"/>
                  <a:pt x="630160" y="301406"/>
                </a:cubicBezTo>
                <a:cubicBezTo>
                  <a:pt x="615636" y="318671"/>
                  <a:pt x="598283" y="334794"/>
                  <a:pt x="582668" y="351411"/>
                </a:cubicBezTo>
                <a:cubicBezTo>
                  <a:pt x="567735" y="365523"/>
                  <a:pt x="554371" y="380794"/>
                  <a:pt x="536574" y="391736"/>
                </a:cubicBezTo>
                <a:cubicBezTo>
                  <a:pt x="534904" y="374999"/>
                  <a:pt x="528170" y="358672"/>
                  <a:pt x="515948" y="346878"/>
                </a:cubicBezTo>
                <a:cubicBezTo>
                  <a:pt x="507340" y="339447"/>
                  <a:pt x="497521" y="333601"/>
                  <a:pt x="488418" y="326801"/>
                </a:cubicBezTo>
                <a:cubicBezTo>
                  <a:pt x="487242" y="325983"/>
                  <a:pt x="486031" y="325199"/>
                  <a:pt x="484787" y="324449"/>
                </a:cubicBezTo>
                <a:cubicBezTo>
                  <a:pt x="492867" y="307320"/>
                  <a:pt x="501510" y="290498"/>
                  <a:pt x="510220" y="273711"/>
                </a:cubicBezTo>
                <a:close/>
                <a:moveTo>
                  <a:pt x="400765" y="84376"/>
                </a:moveTo>
                <a:cubicBezTo>
                  <a:pt x="416891" y="53545"/>
                  <a:pt x="438404" y="19203"/>
                  <a:pt x="474355" y="10306"/>
                </a:cubicBezTo>
                <a:cubicBezTo>
                  <a:pt x="490822" y="5858"/>
                  <a:pt x="507851" y="15197"/>
                  <a:pt x="518761" y="27162"/>
                </a:cubicBezTo>
                <a:cubicBezTo>
                  <a:pt x="527489" y="37473"/>
                  <a:pt x="528648" y="51670"/>
                  <a:pt x="529994" y="64589"/>
                </a:cubicBezTo>
                <a:cubicBezTo>
                  <a:pt x="531716" y="84035"/>
                  <a:pt x="528375" y="103277"/>
                  <a:pt x="525187" y="122383"/>
                </a:cubicBezTo>
                <a:cubicBezTo>
                  <a:pt x="520823" y="152703"/>
                  <a:pt x="513374" y="182495"/>
                  <a:pt x="505635" y="212099"/>
                </a:cubicBezTo>
                <a:cubicBezTo>
                  <a:pt x="498629" y="235193"/>
                  <a:pt x="491555" y="258286"/>
                  <a:pt x="484940" y="281482"/>
                </a:cubicBezTo>
                <a:cubicBezTo>
                  <a:pt x="480747" y="293839"/>
                  <a:pt x="476588" y="306281"/>
                  <a:pt x="475173" y="319319"/>
                </a:cubicBezTo>
                <a:cubicBezTo>
                  <a:pt x="469036" y="316370"/>
                  <a:pt x="462899" y="313302"/>
                  <a:pt x="456371" y="311257"/>
                </a:cubicBezTo>
                <a:cubicBezTo>
                  <a:pt x="449126" y="309178"/>
                  <a:pt x="441625" y="308189"/>
                  <a:pt x="434125" y="307320"/>
                </a:cubicBezTo>
                <a:cubicBezTo>
                  <a:pt x="433954" y="307576"/>
                  <a:pt x="433750" y="307814"/>
                  <a:pt x="433562" y="308036"/>
                </a:cubicBezTo>
                <a:cubicBezTo>
                  <a:pt x="429198" y="308172"/>
                  <a:pt x="424971" y="309399"/>
                  <a:pt x="420846" y="310967"/>
                </a:cubicBezTo>
                <a:cubicBezTo>
                  <a:pt x="420760" y="310967"/>
                  <a:pt x="420675" y="310967"/>
                  <a:pt x="420607" y="310967"/>
                </a:cubicBezTo>
                <a:cubicBezTo>
                  <a:pt x="420573" y="311019"/>
                  <a:pt x="420522" y="311070"/>
                  <a:pt x="420471" y="311121"/>
                </a:cubicBezTo>
                <a:cubicBezTo>
                  <a:pt x="417880" y="312109"/>
                  <a:pt x="415323" y="313217"/>
                  <a:pt x="412800" y="314206"/>
                </a:cubicBezTo>
                <a:cubicBezTo>
                  <a:pt x="411453" y="314853"/>
                  <a:pt x="410021" y="315416"/>
                  <a:pt x="408589" y="315944"/>
                </a:cubicBezTo>
                <a:cubicBezTo>
                  <a:pt x="407583" y="312195"/>
                  <a:pt x="405384" y="308803"/>
                  <a:pt x="403970" y="305190"/>
                </a:cubicBezTo>
                <a:cubicBezTo>
                  <a:pt x="399282" y="294043"/>
                  <a:pt x="394151" y="282096"/>
                  <a:pt x="389957" y="270558"/>
                </a:cubicBezTo>
                <a:cubicBezTo>
                  <a:pt x="387111" y="262224"/>
                  <a:pt x="383684" y="254349"/>
                  <a:pt x="381383" y="245947"/>
                </a:cubicBezTo>
                <a:cubicBezTo>
                  <a:pt x="374991" y="191715"/>
                  <a:pt x="376985" y="134433"/>
                  <a:pt x="400765" y="84376"/>
                </a:cubicBezTo>
                <a:close/>
                <a:moveTo>
                  <a:pt x="257063" y="315314"/>
                </a:moveTo>
                <a:cubicBezTo>
                  <a:pt x="240340" y="300810"/>
                  <a:pt x="222868" y="287073"/>
                  <a:pt x="206810" y="271836"/>
                </a:cubicBezTo>
                <a:cubicBezTo>
                  <a:pt x="190326" y="256190"/>
                  <a:pt x="174762" y="239607"/>
                  <a:pt x="158568" y="223654"/>
                </a:cubicBezTo>
                <a:cubicBezTo>
                  <a:pt x="140703" y="206901"/>
                  <a:pt x="123248" y="189159"/>
                  <a:pt x="110071" y="168383"/>
                </a:cubicBezTo>
                <a:cubicBezTo>
                  <a:pt x="99570" y="151322"/>
                  <a:pt x="91524" y="122502"/>
                  <a:pt x="103593" y="104607"/>
                </a:cubicBezTo>
                <a:cubicBezTo>
                  <a:pt x="110787" y="97704"/>
                  <a:pt x="121339" y="95557"/>
                  <a:pt x="130680" y="92966"/>
                </a:cubicBezTo>
                <a:cubicBezTo>
                  <a:pt x="145834" y="89029"/>
                  <a:pt x="161705" y="90682"/>
                  <a:pt x="176723" y="94807"/>
                </a:cubicBezTo>
                <a:cubicBezTo>
                  <a:pt x="190104" y="97159"/>
                  <a:pt x="201287" y="104692"/>
                  <a:pt x="212810" y="111356"/>
                </a:cubicBezTo>
                <a:cubicBezTo>
                  <a:pt x="225032" y="117526"/>
                  <a:pt x="236215" y="125110"/>
                  <a:pt x="247295" y="133137"/>
                </a:cubicBezTo>
                <a:cubicBezTo>
                  <a:pt x="270888" y="148647"/>
                  <a:pt x="293116" y="165758"/>
                  <a:pt x="313231" y="185580"/>
                </a:cubicBezTo>
                <a:cubicBezTo>
                  <a:pt x="327328" y="196930"/>
                  <a:pt x="338238" y="211281"/>
                  <a:pt x="348790" y="225836"/>
                </a:cubicBezTo>
                <a:cubicBezTo>
                  <a:pt x="356035" y="235073"/>
                  <a:pt x="362717" y="244209"/>
                  <a:pt x="369127" y="253889"/>
                </a:cubicBezTo>
                <a:cubicBezTo>
                  <a:pt x="371087" y="257656"/>
                  <a:pt x="372979" y="261474"/>
                  <a:pt x="374956" y="265223"/>
                </a:cubicBezTo>
                <a:cubicBezTo>
                  <a:pt x="383633" y="283068"/>
                  <a:pt x="390469" y="302037"/>
                  <a:pt x="400015" y="319387"/>
                </a:cubicBezTo>
                <a:cubicBezTo>
                  <a:pt x="381161" y="327994"/>
                  <a:pt x="362427" y="339276"/>
                  <a:pt x="349966" y="356047"/>
                </a:cubicBezTo>
                <a:cubicBezTo>
                  <a:pt x="346284" y="361859"/>
                  <a:pt x="343062" y="368063"/>
                  <a:pt x="340369" y="374505"/>
                </a:cubicBezTo>
                <a:cubicBezTo>
                  <a:pt x="339943" y="374113"/>
                  <a:pt x="339449" y="373806"/>
                  <a:pt x="338920" y="373568"/>
                </a:cubicBezTo>
                <a:cubicBezTo>
                  <a:pt x="336994" y="372409"/>
                  <a:pt x="335460" y="370790"/>
                  <a:pt x="333891" y="369205"/>
                </a:cubicBezTo>
                <a:cubicBezTo>
                  <a:pt x="332425" y="367722"/>
                  <a:pt x="330636" y="367841"/>
                  <a:pt x="329323" y="368727"/>
                </a:cubicBezTo>
                <a:cubicBezTo>
                  <a:pt x="325505" y="366818"/>
                  <a:pt x="321482" y="365216"/>
                  <a:pt x="317646" y="363478"/>
                </a:cubicBezTo>
                <a:cubicBezTo>
                  <a:pt x="311134" y="358979"/>
                  <a:pt x="304725" y="354343"/>
                  <a:pt x="298384" y="349588"/>
                </a:cubicBezTo>
                <a:cubicBezTo>
                  <a:pt x="284064" y="338816"/>
                  <a:pt x="271160" y="326358"/>
                  <a:pt x="257063" y="315314"/>
                </a:cubicBezTo>
                <a:close/>
                <a:moveTo>
                  <a:pt x="273666" y="473919"/>
                </a:moveTo>
                <a:cubicBezTo>
                  <a:pt x="235857" y="480089"/>
                  <a:pt x="197383" y="481520"/>
                  <a:pt x="159131" y="480208"/>
                </a:cubicBezTo>
                <a:cubicBezTo>
                  <a:pt x="117162" y="477515"/>
                  <a:pt x="73250" y="470936"/>
                  <a:pt x="36856" y="448627"/>
                </a:cubicBezTo>
                <a:cubicBezTo>
                  <a:pt x="-2146" y="421374"/>
                  <a:pt x="683" y="377130"/>
                  <a:pt x="41152" y="353474"/>
                </a:cubicBezTo>
                <a:cubicBezTo>
                  <a:pt x="64335" y="341066"/>
                  <a:pt x="109355" y="336788"/>
                  <a:pt x="148954" y="336788"/>
                </a:cubicBezTo>
                <a:cubicBezTo>
                  <a:pt x="169580" y="336788"/>
                  <a:pt x="188757" y="337947"/>
                  <a:pt x="202599" y="339737"/>
                </a:cubicBezTo>
                <a:cubicBezTo>
                  <a:pt x="220651" y="342412"/>
                  <a:pt x="238295" y="347185"/>
                  <a:pt x="256074" y="351207"/>
                </a:cubicBezTo>
                <a:cubicBezTo>
                  <a:pt x="267308" y="353848"/>
                  <a:pt x="277842" y="358604"/>
                  <a:pt x="288718" y="362353"/>
                </a:cubicBezTo>
                <a:cubicBezTo>
                  <a:pt x="299952" y="367193"/>
                  <a:pt x="311953" y="369903"/>
                  <a:pt x="322095" y="376925"/>
                </a:cubicBezTo>
                <a:cubicBezTo>
                  <a:pt x="325044" y="378186"/>
                  <a:pt x="328096" y="380180"/>
                  <a:pt x="331283" y="381016"/>
                </a:cubicBezTo>
                <a:cubicBezTo>
                  <a:pt x="331454" y="381135"/>
                  <a:pt x="331624" y="381237"/>
                  <a:pt x="331829" y="381305"/>
                </a:cubicBezTo>
                <a:cubicBezTo>
                  <a:pt x="332204" y="381476"/>
                  <a:pt x="332596" y="381629"/>
                  <a:pt x="333005" y="381783"/>
                </a:cubicBezTo>
                <a:cubicBezTo>
                  <a:pt x="333789" y="382294"/>
                  <a:pt x="334539" y="382771"/>
                  <a:pt x="335187" y="383231"/>
                </a:cubicBezTo>
                <a:cubicBezTo>
                  <a:pt x="335715" y="383589"/>
                  <a:pt x="336278" y="383777"/>
                  <a:pt x="336858" y="383845"/>
                </a:cubicBezTo>
                <a:cubicBezTo>
                  <a:pt x="329221" y="407109"/>
                  <a:pt x="328351" y="432759"/>
                  <a:pt x="337267" y="455546"/>
                </a:cubicBezTo>
                <a:cubicBezTo>
                  <a:pt x="317101" y="464971"/>
                  <a:pt x="295622" y="470578"/>
                  <a:pt x="273666" y="473919"/>
                </a:cubicBezTo>
                <a:close/>
                <a:moveTo>
                  <a:pt x="386974" y="579144"/>
                </a:moveTo>
                <a:cubicBezTo>
                  <a:pt x="377138" y="611936"/>
                  <a:pt x="362666" y="642904"/>
                  <a:pt x="347171" y="673326"/>
                </a:cubicBezTo>
                <a:cubicBezTo>
                  <a:pt x="338102" y="692909"/>
                  <a:pt x="328317" y="712082"/>
                  <a:pt x="317731" y="731018"/>
                </a:cubicBezTo>
                <a:cubicBezTo>
                  <a:pt x="307759" y="749510"/>
                  <a:pt x="297668" y="768411"/>
                  <a:pt x="282002" y="782795"/>
                </a:cubicBezTo>
                <a:cubicBezTo>
                  <a:pt x="267086" y="796191"/>
                  <a:pt x="250704" y="812911"/>
                  <a:pt x="229192" y="812485"/>
                </a:cubicBezTo>
                <a:cubicBezTo>
                  <a:pt x="206349" y="813337"/>
                  <a:pt x="195815" y="785113"/>
                  <a:pt x="193531" y="766161"/>
                </a:cubicBezTo>
                <a:cubicBezTo>
                  <a:pt x="189610" y="741670"/>
                  <a:pt x="195440" y="717076"/>
                  <a:pt x="202309" y="693607"/>
                </a:cubicBezTo>
                <a:cubicBezTo>
                  <a:pt x="212009" y="656266"/>
                  <a:pt x="229942" y="621957"/>
                  <a:pt x="245812" y="587018"/>
                </a:cubicBezTo>
                <a:cubicBezTo>
                  <a:pt x="258103" y="564266"/>
                  <a:pt x="273001" y="542910"/>
                  <a:pt x="288122" y="521964"/>
                </a:cubicBezTo>
                <a:cubicBezTo>
                  <a:pt x="296457" y="511585"/>
                  <a:pt x="305287" y="501717"/>
                  <a:pt x="314356" y="491934"/>
                </a:cubicBezTo>
                <a:cubicBezTo>
                  <a:pt x="322811" y="483020"/>
                  <a:pt x="333210" y="476305"/>
                  <a:pt x="341988" y="467800"/>
                </a:cubicBezTo>
                <a:cubicBezTo>
                  <a:pt x="353376" y="496604"/>
                  <a:pt x="372621" y="511346"/>
                  <a:pt x="402299" y="518726"/>
                </a:cubicBezTo>
                <a:cubicBezTo>
                  <a:pt x="395855" y="538394"/>
                  <a:pt x="393912" y="559510"/>
                  <a:pt x="386974" y="579144"/>
                </a:cubicBezTo>
                <a:close/>
                <a:moveTo>
                  <a:pt x="375263" y="497762"/>
                </a:moveTo>
                <a:cubicBezTo>
                  <a:pt x="362512" y="489445"/>
                  <a:pt x="354807" y="475742"/>
                  <a:pt x="349148" y="461954"/>
                </a:cubicBezTo>
                <a:cubicBezTo>
                  <a:pt x="344580" y="450586"/>
                  <a:pt x="340505" y="438827"/>
                  <a:pt x="339483" y="426538"/>
                </a:cubicBezTo>
                <a:cubicBezTo>
                  <a:pt x="338630" y="403768"/>
                  <a:pt x="344614" y="380351"/>
                  <a:pt x="356546" y="360921"/>
                </a:cubicBezTo>
                <a:cubicBezTo>
                  <a:pt x="368036" y="345327"/>
                  <a:pt x="385167" y="334607"/>
                  <a:pt x="402504" y="326306"/>
                </a:cubicBezTo>
                <a:cubicBezTo>
                  <a:pt x="404703" y="325642"/>
                  <a:pt x="406816" y="324653"/>
                  <a:pt x="408981" y="323869"/>
                </a:cubicBezTo>
                <a:cubicBezTo>
                  <a:pt x="411351" y="322898"/>
                  <a:pt x="413788" y="322131"/>
                  <a:pt x="416158" y="321142"/>
                </a:cubicBezTo>
                <a:cubicBezTo>
                  <a:pt x="416567" y="320955"/>
                  <a:pt x="416857" y="320631"/>
                  <a:pt x="417010" y="320256"/>
                </a:cubicBezTo>
                <a:cubicBezTo>
                  <a:pt x="423965" y="317751"/>
                  <a:pt x="431312" y="315382"/>
                  <a:pt x="438642" y="317137"/>
                </a:cubicBezTo>
                <a:cubicBezTo>
                  <a:pt x="456575" y="318910"/>
                  <a:pt x="473264" y="327176"/>
                  <a:pt x="487958" y="337674"/>
                </a:cubicBezTo>
                <a:cubicBezTo>
                  <a:pt x="497794" y="345037"/>
                  <a:pt x="509470" y="350798"/>
                  <a:pt x="516238" y="361399"/>
                </a:cubicBezTo>
                <a:cubicBezTo>
                  <a:pt x="534290" y="386384"/>
                  <a:pt x="530881" y="435060"/>
                  <a:pt x="520585" y="462960"/>
                </a:cubicBezTo>
                <a:cubicBezTo>
                  <a:pt x="515249" y="477123"/>
                  <a:pt x="503368" y="487366"/>
                  <a:pt x="490975" y="495479"/>
                </a:cubicBezTo>
                <a:cubicBezTo>
                  <a:pt x="474644" y="507034"/>
                  <a:pt x="454683" y="515078"/>
                  <a:pt x="434364" y="514414"/>
                </a:cubicBezTo>
                <a:cubicBezTo>
                  <a:pt x="413857" y="513800"/>
                  <a:pt x="392821" y="508568"/>
                  <a:pt x="375263" y="497762"/>
                </a:cubicBezTo>
                <a:close/>
                <a:moveTo>
                  <a:pt x="506794" y="552949"/>
                </a:moveTo>
                <a:cubicBezTo>
                  <a:pt x="516698" y="565646"/>
                  <a:pt x="525085" y="579434"/>
                  <a:pt x="533847" y="592898"/>
                </a:cubicBezTo>
                <a:cubicBezTo>
                  <a:pt x="552496" y="619708"/>
                  <a:pt x="563627" y="650573"/>
                  <a:pt x="576378" y="680399"/>
                </a:cubicBezTo>
                <a:cubicBezTo>
                  <a:pt x="587526" y="705913"/>
                  <a:pt x="593748" y="733012"/>
                  <a:pt x="597925" y="760451"/>
                </a:cubicBezTo>
                <a:cubicBezTo>
                  <a:pt x="601982" y="785744"/>
                  <a:pt x="608732" y="817649"/>
                  <a:pt x="591430" y="839345"/>
                </a:cubicBezTo>
                <a:cubicBezTo>
                  <a:pt x="587987" y="842157"/>
                  <a:pt x="582941" y="842634"/>
                  <a:pt x="578611" y="843061"/>
                </a:cubicBezTo>
                <a:cubicBezTo>
                  <a:pt x="568281" y="843742"/>
                  <a:pt x="559741" y="836550"/>
                  <a:pt x="551320" y="831573"/>
                </a:cubicBezTo>
                <a:cubicBezTo>
                  <a:pt x="534409" y="821467"/>
                  <a:pt x="518710" y="809332"/>
                  <a:pt x="505788" y="794385"/>
                </a:cubicBezTo>
                <a:cubicBezTo>
                  <a:pt x="493055" y="778500"/>
                  <a:pt x="480866" y="762071"/>
                  <a:pt x="471013" y="744192"/>
                </a:cubicBezTo>
                <a:cubicBezTo>
                  <a:pt x="461536" y="723979"/>
                  <a:pt x="455143" y="702470"/>
                  <a:pt x="447114" y="681660"/>
                </a:cubicBezTo>
                <a:cubicBezTo>
                  <a:pt x="435352" y="645307"/>
                  <a:pt x="426215" y="608050"/>
                  <a:pt x="418476" y="570623"/>
                </a:cubicBezTo>
                <a:cubicBezTo>
                  <a:pt x="414982" y="554142"/>
                  <a:pt x="410072" y="537780"/>
                  <a:pt x="410550" y="520771"/>
                </a:cubicBezTo>
                <a:cubicBezTo>
                  <a:pt x="432880" y="525850"/>
                  <a:pt x="456797" y="523992"/>
                  <a:pt x="477508" y="513920"/>
                </a:cubicBezTo>
                <a:cubicBezTo>
                  <a:pt x="478855" y="518777"/>
                  <a:pt x="482741" y="522492"/>
                  <a:pt x="485503" y="526617"/>
                </a:cubicBezTo>
                <a:cubicBezTo>
                  <a:pt x="492305" y="535633"/>
                  <a:pt x="499941" y="544001"/>
                  <a:pt x="506794" y="552949"/>
                </a:cubicBezTo>
                <a:close/>
                <a:moveTo>
                  <a:pt x="822376" y="608442"/>
                </a:moveTo>
                <a:cubicBezTo>
                  <a:pt x="812762" y="617850"/>
                  <a:pt x="790090" y="617662"/>
                  <a:pt x="772651" y="617475"/>
                </a:cubicBezTo>
                <a:cubicBezTo>
                  <a:pt x="770197" y="617441"/>
                  <a:pt x="767844" y="617424"/>
                  <a:pt x="765662" y="617424"/>
                </a:cubicBezTo>
                <a:cubicBezTo>
                  <a:pt x="763566" y="617424"/>
                  <a:pt x="761605" y="617458"/>
                  <a:pt x="759832" y="617526"/>
                </a:cubicBezTo>
                <a:cubicBezTo>
                  <a:pt x="743877" y="617458"/>
                  <a:pt x="727700" y="614458"/>
                  <a:pt x="711966" y="611288"/>
                </a:cubicBezTo>
                <a:cubicBezTo>
                  <a:pt x="694135" y="608084"/>
                  <a:pt x="675725" y="602545"/>
                  <a:pt x="658559" y="596205"/>
                </a:cubicBezTo>
                <a:cubicBezTo>
                  <a:pt x="634626" y="589200"/>
                  <a:pt x="612210" y="578258"/>
                  <a:pt x="589419" y="568288"/>
                </a:cubicBezTo>
                <a:cubicBezTo>
                  <a:pt x="564531" y="557448"/>
                  <a:pt x="539506" y="546302"/>
                  <a:pt x="516494" y="531815"/>
                </a:cubicBezTo>
                <a:cubicBezTo>
                  <a:pt x="509760" y="527094"/>
                  <a:pt x="502618" y="522356"/>
                  <a:pt x="496225" y="517056"/>
                </a:cubicBezTo>
                <a:cubicBezTo>
                  <a:pt x="493191" y="514141"/>
                  <a:pt x="489901" y="511227"/>
                  <a:pt x="485997" y="509420"/>
                </a:cubicBezTo>
                <a:cubicBezTo>
                  <a:pt x="503419" y="498921"/>
                  <a:pt x="521335" y="486326"/>
                  <a:pt x="528938" y="466658"/>
                </a:cubicBezTo>
                <a:cubicBezTo>
                  <a:pt x="528955" y="466658"/>
                  <a:pt x="528955" y="466658"/>
                  <a:pt x="528955" y="466658"/>
                </a:cubicBezTo>
                <a:cubicBezTo>
                  <a:pt x="541774" y="466318"/>
                  <a:pt x="554371" y="468687"/>
                  <a:pt x="566866" y="471192"/>
                </a:cubicBezTo>
                <a:cubicBezTo>
                  <a:pt x="588259" y="474941"/>
                  <a:pt x="609619" y="479066"/>
                  <a:pt x="630330" y="485645"/>
                </a:cubicBezTo>
                <a:cubicBezTo>
                  <a:pt x="661985" y="495445"/>
                  <a:pt x="693726" y="505500"/>
                  <a:pt x="723421" y="520345"/>
                </a:cubicBezTo>
                <a:cubicBezTo>
                  <a:pt x="757327" y="538854"/>
                  <a:pt x="794880" y="555625"/>
                  <a:pt x="817603" y="588331"/>
                </a:cubicBezTo>
                <a:cubicBezTo>
                  <a:pt x="820944" y="593376"/>
                  <a:pt x="823569" y="599102"/>
                  <a:pt x="823808" y="605238"/>
                </a:cubicBezTo>
                <a:cubicBezTo>
                  <a:pt x="823791" y="606448"/>
                  <a:pt x="823160" y="607573"/>
                  <a:pt x="822376" y="6084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25"/>
          <p:cNvSpPr/>
          <p:nvPr/>
        </p:nvSpPr>
        <p:spPr>
          <a:xfrm rot="975612">
            <a:off x="8103823" y="698944"/>
            <a:ext cx="164062" cy="71833"/>
          </a:xfrm>
          <a:custGeom>
            <a:avLst/>
            <a:gdLst/>
            <a:ahLst/>
            <a:cxnLst/>
            <a:rect l="l" t="t" r="r" b="b"/>
            <a:pathLst>
              <a:path w="328124" h="143866" extrusionOk="0">
                <a:moveTo>
                  <a:pt x="326044" y="46477"/>
                </a:moveTo>
                <a:cubicBezTo>
                  <a:pt x="326573" y="46835"/>
                  <a:pt x="327135" y="47023"/>
                  <a:pt x="327715" y="47091"/>
                </a:cubicBezTo>
                <a:cubicBezTo>
                  <a:pt x="320061" y="70355"/>
                  <a:pt x="319226" y="96005"/>
                  <a:pt x="328124" y="118792"/>
                </a:cubicBezTo>
                <a:cubicBezTo>
                  <a:pt x="307958" y="128200"/>
                  <a:pt x="286497" y="133790"/>
                  <a:pt x="264524" y="137131"/>
                </a:cubicBezTo>
                <a:cubicBezTo>
                  <a:pt x="226714" y="143300"/>
                  <a:pt x="188240" y="144732"/>
                  <a:pt x="149988" y="143420"/>
                </a:cubicBezTo>
                <a:cubicBezTo>
                  <a:pt x="108020" y="140727"/>
                  <a:pt x="64108" y="134148"/>
                  <a:pt x="27714" y="111838"/>
                </a:cubicBezTo>
                <a:cubicBezTo>
                  <a:pt x="-11289" y="84586"/>
                  <a:pt x="-8459" y="40342"/>
                  <a:pt x="32009" y="16685"/>
                </a:cubicBezTo>
                <a:cubicBezTo>
                  <a:pt x="55192" y="4278"/>
                  <a:pt x="100212" y="0"/>
                  <a:pt x="139811" y="0"/>
                </a:cubicBezTo>
                <a:cubicBezTo>
                  <a:pt x="160438" y="0"/>
                  <a:pt x="179615" y="1159"/>
                  <a:pt x="193457" y="2948"/>
                </a:cubicBezTo>
                <a:cubicBezTo>
                  <a:pt x="211509" y="5624"/>
                  <a:pt x="229152" y="10396"/>
                  <a:pt x="246932" y="14419"/>
                </a:cubicBezTo>
                <a:cubicBezTo>
                  <a:pt x="258165" y="17060"/>
                  <a:pt x="268700" y="21815"/>
                  <a:pt x="279576" y="25565"/>
                </a:cubicBezTo>
                <a:cubicBezTo>
                  <a:pt x="290809" y="30405"/>
                  <a:pt x="302810" y="33115"/>
                  <a:pt x="312953" y="40137"/>
                </a:cubicBezTo>
                <a:cubicBezTo>
                  <a:pt x="315919" y="41398"/>
                  <a:pt x="318987" y="43443"/>
                  <a:pt x="322192" y="44262"/>
                </a:cubicBezTo>
                <a:cubicBezTo>
                  <a:pt x="322345" y="44364"/>
                  <a:pt x="322499" y="44449"/>
                  <a:pt x="322669" y="44517"/>
                </a:cubicBezTo>
                <a:cubicBezTo>
                  <a:pt x="323061" y="44688"/>
                  <a:pt x="323453" y="44858"/>
                  <a:pt x="323880" y="45029"/>
                </a:cubicBezTo>
                <a:cubicBezTo>
                  <a:pt x="323897" y="45029"/>
                  <a:pt x="323897" y="45046"/>
                  <a:pt x="323897" y="45046"/>
                </a:cubicBezTo>
                <a:cubicBezTo>
                  <a:pt x="324664" y="45557"/>
                  <a:pt x="325414" y="46017"/>
                  <a:pt x="326044" y="464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5"/>
          <p:cNvSpPr/>
          <p:nvPr/>
        </p:nvSpPr>
        <p:spPr>
          <a:xfrm rot="975612">
            <a:off x="8316988" y="579051"/>
            <a:ext cx="76112" cy="154847"/>
          </a:xfrm>
          <a:custGeom>
            <a:avLst/>
            <a:gdLst/>
            <a:ahLst/>
            <a:cxnLst/>
            <a:rect l="l" t="t" r="r" b="b"/>
            <a:pathLst>
              <a:path w="152225" h="310124" extrusionOk="0">
                <a:moveTo>
                  <a:pt x="151756" y="55394"/>
                </a:moveTo>
                <a:cubicBezTo>
                  <a:pt x="153478" y="74841"/>
                  <a:pt x="150137" y="94083"/>
                  <a:pt x="146949" y="113188"/>
                </a:cubicBezTo>
                <a:cubicBezTo>
                  <a:pt x="142585" y="143509"/>
                  <a:pt x="135136" y="173300"/>
                  <a:pt x="127397" y="202905"/>
                </a:cubicBezTo>
                <a:cubicBezTo>
                  <a:pt x="120391" y="225998"/>
                  <a:pt x="113317" y="249092"/>
                  <a:pt x="106702" y="272288"/>
                </a:cubicBezTo>
                <a:cubicBezTo>
                  <a:pt x="102509" y="284644"/>
                  <a:pt x="98350" y="297086"/>
                  <a:pt x="96935" y="310124"/>
                </a:cubicBezTo>
                <a:cubicBezTo>
                  <a:pt x="90798" y="307176"/>
                  <a:pt x="84661" y="304108"/>
                  <a:pt x="78133" y="302063"/>
                </a:cubicBezTo>
                <a:cubicBezTo>
                  <a:pt x="70888" y="299983"/>
                  <a:pt x="63387" y="298995"/>
                  <a:pt x="55887" y="298126"/>
                </a:cubicBezTo>
                <a:cubicBezTo>
                  <a:pt x="55733" y="298364"/>
                  <a:pt x="55563" y="298586"/>
                  <a:pt x="55375" y="298807"/>
                </a:cubicBezTo>
                <a:cubicBezTo>
                  <a:pt x="50995" y="298944"/>
                  <a:pt x="46750" y="300222"/>
                  <a:pt x="42625" y="301773"/>
                </a:cubicBezTo>
                <a:cubicBezTo>
                  <a:pt x="42539" y="301773"/>
                  <a:pt x="42454" y="301773"/>
                  <a:pt x="42369" y="301773"/>
                </a:cubicBezTo>
                <a:cubicBezTo>
                  <a:pt x="42335" y="301824"/>
                  <a:pt x="42301" y="301875"/>
                  <a:pt x="42250" y="301909"/>
                </a:cubicBezTo>
                <a:cubicBezTo>
                  <a:pt x="39642" y="302898"/>
                  <a:pt x="37085" y="304006"/>
                  <a:pt x="34545" y="305011"/>
                </a:cubicBezTo>
                <a:cubicBezTo>
                  <a:pt x="33215" y="305659"/>
                  <a:pt x="31783" y="306221"/>
                  <a:pt x="30334" y="306750"/>
                </a:cubicBezTo>
                <a:cubicBezTo>
                  <a:pt x="29311" y="303000"/>
                  <a:pt x="27112" y="299626"/>
                  <a:pt x="25715" y="296012"/>
                </a:cubicBezTo>
                <a:cubicBezTo>
                  <a:pt x="21010" y="284866"/>
                  <a:pt x="15896" y="272919"/>
                  <a:pt x="11702" y="261380"/>
                </a:cubicBezTo>
                <a:cubicBezTo>
                  <a:pt x="8856" y="253063"/>
                  <a:pt x="5429" y="245223"/>
                  <a:pt x="3128" y="236855"/>
                </a:cubicBezTo>
                <a:cubicBezTo>
                  <a:pt x="-3265" y="182589"/>
                  <a:pt x="-1270" y="125289"/>
                  <a:pt x="22527" y="75199"/>
                </a:cubicBezTo>
                <a:cubicBezTo>
                  <a:pt x="38653" y="44367"/>
                  <a:pt x="60166" y="10025"/>
                  <a:pt x="96117" y="1128"/>
                </a:cubicBezTo>
                <a:cubicBezTo>
                  <a:pt x="112584" y="-3320"/>
                  <a:pt x="129613" y="6020"/>
                  <a:pt x="140523" y="17984"/>
                </a:cubicBezTo>
                <a:cubicBezTo>
                  <a:pt x="149251" y="28279"/>
                  <a:pt x="150410" y="42476"/>
                  <a:pt x="151756" y="553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5"/>
          <p:cNvSpPr/>
          <p:nvPr/>
        </p:nvSpPr>
        <p:spPr>
          <a:xfrm rot="975612">
            <a:off x="8358742" y="757523"/>
            <a:ext cx="142524" cy="71644"/>
          </a:xfrm>
          <a:custGeom>
            <a:avLst/>
            <a:gdLst/>
            <a:ahLst/>
            <a:cxnLst/>
            <a:rect l="l" t="t" r="r" b="b"/>
            <a:pathLst>
              <a:path w="285049" h="143487" extrusionOk="0">
                <a:moveTo>
                  <a:pt x="270392" y="2914"/>
                </a:moveTo>
                <a:cubicBezTo>
                  <a:pt x="293490" y="11385"/>
                  <a:pt x="285154" y="28752"/>
                  <a:pt x="273494" y="43461"/>
                </a:cubicBezTo>
                <a:cubicBezTo>
                  <a:pt x="255987" y="61322"/>
                  <a:pt x="234406" y="74599"/>
                  <a:pt x="212706" y="86768"/>
                </a:cubicBezTo>
                <a:cubicBezTo>
                  <a:pt x="192864" y="98766"/>
                  <a:pt x="172187" y="109861"/>
                  <a:pt x="149396" y="115008"/>
                </a:cubicBezTo>
                <a:cubicBezTo>
                  <a:pt x="132571" y="119525"/>
                  <a:pt x="115882" y="124553"/>
                  <a:pt x="98836" y="128234"/>
                </a:cubicBezTo>
                <a:cubicBezTo>
                  <a:pt x="82846" y="131251"/>
                  <a:pt x="66754" y="133603"/>
                  <a:pt x="50799" y="136790"/>
                </a:cubicBezTo>
                <a:cubicBezTo>
                  <a:pt x="39718" y="138920"/>
                  <a:pt x="28348" y="138886"/>
                  <a:pt x="17200" y="140539"/>
                </a:cubicBezTo>
                <a:cubicBezTo>
                  <a:pt x="11438" y="141392"/>
                  <a:pt x="5779" y="142789"/>
                  <a:pt x="0" y="143488"/>
                </a:cubicBezTo>
                <a:cubicBezTo>
                  <a:pt x="3853" y="129461"/>
                  <a:pt x="5455" y="114889"/>
                  <a:pt x="5796" y="100368"/>
                </a:cubicBezTo>
                <a:cubicBezTo>
                  <a:pt x="5881" y="96448"/>
                  <a:pt x="5830" y="92545"/>
                  <a:pt x="5472" y="88625"/>
                </a:cubicBezTo>
                <a:cubicBezTo>
                  <a:pt x="37894" y="63930"/>
                  <a:pt x="74016" y="44858"/>
                  <a:pt x="111961" y="30150"/>
                </a:cubicBezTo>
                <a:cubicBezTo>
                  <a:pt x="147827" y="16413"/>
                  <a:pt x="185159" y="5471"/>
                  <a:pt x="223446" y="1432"/>
                </a:cubicBezTo>
                <a:cubicBezTo>
                  <a:pt x="231594" y="852"/>
                  <a:pt x="239947" y="0"/>
                  <a:pt x="248214" y="0"/>
                </a:cubicBezTo>
                <a:cubicBezTo>
                  <a:pt x="255732" y="17"/>
                  <a:pt x="263181" y="699"/>
                  <a:pt x="270392" y="29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25"/>
          <p:cNvSpPr/>
          <p:nvPr/>
        </p:nvSpPr>
        <p:spPr>
          <a:xfrm rot="975612">
            <a:off x="8260566" y="828552"/>
            <a:ext cx="96085" cy="164364"/>
          </a:xfrm>
          <a:custGeom>
            <a:avLst/>
            <a:gdLst/>
            <a:ahLst/>
            <a:cxnLst/>
            <a:rect l="l" t="t" r="r" b="b"/>
            <a:pathLst>
              <a:path w="192170" h="329186" extrusionOk="0">
                <a:moveTo>
                  <a:pt x="187408" y="246532"/>
                </a:moveTo>
                <a:cubicBezTo>
                  <a:pt x="191465" y="271824"/>
                  <a:pt x="198215" y="303729"/>
                  <a:pt x="180913" y="325426"/>
                </a:cubicBezTo>
                <a:cubicBezTo>
                  <a:pt x="177469" y="328238"/>
                  <a:pt x="172424" y="328715"/>
                  <a:pt x="168094" y="329141"/>
                </a:cubicBezTo>
                <a:cubicBezTo>
                  <a:pt x="157764" y="329823"/>
                  <a:pt x="149223" y="322630"/>
                  <a:pt x="140802" y="317654"/>
                </a:cubicBezTo>
                <a:cubicBezTo>
                  <a:pt x="123892" y="307547"/>
                  <a:pt x="108192" y="295412"/>
                  <a:pt x="95271" y="280465"/>
                </a:cubicBezTo>
                <a:cubicBezTo>
                  <a:pt x="82537" y="264581"/>
                  <a:pt x="70349" y="248151"/>
                  <a:pt x="60496" y="230273"/>
                </a:cubicBezTo>
                <a:cubicBezTo>
                  <a:pt x="51018" y="210059"/>
                  <a:pt x="44626" y="188550"/>
                  <a:pt x="36597" y="167741"/>
                </a:cubicBezTo>
                <a:cubicBezTo>
                  <a:pt x="24835" y="131387"/>
                  <a:pt x="15698" y="94130"/>
                  <a:pt x="7959" y="56703"/>
                </a:cubicBezTo>
                <a:cubicBezTo>
                  <a:pt x="4464" y="40222"/>
                  <a:pt x="-445" y="23861"/>
                  <a:pt x="32" y="6851"/>
                </a:cubicBezTo>
                <a:cubicBezTo>
                  <a:pt x="22363" y="11930"/>
                  <a:pt x="46280" y="10073"/>
                  <a:pt x="66991" y="0"/>
                </a:cubicBezTo>
                <a:cubicBezTo>
                  <a:pt x="68338" y="4857"/>
                  <a:pt x="72224" y="8573"/>
                  <a:pt x="74986" y="12697"/>
                </a:cubicBezTo>
                <a:cubicBezTo>
                  <a:pt x="81770" y="21730"/>
                  <a:pt x="89407" y="30081"/>
                  <a:pt x="96260" y="39029"/>
                </a:cubicBezTo>
                <a:cubicBezTo>
                  <a:pt x="106164" y="51727"/>
                  <a:pt x="114551" y="65515"/>
                  <a:pt x="123313" y="78979"/>
                </a:cubicBezTo>
                <a:cubicBezTo>
                  <a:pt x="141962" y="105788"/>
                  <a:pt x="153093" y="136653"/>
                  <a:pt x="165844" y="166479"/>
                </a:cubicBezTo>
                <a:cubicBezTo>
                  <a:pt x="177009" y="191993"/>
                  <a:pt x="183231" y="219092"/>
                  <a:pt x="187408" y="2465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25"/>
          <p:cNvSpPr/>
          <p:nvPr/>
        </p:nvSpPr>
        <p:spPr>
          <a:xfrm rot="975612">
            <a:off x="8160921" y="777139"/>
            <a:ext cx="105025" cy="172112"/>
          </a:xfrm>
          <a:custGeom>
            <a:avLst/>
            <a:gdLst/>
            <a:ahLst/>
            <a:cxnLst/>
            <a:rect l="l" t="t" r="r" b="b"/>
            <a:pathLst>
              <a:path w="210050" h="344703" extrusionOk="0">
                <a:moveTo>
                  <a:pt x="210050" y="50943"/>
                </a:moveTo>
                <a:cubicBezTo>
                  <a:pt x="203573" y="70594"/>
                  <a:pt x="201629" y="91727"/>
                  <a:pt x="194709" y="111344"/>
                </a:cubicBezTo>
                <a:cubicBezTo>
                  <a:pt x="184873" y="144136"/>
                  <a:pt x="170400" y="175103"/>
                  <a:pt x="154905" y="205526"/>
                </a:cubicBezTo>
                <a:cubicBezTo>
                  <a:pt x="145836" y="225108"/>
                  <a:pt x="136052" y="244282"/>
                  <a:pt x="125466" y="263217"/>
                </a:cubicBezTo>
                <a:cubicBezTo>
                  <a:pt x="115494" y="281709"/>
                  <a:pt x="105402" y="300610"/>
                  <a:pt x="89736" y="314995"/>
                </a:cubicBezTo>
                <a:cubicBezTo>
                  <a:pt x="74821" y="328391"/>
                  <a:pt x="58439" y="345111"/>
                  <a:pt x="36926" y="344685"/>
                </a:cubicBezTo>
                <a:cubicBezTo>
                  <a:pt x="14084" y="345537"/>
                  <a:pt x="3549" y="317313"/>
                  <a:pt x="1265" y="298361"/>
                </a:cubicBezTo>
                <a:cubicBezTo>
                  <a:pt x="-2656" y="273869"/>
                  <a:pt x="3174" y="249276"/>
                  <a:pt x="10044" y="225807"/>
                </a:cubicBezTo>
                <a:cubicBezTo>
                  <a:pt x="19743" y="188465"/>
                  <a:pt x="37676" y="154157"/>
                  <a:pt x="53547" y="119218"/>
                </a:cubicBezTo>
                <a:cubicBezTo>
                  <a:pt x="65837" y="96465"/>
                  <a:pt x="80736" y="75110"/>
                  <a:pt x="95856" y="54164"/>
                </a:cubicBezTo>
                <a:cubicBezTo>
                  <a:pt x="104192" y="43784"/>
                  <a:pt x="113022" y="33916"/>
                  <a:pt x="122091" y="24133"/>
                </a:cubicBezTo>
                <a:cubicBezTo>
                  <a:pt x="130546" y="15220"/>
                  <a:pt x="140944" y="8505"/>
                  <a:pt x="149723" y="0"/>
                </a:cubicBezTo>
                <a:cubicBezTo>
                  <a:pt x="161110" y="28803"/>
                  <a:pt x="180355" y="43546"/>
                  <a:pt x="210050" y="5094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25"/>
          <p:cNvSpPr/>
          <p:nvPr/>
        </p:nvSpPr>
        <p:spPr>
          <a:xfrm rot="975612">
            <a:off x="8314179" y="828254"/>
            <a:ext cx="168922" cy="75346"/>
          </a:xfrm>
          <a:custGeom>
            <a:avLst/>
            <a:gdLst/>
            <a:ahLst/>
            <a:cxnLst/>
            <a:rect l="l" t="t" r="r" b="b"/>
            <a:pathLst>
              <a:path w="337844" h="150901" extrusionOk="0">
                <a:moveTo>
                  <a:pt x="337845" y="138629"/>
                </a:moveTo>
                <a:cubicBezTo>
                  <a:pt x="337794" y="139839"/>
                  <a:pt x="337163" y="140947"/>
                  <a:pt x="336379" y="141816"/>
                </a:cubicBezTo>
                <a:cubicBezTo>
                  <a:pt x="326764" y="151224"/>
                  <a:pt x="304093" y="151037"/>
                  <a:pt x="286654" y="150849"/>
                </a:cubicBezTo>
                <a:cubicBezTo>
                  <a:pt x="284199" y="150815"/>
                  <a:pt x="281847" y="150798"/>
                  <a:pt x="279665" y="150798"/>
                </a:cubicBezTo>
                <a:cubicBezTo>
                  <a:pt x="277568" y="150798"/>
                  <a:pt x="275608" y="150832"/>
                  <a:pt x="273835" y="150901"/>
                </a:cubicBezTo>
                <a:cubicBezTo>
                  <a:pt x="257880" y="150832"/>
                  <a:pt x="241702" y="147833"/>
                  <a:pt x="225969" y="144663"/>
                </a:cubicBezTo>
                <a:cubicBezTo>
                  <a:pt x="208138" y="141476"/>
                  <a:pt x="189728" y="135919"/>
                  <a:pt x="172562" y="129579"/>
                </a:cubicBezTo>
                <a:cubicBezTo>
                  <a:pt x="148628" y="122574"/>
                  <a:pt x="126212" y="111633"/>
                  <a:pt x="103421" y="101662"/>
                </a:cubicBezTo>
                <a:cubicBezTo>
                  <a:pt x="78533" y="90823"/>
                  <a:pt x="53509" y="79676"/>
                  <a:pt x="30496" y="65190"/>
                </a:cubicBezTo>
                <a:cubicBezTo>
                  <a:pt x="23763" y="60469"/>
                  <a:pt x="16620" y="55730"/>
                  <a:pt x="10228" y="50430"/>
                </a:cubicBezTo>
                <a:cubicBezTo>
                  <a:pt x="7194" y="47516"/>
                  <a:pt x="3904" y="44601"/>
                  <a:pt x="0" y="42795"/>
                </a:cubicBezTo>
                <a:cubicBezTo>
                  <a:pt x="17422" y="32296"/>
                  <a:pt x="35337" y="19701"/>
                  <a:pt x="42940" y="33"/>
                </a:cubicBezTo>
                <a:cubicBezTo>
                  <a:pt x="42957" y="33"/>
                  <a:pt x="42957" y="33"/>
                  <a:pt x="42957" y="33"/>
                </a:cubicBezTo>
                <a:cubicBezTo>
                  <a:pt x="55776" y="-308"/>
                  <a:pt x="68374" y="2061"/>
                  <a:pt x="80869" y="4566"/>
                </a:cubicBezTo>
                <a:cubicBezTo>
                  <a:pt x="102262" y="8316"/>
                  <a:pt x="123621" y="12440"/>
                  <a:pt x="144333" y="19019"/>
                </a:cubicBezTo>
                <a:cubicBezTo>
                  <a:pt x="175988" y="28819"/>
                  <a:pt x="207729" y="38875"/>
                  <a:pt x="237424" y="53719"/>
                </a:cubicBezTo>
                <a:cubicBezTo>
                  <a:pt x="271329" y="72228"/>
                  <a:pt x="308883" y="88999"/>
                  <a:pt x="331606" y="121705"/>
                </a:cubicBezTo>
                <a:cubicBezTo>
                  <a:pt x="334998" y="126767"/>
                  <a:pt x="337623" y="132494"/>
                  <a:pt x="337845" y="13862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25"/>
          <p:cNvSpPr/>
          <p:nvPr/>
        </p:nvSpPr>
        <p:spPr>
          <a:xfrm rot="975612">
            <a:off x="8171153" y="589931"/>
            <a:ext cx="151213" cy="141692"/>
          </a:xfrm>
          <a:custGeom>
            <a:avLst/>
            <a:gdLst/>
            <a:ahLst/>
            <a:cxnLst/>
            <a:rect l="l" t="t" r="r" b="b"/>
            <a:pathLst>
              <a:path w="302426" h="283779" extrusionOk="0">
                <a:moveTo>
                  <a:pt x="277402" y="174481"/>
                </a:moveTo>
                <a:cubicBezTo>
                  <a:pt x="286061" y="192325"/>
                  <a:pt x="292880" y="211312"/>
                  <a:pt x="302426" y="228662"/>
                </a:cubicBezTo>
                <a:cubicBezTo>
                  <a:pt x="283573" y="237269"/>
                  <a:pt x="264873" y="248551"/>
                  <a:pt x="252412" y="265322"/>
                </a:cubicBezTo>
                <a:cubicBezTo>
                  <a:pt x="248730" y="271134"/>
                  <a:pt x="245508" y="277338"/>
                  <a:pt x="242815" y="283780"/>
                </a:cubicBezTo>
                <a:cubicBezTo>
                  <a:pt x="242371" y="283405"/>
                  <a:pt x="241894" y="283081"/>
                  <a:pt x="241366" y="282843"/>
                </a:cubicBezTo>
                <a:cubicBezTo>
                  <a:pt x="239439" y="281684"/>
                  <a:pt x="237905" y="280064"/>
                  <a:pt x="236337" y="278479"/>
                </a:cubicBezTo>
                <a:cubicBezTo>
                  <a:pt x="234871" y="277014"/>
                  <a:pt x="233081" y="277116"/>
                  <a:pt x="231785" y="277985"/>
                </a:cubicBezTo>
                <a:cubicBezTo>
                  <a:pt x="227967" y="276059"/>
                  <a:pt x="223927" y="274491"/>
                  <a:pt x="220092" y="272753"/>
                </a:cubicBezTo>
                <a:cubicBezTo>
                  <a:pt x="213580" y="268253"/>
                  <a:pt x="207170" y="263618"/>
                  <a:pt x="200829" y="258863"/>
                </a:cubicBezTo>
                <a:cubicBezTo>
                  <a:pt x="186510" y="248091"/>
                  <a:pt x="173606" y="235632"/>
                  <a:pt x="159508" y="224588"/>
                </a:cubicBezTo>
                <a:cubicBezTo>
                  <a:pt x="142786" y="210084"/>
                  <a:pt x="125313" y="196348"/>
                  <a:pt x="109255" y="181111"/>
                </a:cubicBezTo>
                <a:cubicBezTo>
                  <a:pt x="92771" y="165465"/>
                  <a:pt x="77208" y="148882"/>
                  <a:pt x="61014" y="132929"/>
                </a:cubicBezTo>
                <a:cubicBezTo>
                  <a:pt x="43149" y="116176"/>
                  <a:pt x="25693" y="98434"/>
                  <a:pt x="12516" y="77658"/>
                </a:cubicBezTo>
                <a:cubicBezTo>
                  <a:pt x="2016" y="60597"/>
                  <a:pt x="-6030" y="31777"/>
                  <a:pt x="6039" y="13882"/>
                </a:cubicBezTo>
                <a:cubicBezTo>
                  <a:pt x="13232" y="6979"/>
                  <a:pt x="23784" y="4832"/>
                  <a:pt x="33125" y="2241"/>
                </a:cubicBezTo>
                <a:cubicBezTo>
                  <a:pt x="48280" y="-1696"/>
                  <a:pt x="64150" y="-43"/>
                  <a:pt x="79168" y="4082"/>
                </a:cubicBezTo>
                <a:cubicBezTo>
                  <a:pt x="92550" y="6434"/>
                  <a:pt x="103732" y="13967"/>
                  <a:pt x="115256" y="20631"/>
                </a:cubicBezTo>
                <a:cubicBezTo>
                  <a:pt x="127478" y="26800"/>
                  <a:pt x="138660" y="34385"/>
                  <a:pt x="149741" y="42412"/>
                </a:cubicBezTo>
                <a:cubicBezTo>
                  <a:pt x="173333" y="57922"/>
                  <a:pt x="195562" y="75033"/>
                  <a:pt x="215676" y="94854"/>
                </a:cubicBezTo>
                <a:cubicBezTo>
                  <a:pt x="229774" y="106205"/>
                  <a:pt x="240684" y="120556"/>
                  <a:pt x="251235" y="135111"/>
                </a:cubicBezTo>
                <a:cubicBezTo>
                  <a:pt x="258463" y="144331"/>
                  <a:pt x="265128" y="153398"/>
                  <a:pt x="271521" y="163045"/>
                </a:cubicBezTo>
                <a:cubicBezTo>
                  <a:pt x="273498" y="166828"/>
                  <a:pt x="275390" y="170680"/>
                  <a:pt x="277402" y="174481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25"/>
          <p:cNvSpPr/>
          <p:nvPr/>
        </p:nvSpPr>
        <p:spPr>
          <a:xfrm rot="975612">
            <a:off x="8356818" y="637494"/>
            <a:ext cx="116819" cy="151645"/>
          </a:xfrm>
          <a:custGeom>
            <a:avLst/>
            <a:gdLst/>
            <a:ahLst/>
            <a:cxnLst/>
            <a:rect l="l" t="t" r="r" b="b"/>
            <a:pathLst>
              <a:path w="233639" h="303712" extrusionOk="0">
                <a:moveTo>
                  <a:pt x="233486" y="57879"/>
                </a:moveTo>
                <a:cubicBezTo>
                  <a:pt x="234833" y="76610"/>
                  <a:pt x="227059" y="94369"/>
                  <a:pt x="219661" y="111140"/>
                </a:cubicBezTo>
                <a:cubicBezTo>
                  <a:pt x="208888" y="135290"/>
                  <a:pt x="192199" y="156032"/>
                  <a:pt x="176329" y="176978"/>
                </a:cubicBezTo>
                <a:cubicBezTo>
                  <a:pt x="166459" y="189471"/>
                  <a:pt x="155243" y="200822"/>
                  <a:pt x="145373" y="213383"/>
                </a:cubicBezTo>
                <a:cubicBezTo>
                  <a:pt x="130849" y="230648"/>
                  <a:pt x="113496" y="246771"/>
                  <a:pt x="97881" y="263388"/>
                </a:cubicBezTo>
                <a:cubicBezTo>
                  <a:pt x="82948" y="277500"/>
                  <a:pt x="69584" y="292771"/>
                  <a:pt x="51787" y="303712"/>
                </a:cubicBezTo>
                <a:cubicBezTo>
                  <a:pt x="50117" y="286976"/>
                  <a:pt x="43383" y="270648"/>
                  <a:pt x="31161" y="258854"/>
                </a:cubicBezTo>
                <a:cubicBezTo>
                  <a:pt x="22553" y="251423"/>
                  <a:pt x="12734" y="245577"/>
                  <a:pt x="3631" y="238777"/>
                </a:cubicBezTo>
                <a:cubicBezTo>
                  <a:pt x="2455" y="237959"/>
                  <a:pt x="1244" y="237175"/>
                  <a:pt x="0" y="236425"/>
                </a:cubicBezTo>
                <a:cubicBezTo>
                  <a:pt x="8080" y="219314"/>
                  <a:pt x="16723" y="202509"/>
                  <a:pt x="25450" y="185704"/>
                </a:cubicBezTo>
                <a:cubicBezTo>
                  <a:pt x="34042" y="169309"/>
                  <a:pt x="41576" y="152316"/>
                  <a:pt x="51412" y="136619"/>
                </a:cubicBezTo>
                <a:cubicBezTo>
                  <a:pt x="70146" y="107032"/>
                  <a:pt x="92528" y="80018"/>
                  <a:pt x="115490" y="53652"/>
                </a:cubicBezTo>
                <a:cubicBezTo>
                  <a:pt x="124780" y="43154"/>
                  <a:pt x="134514" y="33115"/>
                  <a:pt x="144503" y="23264"/>
                </a:cubicBezTo>
                <a:cubicBezTo>
                  <a:pt x="155260" y="12271"/>
                  <a:pt x="170584" y="0"/>
                  <a:pt x="186369" y="0"/>
                </a:cubicBezTo>
                <a:cubicBezTo>
                  <a:pt x="191074" y="0"/>
                  <a:pt x="195830" y="1091"/>
                  <a:pt x="200518" y="3630"/>
                </a:cubicBezTo>
                <a:cubicBezTo>
                  <a:pt x="218928" y="14896"/>
                  <a:pt x="231815" y="36285"/>
                  <a:pt x="233486" y="5787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1263845" y="560911"/>
                </a:moveTo>
                <a:cubicBezTo>
                  <a:pt x="1219134" y="550890"/>
                  <a:pt x="1173117" y="548985"/>
                  <a:pt x="1127700" y="544053"/>
                </a:cubicBezTo>
                <a:cubicBezTo>
                  <a:pt x="1041960" y="534893"/>
                  <a:pt x="955671" y="530013"/>
                  <a:pt x="869461" y="533797"/>
                </a:cubicBezTo>
                <a:cubicBezTo>
                  <a:pt x="901088" y="502900"/>
                  <a:pt x="933994" y="473256"/>
                  <a:pt x="966823" y="443585"/>
                </a:cubicBezTo>
                <a:cubicBezTo>
                  <a:pt x="983381" y="427380"/>
                  <a:pt x="1001035" y="412349"/>
                  <a:pt x="1018298" y="396874"/>
                </a:cubicBezTo>
                <a:cubicBezTo>
                  <a:pt x="1034673" y="381504"/>
                  <a:pt x="1050866" y="365951"/>
                  <a:pt x="1067920" y="351311"/>
                </a:cubicBezTo>
                <a:cubicBezTo>
                  <a:pt x="1083328" y="337141"/>
                  <a:pt x="1098424" y="322632"/>
                  <a:pt x="1115112" y="309950"/>
                </a:cubicBezTo>
                <a:cubicBezTo>
                  <a:pt x="1137416" y="291683"/>
                  <a:pt x="1157081" y="269658"/>
                  <a:pt x="1172438" y="245259"/>
                </a:cubicBezTo>
                <a:cubicBezTo>
                  <a:pt x="1182675" y="227227"/>
                  <a:pt x="1194976" y="205907"/>
                  <a:pt x="1187742" y="184691"/>
                </a:cubicBezTo>
                <a:cubicBezTo>
                  <a:pt x="1182232" y="169869"/>
                  <a:pt x="1168442" y="157499"/>
                  <a:pt x="1152511" y="155360"/>
                </a:cubicBezTo>
                <a:cubicBezTo>
                  <a:pt x="1124201" y="152150"/>
                  <a:pt x="1097379" y="165433"/>
                  <a:pt x="1073692" y="179498"/>
                </a:cubicBezTo>
                <a:cubicBezTo>
                  <a:pt x="1039531" y="201236"/>
                  <a:pt x="1009132" y="228062"/>
                  <a:pt x="977949" y="253714"/>
                </a:cubicBezTo>
                <a:cubicBezTo>
                  <a:pt x="939818" y="286046"/>
                  <a:pt x="903412" y="320388"/>
                  <a:pt x="866927" y="354573"/>
                </a:cubicBezTo>
                <a:cubicBezTo>
                  <a:pt x="847471" y="373727"/>
                  <a:pt x="830391" y="395152"/>
                  <a:pt x="810359" y="413784"/>
                </a:cubicBezTo>
                <a:cubicBezTo>
                  <a:pt x="800618" y="423361"/>
                  <a:pt x="791581" y="433643"/>
                  <a:pt x="782258" y="443611"/>
                </a:cubicBezTo>
                <a:cubicBezTo>
                  <a:pt x="771106" y="455719"/>
                  <a:pt x="758074" y="465688"/>
                  <a:pt x="745773" y="476518"/>
                </a:cubicBezTo>
                <a:cubicBezTo>
                  <a:pt x="753034" y="369969"/>
                  <a:pt x="778314" y="265274"/>
                  <a:pt x="788865" y="159091"/>
                </a:cubicBezTo>
                <a:cubicBezTo>
                  <a:pt x="793671" y="118408"/>
                  <a:pt x="798084" y="77464"/>
                  <a:pt x="794585" y="36494"/>
                </a:cubicBezTo>
                <a:cubicBezTo>
                  <a:pt x="794271" y="6876"/>
                  <a:pt x="762436" y="-6172"/>
                  <a:pt x="737155" y="2779"/>
                </a:cubicBezTo>
                <a:cubicBezTo>
                  <a:pt x="712684" y="10294"/>
                  <a:pt x="693044" y="29527"/>
                  <a:pt x="681396" y="51917"/>
                </a:cubicBezTo>
                <a:cubicBezTo>
                  <a:pt x="648907" y="117077"/>
                  <a:pt x="638487" y="190380"/>
                  <a:pt x="623548" y="260942"/>
                </a:cubicBezTo>
                <a:cubicBezTo>
                  <a:pt x="617646" y="287586"/>
                  <a:pt x="614407" y="314673"/>
                  <a:pt x="610281" y="341630"/>
                </a:cubicBezTo>
                <a:cubicBezTo>
                  <a:pt x="602080" y="390976"/>
                  <a:pt x="593514" y="440558"/>
                  <a:pt x="590537" y="490557"/>
                </a:cubicBezTo>
                <a:cubicBezTo>
                  <a:pt x="575990" y="467671"/>
                  <a:pt x="562357" y="444081"/>
                  <a:pt x="548437" y="420725"/>
                </a:cubicBezTo>
                <a:cubicBezTo>
                  <a:pt x="533655" y="394369"/>
                  <a:pt x="521302" y="366655"/>
                  <a:pt x="505528" y="340847"/>
                </a:cubicBezTo>
                <a:cubicBezTo>
                  <a:pt x="481031" y="301625"/>
                  <a:pt x="457813" y="261595"/>
                  <a:pt x="429738" y="224774"/>
                </a:cubicBezTo>
                <a:cubicBezTo>
                  <a:pt x="420754" y="211152"/>
                  <a:pt x="413285" y="196591"/>
                  <a:pt x="403360" y="183595"/>
                </a:cubicBezTo>
                <a:cubicBezTo>
                  <a:pt x="393384" y="170365"/>
                  <a:pt x="382650" y="157708"/>
                  <a:pt x="372047" y="145000"/>
                </a:cubicBezTo>
                <a:cubicBezTo>
                  <a:pt x="345956" y="114651"/>
                  <a:pt x="316340" y="84797"/>
                  <a:pt x="278158" y="70366"/>
                </a:cubicBezTo>
                <a:cubicBezTo>
                  <a:pt x="263559" y="64443"/>
                  <a:pt x="247314" y="61259"/>
                  <a:pt x="231749" y="64965"/>
                </a:cubicBezTo>
                <a:cubicBezTo>
                  <a:pt x="208505" y="70993"/>
                  <a:pt x="213467" y="101707"/>
                  <a:pt x="216784" y="119870"/>
                </a:cubicBezTo>
                <a:cubicBezTo>
                  <a:pt x="227100" y="174279"/>
                  <a:pt x="250292" y="225191"/>
                  <a:pt x="280770" y="271172"/>
                </a:cubicBezTo>
                <a:cubicBezTo>
                  <a:pt x="293018" y="291213"/>
                  <a:pt x="303439" y="312350"/>
                  <a:pt x="316001" y="332235"/>
                </a:cubicBezTo>
                <a:cubicBezTo>
                  <a:pt x="332976" y="358409"/>
                  <a:pt x="352015" y="383278"/>
                  <a:pt x="370924" y="408095"/>
                </a:cubicBezTo>
                <a:cubicBezTo>
                  <a:pt x="397771" y="440897"/>
                  <a:pt x="422295" y="475500"/>
                  <a:pt x="451780" y="506084"/>
                </a:cubicBezTo>
                <a:cubicBezTo>
                  <a:pt x="465335" y="521819"/>
                  <a:pt x="477897" y="538338"/>
                  <a:pt x="491608" y="553917"/>
                </a:cubicBezTo>
                <a:cubicBezTo>
                  <a:pt x="499417" y="563129"/>
                  <a:pt x="507669" y="572497"/>
                  <a:pt x="511587" y="584110"/>
                </a:cubicBezTo>
                <a:cubicBezTo>
                  <a:pt x="468913" y="577064"/>
                  <a:pt x="425794" y="580534"/>
                  <a:pt x="382781" y="581161"/>
                </a:cubicBezTo>
                <a:cubicBezTo>
                  <a:pt x="327675" y="583118"/>
                  <a:pt x="272491" y="582857"/>
                  <a:pt x="217463" y="586563"/>
                </a:cubicBezTo>
                <a:cubicBezTo>
                  <a:pt x="190224" y="588024"/>
                  <a:pt x="162906" y="588233"/>
                  <a:pt x="135614" y="589172"/>
                </a:cubicBezTo>
                <a:cubicBezTo>
                  <a:pt x="93906" y="590294"/>
                  <a:pt x="49352" y="590764"/>
                  <a:pt x="12162" y="611980"/>
                </a:cubicBezTo>
                <a:cubicBezTo>
                  <a:pt x="-24088" y="639641"/>
                  <a:pt x="29634" y="677584"/>
                  <a:pt x="56978" y="685047"/>
                </a:cubicBezTo>
                <a:cubicBezTo>
                  <a:pt x="83199" y="693032"/>
                  <a:pt x="110856" y="694598"/>
                  <a:pt x="138043" y="696477"/>
                </a:cubicBezTo>
                <a:cubicBezTo>
                  <a:pt x="179673" y="698278"/>
                  <a:pt x="221433" y="697416"/>
                  <a:pt x="263037" y="695694"/>
                </a:cubicBezTo>
                <a:cubicBezTo>
                  <a:pt x="305032" y="693685"/>
                  <a:pt x="347053" y="692093"/>
                  <a:pt x="388970" y="688961"/>
                </a:cubicBezTo>
                <a:cubicBezTo>
                  <a:pt x="425298" y="685882"/>
                  <a:pt x="461704" y="682568"/>
                  <a:pt x="498189" y="684316"/>
                </a:cubicBezTo>
                <a:cubicBezTo>
                  <a:pt x="482859" y="694572"/>
                  <a:pt x="469539" y="707281"/>
                  <a:pt x="456142" y="719806"/>
                </a:cubicBezTo>
                <a:cubicBezTo>
                  <a:pt x="396335" y="764586"/>
                  <a:pt x="336502" y="809575"/>
                  <a:pt x="281475" y="860279"/>
                </a:cubicBezTo>
                <a:cubicBezTo>
                  <a:pt x="237521" y="896708"/>
                  <a:pt x="195969" y="937339"/>
                  <a:pt x="166693" y="986790"/>
                </a:cubicBezTo>
                <a:cubicBezTo>
                  <a:pt x="151467" y="1011137"/>
                  <a:pt x="136398" y="1038903"/>
                  <a:pt x="142718" y="1068547"/>
                </a:cubicBezTo>
                <a:cubicBezTo>
                  <a:pt x="146374" y="1091851"/>
                  <a:pt x="168652" y="1086292"/>
                  <a:pt x="185183" y="1081569"/>
                </a:cubicBezTo>
                <a:cubicBezTo>
                  <a:pt x="210673" y="1073010"/>
                  <a:pt x="235327" y="1061528"/>
                  <a:pt x="258257" y="1047462"/>
                </a:cubicBezTo>
                <a:cubicBezTo>
                  <a:pt x="322922" y="1006544"/>
                  <a:pt x="383433" y="959024"/>
                  <a:pt x="437077" y="904432"/>
                </a:cubicBezTo>
                <a:cubicBezTo>
                  <a:pt x="468234" y="876797"/>
                  <a:pt x="495342" y="845091"/>
                  <a:pt x="525977" y="816908"/>
                </a:cubicBezTo>
                <a:cubicBezTo>
                  <a:pt x="560111" y="782827"/>
                  <a:pt x="598267" y="752452"/>
                  <a:pt x="634439" y="720381"/>
                </a:cubicBezTo>
                <a:cubicBezTo>
                  <a:pt x="634308" y="792770"/>
                  <a:pt x="634386" y="865185"/>
                  <a:pt x="636789" y="937548"/>
                </a:cubicBezTo>
                <a:cubicBezTo>
                  <a:pt x="637103" y="993314"/>
                  <a:pt x="646713" y="1048454"/>
                  <a:pt x="660425" y="1102367"/>
                </a:cubicBezTo>
                <a:cubicBezTo>
                  <a:pt x="667398" y="1124079"/>
                  <a:pt x="679359" y="1176244"/>
                  <a:pt x="702080" y="1183707"/>
                </a:cubicBezTo>
                <a:cubicBezTo>
                  <a:pt x="733525" y="1192710"/>
                  <a:pt x="760242" y="1037207"/>
                  <a:pt x="766901" y="1011085"/>
                </a:cubicBezTo>
                <a:cubicBezTo>
                  <a:pt x="777688" y="958320"/>
                  <a:pt x="786567" y="905163"/>
                  <a:pt x="790432" y="851406"/>
                </a:cubicBezTo>
                <a:cubicBezTo>
                  <a:pt x="793984" y="804826"/>
                  <a:pt x="796152" y="758402"/>
                  <a:pt x="800879" y="711821"/>
                </a:cubicBezTo>
                <a:cubicBezTo>
                  <a:pt x="816653" y="727974"/>
                  <a:pt x="834073" y="742353"/>
                  <a:pt x="850213" y="758115"/>
                </a:cubicBezTo>
                <a:cubicBezTo>
                  <a:pt x="864499" y="772572"/>
                  <a:pt x="878497" y="787316"/>
                  <a:pt x="893253" y="801329"/>
                </a:cubicBezTo>
                <a:cubicBezTo>
                  <a:pt x="911038" y="819439"/>
                  <a:pt x="926917" y="839324"/>
                  <a:pt x="945616" y="856573"/>
                </a:cubicBezTo>
                <a:cubicBezTo>
                  <a:pt x="957760" y="868577"/>
                  <a:pt x="967241" y="881442"/>
                  <a:pt x="979098" y="894412"/>
                </a:cubicBezTo>
                <a:cubicBezTo>
                  <a:pt x="993227" y="909365"/>
                  <a:pt x="1008322" y="923352"/>
                  <a:pt x="1023522" y="937182"/>
                </a:cubicBezTo>
                <a:cubicBezTo>
                  <a:pt x="1050578" y="958581"/>
                  <a:pt x="1093906" y="994384"/>
                  <a:pt x="1130207" y="980840"/>
                </a:cubicBezTo>
                <a:cubicBezTo>
                  <a:pt x="1158178" y="967531"/>
                  <a:pt x="1147732" y="939766"/>
                  <a:pt x="1136580" y="918289"/>
                </a:cubicBezTo>
                <a:cubicBezTo>
                  <a:pt x="1126055" y="897648"/>
                  <a:pt x="1115817" y="876354"/>
                  <a:pt x="1103020" y="856704"/>
                </a:cubicBezTo>
                <a:cubicBezTo>
                  <a:pt x="1092678" y="841516"/>
                  <a:pt x="1081135" y="827190"/>
                  <a:pt x="1070531" y="812159"/>
                </a:cubicBezTo>
                <a:cubicBezTo>
                  <a:pt x="1045877" y="779017"/>
                  <a:pt x="1015164" y="750964"/>
                  <a:pt x="983746" y="724373"/>
                </a:cubicBezTo>
                <a:cubicBezTo>
                  <a:pt x="973404" y="715005"/>
                  <a:pt x="963898" y="704801"/>
                  <a:pt x="953451" y="695564"/>
                </a:cubicBezTo>
                <a:cubicBezTo>
                  <a:pt x="942613" y="685673"/>
                  <a:pt x="929581" y="678549"/>
                  <a:pt x="918769" y="668659"/>
                </a:cubicBezTo>
                <a:cubicBezTo>
                  <a:pt x="961678" y="668372"/>
                  <a:pt x="1004378" y="674531"/>
                  <a:pt x="1047288" y="672286"/>
                </a:cubicBezTo>
                <a:cubicBezTo>
                  <a:pt x="1080743" y="670956"/>
                  <a:pt x="1114303" y="672417"/>
                  <a:pt x="1147523" y="667563"/>
                </a:cubicBezTo>
                <a:cubicBezTo>
                  <a:pt x="1168076" y="665580"/>
                  <a:pt x="1188891" y="665449"/>
                  <a:pt x="1209131" y="660857"/>
                </a:cubicBezTo>
                <a:cubicBezTo>
                  <a:pt x="1228536" y="656655"/>
                  <a:pt x="1247053" y="649244"/>
                  <a:pt x="1265961" y="643268"/>
                </a:cubicBezTo>
                <a:cubicBezTo>
                  <a:pt x="1276042" y="639928"/>
                  <a:pt x="1286567" y="636405"/>
                  <a:pt x="1294141" y="628602"/>
                </a:cubicBezTo>
                <a:cubicBezTo>
                  <a:pt x="1322529" y="602742"/>
                  <a:pt x="1294506" y="566678"/>
                  <a:pt x="1263845" y="5609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25"/>
          <p:cNvSpPr/>
          <p:nvPr/>
        </p:nvSpPr>
        <p:spPr>
          <a:xfrm rot="-867146">
            <a:off x="5007912" y="4242871"/>
            <a:ext cx="654068" cy="593792"/>
          </a:xfrm>
          <a:custGeom>
            <a:avLst/>
            <a:gdLst/>
            <a:ahLst/>
            <a:cxnLst/>
            <a:rect l="l" t="t" r="r" b="b"/>
            <a:pathLst>
              <a:path w="1305918" h="1184082" extrusionOk="0">
                <a:moveTo>
                  <a:pt x="702080" y="1183707"/>
                </a:moveTo>
                <a:cubicBezTo>
                  <a:pt x="679359" y="1176244"/>
                  <a:pt x="667398" y="1124079"/>
                  <a:pt x="660425" y="1102367"/>
                </a:cubicBezTo>
                <a:cubicBezTo>
                  <a:pt x="646713" y="1048454"/>
                  <a:pt x="637103" y="993314"/>
                  <a:pt x="636789" y="937548"/>
                </a:cubicBezTo>
                <a:cubicBezTo>
                  <a:pt x="634386" y="865185"/>
                  <a:pt x="634308" y="792770"/>
                  <a:pt x="634439" y="720381"/>
                </a:cubicBezTo>
                <a:cubicBezTo>
                  <a:pt x="598267" y="752452"/>
                  <a:pt x="560111" y="782827"/>
                  <a:pt x="525977" y="816908"/>
                </a:cubicBezTo>
                <a:cubicBezTo>
                  <a:pt x="495342" y="845091"/>
                  <a:pt x="468234" y="876797"/>
                  <a:pt x="437077" y="904432"/>
                </a:cubicBezTo>
                <a:cubicBezTo>
                  <a:pt x="383433" y="959024"/>
                  <a:pt x="322922" y="1006544"/>
                  <a:pt x="258257" y="1047462"/>
                </a:cubicBezTo>
                <a:cubicBezTo>
                  <a:pt x="235327" y="1061528"/>
                  <a:pt x="210673" y="1073010"/>
                  <a:pt x="185183" y="1081569"/>
                </a:cubicBezTo>
                <a:cubicBezTo>
                  <a:pt x="168652" y="1086292"/>
                  <a:pt x="146374" y="1091851"/>
                  <a:pt x="142718" y="1068547"/>
                </a:cubicBezTo>
                <a:cubicBezTo>
                  <a:pt x="136398" y="1038903"/>
                  <a:pt x="151467" y="1011137"/>
                  <a:pt x="166693" y="986790"/>
                </a:cubicBezTo>
                <a:cubicBezTo>
                  <a:pt x="195969" y="937339"/>
                  <a:pt x="237521" y="896708"/>
                  <a:pt x="281475" y="860279"/>
                </a:cubicBezTo>
                <a:cubicBezTo>
                  <a:pt x="336502" y="809575"/>
                  <a:pt x="396335" y="764586"/>
                  <a:pt x="456142" y="719806"/>
                </a:cubicBezTo>
                <a:cubicBezTo>
                  <a:pt x="469539" y="707281"/>
                  <a:pt x="482859" y="694572"/>
                  <a:pt x="498189" y="684316"/>
                </a:cubicBezTo>
                <a:cubicBezTo>
                  <a:pt x="461704" y="682568"/>
                  <a:pt x="425298" y="685882"/>
                  <a:pt x="388970" y="688961"/>
                </a:cubicBezTo>
                <a:cubicBezTo>
                  <a:pt x="347053" y="692093"/>
                  <a:pt x="305032" y="693685"/>
                  <a:pt x="263037" y="695694"/>
                </a:cubicBezTo>
                <a:cubicBezTo>
                  <a:pt x="221433" y="697416"/>
                  <a:pt x="179673" y="698278"/>
                  <a:pt x="138043" y="696477"/>
                </a:cubicBezTo>
                <a:cubicBezTo>
                  <a:pt x="110856" y="694598"/>
                  <a:pt x="83199" y="693032"/>
                  <a:pt x="56978" y="685047"/>
                </a:cubicBezTo>
                <a:cubicBezTo>
                  <a:pt x="29634" y="677584"/>
                  <a:pt x="-24088" y="639641"/>
                  <a:pt x="12162" y="611980"/>
                </a:cubicBezTo>
                <a:cubicBezTo>
                  <a:pt x="49352" y="590764"/>
                  <a:pt x="93906" y="590294"/>
                  <a:pt x="135614" y="589172"/>
                </a:cubicBezTo>
                <a:cubicBezTo>
                  <a:pt x="162906" y="588233"/>
                  <a:pt x="190224" y="588024"/>
                  <a:pt x="217463" y="586563"/>
                </a:cubicBezTo>
                <a:cubicBezTo>
                  <a:pt x="272491" y="582857"/>
                  <a:pt x="327675" y="583118"/>
                  <a:pt x="382781" y="581161"/>
                </a:cubicBezTo>
                <a:cubicBezTo>
                  <a:pt x="425794" y="580534"/>
                  <a:pt x="468913" y="577064"/>
                  <a:pt x="511587" y="584110"/>
                </a:cubicBezTo>
                <a:cubicBezTo>
                  <a:pt x="507669" y="572497"/>
                  <a:pt x="499417" y="563129"/>
                  <a:pt x="491608" y="553917"/>
                </a:cubicBezTo>
                <a:cubicBezTo>
                  <a:pt x="477897" y="538338"/>
                  <a:pt x="465335" y="521819"/>
                  <a:pt x="451780" y="506084"/>
                </a:cubicBezTo>
                <a:cubicBezTo>
                  <a:pt x="422295" y="475500"/>
                  <a:pt x="397771" y="440897"/>
                  <a:pt x="370924" y="408095"/>
                </a:cubicBezTo>
                <a:cubicBezTo>
                  <a:pt x="352015" y="383278"/>
                  <a:pt x="332976" y="358409"/>
                  <a:pt x="316001" y="332235"/>
                </a:cubicBezTo>
                <a:cubicBezTo>
                  <a:pt x="303439" y="312350"/>
                  <a:pt x="293018" y="291213"/>
                  <a:pt x="280770" y="271172"/>
                </a:cubicBezTo>
                <a:cubicBezTo>
                  <a:pt x="250292" y="225191"/>
                  <a:pt x="227100" y="174279"/>
                  <a:pt x="216784" y="119870"/>
                </a:cubicBezTo>
                <a:cubicBezTo>
                  <a:pt x="213467" y="101707"/>
                  <a:pt x="208505" y="70993"/>
                  <a:pt x="231749" y="64965"/>
                </a:cubicBezTo>
                <a:cubicBezTo>
                  <a:pt x="247314" y="61259"/>
                  <a:pt x="263559" y="64443"/>
                  <a:pt x="278158" y="70366"/>
                </a:cubicBezTo>
                <a:cubicBezTo>
                  <a:pt x="316340" y="84797"/>
                  <a:pt x="345956" y="114651"/>
                  <a:pt x="372047" y="145000"/>
                </a:cubicBezTo>
                <a:cubicBezTo>
                  <a:pt x="382650" y="157708"/>
                  <a:pt x="393384" y="170365"/>
                  <a:pt x="403360" y="183595"/>
                </a:cubicBezTo>
                <a:cubicBezTo>
                  <a:pt x="413285" y="196591"/>
                  <a:pt x="420754" y="211152"/>
                  <a:pt x="429738" y="224774"/>
                </a:cubicBezTo>
                <a:cubicBezTo>
                  <a:pt x="457813" y="261595"/>
                  <a:pt x="481031" y="301625"/>
                  <a:pt x="505528" y="340847"/>
                </a:cubicBezTo>
                <a:cubicBezTo>
                  <a:pt x="521302" y="366655"/>
                  <a:pt x="533655" y="394369"/>
                  <a:pt x="548437" y="420725"/>
                </a:cubicBezTo>
                <a:cubicBezTo>
                  <a:pt x="562357" y="444081"/>
                  <a:pt x="575990" y="467671"/>
                  <a:pt x="590537" y="490557"/>
                </a:cubicBezTo>
                <a:cubicBezTo>
                  <a:pt x="593514" y="440558"/>
                  <a:pt x="602080" y="390976"/>
                  <a:pt x="610281" y="341630"/>
                </a:cubicBezTo>
                <a:cubicBezTo>
                  <a:pt x="614407" y="314673"/>
                  <a:pt x="617646" y="287586"/>
                  <a:pt x="623548" y="260942"/>
                </a:cubicBezTo>
                <a:cubicBezTo>
                  <a:pt x="638487" y="190380"/>
                  <a:pt x="648907" y="117077"/>
                  <a:pt x="681396" y="51917"/>
                </a:cubicBezTo>
                <a:cubicBezTo>
                  <a:pt x="693044" y="29527"/>
                  <a:pt x="712684" y="10294"/>
                  <a:pt x="737155" y="2779"/>
                </a:cubicBezTo>
                <a:cubicBezTo>
                  <a:pt x="762436" y="-6172"/>
                  <a:pt x="794271" y="6876"/>
                  <a:pt x="794585" y="36494"/>
                </a:cubicBezTo>
                <a:cubicBezTo>
                  <a:pt x="798084" y="77464"/>
                  <a:pt x="793671" y="118408"/>
                  <a:pt x="788865" y="159091"/>
                </a:cubicBezTo>
                <a:cubicBezTo>
                  <a:pt x="778314" y="265274"/>
                  <a:pt x="753034" y="369969"/>
                  <a:pt x="745773" y="476518"/>
                </a:cubicBezTo>
                <a:cubicBezTo>
                  <a:pt x="758074" y="465688"/>
                  <a:pt x="771106" y="455719"/>
                  <a:pt x="782258" y="443611"/>
                </a:cubicBezTo>
                <a:cubicBezTo>
                  <a:pt x="791581" y="433643"/>
                  <a:pt x="800618" y="423361"/>
                  <a:pt x="810359" y="413784"/>
                </a:cubicBezTo>
                <a:cubicBezTo>
                  <a:pt x="830391" y="395152"/>
                  <a:pt x="847471" y="373727"/>
                  <a:pt x="866927" y="354573"/>
                </a:cubicBezTo>
                <a:cubicBezTo>
                  <a:pt x="903412" y="320388"/>
                  <a:pt x="939818" y="286046"/>
                  <a:pt x="977949" y="253714"/>
                </a:cubicBezTo>
                <a:cubicBezTo>
                  <a:pt x="1009132" y="228062"/>
                  <a:pt x="1039531" y="201236"/>
                  <a:pt x="1073692" y="179498"/>
                </a:cubicBezTo>
                <a:cubicBezTo>
                  <a:pt x="1097379" y="165433"/>
                  <a:pt x="1124201" y="152150"/>
                  <a:pt x="1152511" y="155360"/>
                </a:cubicBezTo>
                <a:cubicBezTo>
                  <a:pt x="1168442" y="157499"/>
                  <a:pt x="1182232" y="169869"/>
                  <a:pt x="1187742" y="184691"/>
                </a:cubicBezTo>
                <a:cubicBezTo>
                  <a:pt x="1194976" y="205907"/>
                  <a:pt x="1182675" y="227227"/>
                  <a:pt x="1172438" y="245259"/>
                </a:cubicBezTo>
                <a:cubicBezTo>
                  <a:pt x="1157081" y="269658"/>
                  <a:pt x="1137416" y="291683"/>
                  <a:pt x="1115112" y="309950"/>
                </a:cubicBezTo>
                <a:cubicBezTo>
                  <a:pt x="1098424" y="322632"/>
                  <a:pt x="1083328" y="337141"/>
                  <a:pt x="1067920" y="351311"/>
                </a:cubicBezTo>
                <a:cubicBezTo>
                  <a:pt x="1050866" y="365951"/>
                  <a:pt x="1034673" y="381504"/>
                  <a:pt x="1018298" y="396874"/>
                </a:cubicBezTo>
                <a:cubicBezTo>
                  <a:pt x="1001035" y="412349"/>
                  <a:pt x="983381" y="427380"/>
                  <a:pt x="966823" y="443585"/>
                </a:cubicBezTo>
                <a:cubicBezTo>
                  <a:pt x="933994" y="473256"/>
                  <a:pt x="901088" y="502900"/>
                  <a:pt x="869461" y="533797"/>
                </a:cubicBezTo>
                <a:cubicBezTo>
                  <a:pt x="955671" y="530013"/>
                  <a:pt x="1041960" y="534893"/>
                  <a:pt x="1127700" y="544053"/>
                </a:cubicBezTo>
                <a:cubicBezTo>
                  <a:pt x="1173117" y="548985"/>
                  <a:pt x="1219134" y="550890"/>
                  <a:pt x="1263845" y="560911"/>
                </a:cubicBezTo>
                <a:cubicBezTo>
                  <a:pt x="1294506" y="566678"/>
                  <a:pt x="1322529" y="602742"/>
                  <a:pt x="1294141" y="628602"/>
                </a:cubicBezTo>
                <a:cubicBezTo>
                  <a:pt x="1286567" y="636405"/>
                  <a:pt x="1276042" y="639928"/>
                  <a:pt x="1265961" y="643268"/>
                </a:cubicBezTo>
                <a:cubicBezTo>
                  <a:pt x="1247053" y="649244"/>
                  <a:pt x="1228536" y="656655"/>
                  <a:pt x="1209131" y="660857"/>
                </a:cubicBezTo>
                <a:cubicBezTo>
                  <a:pt x="1188891" y="665449"/>
                  <a:pt x="1168076" y="665580"/>
                  <a:pt x="1147523" y="667563"/>
                </a:cubicBezTo>
                <a:cubicBezTo>
                  <a:pt x="1114303" y="672417"/>
                  <a:pt x="1080743" y="670956"/>
                  <a:pt x="1047288" y="672286"/>
                </a:cubicBezTo>
                <a:cubicBezTo>
                  <a:pt x="1004378" y="674531"/>
                  <a:pt x="961678" y="668372"/>
                  <a:pt x="918769" y="668659"/>
                </a:cubicBezTo>
                <a:cubicBezTo>
                  <a:pt x="929581" y="678549"/>
                  <a:pt x="942613" y="685673"/>
                  <a:pt x="953451" y="695564"/>
                </a:cubicBezTo>
                <a:cubicBezTo>
                  <a:pt x="963898" y="704801"/>
                  <a:pt x="973404" y="715005"/>
                  <a:pt x="983746" y="724373"/>
                </a:cubicBezTo>
                <a:cubicBezTo>
                  <a:pt x="1015164" y="750964"/>
                  <a:pt x="1045877" y="779017"/>
                  <a:pt x="1070531" y="812159"/>
                </a:cubicBezTo>
                <a:cubicBezTo>
                  <a:pt x="1081135" y="827190"/>
                  <a:pt x="1092678" y="841516"/>
                  <a:pt x="1103020" y="856704"/>
                </a:cubicBezTo>
                <a:cubicBezTo>
                  <a:pt x="1115817" y="876354"/>
                  <a:pt x="1126055" y="897648"/>
                  <a:pt x="1136580" y="918289"/>
                </a:cubicBezTo>
                <a:cubicBezTo>
                  <a:pt x="1147732" y="939766"/>
                  <a:pt x="1158178" y="967531"/>
                  <a:pt x="1130207" y="980840"/>
                </a:cubicBezTo>
                <a:cubicBezTo>
                  <a:pt x="1093906" y="994384"/>
                  <a:pt x="1050578" y="958581"/>
                  <a:pt x="1023522" y="937182"/>
                </a:cubicBezTo>
                <a:cubicBezTo>
                  <a:pt x="1008322" y="923352"/>
                  <a:pt x="993227" y="909365"/>
                  <a:pt x="979098" y="894412"/>
                </a:cubicBezTo>
                <a:cubicBezTo>
                  <a:pt x="967241" y="881442"/>
                  <a:pt x="957760" y="868577"/>
                  <a:pt x="945616" y="856573"/>
                </a:cubicBezTo>
                <a:cubicBezTo>
                  <a:pt x="926917" y="839324"/>
                  <a:pt x="911038" y="819439"/>
                  <a:pt x="893253" y="801329"/>
                </a:cubicBezTo>
                <a:cubicBezTo>
                  <a:pt x="878497" y="787316"/>
                  <a:pt x="864499" y="772572"/>
                  <a:pt x="850213" y="758115"/>
                </a:cubicBezTo>
                <a:cubicBezTo>
                  <a:pt x="834073" y="742353"/>
                  <a:pt x="816653" y="727974"/>
                  <a:pt x="800879" y="711821"/>
                </a:cubicBezTo>
                <a:cubicBezTo>
                  <a:pt x="796152" y="758402"/>
                  <a:pt x="793984" y="804826"/>
                  <a:pt x="790432" y="851406"/>
                </a:cubicBezTo>
                <a:cubicBezTo>
                  <a:pt x="786567" y="905163"/>
                  <a:pt x="777688" y="958320"/>
                  <a:pt x="766901" y="1011085"/>
                </a:cubicBezTo>
                <a:cubicBezTo>
                  <a:pt x="760242" y="1037207"/>
                  <a:pt x="733525" y="1192710"/>
                  <a:pt x="702080" y="1183707"/>
                </a:cubicBezTo>
                <a:close/>
                <a:moveTo>
                  <a:pt x="704535" y="1170190"/>
                </a:moveTo>
                <a:cubicBezTo>
                  <a:pt x="711143" y="1161891"/>
                  <a:pt x="716053" y="1152497"/>
                  <a:pt x="719474" y="1142476"/>
                </a:cubicBezTo>
                <a:cubicBezTo>
                  <a:pt x="726734" y="1121626"/>
                  <a:pt x="732846" y="1100410"/>
                  <a:pt x="737808" y="1078907"/>
                </a:cubicBezTo>
                <a:cubicBezTo>
                  <a:pt x="755358" y="1005683"/>
                  <a:pt x="770479" y="931520"/>
                  <a:pt x="776460" y="856364"/>
                </a:cubicBezTo>
                <a:cubicBezTo>
                  <a:pt x="780900" y="804434"/>
                  <a:pt x="782310" y="752269"/>
                  <a:pt x="788761" y="700548"/>
                </a:cubicBezTo>
                <a:cubicBezTo>
                  <a:pt x="789753" y="694181"/>
                  <a:pt x="796622" y="689405"/>
                  <a:pt x="802263" y="694024"/>
                </a:cubicBezTo>
                <a:cubicBezTo>
                  <a:pt x="809027" y="700731"/>
                  <a:pt x="815556" y="707698"/>
                  <a:pt x="822556" y="714170"/>
                </a:cubicBezTo>
                <a:cubicBezTo>
                  <a:pt x="841150" y="731393"/>
                  <a:pt x="860215" y="748094"/>
                  <a:pt x="877426" y="766726"/>
                </a:cubicBezTo>
                <a:cubicBezTo>
                  <a:pt x="890380" y="780165"/>
                  <a:pt x="904378" y="792535"/>
                  <a:pt x="916758" y="806522"/>
                </a:cubicBezTo>
                <a:cubicBezTo>
                  <a:pt x="929842" y="822205"/>
                  <a:pt x="944389" y="836454"/>
                  <a:pt x="958857" y="850858"/>
                </a:cubicBezTo>
                <a:cubicBezTo>
                  <a:pt x="968677" y="860931"/>
                  <a:pt x="977348" y="872100"/>
                  <a:pt x="986593" y="882695"/>
                </a:cubicBezTo>
                <a:cubicBezTo>
                  <a:pt x="1004875" y="901745"/>
                  <a:pt x="1023757" y="920455"/>
                  <a:pt x="1044467" y="936895"/>
                </a:cubicBezTo>
                <a:cubicBezTo>
                  <a:pt x="1065857" y="951404"/>
                  <a:pt x="1101270" y="980449"/>
                  <a:pt x="1127726" y="966775"/>
                </a:cubicBezTo>
                <a:cubicBezTo>
                  <a:pt x="1133028" y="962965"/>
                  <a:pt x="1136423" y="956963"/>
                  <a:pt x="1134282" y="950439"/>
                </a:cubicBezTo>
                <a:cubicBezTo>
                  <a:pt x="1132610" y="941436"/>
                  <a:pt x="1128876" y="933059"/>
                  <a:pt x="1124827" y="924891"/>
                </a:cubicBezTo>
                <a:cubicBezTo>
                  <a:pt x="1114120" y="903832"/>
                  <a:pt x="1103830" y="882460"/>
                  <a:pt x="1090824" y="862680"/>
                </a:cubicBezTo>
                <a:cubicBezTo>
                  <a:pt x="1074971" y="841360"/>
                  <a:pt x="1060059" y="819257"/>
                  <a:pt x="1042717" y="799137"/>
                </a:cubicBezTo>
                <a:cubicBezTo>
                  <a:pt x="1023887" y="778495"/>
                  <a:pt x="1003699" y="758558"/>
                  <a:pt x="982232" y="740918"/>
                </a:cubicBezTo>
                <a:cubicBezTo>
                  <a:pt x="968938" y="729801"/>
                  <a:pt x="957186" y="717014"/>
                  <a:pt x="944311" y="705428"/>
                </a:cubicBezTo>
                <a:cubicBezTo>
                  <a:pt x="934256" y="696660"/>
                  <a:pt x="922869" y="689666"/>
                  <a:pt x="912579" y="681211"/>
                </a:cubicBezTo>
                <a:cubicBezTo>
                  <a:pt x="905397" y="675470"/>
                  <a:pt x="891242" y="661405"/>
                  <a:pt x="905789" y="655690"/>
                </a:cubicBezTo>
                <a:cubicBezTo>
                  <a:pt x="921668" y="654254"/>
                  <a:pt x="937781" y="655794"/>
                  <a:pt x="953739" y="656029"/>
                </a:cubicBezTo>
                <a:cubicBezTo>
                  <a:pt x="987403" y="657725"/>
                  <a:pt x="1020988" y="660726"/>
                  <a:pt x="1054705" y="658482"/>
                </a:cubicBezTo>
                <a:cubicBezTo>
                  <a:pt x="1081997" y="657542"/>
                  <a:pt x="1109419" y="658847"/>
                  <a:pt x="1136554" y="655194"/>
                </a:cubicBezTo>
                <a:cubicBezTo>
                  <a:pt x="1158309" y="652428"/>
                  <a:pt x="1180351" y="652663"/>
                  <a:pt x="1201949" y="648592"/>
                </a:cubicBezTo>
                <a:cubicBezTo>
                  <a:pt x="1224018" y="644103"/>
                  <a:pt x="1244963" y="635648"/>
                  <a:pt x="1266379" y="628916"/>
                </a:cubicBezTo>
                <a:cubicBezTo>
                  <a:pt x="1294976" y="620200"/>
                  <a:pt x="1302446" y="596896"/>
                  <a:pt x="1275128" y="579412"/>
                </a:cubicBezTo>
                <a:cubicBezTo>
                  <a:pt x="1256507" y="570514"/>
                  <a:pt x="1235248" y="569470"/>
                  <a:pt x="1215086" y="566417"/>
                </a:cubicBezTo>
                <a:cubicBezTo>
                  <a:pt x="1201949" y="564851"/>
                  <a:pt x="1188787" y="563259"/>
                  <a:pt x="1175598" y="561981"/>
                </a:cubicBezTo>
                <a:cubicBezTo>
                  <a:pt x="1128745" y="557857"/>
                  <a:pt x="1081761" y="553004"/>
                  <a:pt x="1034909" y="549220"/>
                </a:cubicBezTo>
                <a:cubicBezTo>
                  <a:pt x="988134" y="546871"/>
                  <a:pt x="941281" y="544966"/>
                  <a:pt x="894454" y="546428"/>
                </a:cubicBezTo>
                <a:cubicBezTo>
                  <a:pt x="883799" y="545906"/>
                  <a:pt x="856977" y="551568"/>
                  <a:pt x="851467" y="541052"/>
                </a:cubicBezTo>
                <a:cubicBezTo>
                  <a:pt x="848724" y="534841"/>
                  <a:pt x="854809" y="530118"/>
                  <a:pt x="858440" y="525864"/>
                </a:cubicBezTo>
                <a:cubicBezTo>
                  <a:pt x="866849" y="516861"/>
                  <a:pt x="875964" y="508589"/>
                  <a:pt x="885105" y="500369"/>
                </a:cubicBezTo>
                <a:cubicBezTo>
                  <a:pt x="895185" y="491392"/>
                  <a:pt x="904953" y="482050"/>
                  <a:pt x="914564" y="472577"/>
                </a:cubicBezTo>
                <a:cubicBezTo>
                  <a:pt x="933498" y="454728"/>
                  <a:pt x="953399" y="438522"/>
                  <a:pt x="971837" y="420229"/>
                </a:cubicBezTo>
                <a:cubicBezTo>
                  <a:pt x="990406" y="403085"/>
                  <a:pt x="1009993" y="387114"/>
                  <a:pt x="1027883" y="369239"/>
                </a:cubicBezTo>
                <a:cubicBezTo>
                  <a:pt x="1046321" y="352277"/>
                  <a:pt x="1065125" y="335758"/>
                  <a:pt x="1083433" y="318666"/>
                </a:cubicBezTo>
                <a:cubicBezTo>
                  <a:pt x="1106206" y="299851"/>
                  <a:pt x="1129346" y="281453"/>
                  <a:pt x="1147288" y="257680"/>
                </a:cubicBezTo>
                <a:cubicBezTo>
                  <a:pt x="1160973" y="239152"/>
                  <a:pt x="1175520" y="219346"/>
                  <a:pt x="1176486" y="195808"/>
                </a:cubicBezTo>
                <a:cubicBezTo>
                  <a:pt x="1170087" y="159404"/>
                  <a:pt x="1130834" y="165772"/>
                  <a:pt x="1105475" y="177854"/>
                </a:cubicBezTo>
                <a:cubicBezTo>
                  <a:pt x="1075389" y="191371"/>
                  <a:pt x="1049664" y="212300"/>
                  <a:pt x="1024201" y="232811"/>
                </a:cubicBezTo>
                <a:cubicBezTo>
                  <a:pt x="995864" y="256010"/>
                  <a:pt x="967319" y="280462"/>
                  <a:pt x="940080" y="304731"/>
                </a:cubicBezTo>
                <a:cubicBezTo>
                  <a:pt x="929320" y="314125"/>
                  <a:pt x="918899" y="323963"/>
                  <a:pt x="908740" y="334010"/>
                </a:cubicBezTo>
                <a:cubicBezTo>
                  <a:pt x="889074" y="352772"/>
                  <a:pt x="868259" y="370335"/>
                  <a:pt x="850866" y="391342"/>
                </a:cubicBezTo>
                <a:cubicBezTo>
                  <a:pt x="837155" y="407182"/>
                  <a:pt x="821406" y="421038"/>
                  <a:pt x="807173" y="436383"/>
                </a:cubicBezTo>
                <a:cubicBezTo>
                  <a:pt x="792443" y="453266"/>
                  <a:pt x="776486" y="468924"/>
                  <a:pt x="758884" y="482807"/>
                </a:cubicBezTo>
                <a:cubicBezTo>
                  <a:pt x="752955" y="487556"/>
                  <a:pt x="748150" y="493767"/>
                  <a:pt x="741777" y="497838"/>
                </a:cubicBezTo>
                <a:cubicBezTo>
                  <a:pt x="737912" y="500056"/>
                  <a:pt x="732689" y="497812"/>
                  <a:pt x="731488" y="493558"/>
                </a:cubicBezTo>
                <a:cubicBezTo>
                  <a:pt x="730835" y="490009"/>
                  <a:pt x="731853" y="486042"/>
                  <a:pt x="731905" y="482546"/>
                </a:cubicBezTo>
                <a:cubicBezTo>
                  <a:pt x="732924" y="464018"/>
                  <a:pt x="734569" y="445568"/>
                  <a:pt x="736867" y="427171"/>
                </a:cubicBezTo>
                <a:cubicBezTo>
                  <a:pt x="743867" y="367464"/>
                  <a:pt x="753974" y="308123"/>
                  <a:pt x="763245" y="248730"/>
                </a:cubicBezTo>
                <a:cubicBezTo>
                  <a:pt x="768207" y="222086"/>
                  <a:pt x="771655" y="195260"/>
                  <a:pt x="774371" y="168303"/>
                </a:cubicBezTo>
                <a:cubicBezTo>
                  <a:pt x="777505" y="135945"/>
                  <a:pt x="782623" y="103664"/>
                  <a:pt x="782232" y="71045"/>
                </a:cubicBezTo>
                <a:cubicBezTo>
                  <a:pt x="781736" y="56379"/>
                  <a:pt x="783224" y="40617"/>
                  <a:pt x="778837" y="26526"/>
                </a:cubicBezTo>
                <a:cubicBezTo>
                  <a:pt x="764316" y="2753"/>
                  <a:pt x="730521" y="15879"/>
                  <a:pt x="714251" y="31197"/>
                </a:cubicBezTo>
                <a:cubicBezTo>
                  <a:pt x="682258" y="59458"/>
                  <a:pt x="668364" y="123079"/>
                  <a:pt x="657395" y="163867"/>
                </a:cubicBezTo>
                <a:cubicBezTo>
                  <a:pt x="646713" y="213292"/>
                  <a:pt x="635353" y="262665"/>
                  <a:pt x="627492" y="312611"/>
                </a:cubicBezTo>
                <a:cubicBezTo>
                  <a:pt x="624279" y="339281"/>
                  <a:pt x="618142" y="365455"/>
                  <a:pt x="614460" y="392046"/>
                </a:cubicBezTo>
                <a:cubicBezTo>
                  <a:pt x="610568" y="417307"/>
                  <a:pt x="605998" y="442489"/>
                  <a:pt x="602968" y="467906"/>
                </a:cubicBezTo>
                <a:cubicBezTo>
                  <a:pt x="601950" y="475943"/>
                  <a:pt x="600931" y="483981"/>
                  <a:pt x="600304" y="492044"/>
                </a:cubicBezTo>
                <a:cubicBezTo>
                  <a:pt x="599756" y="495385"/>
                  <a:pt x="601114" y="499925"/>
                  <a:pt x="597327" y="501648"/>
                </a:cubicBezTo>
                <a:cubicBezTo>
                  <a:pt x="597066" y="506945"/>
                  <a:pt x="590668" y="509737"/>
                  <a:pt x="586541" y="506527"/>
                </a:cubicBezTo>
                <a:cubicBezTo>
                  <a:pt x="574945" y="495306"/>
                  <a:pt x="568939" y="479571"/>
                  <a:pt x="559981" y="466288"/>
                </a:cubicBezTo>
                <a:cubicBezTo>
                  <a:pt x="545408" y="442463"/>
                  <a:pt x="530913" y="418559"/>
                  <a:pt x="518899" y="393299"/>
                </a:cubicBezTo>
                <a:cubicBezTo>
                  <a:pt x="496335" y="348989"/>
                  <a:pt x="469043" y="307157"/>
                  <a:pt x="442352" y="265300"/>
                </a:cubicBezTo>
                <a:cubicBezTo>
                  <a:pt x="426682" y="244215"/>
                  <a:pt x="411848" y="222660"/>
                  <a:pt x="398555" y="199983"/>
                </a:cubicBezTo>
                <a:cubicBezTo>
                  <a:pt x="373274" y="165981"/>
                  <a:pt x="346400" y="132317"/>
                  <a:pt x="313154" y="105726"/>
                </a:cubicBezTo>
                <a:cubicBezTo>
                  <a:pt x="292287" y="89990"/>
                  <a:pt x="257160" y="69349"/>
                  <a:pt x="231148" y="79735"/>
                </a:cubicBezTo>
                <a:cubicBezTo>
                  <a:pt x="224175" y="92339"/>
                  <a:pt x="228537" y="107318"/>
                  <a:pt x="230678" y="120679"/>
                </a:cubicBezTo>
                <a:cubicBezTo>
                  <a:pt x="237521" y="153115"/>
                  <a:pt x="248411" y="184587"/>
                  <a:pt x="263063" y="214309"/>
                </a:cubicBezTo>
                <a:cubicBezTo>
                  <a:pt x="273509" y="235342"/>
                  <a:pt x="287090" y="254575"/>
                  <a:pt x="298712" y="274956"/>
                </a:cubicBezTo>
                <a:cubicBezTo>
                  <a:pt x="316288" y="307105"/>
                  <a:pt x="334752" y="338707"/>
                  <a:pt x="357500" y="367543"/>
                </a:cubicBezTo>
                <a:cubicBezTo>
                  <a:pt x="373927" y="390924"/>
                  <a:pt x="392365" y="412714"/>
                  <a:pt x="409942" y="435208"/>
                </a:cubicBezTo>
                <a:cubicBezTo>
                  <a:pt x="419631" y="447943"/>
                  <a:pt x="429085" y="460939"/>
                  <a:pt x="439897" y="472812"/>
                </a:cubicBezTo>
                <a:cubicBezTo>
                  <a:pt x="458779" y="492775"/>
                  <a:pt x="476199" y="513991"/>
                  <a:pt x="493514" y="535311"/>
                </a:cubicBezTo>
                <a:cubicBezTo>
                  <a:pt x="503856" y="548280"/>
                  <a:pt x="532480" y="575968"/>
                  <a:pt x="524123" y="593373"/>
                </a:cubicBezTo>
                <a:cubicBezTo>
                  <a:pt x="516262" y="603003"/>
                  <a:pt x="484948" y="592565"/>
                  <a:pt x="472229" y="593217"/>
                </a:cubicBezTo>
                <a:cubicBezTo>
                  <a:pt x="403621" y="592956"/>
                  <a:pt x="335040" y="596766"/>
                  <a:pt x="266432" y="597418"/>
                </a:cubicBezTo>
                <a:cubicBezTo>
                  <a:pt x="225011" y="599506"/>
                  <a:pt x="183616" y="601750"/>
                  <a:pt x="142117" y="602429"/>
                </a:cubicBezTo>
                <a:cubicBezTo>
                  <a:pt x="105293" y="603446"/>
                  <a:pt x="69670" y="603420"/>
                  <a:pt x="35014" y="615972"/>
                </a:cubicBezTo>
                <a:cubicBezTo>
                  <a:pt x="27048" y="619365"/>
                  <a:pt x="15975" y="622131"/>
                  <a:pt x="13624" y="631525"/>
                </a:cubicBezTo>
                <a:cubicBezTo>
                  <a:pt x="14486" y="649035"/>
                  <a:pt x="41229" y="664667"/>
                  <a:pt x="56011" y="670512"/>
                </a:cubicBezTo>
                <a:cubicBezTo>
                  <a:pt x="105136" y="685699"/>
                  <a:pt x="157422" y="683612"/>
                  <a:pt x="208270" y="683795"/>
                </a:cubicBezTo>
                <a:cubicBezTo>
                  <a:pt x="263716" y="682959"/>
                  <a:pt x="319109" y="679619"/>
                  <a:pt x="374475" y="676540"/>
                </a:cubicBezTo>
                <a:cubicBezTo>
                  <a:pt x="414616" y="673513"/>
                  <a:pt x="454757" y="668972"/>
                  <a:pt x="495081" y="670695"/>
                </a:cubicBezTo>
                <a:cubicBezTo>
                  <a:pt x="503700" y="671817"/>
                  <a:pt x="521145" y="668972"/>
                  <a:pt x="521172" y="681446"/>
                </a:cubicBezTo>
                <a:cubicBezTo>
                  <a:pt x="520937" y="683090"/>
                  <a:pt x="520049" y="684838"/>
                  <a:pt x="518873" y="686013"/>
                </a:cubicBezTo>
                <a:cubicBezTo>
                  <a:pt x="512684" y="691023"/>
                  <a:pt x="505789" y="695198"/>
                  <a:pt x="499469" y="700052"/>
                </a:cubicBezTo>
                <a:cubicBezTo>
                  <a:pt x="483773" y="710986"/>
                  <a:pt x="471315" y="725678"/>
                  <a:pt x="456063" y="737160"/>
                </a:cubicBezTo>
                <a:cubicBezTo>
                  <a:pt x="422817" y="760698"/>
                  <a:pt x="391112" y="786324"/>
                  <a:pt x="358936" y="811297"/>
                </a:cubicBezTo>
                <a:cubicBezTo>
                  <a:pt x="335901" y="830217"/>
                  <a:pt x="313311" y="849632"/>
                  <a:pt x="291268" y="869647"/>
                </a:cubicBezTo>
                <a:cubicBezTo>
                  <a:pt x="259171" y="896369"/>
                  <a:pt x="228484" y="925022"/>
                  <a:pt x="202603" y="957876"/>
                </a:cubicBezTo>
                <a:cubicBezTo>
                  <a:pt x="193384" y="970011"/>
                  <a:pt x="185079" y="982823"/>
                  <a:pt x="177087" y="995767"/>
                </a:cubicBezTo>
                <a:cubicBezTo>
                  <a:pt x="163742" y="1017870"/>
                  <a:pt x="148516" y="1043965"/>
                  <a:pt x="157474" y="1070426"/>
                </a:cubicBezTo>
                <a:cubicBezTo>
                  <a:pt x="160634" y="1074680"/>
                  <a:pt x="167842" y="1071131"/>
                  <a:pt x="172334" y="1071026"/>
                </a:cubicBezTo>
                <a:cubicBezTo>
                  <a:pt x="184348" y="1068443"/>
                  <a:pt x="195656" y="1063589"/>
                  <a:pt x="206912" y="1058814"/>
                </a:cubicBezTo>
                <a:cubicBezTo>
                  <a:pt x="233786" y="1047801"/>
                  <a:pt x="258179" y="1032144"/>
                  <a:pt x="282102" y="1015886"/>
                </a:cubicBezTo>
                <a:cubicBezTo>
                  <a:pt x="316053" y="991983"/>
                  <a:pt x="349456" y="967297"/>
                  <a:pt x="380561" y="939766"/>
                </a:cubicBezTo>
                <a:cubicBezTo>
                  <a:pt x="396387" y="926327"/>
                  <a:pt x="410595" y="911191"/>
                  <a:pt x="425585" y="896839"/>
                </a:cubicBezTo>
                <a:cubicBezTo>
                  <a:pt x="435666" y="887549"/>
                  <a:pt x="445982" y="878493"/>
                  <a:pt x="455567" y="868682"/>
                </a:cubicBezTo>
                <a:cubicBezTo>
                  <a:pt x="496126" y="825180"/>
                  <a:pt x="539740" y="784732"/>
                  <a:pt x="584426" y="745537"/>
                </a:cubicBezTo>
                <a:cubicBezTo>
                  <a:pt x="597484" y="734029"/>
                  <a:pt x="611456" y="723590"/>
                  <a:pt x="624149" y="711665"/>
                </a:cubicBezTo>
                <a:cubicBezTo>
                  <a:pt x="630077" y="706158"/>
                  <a:pt x="641490" y="693032"/>
                  <a:pt x="647419" y="705349"/>
                </a:cubicBezTo>
                <a:cubicBezTo>
                  <a:pt x="648777" y="711534"/>
                  <a:pt x="647654" y="718084"/>
                  <a:pt x="647993" y="724399"/>
                </a:cubicBezTo>
                <a:cubicBezTo>
                  <a:pt x="647967" y="789690"/>
                  <a:pt x="647836" y="855007"/>
                  <a:pt x="649874" y="920272"/>
                </a:cubicBezTo>
                <a:cubicBezTo>
                  <a:pt x="650161" y="967375"/>
                  <a:pt x="654287" y="1014295"/>
                  <a:pt x="664551" y="1060327"/>
                </a:cubicBezTo>
                <a:cubicBezTo>
                  <a:pt x="669226" y="1082221"/>
                  <a:pt x="674110" y="1104168"/>
                  <a:pt x="681631" y="1125305"/>
                </a:cubicBezTo>
                <a:cubicBezTo>
                  <a:pt x="687690" y="1140780"/>
                  <a:pt x="691268" y="1159047"/>
                  <a:pt x="704535" y="11701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p25"/>
          <p:cNvSpPr/>
          <p:nvPr/>
        </p:nvSpPr>
        <p:spPr>
          <a:xfrm rot="-867146">
            <a:off x="5014634" y="4249619"/>
            <a:ext cx="640387" cy="580039"/>
          </a:xfrm>
          <a:custGeom>
            <a:avLst/>
            <a:gdLst/>
            <a:ahLst/>
            <a:cxnLst/>
            <a:rect l="l" t="t" r="r" b="b"/>
            <a:pathLst>
              <a:path w="1278603" h="1156657" extrusionOk="0">
                <a:moveTo>
                  <a:pt x="1261582" y="565906"/>
                </a:moveTo>
                <a:cubicBezTo>
                  <a:pt x="1288900" y="583390"/>
                  <a:pt x="1281404" y="606694"/>
                  <a:pt x="1252833" y="615410"/>
                </a:cubicBezTo>
                <a:cubicBezTo>
                  <a:pt x="1231417" y="622142"/>
                  <a:pt x="1210472" y="630597"/>
                  <a:pt x="1188403" y="635086"/>
                </a:cubicBezTo>
                <a:cubicBezTo>
                  <a:pt x="1166831" y="639157"/>
                  <a:pt x="1144763" y="638922"/>
                  <a:pt x="1123008" y="641688"/>
                </a:cubicBezTo>
                <a:cubicBezTo>
                  <a:pt x="1095847" y="645367"/>
                  <a:pt x="1068451" y="644036"/>
                  <a:pt x="1041159" y="644976"/>
                </a:cubicBezTo>
                <a:cubicBezTo>
                  <a:pt x="1007443" y="647220"/>
                  <a:pt x="973831" y="644219"/>
                  <a:pt x="940193" y="642523"/>
                </a:cubicBezTo>
                <a:cubicBezTo>
                  <a:pt x="924235" y="642288"/>
                  <a:pt x="908122" y="640722"/>
                  <a:pt x="892243" y="642184"/>
                </a:cubicBezTo>
                <a:cubicBezTo>
                  <a:pt x="877696" y="647899"/>
                  <a:pt x="891825" y="661964"/>
                  <a:pt x="899033" y="667705"/>
                </a:cubicBezTo>
                <a:cubicBezTo>
                  <a:pt x="909323" y="676160"/>
                  <a:pt x="920710" y="683154"/>
                  <a:pt x="930738" y="691922"/>
                </a:cubicBezTo>
                <a:cubicBezTo>
                  <a:pt x="943614" y="703508"/>
                  <a:pt x="955366" y="716295"/>
                  <a:pt x="968660" y="727412"/>
                </a:cubicBezTo>
                <a:cubicBezTo>
                  <a:pt x="990127" y="745026"/>
                  <a:pt x="1010341" y="764989"/>
                  <a:pt x="1029171" y="785605"/>
                </a:cubicBezTo>
                <a:cubicBezTo>
                  <a:pt x="1046513" y="805751"/>
                  <a:pt x="1061451" y="827827"/>
                  <a:pt x="1077278" y="849147"/>
                </a:cubicBezTo>
                <a:cubicBezTo>
                  <a:pt x="1090284" y="868928"/>
                  <a:pt x="1100548" y="890300"/>
                  <a:pt x="1111282" y="911359"/>
                </a:cubicBezTo>
                <a:cubicBezTo>
                  <a:pt x="1115330" y="919527"/>
                  <a:pt x="1119064" y="927878"/>
                  <a:pt x="1120736" y="936907"/>
                </a:cubicBezTo>
                <a:cubicBezTo>
                  <a:pt x="1122877" y="943431"/>
                  <a:pt x="1119482" y="949433"/>
                  <a:pt x="1114181" y="953243"/>
                </a:cubicBezTo>
                <a:cubicBezTo>
                  <a:pt x="1087698" y="966917"/>
                  <a:pt x="1052284" y="937872"/>
                  <a:pt x="1030921" y="923363"/>
                </a:cubicBezTo>
                <a:cubicBezTo>
                  <a:pt x="1010237" y="906923"/>
                  <a:pt x="991355" y="888186"/>
                  <a:pt x="973047" y="869163"/>
                </a:cubicBezTo>
                <a:cubicBezTo>
                  <a:pt x="963802" y="858568"/>
                  <a:pt x="955157" y="847399"/>
                  <a:pt x="945311" y="837326"/>
                </a:cubicBezTo>
                <a:cubicBezTo>
                  <a:pt x="930843" y="822921"/>
                  <a:pt x="916296" y="808673"/>
                  <a:pt x="903212" y="792990"/>
                </a:cubicBezTo>
                <a:cubicBezTo>
                  <a:pt x="890832" y="779003"/>
                  <a:pt x="876834" y="766633"/>
                  <a:pt x="863880" y="753194"/>
                </a:cubicBezTo>
                <a:cubicBezTo>
                  <a:pt x="846670" y="734536"/>
                  <a:pt x="827605" y="717861"/>
                  <a:pt x="809010" y="700638"/>
                </a:cubicBezTo>
                <a:cubicBezTo>
                  <a:pt x="802010" y="694166"/>
                  <a:pt x="795481" y="687198"/>
                  <a:pt x="788717" y="680492"/>
                </a:cubicBezTo>
                <a:cubicBezTo>
                  <a:pt x="783076" y="675899"/>
                  <a:pt x="776207" y="680648"/>
                  <a:pt x="775215" y="687016"/>
                </a:cubicBezTo>
                <a:cubicBezTo>
                  <a:pt x="768764" y="738711"/>
                  <a:pt x="767354" y="790902"/>
                  <a:pt x="762914" y="842832"/>
                </a:cubicBezTo>
                <a:cubicBezTo>
                  <a:pt x="756933" y="917988"/>
                  <a:pt x="741812" y="992151"/>
                  <a:pt x="724262" y="1065375"/>
                </a:cubicBezTo>
                <a:cubicBezTo>
                  <a:pt x="719326" y="1086878"/>
                  <a:pt x="713188" y="1108094"/>
                  <a:pt x="705928" y="1128944"/>
                </a:cubicBezTo>
                <a:cubicBezTo>
                  <a:pt x="702507" y="1138965"/>
                  <a:pt x="697597" y="1148359"/>
                  <a:pt x="690989" y="1156657"/>
                </a:cubicBezTo>
                <a:cubicBezTo>
                  <a:pt x="677722" y="1145489"/>
                  <a:pt x="674144" y="1127222"/>
                  <a:pt x="668033" y="1111721"/>
                </a:cubicBezTo>
                <a:cubicBezTo>
                  <a:pt x="660511" y="1090610"/>
                  <a:pt x="655654" y="1068637"/>
                  <a:pt x="650953" y="1046743"/>
                </a:cubicBezTo>
                <a:cubicBezTo>
                  <a:pt x="640663" y="1000710"/>
                  <a:pt x="636536" y="953791"/>
                  <a:pt x="636275" y="906688"/>
                </a:cubicBezTo>
                <a:cubicBezTo>
                  <a:pt x="634238" y="841423"/>
                  <a:pt x="634343" y="776106"/>
                  <a:pt x="634395" y="710815"/>
                </a:cubicBezTo>
                <a:cubicBezTo>
                  <a:pt x="634055" y="704500"/>
                  <a:pt x="635178" y="697950"/>
                  <a:pt x="633820" y="691765"/>
                </a:cubicBezTo>
                <a:cubicBezTo>
                  <a:pt x="627918" y="679448"/>
                  <a:pt x="616479" y="692600"/>
                  <a:pt x="610551" y="698080"/>
                </a:cubicBezTo>
                <a:cubicBezTo>
                  <a:pt x="597858" y="710006"/>
                  <a:pt x="583886" y="720444"/>
                  <a:pt x="570828" y="731952"/>
                </a:cubicBezTo>
                <a:cubicBezTo>
                  <a:pt x="526116" y="771148"/>
                  <a:pt x="482528" y="811596"/>
                  <a:pt x="441969" y="855097"/>
                </a:cubicBezTo>
                <a:cubicBezTo>
                  <a:pt x="432384" y="864909"/>
                  <a:pt x="422094" y="873964"/>
                  <a:pt x="411987" y="883254"/>
                </a:cubicBezTo>
                <a:cubicBezTo>
                  <a:pt x="397022" y="897581"/>
                  <a:pt x="382815" y="912742"/>
                  <a:pt x="366989" y="926181"/>
                </a:cubicBezTo>
                <a:cubicBezTo>
                  <a:pt x="335884" y="953712"/>
                  <a:pt x="302481" y="978425"/>
                  <a:pt x="268529" y="1002302"/>
                </a:cubicBezTo>
                <a:cubicBezTo>
                  <a:pt x="244607" y="1018560"/>
                  <a:pt x="220214" y="1034243"/>
                  <a:pt x="193340" y="1045256"/>
                </a:cubicBezTo>
                <a:cubicBezTo>
                  <a:pt x="182084" y="1050031"/>
                  <a:pt x="170776" y="1054859"/>
                  <a:pt x="158762" y="1057468"/>
                </a:cubicBezTo>
                <a:cubicBezTo>
                  <a:pt x="154244" y="1057573"/>
                  <a:pt x="147062" y="1061148"/>
                  <a:pt x="143902" y="1056868"/>
                </a:cubicBezTo>
                <a:cubicBezTo>
                  <a:pt x="134918" y="1030407"/>
                  <a:pt x="150170" y="1004312"/>
                  <a:pt x="163515" y="982209"/>
                </a:cubicBezTo>
                <a:cubicBezTo>
                  <a:pt x="171507" y="969265"/>
                  <a:pt x="179812" y="956452"/>
                  <a:pt x="189031" y="944318"/>
                </a:cubicBezTo>
                <a:cubicBezTo>
                  <a:pt x="214938" y="911464"/>
                  <a:pt x="245625" y="882811"/>
                  <a:pt x="277696" y="856089"/>
                </a:cubicBezTo>
                <a:cubicBezTo>
                  <a:pt x="299765" y="836074"/>
                  <a:pt x="322329" y="816658"/>
                  <a:pt x="345364" y="797739"/>
                </a:cubicBezTo>
                <a:cubicBezTo>
                  <a:pt x="377566" y="772766"/>
                  <a:pt x="409271" y="747140"/>
                  <a:pt x="442491" y="723602"/>
                </a:cubicBezTo>
                <a:cubicBezTo>
                  <a:pt x="457743" y="712120"/>
                  <a:pt x="470201" y="697428"/>
                  <a:pt x="485897" y="686494"/>
                </a:cubicBezTo>
                <a:cubicBezTo>
                  <a:pt x="492243" y="681640"/>
                  <a:pt x="499112" y="677465"/>
                  <a:pt x="505301" y="672454"/>
                </a:cubicBezTo>
                <a:cubicBezTo>
                  <a:pt x="506477" y="671280"/>
                  <a:pt x="507364" y="669532"/>
                  <a:pt x="507600" y="667888"/>
                </a:cubicBezTo>
                <a:cubicBezTo>
                  <a:pt x="507547" y="655414"/>
                  <a:pt x="490128" y="658259"/>
                  <a:pt x="481509" y="657136"/>
                </a:cubicBezTo>
                <a:cubicBezTo>
                  <a:pt x="441185" y="655414"/>
                  <a:pt x="401044" y="659955"/>
                  <a:pt x="360903" y="662982"/>
                </a:cubicBezTo>
                <a:cubicBezTo>
                  <a:pt x="305536" y="666061"/>
                  <a:pt x="250143" y="669401"/>
                  <a:pt x="194698" y="670236"/>
                </a:cubicBezTo>
                <a:cubicBezTo>
                  <a:pt x="143849" y="670054"/>
                  <a:pt x="91538" y="672141"/>
                  <a:pt x="42439" y="656954"/>
                </a:cubicBezTo>
                <a:cubicBezTo>
                  <a:pt x="27579" y="651160"/>
                  <a:pt x="836" y="635529"/>
                  <a:pt x="0" y="618019"/>
                </a:cubicBezTo>
                <a:cubicBezTo>
                  <a:pt x="2377" y="608625"/>
                  <a:pt x="13450" y="605859"/>
                  <a:pt x="21389" y="602466"/>
                </a:cubicBezTo>
                <a:cubicBezTo>
                  <a:pt x="56046" y="589914"/>
                  <a:pt x="91669" y="589940"/>
                  <a:pt x="128493" y="588923"/>
                </a:cubicBezTo>
                <a:cubicBezTo>
                  <a:pt x="169966" y="588244"/>
                  <a:pt x="211387" y="586000"/>
                  <a:pt x="252807" y="583912"/>
                </a:cubicBezTo>
                <a:cubicBezTo>
                  <a:pt x="321415" y="583286"/>
                  <a:pt x="389971" y="579450"/>
                  <a:pt x="458579" y="579711"/>
                </a:cubicBezTo>
                <a:cubicBezTo>
                  <a:pt x="471298" y="579059"/>
                  <a:pt x="502611" y="589497"/>
                  <a:pt x="510472" y="579894"/>
                </a:cubicBezTo>
                <a:cubicBezTo>
                  <a:pt x="518830" y="562462"/>
                  <a:pt x="490206" y="534800"/>
                  <a:pt x="479864" y="521831"/>
                </a:cubicBezTo>
                <a:cubicBezTo>
                  <a:pt x="462549" y="500537"/>
                  <a:pt x="445129" y="479321"/>
                  <a:pt x="426273" y="459332"/>
                </a:cubicBezTo>
                <a:cubicBezTo>
                  <a:pt x="415461" y="447459"/>
                  <a:pt x="406007" y="434463"/>
                  <a:pt x="396317" y="421728"/>
                </a:cubicBezTo>
                <a:cubicBezTo>
                  <a:pt x="378741" y="399234"/>
                  <a:pt x="360303" y="377444"/>
                  <a:pt x="343875" y="354063"/>
                </a:cubicBezTo>
                <a:cubicBezTo>
                  <a:pt x="321128" y="325227"/>
                  <a:pt x="302664" y="293625"/>
                  <a:pt x="285087" y="261476"/>
                </a:cubicBezTo>
                <a:cubicBezTo>
                  <a:pt x="273492" y="241095"/>
                  <a:pt x="259885" y="221863"/>
                  <a:pt x="249438" y="200830"/>
                </a:cubicBezTo>
                <a:cubicBezTo>
                  <a:pt x="234787" y="171107"/>
                  <a:pt x="223896" y="139635"/>
                  <a:pt x="217054" y="107199"/>
                </a:cubicBezTo>
                <a:cubicBezTo>
                  <a:pt x="214912" y="93838"/>
                  <a:pt x="210551" y="78859"/>
                  <a:pt x="217524" y="66255"/>
                </a:cubicBezTo>
                <a:cubicBezTo>
                  <a:pt x="243510" y="55869"/>
                  <a:pt x="278637" y="76510"/>
                  <a:pt x="299504" y="92246"/>
                </a:cubicBezTo>
                <a:cubicBezTo>
                  <a:pt x="332750" y="118837"/>
                  <a:pt x="359624" y="152501"/>
                  <a:pt x="384904" y="186503"/>
                </a:cubicBezTo>
                <a:cubicBezTo>
                  <a:pt x="398198" y="209154"/>
                  <a:pt x="413032" y="230735"/>
                  <a:pt x="428702" y="251820"/>
                </a:cubicBezTo>
                <a:cubicBezTo>
                  <a:pt x="455393" y="293651"/>
                  <a:pt x="482711" y="335483"/>
                  <a:pt x="505249" y="379793"/>
                </a:cubicBezTo>
                <a:cubicBezTo>
                  <a:pt x="517263" y="405053"/>
                  <a:pt x="531757" y="428957"/>
                  <a:pt x="546330" y="452782"/>
                </a:cubicBezTo>
                <a:cubicBezTo>
                  <a:pt x="555288" y="466039"/>
                  <a:pt x="561295" y="481774"/>
                  <a:pt x="572891" y="493021"/>
                </a:cubicBezTo>
                <a:cubicBezTo>
                  <a:pt x="577017" y="496205"/>
                  <a:pt x="583416" y="493439"/>
                  <a:pt x="583677" y="488142"/>
                </a:cubicBezTo>
                <a:cubicBezTo>
                  <a:pt x="587464" y="486419"/>
                  <a:pt x="586106" y="481905"/>
                  <a:pt x="586654" y="478565"/>
                </a:cubicBezTo>
                <a:cubicBezTo>
                  <a:pt x="587281" y="470501"/>
                  <a:pt x="588299" y="462464"/>
                  <a:pt x="589318" y="454426"/>
                </a:cubicBezTo>
                <a:cubicBezTo>
                  <a:pt x="592347" y="429009"/>
                  <a:pt x="596944" y="403827"/>
                  <a:pt x="600809" y="378566"/>
                </a:cubicBezTo>
                <a:cubicBezTo>
                  <a:pt x="604492" y="351975"/>
                  <a:pt x="610629" y="325775"/>
                  <a:pt x="613841" y="299132"/>
                </a:cubicBezTo>
                <a:cubicBezTo>
                  <a:pt x="621702" y="249185"/>
                  <a:pt x="633037" y="199786"/>
                  <a:pt x="643745" y="150387"/>
                </a:cubicBezTo>
                <a:cubicBezTo>
                  <a:pt x="654714" y="109626"/>
                  <a:pt x="668608" y="45979"/>
                  <a:pt x="700548" y="17717"/>
                </a:cubicBezTo>
                <a:cubicBezTo>
                  <a:pt x="716819" y="2373"/>
                  <a:pt x="750639" y="-10727"/>
                  <a:pt x="765134" y="13046"/>
                </a:cubicBezTo>
                <a:cubicBezTo>
                  <a:pt x="769548" y="27111"/>
                  <a:pt x="768033" y="42899"/>
                  <a:pt x="768555" y="57565"/>
                </a:cubicBezTo>
                <a:cubicBezTo>
                  <a:pt x="768947" y="90158"/>
                  <a:pt x="763828" y="122439"/>
                  <a:pt x="760694" y="154823"/>
                </a:cubicBezTo>
                <a:cubicBezTo>
                  <a:pt x="757978" y="181780"/>
                  <a:pt x="754531" y="208632"/>
                  <a:pt x="749569" y="235250"/>
                </a:cubicBezTo>
                <a:cubicBezTo>
                  <a:pt x="740297" y="294643"/>
                  <a:pt x="730190" y="353984"/>
                  <a:pt x="723191" y="413691"/>
                </a:cubicBezTo>
                <a:cubicBezTo>
                  <a:pt x="720893" y="432088"/>
                  <a:pt x="719247" y="450538"/>
                  <a:pt x="718229" y="469066"/>
                </a:cubicBezTo>
                <a:cubicBezTo>
                  <a:pt x="718177" y="472563"/>
                  <a:pt x="717158" y="476529"/>
                  <a:pt x="717811" y="480078"/>
                </a:cubicBezTo>
                <a:cubicBezTo>
                  <a:pt x="718986" y="484332"/>
                  <a:pt x="724209" y="486576"/>
                  <a:pt x="728101" y="484358"/>
                </a:cubicBezTo>
                <a:cubicBezTo>
                  <a:pt x="734473" y="480287"/>
                  <a:pt x="739305" y="474076"/>
                  <a:pt x="745207" y="469327"/>
                </a:cubicBezTo>
                <a:cubicBezTo>
                  <a:pt x="762810" y="455444"/>
                  <a:pt x="778793" y="439787"/>
                  <a:pt x="793496" y="422903"/>
                </a:cubicBezTo>
                <a:cubicBezTo>
                  <a:pt x="807730" y="407532"/>
                  <a:pt x="823452" y="393676"/>
                  <a:pt x="837189" y="377862"/>
                </a:cubicBezTo>
                <a:cubicBezTo>
                  <a:pt x="854609" y="356855"/>
                  <a:pt x="875398" y="339293"/>
                  <a:pt x="895063" y="320530"/>
                </a:cubicBezTo>
                <a:cubicBezTo>
                  <a:pt x="905223" y="310483"/>
                  <a:pt x="915643" y="300645"/>
                  <a:pt x="926403" y="291251"/>
                </a:cubicBezTo>
                <a:cubicBezTo>
                  <a:pt x="953616" y="266982"/>
                  <a:pt x="982188" y="242530"/>
                  <a:pt x="1010524" y="219331"/>
                </a:cubicBezTo>
                <a:cubicBezTo>
                  <a:pt x="1035988" y="198820"/>
                  <a:pt x="1061713" y="177865"/>
                  <a:pt x="1091799" y="164374"/>
                </a:cubicBezTo>
                <a:cubicBezTo>
                  <a:pt x="1117158" y="152292"/>
                  <a:pt x="1156411" y="145925"/>
                  <a:pt x="1162809" y="182328"/>
                </a:cubicBezTo>
                <a:cubicBezTo>
                  <a:pt x="1161843" y="205866"/>
                  <a:pt x="1147296" y="225673"/>
                  <a:pt x="1133611" y="244174"/>
                </a:cubicBezTo>
                <a:cubicBezTo>
                  <a:pt x="1115695" y="267947"/>
                  <a:pt x="1092530" y="286345"/>
                  <a:pt x="1069756" y="305160"/>
                </a:cubicBezTo>
                <a:cubicBezTo>
                  <a:pt x="1051449" y="322252"/>
                  <a:pt x="1032645" y="338797"/>
                  <a:pt x="1014207" y="355733"/>
                </a:cubicBezTo>
                <a:cubicBezTo>
                  <a:pt x="996317" y="373582"/>
                  <a:pt x="976703" y="389579"/>
                  <a:pt x="958161" y="406723"/>
                </a:cubicBezTo>
                <a:cubicBezTo>
                  <a:pt x="939749" y="425016"/>
                  <a:pt x="919848" y="441222"/>
                  <a:pt x="900887" y="459071"/>
                </a:cubicBezTo>
                <a:cubicBezTo>
                  <a:pt x="891276" y="468518"/>
                  <a:pt x="881509" y="477886"/>
                  <a:pt x="871428" y="486863"/>
                </a:cubicBezTo>
                <a:cubicBezTo>
                  <a:pt x="862287" y="495083"/>
                  <a:pt x="853173" y="503355"/>
                  <a:pt x="844763" y="512358"/>
                </a:cubicBezTo>
                <a:cubicBezTo>
                  <a:pt x="841133" y="516586"/>
                  <a:pt x="835074" y="521309"/>
                  <a:pt x="837790" y="527546"/>
                </a:cubicBezTo>
                <a:cubicBezTo>
                  <a:pt x="843301" y="538088"/>
                  <a:pt x="870122" y="532400"/>
                  <a:pt x="880778" y="532922"/>
                </a:cubicBezTo>
                <a:cubicBezTo>
                  <a:pt x="927604" y="531460"/>
                  <a:pt x="974457" y="533365"/>
                  <a:pt x="1021232" y="535714"/>
                </a:cubicBezTo>
                <a:cubicBezTo>
                  <a:pt x="1068085" y="539498"/>
                  <a:pt x="1115068" y="544351"/>
                  <a:pt x="1161921" y="548475"/>
                </a:cubicBezTo>
                <a:cubicBezTo>
                  <a:pt x="1175110" y="549753"/>
                  <a:pt x="1188273" y="551345"/>
                  <a:pt x="1201409" y="552911"/>
                </a:cubicBezTo>
                <a:cubicBezTo>
                  <a:pt x="1221676" y="555938"/>
                  <a:pt x="1242961" y="557008"/>
                  <a:pt x="1261582" y="5659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0" name="Google Shape;1020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875310" y="265268"/>
                </a:moveTo>
                <a:cubicBezTo>
                  <a:pt x="1858062" y="205386"/>
                  <a:pt x="1822505" y="153056"/>
                  <a:pt x="1779291" y="108809"/>
                </a:cubicBezTo>
                <a:cubicBezTo>
                  <a:pt x="1721065" y="43008"/>
                  <a:pt x="1636722" y="-1657"/>
                  <a:pt x="1547716" y="544"/>
                </a:cubicBezTo>
                <a:cubicBezTo>
                  <a:pt x="1499422" y="-1923"/>
                  <a:pt x="1451393" y="4111"/>
                  <a:pt x="1404654" y="16368"/>
                </a:cubicBezTo>
                <a:cubicBezTo>
                  <a:pt x="1377171" y="22971"/>
                  <a:pt x="1349764" y="30902"/>
                  <a:pt x="1324783" y="44374"/>
                </a:cubicBezTo>
                <a:cubicBezTo>
                  <a:pt x="1308294" y="53519"/>
                  <a:pt x="1294230" y="66383"/>
                  <a:pt x="1279105" y="77540"/>
                </a:cubicBezTo>
                <a:cubicBezTo>
                  <a:pt x="1255603" y="95451"/>
                  <a:pt x="1230356" y="110934"/>
                  <a:pt x="1207347" y="129453"/>
                </a:cubicBezTo>
                <a:cubicBezTo>
                  <a:pt x="1184792" y="147630"/>
                  <a:pt x="1164436" y="168311"/>
                  <a:pt x="1143245" y="188006"/>
                </a:cubicBezTo>
                <a:cubicBezTo>
                  <a:pt x="1114815" y="214645"/>
                  <a:pt x="1085210" y="240564"/>
                  <a:pt x="1063148" y="273009"/>
                </a:cubicBezTo>
                <a:cubicBezTo>
                  <a:pt x="1030130" y="321051"/>
                  <a:pt x="999843" y="370914"/>
                  <a:pt x="970237" y="421119"/>
                </a:cubicBezTo>
                <a:cubicBezTo>
                  <a:pt x="954430" y="447227"/>
                  <a:pt x="940442" y="474663"/>
                  <a:pt x="930586" y="503580"/>
                </a:cubicBezTo>
                <a:cubicBezTo>
                  <a:pt x="921943" y="478610"/>
                  <a:pt x="906856" y="456335"/>
                  <a:pt x="892565" y="434325"/>
                </a:cubicBezTo>
                <a:cubicBezTo>
                  <a:pt x="868494" y="398578"/>
                  <a:pt x="842717" y="363970"/>
                  <a:pt x="814590" y="331297"/>
                </a:cubicBezTo>
                <a:cubicBezTo>
                  <a:pt x="781914" y="294108"/>
                  <a:pt x="749541" y="256198"/>
                  <a:pt x="711520" y="224360"/>
                </a:cubicBezTo>
                <a:cubicBezTo>
                  <a:pt x="670429" y="191269"/>
                  <a:pt x="626001" y="162239"/>
                  <a:pt x="579186" y="137991"/>
                </a:cubicBezTo>
                <a:cubicBezTo>
                  <a:pt x="488171" y="87255"/>
                  <a:pt x="392569" y="64524"/>
                  <a:pt x="288400" y="69913"/>
                </a:cubicBezTo>
                <a:cubicBezTo>
                  <a:pt x="216414" y="71810"/>
                  <a:pt x="154815" y="101751"/>
                  <a:pt x="107506" y="155864"/>
                </a:cubicBezTo>
                <a:cubicBezTo>
                  <a:pt x="72329" y="193622"/>
                  <a:pt x="53754" y="242575"/>
                  <a:pt x="39273" y="291262"/>
                </a:cubicBezTo>
                <a:cubicBezTo>
                  <a:pt x="16453" y="365374"/>
                  <a:pt x="-188" y="441877"/>
                  <a:pt x="2" y="519783"/>
                </a:cubicBezTo>
                <a:cubicBezTo>
                  <a:pt x="760" y="612110"/>
                  <a:pt x="19827" y="706600"/>
                  <a:pt x="64292" y="788150"/>
                </a:cubicBezTo>
                <a:cubicBezTo>
                  <a:pt x="104360" y="852509"/>
                  <a:pt x="150455" y="913833"/>
                  <a:pt x="202654" y="968895"/>
                </a:cubicBezTo>
                <a:cubicBezTo>
                  <a:pt x="244806" y="1013408"/>
                  <a:pt x="293820" y="1050217"/>
                  <a:pt x="344465" y="1084408"/>
                </a:cubicBezTo>
                <a:cubicBezTo>
                  <a:pt x="436807" y="1148616"/>
                  <a:pt x="526685" y="1216580"/>
                  <a:pt x="624258" y="1272857"/>
                </a:cubicBezTo>
                <a:cubicBezTo>
                  <a:pt x="739913" y="1338658"/>
                  <a:pt x="841921" y="1424686"/>
                  <a:pt x="950411" y="1501188"/>
                </a:cubicBezTo>
                <a:cubicBezTo>
                  <a:pt x="983542" y="1525741"/>
                  <a:pt x="1016105" y="1551166"/>
                  <a:pt x="1047719" y="1577653"/>
                </a:cubicBezTo>
                <a:cubicBezTo>
                  <a:pt x="1058826" y="1586912"/>
                  <a:pt x="1070198" y="1595868"/>
                  <a:pt x="1081722" y="1604596"/>
                </a:cubicBezTo>
                <a:cubicBezTo>
                  <a:pt x="1086688" y="1608049"/>
                  <a:pt x="1091237" y="1612755"/>
                  <a:pt x="1097340" y="1614007"/>
                </a:cubicBezTo>
                <a:cubicBezTo>
                  <a:pt x="1112162" y="1617119"/>
                  <a:pt x="1122889" y="1603723"/>
                  <a:pt x="1133731" y="1595489"/>
                </a:cubicBezTo>
                <a:cubicBezTo>
                  <a:pt x="1157423" y="1575983"/>
                  <a:pt x="1180470" y="1555719"/>
                  <a:pt x="1203935" y="1535949"/>
                </a:cubicBezTo>
                <a:cubicBezTo>
                  <a:pt x="1267126" y="1485212"/>
                  <a:pt x="1324707" y="1427949"/>
                  <a:pt x="1380924" y="1369661"/>
                </a:cubicBezTo>
                <a:cubicBezTo>
                  <a:pt x="1435283" y="1307769"/>
                  <a:pt x="1488770" y="1244851"/>
                  <a:pt x="1536343" y="1177494"/>
                </a:cubicBezTo>
                <a:cubicBezTo>
                  <a:pt x="1597791" y="1096058"/>
                  <a:pt x="1659769" y="1014546"/>
                  <a:pt x="1712801" y="927266"/>
                </a:cubicBezTo>
                <a:cubicBezTo>
                  <a:pt x="1737820" y="883702"/>
                  <a:pt x="1757760" y="837406"/>
                  <a:pt x="1780314" y="792552"/>
                </a:cubicBezTo>
                <a:cubicBezTo>
                  <a:pt x="1812535" y="728116"/>
                  <a:pt x="1838123" y="660683"/>
                  <a:pt x="1857342" y="591277"/>
                </a:cubicBezTo>
                <a:cubicBezTo>
                  <a:pt x="1891269" y="475460"/>
                  <a:pt x="1913634" y="384537"/>
                  <a:pt x="1875310" y="265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1" name="Google Shape;1021;p25"/>
          <p:cNvSpPr/>
          <p:nvPr/>
        </p:nvSpPr>
        <p:spPr>
          <a:xfrm rot="-412610">
            <a:off x="5494404" y="294253"/>
            <a:ext cx="949801" cy="809511"/>
          </a:xfrm>
          <a:custGeom>
            <a:avLst/>
            <a:gdLst/>
            <a:ahLst/>
            <a:cxnLst/>
            <a:rect l="l" t="t" r="r" b="b"/>
            <a:pathLst>
              <a:path w="1895413" h="1614467" extrusionOk="0">
                <a:moveTo>
                  <a:pt x="1097340" y="1614007"/>
                </a:moveTo>
                <a:cubicBezTo>
                  <a:pt x="1091237" y="1612755"/>
                  <a:pt x="1086688" y="1608049"/>
                  <a:pt x="1081722" y="1604596"/>
                </a:cubicBezTo>
                <a:cubicBezTo>
                  <a:pt x="1070198" y="1595868"/>
                  <a:pt x="1058826" y="1586912"/>
                  <a:pt x="1047719" y="1577653"/>
                </a:cubicBezTo>
                <a:cubicBezTo>
                  <a:pt x="1016105" y="1551166"/>
                  <a:pt x="983542" y="1525741"/>
                  <a:pt x="950411" y="1501188"/>
                </a:cubicBezTo>
                <a:cubicBezTo>
                  <a:pt x="841921" y="1424686"/>
                  <a:pt x="739913" y="1338658"/>
                  <a:pt x="624258" y="1272857"/>
                </a:cubicBezTo>
                <a:cubicBezTo>
                  <a:pt x="526685" y="1216580"/>
                  <a:pt x="436807" y="1148616"/>
                  <a:pt x="344465" y="1084408"/>
                </a:cubicBezTo>
                <a:cubicBezTo>
                  <a:pt x="293820" y="1050217"/>
                  <a:pt x="244806" y="1013408"/>
                  <a:pt x="202654" y="968895"/>
                </a:cubicBezTo>
                <a:cubicBezTo>
                  <a:pt x="150455" y="913833"/>
                  <a:pt x="104360" y="852509"/>
                  <a:pt x="64292" y="788150"/>
                </a:cubicBezTo>
                <a:cubicBezTo>
                  <a:pt x="19827" y="706600"/>
                  <a:pt x="760" y="612110"/>
                  <a:pt x="2" y="519783"/>
                </a:cubicBezTo>
                <a:cubicBezTo>
                  <a:pt x="-188" y="441877"/>
                  <a:pt x="16453" y="365374"/>
                  <a:pt x="39273" y="291262"/>
                </a:cubicBezTo>
                <a:cubicBezTo>
                  <a:pt x="53754" y="242575"/>
                  <a:pt x="72329" y="193622"/>
                  <a:pt x="107506" y="155864"/>
                </a:cubicBezTo>
                <a:cubicBezTo>
                  <a:pt x="154815" y="101751"/>
                  <a:pt x="216414" y="71810"/>
                  <a:pt x="288400" y="69913"/>
                </a:cubicBezTo>
                <a:cubicBezTo>
                  <a:pt x="392569" y="64524"/>
                  <a:pt x="488171" y="87255"/>
                  <a:pt x="579186" y="137991"/>
                </a:cubicBezTo>
                <a:cubicBezTo>
                  <a:pt x="626001" y="162239"/>
                  <a:pt x="670429" y="191269"/>
                  <a:pt x="711520" y="224360"/>
                </a:cubicBezTo>
                <a:cubicBezTo>
                  <a:pt x="749541" y="256198"/>
                  <a:pt x="781914" y="294108"/>
                  <a:pt x="814590" y="331297"/>
                </a:cubicBezTo>
                <a:cubicBezTo>
                  <a:pt x="842717" y="363970"/>
                  <a:pt x="868494" y="398578"/>
                  <a:pt x="892565" y="434325"/>
                </a:cubicBezTo>
                <a:cubicBezTo>
                  <a:pt x="906856" y="456335"/>
                  <a:pt x="921943" y="478610"/>
                  <a:pt x="930586" y="503580"/>
                </a:cubicBezTo>
                <a:cubicBezTo>
                  <a:pt x="940442" y="474663"/>
                  <a:pt x="954430" y="447227"/>
                  <a:pt x="970237" y="421119"/>
                </a:cubicBezTo>
                <a:cubicBezTo>
                  <a:pt x="999843" y="370914"/>
                  <a:pt x="1030130" y="321051"/>
                  <a:pt x="1063148" y="273009"/>
                </a:cubicBezTo>
                <a:cubicBezTo>
                  <a:pt x="1085210" y="240564"/>
                  <a:pt x="1114815" y="214645"/>
                  <a:pt x="1143245" y="188006"/>
                </a:cubicBezTo>
                <a:cubicBezTo>
                  <a:pt x="1164436" y="168311"/>
                  <a:pt x="1184792" y="147630"/>
                  <a:pt x="1207347" y="129453"/>
                </a:cubicBezTo>
                <a:cubicBezTo>
                  <a:pt x="1230356" y="110934"/>
                  <a:pt x="1255603" y="95451"/>
                  <a:pt x="1279105" y="77540"/>
                </a:cubicBezTo>
                <a:cubicBezTo>
                  <a:pt x="1294230" y="66383"/>
                  <a:pt x="1308294" y="53519"/>
                  <a:pt x="1324783" y="44374"/>
                </a:cubicBezTo>
                <a:cubicBezTo>
                  <a:pt x="1349764" y="30902"/>
                  <a:pt x="1377171" y="22971"/>
                  <a:pt x="1404654" y="16368"/>
                </a:cubicBezTo>
                <a:cubicBezTo>
                  <a:pt x="1451393" y="4111"/>
                  <a:pt x="1499422" y="-1923"/>
                  <a:pt x="1547716" y="544"/>
                </a:cubicBezTo>
                <a:cubicBezTo>
                  <a:pt x="1636722" y="-1657"/>
                  <a:pt x="1721065" y="43008"/>
                  <a:pt x="1779291" y="108809"/>
                </a:cubicBezTo>
                <a:cubicBezTo>
                  <a:pt x="1822505" y="153056"/>
                  <a:pt x="1858062" y="205386"/>
                  <a:pt x="1875310" y="265268"/>
                </a:cubicBezTo>
                <a:cubicBezTo>
                  <a:pt x="1913634" y="384537"/>
                  <a:pt x="1891269" y="475460"/>
                  <a:pt x="1857342" y="591277"/>
                </a:cubicBezTo>
                <a:cubicBezTo>
                  <a:pt x="1838123" y="660683"/>
                  <a:pt x="1812535" y="728116"/>
                  <a:pt x="1780314" y="792552"/>
                </a:cubicBezTo>
                <a:cubicBezTo>
                  <a:pt x="1757760" y="837406"/>
                  <a:pt x="1737820" y="883702"/>
                  <a:pt x="1712801" y="927266"/>
                </a:cubicBezTo>
                <a:cubicBezTo>
                  <a:pt x="1659769" y="1014546"/>
                  <a:pt x="1597791" y="1096058"/>
                  <a:pt x="1536343" y="1177494"/>
                </a:cubicBezTo>
                <a:cubicBezTo>
                  <a:pt x="1488770" y="1244851"/>
                  <a:pt x="1435283" y="1307769"/>
                  <a:pt x="1380924" y="1369661"/>
                </a:cubicBezTo>
                <a:cubicBezTo>
                  <a:pt x="1324707" y="1427949"/>
                  <a:pt x="1267126" y="1485212"/>
                  <a:pt x="1203935" y="1535949"/>
                </a:cubicBezTo>
                <a:cubicBezTo>
                  <a:pt x="1180470" y="1555719"/>
                  <a:pt x="1157423" y="1575983"/>
                  <a:pt x="1133731" y="1595489"/>
                </a:cubicBezTo>
                <a:cubicBezTo>
                  <a:pt x="1122889" y="1603723"/>
                  <a:pt x="1112162" y="1617119"/>
                  <a:pt x="1097340" y="1614007"/>
                </a:cubicBezTo>
                <a:close/>
                <a:moveTo>
                  <a:pt x="549543" y="1199769"/>
                </a:moveTo>
                <a:cubicBezTo>
                  <a:pt x="643553" y="1258588"/>
                  <a:pt x="740595" y="1312854"/>
                  <a:pt x="827554" y="1382222"/>
                </a:cubicBezTo>
                <a:cubicBezTo>
                  <a:pt x="875052" y="1419828"/>
                  <a:pt x="925696" y="1453184"/>
                  <a:pt x="973914" y="1489880"/>
                </a:cubicBezTo>
                <a:cubicBezTo>
                  <a:pt x="1017962" y="1521908"/>
                  <a:pt x="1058675" y="1558224"/>
                  <a:pt x="1102116" y="1590973"/>
                </a:cubicBezTo>
                <a:cubicBezTo>
                  <a:pt x="1149652" y="1553329"/>
                  <a:pt x="1194951" y="1512763"/>
                  <a:pt x="1241691" y="1474056"/>
                </a:cubicBezTo>
                <a:cubicBezTo>
                  <a:pt x="1278082" y="1440851"/>
                  <a:pt x="1312615" y="1405712"/>
                  <a:pt x="1347641" y="1371103"/>
                </a:cubicBezTo>
                <a:cubicBezTo>
                  <a:pt x="1391348" y="1325452"/>
                  <a:pt x="1430620" y="1275627"/>
                  <a:pt x="1470953" y="1226978"/>
                </a:cubicBezTo>
                <a:cubicBezTo>
                  <a:pt x="1500407" y="1188385"/>
                  <a:pt x="1528231" y="1148540"/>
                  <a:pt x="1558254" y="1110326"/>
                </a:cubicBezTo>
                <a:cubicBezTo>
                  <a:pt x="1603136" y="1049572"/>
                  <a:pt x="1647866" y="988438"/>
                  <a:pt x="1687669" y="924193"/>
                </a:cubicBezTo>
                <a:cubicBezTo>
                  <a:pt x="1710224" y="887194"/>
                  <a:pt x="1727509" y="847386"/>
                  <a:pt x="1746691" y="808642"/>
                </a:cubicBezTo>
                <a:cubicBezTo>
                  <a:pt x="1767350" y="766634"/>
                  <a:pt x="1787517" y="724360"/>
                  <a:pt x="1804272" y="680606"/>
                </a:cubicBezTo>
                <a:cubicBezTo>
                  <a:pt x="1822315" y="631653"/>
                  <a:pt x="1836417" y="581372"/>
                  <a:pt x="1849836" y="530978"/>
                </a:cubicBezTo>
                <a:cubicBezTo>
                  <a:pt x="1864999" y="476599"/>
                  <a:pt x="1875954" y="421233"/>
                  <a:pt x="1871746" y="364729"/>
                </a:cubicBezTo>
                <a:cubicBezTo>
                  <a:pt x="1864013" y="289175"/>
                  <a:pt x="1840094" y="213241"/>
                  <a:pt x="1789602" y="155181"/>
                </a:cubicBezTo>
                <a:cubicBezTo>
                  <a:pt x="1751581" y="109909"/>
                  <a:pt x="1708139" y="66497"/>
                  <a:pt x="1652340" y="44412"/>
                </a:cubicBezTo>
                <a:cubicBezTo>
                  <a:pt x="1615228" y="27221"/>
                  <a:pt x="1574592" y="22933"/>
                  <a:pt x="1534145" y="23502"/>
                </a:cubicBezTo>
                <a:cubicBezTo>
                  <a:pt x="1503554" y="22440"/>
                  <a:pt x="1473076" y="25210"/>
                  <a:pt x="1443130" y="31433"/>
                </a:cubicBezTo>
                <a:cubicBezTo>
                  <a:pt x="1405450" y="39706"/>
                  <a:pt x="1369286" y="47030"/>
                  <a:pt x="1335852" y="64714"/>
                </a:cubicBezTo>
                <a:cubicBezTo>
                  <a:pt x="1301660" y="87748"/>
                  <a:pt x="1269780" y="114198"/>
                  <a:pt x="1235398" y="137080"/>
                </a:cubicBezTo>
                <a:cubicBezTo>
                  <a:pt x="1206096" y="158521"/>
                  <a:pt x="1182859" y="183035"/>
                  <a:pt x="1156589" y="207245"/>
                </a:cubicBezTo>
                <a:cubicBezTo>
                  <a:pt x="1136233" y="226599"/>
                  <a:pt x="1114057" y="245800"/>
                  <a:pt x="1096620" y="267165"/>
                </a:cubicBezTo>
                <a:cubicBezTo>
                  <a:pt x="1077439" y="290579"/>
                  <a:pt x="1061935" y="316535"/>
                  <a:pt x="1045672" y="342036"/>
                </a:cubicBezTo>
                <a:cubicBezTo>
                  <a:pt x="1014399" y="392279"/>
                  <a:pt x="981116" y="441952"/>
                  <a:pt x="957690" y="496483"/>
                </a:cubicBezTo>
                <a:cubicBezTo>
                  <a:pt x="954088" y="505629"/>
                  <a:pt x="951018" y="514926"/>
                  <a:pt x="948554" y="524451"/>
                </a:cubicBezTo>
                <a:cubicBezTo>
                  <a:pt x="946886" y="531395"/>
                  <a:pt x="938092" y="534924"/>
                  <a:pt x="932102" y="531130"/>
                </a:cubicBezTo>
                <a:cubicBezTo>
                  <a:pt x="927478" y="533558"/>
                  <a:pt x="925923" y="527449"/>
                  <a:pt x="925052" y="524185"/>
                </a:cubicBezTo>
                <a:cubicBezTo>
                  <a:pt x="917925" y="501834"/>
                  <a:pt x="905567" y="481798"/>
                  <a:pt x="892717" y="462330"/>
                </a:cubicBezTo>
                <a:cubicBezTo>
                  <a:pt x="848062" y="396225"/>
                  <a:pt x="796736" y="334940"/>
                  <a:pt x="740974" y="277942"/>
                </a:cubicBezTo>
                <a:cubicBezTo>
                  <a:pt x="703332" y="238439"/>
                  <a:pt x="658071" y="207511"/>
                  <a:pt x="611710" y="179240"/>
                </a:cubicBezTo>
                <a:cubicBezTo>
                  <a:pt x="507276" y="117803"/>
                  <a:pt x="414441" y="85775"/>
                  <a:pt x="291963" y="91657"/>
                </a:cubicBezTo>
                <a:cubicBezTo>
                  <a:pt x="212358" y="93250"/>
                  <a:pt x="147802" y="132564"/>
                  <a:pt x="103413" y="197645"/>
                </a:cubicBezTo>
                <a:cubicBezTo>
                  <a:pt x="78015" y="235972"/>
                  <a:pt x="66074" y="281016"/>
                  <a:pt x="53185" y="324694"/>
                </a:cubicBezTo>
                <a:cubicBezTo>
                  <a:pt x="9554" y="466884"/>
                  <a:pt x="10881" y="625733"/>
                  <a:pt x="75854" y="761245"/>
                </a:cubicBezTo>
                <a:cubicBezTo>
                  <a:pt x="95945" y="800369"/>
                  <a:pt x="123352" y="835129"/>
                  <a:pt x="149508" y="870307"/>
                </a:cubicBezTo>
                <a:cubicBezTo>
                  <a:pt x="176687" y="907002"/>
                  <a:pt x="206596" y="941649"/>
                  <a:pt x="239651" y="973145"/>
                </a:cubicBezTo>
                <a:cubicBezTo>
                  <a:pt x="275094" y="1007905"/>
                  <a:pt x="315617" y="1036746"/>
                  <a:pt x="356519" y="1064713"/>
                </a:cubicBezTo>
                <a:cubicBezTo>
                  <a:pt x="420961" y="1109568"/>
                  <a:pt x="484494" y="1155788"/>
                  <a:pt x="549543" y="11997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2" name="Google Shape;1022;p25"/>
          <p:cNvSpPr/>
          <p:nvPr/>
        </p:nvSpPr>
        <p:spPr>
          <a:xfrm rot="-412610">
            <a:off x="5506003" y="305878"/>
            <a:ext cx="926719" cy="786025"/>
          </a:xfrm>
          <a:custGeom>
            <a:avLst/>
            <a:gdLst/>
            <a:ahLst/>
            <a:cxnLst/>
            <a:rect l="l" t="t" r="r" b="b"/>
            <a:pathLst>
              <a:path w="1849351" h="1567628" extrusionOk="0">
                <a:moveTo>
                  <a:pt x="1848444" y="341384"/>
                </a:moveTo>
                <a:cubicBezTo>
                  <a:pt x="1852651" y="397888"/>
                  <a:pt x="1841696" y="453292"/>
                  <a:pt x="1826533" y="507633"/>
                </a:cubicBezTo>
                <a:cubicBezTo>
                  <a:pt x="1813114" y="558028"/>
                  <a:pt x="1798975" y="608347"/>
                  <a:pt x="1780969" y="657261"/>
                </a:cubicBezTo>
                <a:cubicBezTo>
                  <a:pt x="1764252" y="701015"/>
                  <a:pt x="1744047" y="743327"/>
                  <a:pt x="1723388" y="785297"/>
                </a:cubicBezTo>
                <a:cubicBezTo>
                  <a:pt x="1704169" y="824042"/>
                  <a:pt x="1686883" y="863849"/>
                  <a:pt x="1664366" y="900848"/>
                </a:cubicBezTo>
                <a:cubicBezTo>
                  <a:pt x="1624564" y="965094"/>
                  <a:pt x="1579871" y="1026228"/>
                  <a:pt x="1534951" y="1086944"/>
                </a:cubicBezTo>
                <a:cubicBezTo>
                  <a:pt x="1504928" y="1125119"/>
                  <a:pt x="1477105" y="1165003"/>
                  <a:pt x="1447651" y="1203595"/>
                </a:cubicBezTo>
                <a:cubicBezTo>
                  <a:pt x="1407355" y="1252244"/>
                  <a:pt x="1368046" y="1302070"/>
                  <a:pt x="1324339" y="1347721"/>
                </a:cubicBezTo>
                <a:cubicBezTo>
                  <a:pt x="1289274" y="1382329"/>
                  <a:pt x="1254741" y="1417507"/>
                  <a:pt x="1218388" y="1450711"/>
                </a:cubicBezTo>
                <a:cubicBezTo>
                  <a:pt x="1171648" y="1489418"/>
                  <a:pt x="1126349" y="1529984"/>
                  <a:pt x="1078813" y="1567628"/>
                </a:cubicBezTo>
                <a:cubicBezTo>
                  <a:pt x="1035334" y="1534841"/>
                  <a:pt x="994659" y="1498525"/>
                  <a:pt x="950611" y="1466535"/>
                </a:cubicBezTo>
                <a:cubicBezTo>
                  <a:pt x="902393" y="1429878"/>
                  <a:pt x="851749" y="1396522"/>
                  <a:pt x="804251" y="1358878"/>
                </a:cubicBezTo>
                <a:cubicBezTo>
                  <a:pt x="717292" y="1289509"/>
                  <a:pt x="620250" y="1235244"/>
                  <a:pt x="526278" y="1176425"/>
                </a:cubicBezTo>
                <a:cubicBezTo>
                  <a:pt x="461229" y="1132443"/>
                  <a:pt x="397696" y="1086223"/>
                  <a:pt x="333254" y="1041369"/>
                </a:cubicBezTo>
                <a:cubicBezTo>
                  <a:pt x="292352" y="1013401"/>
                  <a:pt x="251867" y="984561"/>
                  <a:pt x="216386" y="949801"/>
                </a:cubicBezTo>
                <a:cubicBezTo>
                  <a:pt x="183293" y="918304"/>
                  <a:pt x="153384" y="883658"/>
                  <a:pt x="126243" y="846962"/>
                </a:cubicBezTo>
                <a:cubicBezTo>
                  <a:pt x="100087" y="811785"/>
                  <a:pt x="72680" y="777025"/>
                  <a:pt x="52589" y="737938"/>
                </a:cubicBezTo>
                <a:cubicBezTo>
                  <a:pt x="-12422" y="602427"/>
                  <a:pt x="-13749" y="443578"/>
                  <a:pt x="29921" y="301387"/>
                </a:cubicBezTo>
                <a:cubicBezTo>
                  <a:pt x="42809" y="257747"/>
                  <a:pt x="54712" y="212703"/>
                  <a:pt x="80110" y="174338"/>
                </a:cubicBezTo>
                <a:cubicBezTo>
                  <a:pt x="124499" y="109258"/>
                  <a:pt x="189017" y="69982"/>
                  <a:pt x="268660" y="68388"/>
                </a:cubicBezTo>
                <a:cubicBezTo>
                  <a:pt x="391176" y="62544"/>
                  <a:pt x="484011" y="94534"/>
                  <a:pt x="588446" y="155971"/>
                </a:cubicBezTo>
                <a:cubicBezTo>
                  <a:pt x="634806" y="184242"/>
                  <a:pt x="680067" y="215170"/>
                  <a:pt x="717709" y="254674"/>
                </a:cubicBezTo>
                <a:cubicBezTo>
                  <a:pt x="773433" y="311633"/>
                  <a:pt x="824759" y="372957"/>
                  <a:pt x="869414" y="439062"/>
                </a:cubicBezTo>
                <a:cubicBezTo>
                  <a:pt x="882264" y="458529"/>
                  <a:pt x="894622" y="478565"/>
                  <a:pt x="901749" y="500917"/>
                </a:cubicBezTo>
                <a:cubicBezTo>
                  <a:pt x="902621" y="504180"/>
                  <a:pt x="904175" y="510252"/>
                  <a:pt x="908800" y="507823"/>
                </a:cubicBezTo>
                <a:cubicBezTo>
                  <a:pt x="914751" y="511580"/>
                  <a:pt x="923583" y="508089"/>
                  <a:pt x="925251" y="501144"/>
                </a:cubicBezTo>
                <a:cubicBezTo>
                  <a:pt x="927715" y="491657"/>
                  <a:pt x="930786" y="482322"/>
                  <a:pt x="934387" y="473177"/>
                </a:cubicBezTo>
                <a:cubicBezTo>
                  <a:pt x="957814" y="418646"/>
                  <a:pt x="991096" y="368972"/>
                  <a:pt x="1022370" y="318729"/>
                </a:cubicBezTo>
                <a:cubicBezTo>
                  <a:pt x="1038594" y="293266"/>
                  <a:pt x="1054136" y="267310"/>
                  <a:pt x="1073279" y="243858"/>
                </a:cubicBezTo>
                <a:cubicBezTo>
                  <a:pt x="1090716" y="222494"/>
                  <a:pt x="1112854" y="203330"/>
                  <a:pt x="1133248" y="183939"/>
                </a:cubicBezTo>
                <a:cubicBezTo>
                  <a:pt x="1159480" y="159690"/>
                  <a:pt x="1182717" y="135214"/>
                  <a:pt x="1212057" y="113773"/>
                </a:cubicBezTo>
                <a:cubicBezTo>
                  <a:pt x="1246439" y="90891"/>
                  <a:pt x="1278319" y="64479"/>
                  <a:pt x="1312474" y="41407"/>
                </a:cubicBezTo>
                <a:cubicBezTo>
                  <a:pt x="1345946" y="23761"/>
                  <a:pt x="1382071" y="16437"/>
                  <a:pt x="1419789" y="8165"/>
                </a:cubicBezTo>
                <a:cubicBezTo>
                  <a:pt x="1449736" y="1941"/>
                  <a:pt x="1480251" y="-867"/>
                  <a:pt x="1510842" y="234"/>
                </a:cubicBezTo>
                <a:cubicBezTo>
                  <a:pt x="1551251" y="-335"/>
                  <a:pt x="1591926" y="3953"/>
                  <a:pt x="1629037" y="21143"/>
                </a:cubicBezTo>
                <a:cubicBezTo>
                  <a:pt x="1684836" y="43229"/>
                  <a:pt x="1728240" y="86641"/>
                  <a:pt x="1766299" y="131913"/>
                </a:cubicBezTo>
                <a:cubicBezTo>
                  <a:pt x="1816791" y="189897"/>
                  <a:pt x="1840711" y="265830"/>
                  <a:pt x="1848444" y="3413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BA734A1-674B-36F3-5615-A4268D4720E6}"/>
              </a:ext>
            </a:extLst>
          </p:cNvPr>
          <p:cNvSpPr/>
          <p:nvPr/>
        </p:nvSpPr>
        <p:spPr>
          <a:xfrm>
            <a:off x="540728" y="308345"/>
            <a:ext cx="2809258" cy="11097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/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</m:t>
                    </m:r>
                  </m:oMath>
                </a14:m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đổi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4EE1745B-25A4-9049-4DA5-FFB3B0325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84" y="1985611"/>
                <a:ext cx="4572000" cy="2239844"/>
              </a:xfrm>
              <a:prstGeom prst="rect">
                <a:avLst/>
              </a:prstGeom>
              <a:blipFill>
                <a:blip r:embed="rId3"/>
                <a:stretch>
                  <a:fillRect l="-2133" r="-1333" b="-5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" grpId="0" animBg="1"/>
      <p:bldP spid="1022" grpId="0" animBg="1"/>
      <p:bldP spid="2" grpId="0" animBg="1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1821677" y="374480"/>
                </a:moveTo>
                <a:cubicBezTo>
                  <a:pt x="1817118" y="340905"/>
                  <a:pt x="1805520" y="308826"/>
                  <a:pt x="1795052" y="276748"/>
                </a:cubicBezTo>
                <a:cubicBezTo>
                  <a:pt x="1787174" y="253099"/>
                  <a:pt x="1778421" y="229670"/>
                  <a:pt x="1766494" y="207736"/>
                </a:cubicBezTo>
                <a:cubicBezTo>
                  <a:pt x="1746070" y="169855"/>
                  <a:pt x="1715178" y="139273"/>
                  <a:pt x="1685672" y="108471"/>
                </a:cubicBezTo>
                <a:cubicBezTo>
                  <a:pt x="1633480" y="55992"/>
                  <a:pt x="1560572" y="9023"/>
                  <a:pt x="1485621" y="2016"/>
                </a:cubicBezTo>
                <a:cubicBezTo>
                  <a:pt x="1410305" y="-7180"/>
                  <a:pt x="1335792" y="15921"/>
                  <a:pt x="1271419" y="54204"/>
                </a:cubicBezTo>
                <a:cubicBezTo>
                  <a:pt x="1222546" y="83071"/>
                  <a:pt x="1172907" y="111354"/>
                  <a:pt x="1127681" y="145769"/>
                </a:cubicBezTo>
                <a:cubicBezTo>
                  <a:pt x="1068669" y="192299"/>
                  <a:pt x="1004004" y="231750"/>
                  <a:pt x="952687" y="287441"/>
                </a:cubicBezTo>
                <a:cubicBezTo>
                  <a:pt x="918294" y="321016"/>
                  <a:pt x="882113" y="354007"/>
                  <a:pt x="857859" y="396012"/>
                </a:cubicBezTo>
                <a:cubicBezTo>
                  <a:pt x="829082" y="358277"/>
                  <a:pt x="792245" y="327548"/>
                  <a:pt x="757414" y="295615"/>
                </a:cubicBezTo>
                <a:cubicBezTo>
                  <a:pt x="713757" y="256858"/>
                  <a:pt x="663461" y="226823"/>
                  <a:pt x="614406" y="195547"/>
                </a:cubicBezTo>
                <a:cubicBezTo>
                  <a:pt x="570967" y="169600"/>
                  <a:pt x="526070" y="144601"/>
                  <a:pt x="477489" y="129748"/>
                </a:cubicBezTo>
                <a:cubicBezTo>
                  <a:pt x="410672" y="112522"/>
                  <a:pt x="337508" y="109128"/>
                  <a:pt x="272150" y="133981"/>
                </a:cubicBezTo>
                <a:cubicBezTo>
                  <a:pt x="229003" y="148360"/>
                  <a:pt x="193989" y="178833"/>
                  <a:pt x="160143" y="208065"/>
                </a:cubicBezTo>
                <a:cubicBezTo>
                  <a:pt x="138515" y="227261"/>
                  <a:pt x="116996" y="246822"/>
                  <a:pt x="99271" y="269777"/>
                </a:cubicBezTo>
                <a:cubicBezTo>
                  <a:pt x="51711" y="332146"/>
                  <a:pt x="26910" y="408603"/>
                  <a:pt x="7798" y="483818"/>
                </a:cubicBezTo>
                <a:cubicBezTo>
                  <a:pt x="-11678" y="570894"/>
                  <a:pt x="8783" y="660561"/>
                  <a:pt x="31323" y="745083"/>
                </a:cubicBezTo>
                <a:cubicBezTo>
                  <a:pt x="57619" y="844129"/>
                  <a:pt x="111562" y="899783"/>
                  <a:pt x="179437" y="971860"/>
                </a:cubicBezTo>
                <a:cubicBezTo>
                  <a:pt x="218754" y="1014814"/>
                  <a:pt x="265986" y="1049046"/>
                  <a:pt x="312160" y="1084117"/>
                </a:cubicBezTo>
                <a:cubicBezTo>
                  <a:pt x="390429" y="1143677"/>
                  <a:pt x="472200" y="1198601"/>
                  <a:pt x="554883" y="1251810"/>
                </a:cubicBezTo>
                <a:cubicBezTo>
                  <a:pt x="626588" y="1300165"/>
                  <a:pt x="693660" y="1353192"/>
                  <a:pt x="758253" y="1410963"/>
                </a:cubicBezTo>
                <a:cubicBezTo>
                  <a:pt x="788853" y="1436765"/>
                  <a:pt x="820985" y="1460851"/>
                  <a:pt x="849580" y="1488988"/>
                </a:cubicBezTo>
                <a:cubicBezTo>
                  <a:pt x="890465" y="1531030"/>
                  <a:pt x="932044" y="1572342"/>
                  <a:pt x="975227" y="1612048"/>
                </a:cubicBezTo>
                <a:cubicBezTo>
                  <a:pt x="983214" y="1618544"/>
                  <a:pt x="989232" y="1629128"/>
                  <a:pt x="999919" y="1631171"/>
                </a:cubicBezTo>
                <a:cubicBezTo>
                  <a:pt x="1015018" y="1632485"/>
                  <a:pt x="1025741" y="1619493"/>
                  <a:pt x="1036646" y="1610807"/>
                </a:cubicBezTo>
                <a:cubicBezTo>
                  <a:pt x="1066152" y="1585334"/>
                  <a:pt x="1096388" y="1560810"/>
                  <a:pt x="1125165" y="1534570"/>
                </a:cubicBezTo>
                <a:cubicBezTo>
                  <a:pt x="1145480" y="1515556"/>
                  <a:pt x="1166306" y="1497127"/>
                  <a:pt x="1187131" y="1478661"/>
                </a:cubicBezTo>
                <a:cubicBezTo>
                  <a:pt x="1190851" y="1477128"/>
                  <a:pt x="1194097" y="1473697"/>
                  <a:pt x="1197088" y="1469829"/>
                </a:cubicBezTo>
                <a:cubicBezTo>
                  <a:pt x="1212954" y="1455705"/>
                  <a:pt x="1228746" y="1441473"/>
                  <a:pt x="1244210" y="1426911"/>
                </a:cubicBezTo>
                <a:cubicBezTo>
                  <a:pt x="1283309" y="1388336"/>
                  <a:pt x="1322115" y="1349506"/>
                  <a:pt x="1361505" y="1311187"/>
                </a:cubicBezTo>
                <a:cubicBezTo>
                  <a:pt x="1414244" y="1254584"/>
                  <a:pt x="1468005" y="1198601"/>
                  <a:pt x="1517680" y="1139261"/>
                </a:cubicBezTo>
                <a:cubicBezTo>
                  <a:pt x="1591135" y="1046857"/>
                  <a:pt x="1662658" y="951861"/>
                  <a:pt x="1712223" y="844056"/>
                </a:cubicBezTo>
                <a:cubicBezTo>
                  <a:pt x="1755662" y="751214"/>
                  <a:pt x="1799648" y="656145"/>
                  <a:pt x="1812960" y="553559"/>
                </a:cubicBezTo>
                <a:cubicBezTo>
                  <a:pt x="1819051" y="494255"/>
                  <a:pt x="1827440" y="434039"/>
                  <a:pt x="1821677" y="3744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20"/>
          <p:cNvSpPr/>
          <p:nvPr/>
        </p:nvSpPr>
        <p:spPr>
          <a:xfrm>
            <a:off x="7651473" y="386657"/>
            <a:ext cx="911804" cy="815632"/>
          </a:xfrm>
          <a:custGeom>
            <a:avLst/>
            <a:gdLst/>
            <a:ahLst/>
            <a:cxnLst/>
            <a:rect l="l" t="t" r="r" b="b"/>
            <a:pathLst>
              <a:path w="1823608" h="1631263" extrusionOk="0">
                <a:moveTo>
                  <a:pt x="999919" y="1631171"/>
                </a:moveTo>
                <a:cubicBezTo>
                  <a:pt x="989232" y="1629128"/>
                  <a:pt x="983214" y="1618544"/>
                  <a:pt x="975227" y="1612048"/>
                </a:cubicBezTo>
                <a:cubicBezTo>
                  <a:pt x="932044" y="1572342"/>
                  <a:pt x="890465" y="1531030"/>
                  <a:pt x="849580" y="1488988"/>
                </a:cubicBezTo>
                <a:cubicBezTo>
                  <a:pt x="820985" y="1460851"/>
                  <a:pt x="788853" y="1436765"/>
                  <a:pt x="758253" y="1410963"/>
                </a:cubicBezTo>
                <a:cubicBezTo>
                  <a:pt x="693660" y="1353192"/>
                  <a:pt x="626588" y="1300165"/>
                  <a:pt x="554883" y="1251810"/>
                </a:cubicBezTo>
                <a:cubicBezTo>
                  <a:pt x="472200" y="1198601"/>
                  <a:pt x="390429" y="1143677"/>
                  <a:pt x="312160" y="1084117"/>
                </a:cubicBezTo>
                <a:cubicBezTo>
                  <a:pt x="265986" y="1049046"/>
                  <a:pt x="218754" y="1014814"/>
                  <a:pt x="179437" y="971860"/>
                </a:cubicBezTo>
                <a:cubicBezTo>
                  <a:pt x="111562" y="899783"/>
                  <a:pt x="57619" y="844129"/>
                  <a:pt x="31323" y="745083"/>
                </a:cubicBezTo>
                <a:cubicBezTo>
                  <a:pt x="8783" y="660561"/>
                  <a:pt x="-11678" y="570894"/>
                  <a:pt x="7798" y="483818"/>
                </a:cubicBezTo>
                <a:cubicBezTo>
                  <a:pt x="26910" y="408603"/>
                  <a:pt x="51711" y="332146"/>
                  <a:pt x="99271" y="269777"/>
                </a:cubicBezTo>
                <a:cubicBezTo>
                  <a:pt x="116996" y="246822"/>
                  <a:pt x="138515" y="227261"/>
                  <a:pt x="160143" y="208065"/>
                </a:cubicBezTo>
                <a:cubicBezTo>
                  <a:pt x="193989" y="178833"/>
                  <a:pt x="229003" y="148360"/>
                  <a:pt x="272150" y="133981"/>
                </a:cubicBezTo>
                <a:cubicBezTo>
                  <a:pt x="337508" y="109128"/>
                  <a:pt x="410672" y="112522"/>
                  <a:pt x="477489" y="129748"/>
                </a:cubicBezTo>
                <a:cubicBezTo>
                  <a:pt x="526070" y="144601"/>
                  <a:pt x="570967" y="169600"/>
                  <a:pt x="614406" y="195547"/>
                </a:cubicBezTo>
                <a:cubicBezTo>
                  <a:pt x="663461" y="226823"/>
                  <a:pt x="713757" y="256858"/>
                  <a:pt x="757414" y="295615"/>
                </a:cubicBezTo>
                <a:cubicBezTo>
                  <a:pt x="792245" y="327548"/>
                  <a:pt x="829082" y="358277"/>
                  <a:pt x="857859" y="396012"/>
                </a:cubicBezTo>
                <a:cubicBezTo>
                  <a:pt x="882113" y="354007"/>
                  <a:pt x="918294" y="321016"/>
                  <a:pt x="952687" y="287441"/>
                </a:cubicBezTo>
                <a:cubicBezTo>
                  <a:pt x="1004004" y="231750"/>
                  <a:pt x="1068669" y="192299"/>
                  <a:pt x="1127681" y="145769"/>
                </a:cubicBezTo>
                <a:cubicBezTo>
                  <a:pt x="1172907" y="111354"/>
                  <a:pt x="1222546" y="83071"/>
                  <a:pt x="1271419" y="54204"/>
                </a:cubicBezTo>
                <a:cubicBezTo>
                  <a:pt x="1335792" y="15921"/>
                  <a:pt x="1410305" y="-7180"/>
                  <a:pt x="1485621" y="2016"/>
                </a:cubicBezTo>
                <a:cubicBezTo>
                  <a:pt x="1560572" y="9023"/>
                  <a:pt x="1633480" y="55992"/>
                  <a:pt x="1685672" y="108471"/>
                </a:cubicBezTo>
                <a:cubicBezTo>
                  <a:pt x="1715178" y="139273"/>
                  <a:pt x="1746070" y="169855"/>
                  <a:pt x="1766494" y="207736"/>
                </a:cubicBezTo>
                <a:cubicBezTo>
                  <a:pt x="1778421" y="229670"/>
                  <a:pt x="1787174" y="253099"/>
                  <a:pt x="1795052" y="276748"/>
                </a:cubicBezTo>
                <a:cubicBezTo>
                  <a:pt x="1805520" y="308826"/>
                  <a:pt x="1817118" y="340905"/>
                  <a:pt x="1821677" y="374480"/>
                </a:cubicBezTo>
                <a:cubicBezTo>
                  <a:pt x="1827440" y="434039"/>
                  <a:pt x="1819051" y="494255"/>
                  <a:pt x="1812924" y="553523"/>
                </a:cubicBezTo>
                <a:cubicBezTo>
                  <a:pt x="1799611" y="656109"/>
                  <a:pt x="1755626" y="751177"/>
                  <a:pt x="1712187" y="844020"/>
                </a:cubicBezTo>
                <a:cubicBezTo>
                  <a:pt x="1662621" y="951825"/>
                  <a:pt x="1591099" y="1046820"/>
                  <a:pt x="1517644" y="1139224"/>
                </a:cubicBezTo>
                <a:cubicBezTo>
                  <a:pt x="1467968" y="1198565"/>
                  <a:pt x="1414208" y="1254547"/>
                  <a:pt x="1361469" y="1311150"/>
                </a:cubicBezTo>
                <a:cubicBezTo>
                  <a:pt x="1322079" y="1349470"/>
                  <a:pt x="1283272" y="1388300"/>
                  <a:pt x="1244174" y="1426875"/>
                </a:cubicBezTo>
                <a:cubicBezTo>
                  <a:pt x="1205258" y="1463588"/>
                  <a:pt x="1164227" y="1498003"/>
                  <a:pt x="1125165" y="1534570"/>
                </a:cubicBezTo>
                <a:cubicBezTo>
                  <a:pt x="1096388" y="1560810"/>
                  <a:pt x="1066152" y="1585334"/>
                  <a:pt x="1036646" y="1610807"/>
                </a:cubicBezTo>
                <a:cubicBezTo>
                  <a:pt x="1025741" y="1619493"/>
                  <a:pt x="1015018" y="1632485"/>
                  <a:pt x="999919" y="1631171"/>
                </a:cubicBezTo>
                <a:close/>
                <a:moveTo>
                  <a:pt x="792902" y="1410489"/>
                </a:moveTo>
                <a:cubicBezTo>
                  <a:pt x="840206" y="1446509"/>
                  <a:pt x="881639" y="1488915"/>
                  <a:pt x="922998" y="1531395"/>
                </a:cubicBezTo>
                <a:cubicBezTo>
                  <a:pt x="949331" y="1557598"/>
                  <a:pt x="977160" y="1582196"/>
                  <a:pt x="1003639" y="1608216"/>
                </a:cubicBezTo>
                <a:cubicBezTo>
                  <a:pt x="1066408" y="1558839"/>
                  <a:pt x="1124581" y="1503732"/>
                  <a:pt x="1184396" y="1450815"/>
                </a:cubicBezTo>
                <a:cubicBezTo>
                  <a:pt x="1229111" y="1412605"/>
                  <a:pt x="1268902" y="1369286"/>
                  <a:pt x="1311319" y="1328668"/>
                </a:cubicBezTo>
                <a:cubicBezTo>
                  <a:pt x="1368435" y="1274546"/>
                  <a:pt x="1419241" y="1214294"/>
                  <a:pt x="1473111" y="1157070"/>
                </a:cubicBezTo>
                <a:cubicBezTo>
                  <a:pt x="1519540" y="1102730"/>
                  <a:pt x="1563015" y="1044192"/>
                  <a:pt x="1604703" y="986385"/>
                </a:cubicBezTo>
                <a:cubicBezTo>
                  <a:pt x="1655363" y="912593"/>
                  <a:pt x="1694863" y="831940"/>
                  <a:pt x="1730131" y="749973"/>
                </a:cubicBezTo>
                <a:cubicBezTo>
                  <a:pt x="1765947" y="669612"/>
                  <a:pt x="1791295" y="584580"/>
                  <a:pt x="1796256" y="496372"/>
                </a:cubicBezTo>
                <a:cubicBezTo>
                  <a:pt x="1801872" y="436849"/>
                  <a:pt x="1806614" y="375758"/>
                  <a:pt x="1785022" y="318716"/>
                </a:cubicBezTo>
                <a:cubicBezTo>
                  <a:pt x="1769303" y="268755"/>
                  <a:pt x="1753255" y="217298"/>
                  <a:pt x="1718314" y="177044"/>
                </a:cubicBezTo>
                <a:cubicBezTo>
                  <a:pt x="1680748" y="134054"/>
                  <a:pt x="1641467" y="90990"/>
                  <a:pt x="1591026" y="62926"/>
                </a:cubicBezTo>
                <a:cubicBezTo>
                  <a:pt x="1560790" y="45773"/>
                  <a:pt x="1528913" y="29606"/>
                  <a:pt x="1493900" y="25628"/>
                </a:cubicBezTo>
                <a:cubicBezTo>
                  <a:pt x="1399947" y="11177"/>
                  <a:pt x="1320438" y="47854"/>
                  <a:pt x="1243153" y="97012"/>
                </a:cubicBezTo>
                <a:cubicBezTo>
                  <a:pt x="1213391" y="115478"/>
                  <a:pt x="1182937" y="132996"/>
                  <a:pt x="1154634" y="153615"/>
                </a:cubicBezTo>
                <a:cubicBezTo>
                  <a:pt x="1121700" y="179271"/>
                  <a:pt x="1088328" y="204233"/>
                  <a:pt x="1054117" y="228137"/>
                </a:cubicBezTo>
                <a:cubicBezTo>
                  <a:pt x="1020708" y="252114"/>
                  <a:pt x="991530" y="280215"/>
                  <a:pt x="962717" y="309191"/>
                </a:cubicBezTo>
                <a:cubicBezTo>
                  <a:pt x="928469" y="341708"/>
                  <a:pt x="894149" y="375393"/>
                  <a:pt x="871609" y="417179"/>
                </a:cubicBezTo>
                <a:cubicBezTo>
                  <a:pt x="873360" y="420062"/>
                  <a:pt x="875366" y="422763"/>
                  <a:pt x="876423" y="426011"/>
                </a:cubicBezTo>
                <a:cubicBezTo>
                  <a:pt x="877408" y="428894"/>
                  <a:pt x="874271" y="432069"/>
                  <a:pt x="871354" y="431083"/>
                </a:cubicBezTo>
                <a:cubicBezTo>
                  <a:pt x="857859" y="424295"/>
                  <a:pt x="850929" y="409004"/>
                  <a:pt x="840462" y="398567"/>
                </a:cubicBezTo>
                <a:cubicBezTo>
                  <a:pt x="818031" y="374042"/>
                  <a:pt x="792428" y="352000"/>
                  <a:pt x="767918" y="329811"/>
                </a:cubicBezTo>
                <a:cubicBezTo>
                  <a:pt x="721051" y="286382"/>
                  <a:pt x="667109" y="252077"/>
                  <a:pt x="612801" y="218867"/>
                </a:cubicBezTo>
                <a:cubicBezTo>
                  <a:pt x="549850" y="180767"/>
                  <a:pt x="483397" y="143798"/>
                  <a:pt x="408629" y="139820"/>
                </a:cubicBezTo>
                <a:cubicBezTo>
                  <a:pt x="294142" y="128580"/>
                  <a:pt x="230644" y="170220"/>
                  <a:pt x="151207" y="246384"/>
                </a:cubicBezTo>
                <a:cubicBezTo>
                  <a:pt x="103793" y="288900"/>
                  <a:pt x="74542" y="346781"/>
                  <a:pt x="54191" y="406303"/>
                </a:cubicBezTo>
                <a:cubicBezTo>
                  <a:pt x="39274" y="449039"/>
                  <a:pt x="25195" y="492759"/>
                  <a:pt x="22715" y="538268"/>
                </a:cubicBezTo>
                <a:cubicBezTo>
                  <a:pt x="19943" y="584069"/>
                  <a:pt x="27530" y="629577"/>
                  <a:pt x="36866" y="674283"/>
                </a:cubicBezTo>
                <a:cubicBezTo>
                  <a:pt x="46896" y="721617"/>
                  <a:pt x="59370" y="768731"/>
                  <a:pt x="80852" y="812306"/>
                </a:cubicBezTo>
                <a:cubicBezTo>
                  <a:pt x="107513" y="865588"/>
                  <a:pt x="150988" y="907447"/>
                  <a:pt x="190597" y="951131"/>
                </a:cubicBezTo>
                <a:cubicBezTo>
                  <a:pt x="233671" y="999377"/>
                  <a:pt x="286884" y="1036419"/>
                  <a:pt x="337836" y="1075651"/>
                </a:cubicBezTo>
                <a:cubicBezTo>
                  <a:pt x="426464" y="1143604"/>
                  <a:pt x="522277" y="1201338"/>
                  <a:pt x="613421" y="1265678"/>
                </a:cubicBezTo>
                <a:cubicBezTo>
                  <a:pt x="676810" y="1309289"/>
                  <a:pt x="734400" y="1361148"/>
                  <a:pt x="792902" y="141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20"/>
          <p:cNvSpPr/>
          <p:nvPr/>
        </p:nvSpPr>
        <p:spPr>
          <a:xfrm>
            <a:off x="7814441" y="620684"/>
            <a:ext cx="657741" cy="513822"/>
          </a:xfrm>
          <a:custGeom>
            <a:avLst/>
            <a:gdLst/>
            <a:ahLst/>
            <a:cxnLst/>
            <a:rect l="l" t="t" r="r" b="b"/>
            <a:pathLst>
              <a:path w="1315482" h="1027644" extrusionOk="0">
                <a:moveTo>
                  <a:pt x="543994" y="1026808"/>
                </a:moveTo>
                <a:cubicBezTo>
                  <a:pt x="524883" y="1007794"/>
                  <a:pt x="498258" y="998963"/>
                  <a:pt x="480022" y="978708"/>
                </a:cubicBezTo>
                <a:cubicBezTo>
                  <a:pt x="443440" y="945169"/>
                  <a:pt x="416451" y="903639"/>
                  <a:pt x="384756" y="865830"/>
                </a:cubicBezTo>
                <a:cubicBezTo>
                  <a:pt x="346788" y="824883"/>
                  <a:pt x="301490" y="791235"/>
                  <a:pt x="267388" y="746529"/>
                </a:cubicBezTo>
                <a:cubicBezTo>
                  <a:pt x="231572" y="703210"/>
                  <a:pt x="192219" y="662738"/>
                  <a:pt x="160087" y="616463"/>
                </a:cubicBezTo>
                <a:cubicBezTo>
                  <a:pt x="128173" y="570005"/>
                  <a:pt x="91628" y="526686"/>
                  <a:pt x="63252" y="477893"/>
                </a:cubicBezTo>
                <a:cubicBezTo>
                  <a:pt x="-11589" y="349760"/>
                  <a:pt x="-36536" y="196447"/>
                  <a:pt x="81306" y="85211"/>
                </a:cubicBezTo>
                <a:cubicBezTo>
                  <a:pt x="112855" y="56526"/>
                  <a:pt x="152208" y="34411"/>
                  <a:pt x="195647" y="33133"/>
                </a:cubicBezTo>
                <a:cubicBezTo>
                  <a:pt x="252580" y="26929"/>
                  <a:pt x="307872" y="41527"/>
                  <a:pt x="361669" y="58679"/>
                </a:cubicBezTo>
                <a:cubicBezTo>
                  <a:pt x="422031" y="75649"/>
                  <a:pt x="475426" y="111670"/>
                  <a:pt x="523971" y="150427"/>
                </a:cubicBezTo>
                <a:cubicBezTo>
                  <a:pt x="560954" y="184768"/>
                  <a:pt x="597682" y="219475"/>
                  <a:pt x="633753" y="254765"/>
                </a:cubicBezTo>
                <a:cubicBezTo>
                  <a:pt x="664244" y="207103"/>
                  <a:pt x="703451" y="166630"/>
                  <a:pt x="747218" y="131012"/>
                </a:cubicBezTo>
                <a:cubicBezTo>
                  <a:pt x="779460" y="103166"/>
                  <a:pt x="811337" y="74409"/>
                  <a:pt x="848502" y="53169"/>
                </a:cubicBezTo>
                <a:cubicBezTo>
                  <a:pt x="891795" y="29082"/>
                  <a:pt x="940376" y="15762"/>
                  <a:pt x="988811" y="6492"/>
                </a:cubicBezTo>
                <a:cubicBezTo>
                  <a:pt x="1034329" y="-4055"/>
                  <a:pt x="1080721" y="-1646"/>
                  <a:pt x="1125072" y="12952"/>
                </a:cubicBezTo>
                <a:cubicBezTo>
                  <a:pt x="1197469" y="34374"/>
                  <a:pt x="1257320" y="91233"/>
                  <a:pt x="1287702" y="159806"/>
                </a:cubicBezTo>
                <a:cubicBezTo>
                  <a:pt x="1333402" y="277173"/>
                  <a:pt x="1319761" y="413188"/>
                  <a:pt x="1268372" y="526577"/>
                </a:cubicBezTo>
                <a:cubicBezTo>
                  <a:pt x="1256956" y="551247"/>
                  <a:pt x="1241710" y="573801"/>
                  <a:pt x="1228106" y="597230"/>
                </a:cubicBezTo>
                <a:cubicBezTo>
                  <a:pt x="1216399" y="618908"/>
                  <a:pt x="1203305" y="639710"/>
                  <a:pt x="1187658" y="658760"/>
                </a:cubicBezTo>
                <a:cubicBezTo>
                  <a:pt x="1163951" y="689087"/>
                  <a:pt x="1134773" y="714597"/>
                  <a:pt x="1109607" y="743683"/>
                </a:cubicBezTo>
                <a:cubicBezTo>
                  <a:pt x="1092210" y="763901"/>
                  <a:pt x="1077840" y="786491"/>
                  <a:pt x="1060771" y="806964"/>
                </a:cubicBezTo>
                <a:cubicBezTo>
                  <a:pt x="1024408" y="851378"/>
                  <a:pt x="980714" y="889114"/>
                  <a:pt x="942673" y="932104"/>
                </a:cubicBezTo>
                <a:cubicBezTo>
                  <a:pt x="936109" y="939148"/>
                  <a:pt x="923124" y="933856"/>
                  <a:pt x="923453" y="924149"/>
                </a:cubicBezTo>
                <a:cubicBezTo>
                  <a:pt x="923453" y="921083"/>
                  <a:pt x="924693" y="918419"/>
                  <a:pt x="926735" y="916193"/>
                </a:cubicBezTo>
                <a:cubicBezTo>
                  <a:pt x="934650" y="907398"/>
                  <a:pt x="942929" y="898894"/>
                  <a:pt x="950989" y="890209"/>
                </a:cubicBezTo>
                <a:cubicBezTo>
                  <a:pt x="976921" y="862181"/>
                  <a:pt x="1005406" y="836598"/>
                  <a:pt x="1030572" y="807840"/>
                </a:cubicBezTo>
                <a:cubicBezTo>
                  <a:pt x="1057197" y="778134"/>
                  <a:pt x="1077658" y="743391"/>
                  <a:pt x="1105523" y="714743"/>
                </a:cubicBezTo>
                <a:cubicBezTo>
                  <a:pt x="1128099" y="689744"/>
                  <a:pt x="1153484" y="667227"/>
                  <a:pt x="1173616" y="640111"/>
                </a:cubicBezTo>
                <a:cubicBezTo>
                  <a:pt x="1190576" y="619747"/>
                  <a:pt x="1202539" y="596062"/>
                  <a:pt x="1216034" y="573436"/>
                </a:cubicBezTo>
                <a:cubicBezTo>
                  <a:pt x="1273113" y="486943"/>
                  <a:pt x="1299118" y="381109"/>
                  <a:pt x="1291240" y="278085"/>
                </a:cubicBezTo>
                <a:cubicBezTo>
                  <a:pt x="1286790" y="223343"/>
                  <a:pt x="1274353" y="166813"/>
                  <a:pt x="1240215" y="122545"/>
                </a:cubicBezTo>
                <a:cubicBezTo>
                  <a:pt x="1214976" y="89371"/>
                  <a:pt x="1183099" y="60650"/>
                  <a:pt x="1144584" y="44045"/>
                </a:cubicBezTo>
                <a:cubicBezTo>
                  <a:pt x="1103006" y="27112"/>
                  <a:pt x="1057124" y="16711"/>
                  <a:pt x="1012372" y="25323"/>
                </a:cubicBezTo>
                <a:cubicBezTo>
                  <a:pt x="874981" y="46965"/>
                  <a:pt x="832637" y="84408"/>
                  <a:pt x="732921" y="173345"/>
                </a:cubicBezTo>
                <a:cubicBezTo>
                  <a:pt x="710053" y="193454"/>
                  <a:pt x="688972" y="215533"/>
                  <a:pt x="671356" y="240459"/>
                </a:cubicBezTo>
                <a:cubicBezTo>
                  <a:pt x="658700" y="253999"/>
                  <a:pt x="649144" y="287829"/>
                  <a:pt x="625437" y="276735"/>
                </a:cubicBezTo>
                <a:cubicBezTo>
                  <a:pt x="605742" y="260823"/>
                  <a:pt x="588782" y="241043"/>
                  <a:pt x="569489" y="224328"/>
                </a:cubicBezTo>
                <a:cubicBezTo>
                  <a:pt x="542791" y="199950"/>
                  <a:pt x="517990" y="172397"/>
                  <a:pt x="488885" y="151230"/>
                </a:cubicBezTo>
                <a:cubicBezTo>
                  <a:pt x="447780" y="122180"/>
                  <a:pt x="405217" y="93714"/>
                  <a:pt x="356235" y="80503"/>
                </a:cubicBezTo>
                <a:cubicBezTo>
                  <a:pt x="304298" y="64081"/>
                  <a:pt x="250647" y="49300"/>
                  <a:pt x="195829" y="55577"/>
                </a:cubicBezTo>
                <a:cubicBezTo>
                  <a:pt x="146373" y="57767"/>
                  <a:pt x="103263" y="89663"/>
                  <a:pt x="73173" y="127143"/>
                </a:cubicBezTo>
                <a:cubicBezTo>
                  <a:pt x="-20415" y="239510"/>
                  <a:pt x="30318" y="393444"/>
                  <a:pt x="104393" y="501870"/>
                </a:cubicBezTo>
                <a:cubicBezTo>
                  <a:pt x="136963" y="546868"/>
                  <a:pt x="168803" y="592486"/>
                  <a:pt x="202176" y="636900"/>
                </a:cubicBezTo>
                <a:cubicBezTo>
                  <a:pt x="236605" y="679197"/>
                  <a:pt x="272822" y="719998"/>
                  <a:pt x="307763" y="761894"/>
                </a:cubicBezTo>
                <a:cubicBezTo>
                  <a:pt x="335664" y="794045"/>
                  <a:pt x="370240" y="819555"/>
                  <a:pt x="398105" y="851743"/>
                </a:cubicBezTo>
                <a:cubicBezTo>
                  <a:pt x="421557" y="878019"/>
                  <a:pt x="439355" y="908711"/>
                  <a:pt x="462333" y="935352"/>
                </a:cubicBezTo>
                <a:cubicBezTo>
                  <a:pt x="476375" y="950972"/>
                  <a:pt x="489906" y="967103"/>
                  <a:pt x="505407" y="981263"/>
                </a:cubicBezTo>
                <a:cubicBezTo>
                  <a:pt x="517078" y="991737"/>
                  <a:pt x="531922" y="998306"/>
                  <a:pt x="542280" y="1010276"/>
                </a:cubicBezTo>
                <a:cubicBezTo>
                  <a:pt x="545490" y="1013451"/>
                  <a:pt x="547532" y="1017538"/>
                  <a:pt x="549830" y="1021370"/>
                </a:cubicBezTo>
                <a:cubicBezTo>
                  <a:pt x="551726" y="1022611"/>
                  <a:pt x="551654" y="1025823"/>
                  <a:pt x="549575" y="1026917"/>
                </a:cubicBezTo>
                <a:cubicBezTo>
                  <a:pt x="547715" y="1027939"/>
                  <a:pt x="545745" y="1027866"/>
                  <a:pt x="543994" y="102680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20"/>
          <p:cNvSpPr/>
          <p:nvPr/>
        </p:nvSpPr>
        <p:spPr>
          <a:xfrm>
            <a:off x="7965784" y="844770"/>
            <a:ext cx="356730" cy="281634"/>
          </a:xfrm>
          <a:custGeom>
            <a:avLst/>
            <a:gdLst/>
            <a:ahLst/>
            <a:cxnLst/>
            <a:rect l="l" t="t" r="r" b="b"/>
            <a:pathLst>
              <a:path w="713460" h="563268" extrusionOk="0">
                <a:moveTo>
                  <a:pt x="547860" y="561048"/>
                </a:moveTo>
                <a:cubicBezTo>
                  <a:pt x="536627" y="551596"/>
                  <a:pt x="550049" y="540720"/>
                  <a:pt x="555957" y="532692"/>
                </a:cubicBezTo>
                <a:cubicBezTo>
                  <a:pt x="566461" y="519773"/>
                  <a:pt x="577913" y="504518"/>
                  <a:pt x="586667" y="491453"/>
                </a:cubicBezTo>
                <a:cubicBezTo>
                  <a:pt x="621863" y="436200"/>
                  <a:pt x="654980" y="378575"/>
                  <a:pt x="679234" y="317738"/>
                </a:cubicBezTo>
                <a:cubicBezTo>
                  <a:pt x="694734" y="270806"/>
                  <a:pt x="695318" y="217962"/>
                  <a:pt x="677556" y="171541"/>
                </a:cubicBezTo>
                <a:cubicBezTo>
                  <a:pt x="665885" y="145046"/>
                  <a:pt x="648123" y="122492"/>
                  <a:pt x="629887" y="100523"/>
                </a:cubicBezTo>
                <a:cubicBezTo>
                  <a:pt x="605341" y="69101"/>
                  <a:pt x="562632" y="75451"/>
                  <a:pt x="528165" y="81801"/>
                </a:cubicBezTo>
                <a:cubicBezTo>
                  <a:pt x="468679" y="92129"/>
                  <a:pt x="415283" y="124463"/>
                  <a:pt x="378410" y="172016"/>
                </a:cubicBezTo>
                <a:cubicBezTo>
                  <a:pt x="369109" y="183329"/>
                  <a:pt x="352478" y="205554"/>
                  <a:pt x="337670" y="189314"/>
                </a:cubicBezTo>
                <a:cubicBezTo>
                  <a:pt x="331433" y="179205"/>
                  <a:pt x="328370" y="167417"/>
                  <a:pt x="322534" y="157016"/>
                </a:cubicBezTo>
                <a:cubicBezTo>
                  <a:pt x="308383" y="130959"/>
                  <a:pt x="289016" y="108114"/>
                  <a:pt x="268300" y="87056"/>
                </a:cubicBezTo>
                <a:cubicBezTo>
                  <a:pt x="236605" y="55050"/>
                  <a:pt x="198127" y="26548"/>
                  <a:pt x="151917" y="22388"/>
                </a:cubicBezTo>
                <a:cubicBezTo>
                  <a:pt x="97937" y="20819"/>
                  <a:pt x="56177" y="40380"/>
                  <a:pt x="31302" y="89392"/>
                </a:cubicBezTo>
                <a:cubicBezTo>
                  <a:pt x="10112" y="131324"/>
                  <a:pt x="27655" y="179606"/>
                  <a:pt x="35059" y="222999"/>
                </a:cubicBezTo>
                <a:cubicBezTo>
                  <a:pt x="41077" y="258252"/>
                  <a:pt x="52967" y="291827"/>
                  <a:pt x="68431" y="323979"/>
                </a:cubicBezTo>
                <a:cubicBezTo>
                  <a:pt x="76893" y="343759"/>
                  <a:pt x="84844" y="363831"/>
                  <a:pt x="94655" y="382991"/>
                </a:cubicBezTo>
                <a:cubicBezTo>
                  <a:pt x="101949" y="398063"/>
                  <a:pt x="112125" y="412880"/>
                  <a:pt x="115408" y="429339"/>
                </a:cubicBezTo>
                <a:cubicBezTo>
                  <a:pt x="114788" y="432696"/>
                  <a:pt x="110447" y="434120"/>
                  <a:pt x="108259" y="431237"/>
                </a:cubicBezTo>
                <a:cubicBezTo>
                  <a:pt x="100345" y="417223"/>
                  <a:pt x="91445" y="403793"/>
                  <a:pt x="82911" y="390107"/>
                </a:cubicBezTo>
                <a:cubicBezTo>
                  <a:pt x="66352" y="361714"/>
                  <a:pt x="53769" y="331278"/>
                  <a:pt x="38962" y="301973"/>
                </a:cubicBezTo>
                <a:cubicBezTo>
                  <a:pt x="24446" y="271682"/>
                  <a:pt x="18245" y="238545"/>
                  <a:pt x="11024" y="205992"/>
                </a:cubicBezTo>
                <a:cubicBezTo>
                  <a:pt x="3219" y="169643"/>
                  <a:pt x="-6483" y="130229"/>
                  <a:pt x="5954" y="93881"/>
                </a:cubicBezTo>
                <a:cubicBezTo>
                  <a:pt x="16750" y="65597"/>
                  <a:pt x="35752" y="39066"/>
                  <a:pt x="61246" y="22388"/>
                </a:cubicBezTo>
                <a:cubicBezTo>
                  <a:pt x="97244" y="892"/>
                  <a:pt x="142835" y="-6188"/>
                  <a:pt x="183210" y="5819"/>
                </a:cubicBezTo>
                <a:cubicBezTo>
                  <a:pt x="251085" y="24358"/>
                  <a:pt x="325962" y="103807"/>
                  <a:pt x="352259" y="167928"/>
                </a:cubicBezTo>
                <a:cubicBezTo>
                  <a:pt x="393217" y="114208"/>
                  <a:pt x="450807" y="72896"/>
                  <a:pt x="518172" y="60999"/>
                </a:cubicBezTo>
                <a:cubicBezTo>
                  <a:pt x="548954" y="55087"/>
                  <a:pt x="582327" y="49394"/>
                  <a:pt x="612599" y="60342"/>
                </a:cubicBezTo>
                <a:cubicBezTo>
                  <a:pt x="638822" y="70889"/>
                  <a:pt x="655344" y="95486"/>
                  <a:pt x="671574" y="117420"/>
                </a:cubicBezTo>
                <a:cubicBezTo>
                  <a:pt x="703707" y="158148"/>
                  <a:pt x="716873" y="211028"/>
                  <a:pt x="712715" y="262376"/>
                </a:cubicBezTo>
                <a:cubicBezTo>
                  <a:pt x="709870" y="328906"/>
                  <a:pt x="672450" y="386056"/>
                  <a:pt x="642324" y="443316"/>
                </a:cubicBezTo>
                <a:cubicBezTo>
                  <a:pt x="622920" y="477548"/>
                  <a:pt x="602277" y="511306"/>
                  <a:pt x="577476" y="541888"/>
                </a:cubicBezTo>
                <a:cubicBezTo>
                  <a:pt x="569525" y="550063"/>
                  <a:pt x="561537" y="569880"/>
                  <a:pt x="547860" y="5610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7662577" y="397850"/>
            <a:ext cx="889410" cy="666242"/>
          </a:xfrm>
          <a:custGeom>
            <a:avLst/>
            <a:gdLst/>
            <a:ahLst/>
            <a:cxnLst/>
            <a:rect l="l" t="t" r="r" b="b"/>
            <a:pathLst>
              <a:path w="1778820" h="1332483" extrusionOk="0">
                <a:moveTo>
                  <a:pt x="1762850" y="296330"/>
                </a:moveTo>
                <a:cubicBezTo>
                  <a:pt x="1784441" y="353371"/>
                  <a:pt x="1779700" y="414463"/>
                  <a:pt x="1774083" y="473985"/>
                </a:cubicBezTo>
                <a:cubicBezTo>
                  <a:pt x="1769159" y="562156"/>
                  <a:pt x="1743775" y="647225"/>
                  <a:pt x="1707959" y="727586"/>
                </a:cubicBezTo>
                <a:cubicBezTo>
                  <a:pt x="1672726" y="809590"/>
                  <a:pt x="1633190" y="890206"/>
                  <a:pt x="1582530" y="963998"/>
                </a:cubicBezTo>
                <a:cubicBezTo>
                  <a:pt x="1575491" y="973742"/>
                  <a:pt x="1568416" y="983559"/>
                  <a:pt x="1561230" y="993340"/>
                </a:cubicBezTo>
                <a:cubicBezTo>
                  <a:pt x="1565060" y="986442"/>
                  <a:pt x="1568744" y="979435"/>
                  <a:pt x="1572063" y="972246"/>
                </a:cubicBezTo>
                <a:cubicBezTo>
                  <a:pt x="1623452" y="858894"/>
                  <a:pt x="1637093" y="722878"/>
                  <a:pt x="1591393" y="605475"/>
                </a:cubicBezTo>
                <a:cubicBezTo>
                  <a:pt x="1561012" y="536938"/>
                  <a:pt x="1501161" y="480080"/>
                  <a:pt x="1428763" y="458621"/>
                </a:cubicBezTo>
                <a:cubicBezTo>
                  <a:pt x="1384413" y="443987"/>
                  <a:pt x="1338020" y="441615"/>
                  <a:pt x="1292502" y="452162"/>
                </a:cubicBezTo>
                <a:cubicBezTo>
                  <a:pt x="1244067" y="461431"/>
                  <a:pt x="1195486" y="474752"/>
                  <a:pt x="1152193" y="498838"/>
                </a:cubicBezTo>
                <a:cubicBezTo>
                  <a:pt x="1115064" y="520078"/>
                  <a:pt x="1083188" y="548872"/>
                  <a:pt x="1050909" y="576681"/>
                </a:cubicBezTo>
                <a:cubicBezTo>
                  <a:pt x="1007179" y="612336"/>
                  <a:pt x="967971" y="652772"/>
                  <a:pt x="937444" y="700434"/>
                </a:cubicBezTo>
                <a:cubicBezTo>
                  <a:pt x="901373" y="665144"/>
                  <a:pt x="864645" y="630438"/>
                  <a:pt x="827662" y="596096"/>
                </a:cubicBezTo>
                <a:cubicBezTo>
                  <a:pt x="779118" y="557339"/>
                  <a:pt x="725722" y="521282"/>
                  <a:pt x="665360" y="504349"/>
                </a:cubicBezTo>
                <a:cubicBezTo>
                  <a:pt x="611600" y="487196"/>
                  <a:pt x="556272" y="472599"/>
                  <a:pt x="499338" y="478803"/>
                </a:cubicBezTo>
                <a:cubicBezTo>
                  <a:pt x="455900" y="480080"/>
                  <a:pt x="416546" y="502196"/>
                  <a:pt x="384997" y="530880"/>
                </a:cubicBezTo>
                <a:cubicBezTo>
                  <a:pt x="267192" y="642116"/>
                  <a:pt x="292139" y="795430"/>
                  <a:pt x="366980" y="923562"/>
                </a:cubicBezTo>
                <a:cubicBezTo>
                  <a:pt x="395356" y="972355"/>
                  <a:pt x="431901" y="1015674"/>
                  <a:pt x="463778" y="1062132"/>
                </a:cubicBezTo>
                <a:cubicBezTo>
                  <a:pt x="495910" y="1108407"/>
                  <a:pt x="535264" y="1148880"/>
                  <a:pt x="571079" y="1192199"/>
                </a:cubicBezTo>
                <a:cubicBezTo>
                  <a:pt x="605181" y="1236868"/>
                  <a:pt x="650480" y="1270553"/>
                  <a:pt x="688447" y="1311463"/>
                </a:cubicBezTo>
                <a:cubicBezTo>
                  <a:pt x="694210" y="1318361"/>
                  <a:pt x="699863" y="1325404"/>
                  <a:pt x="705443" y="1332484"/>
                </a:cubicBezTo>
                <a:cubicBezTo>
                  <a:pt x="668533" y="1301281"/>
                  <a:pt x="631040" y="1270553"/>
                  <a:pt x="591249" y="1243109"/>
                </a:cubicBezTo>
                <a:cubicBezTo>
                  <a:pt x="500104" y="1178769"/>
                  <a:pt x="404291" y="1121034"/>
                  <a:pt x="315664" y="1053118"/>
                </a:cubicBezTo>
                <a:cubicBezTo>
                  <a:pt x="264712" y="1013923"/>
                  <a:pt x="211499" y="976808"/>
                  <a:pt x="168425" y="928598"/>
                </a:cubicBezTo>
                <a:cubicBezTo>
                  <a:pt x="128852" y="884951"/>
                  <a:pt x="85377" y="843055"/>
                  <a:pt x="58716" y="789773"/>
                </a:cubicBezTo>
                <a:cubicBezTo>
                  <a:pt x="37197" y="746235"/>
                  <a:pt x="24760" y="699084"/>
                  <a:pt x="14694" y="651750"/>
                </a:cubicBezTo>
                <a:cubicBezTo>
                  <a:pt x="5393" y="607045"/>
                  <a:pt x="-2193" y="561536"/>
                  <a:pt x="579" y="515735"/>
                </a:cubicBezTo>
                <a:cubicBezTo>
                  <a:pt x="3059" y="470226"/>
                  <a:pt x="17101" y="426506"/>
                  <a:pt x="32055" y="383771"/>
                </a:cubicBezTo>
                <a:cubicBezTo>
                  <a:pt x="52406" y="324248"/>
                  <a:pt x="81621" y="266368"/>
                  <a:pt x="129035" y="223888"/>
                </a:cubicBezTo>
                <a:cubicBezTo>
                  <a:pt x="208435" y="147724"/>
                  <a:pt x="271970" y="106047"/>
                  <a:pt x="386456" y="117324"/>
                </a:cubicBezTo>
                <a:cubicBezTo>
                  <a:pt x="461225" y="121265"/>
                  <a:pt x="527714" y="158271"/>
                  <a:pt x="590629" y="196371"/>
                </a:cubicBezTo>
                <a:cubicBezTo>
                  <a:pt x="644936" y="229581"/>
                  <a:pt x="698878" y="263886"/>
                  <a:pt x="745745" y="307315"/>
                </a:cubicBezTo>
                <a:cubicBezTo>
                  <a:pt x="770255" y="329503"/>
                  <a:pt x="795858" y="351546"/>
                  <a:pt x="818289" y="376070"/>
                </a:cubicBezTo>
                <a:cubicBezTo>
                  <a:pt x="828756" y="386508"/>
                  <a:pt x="835686" y="401799"/>
                  <a:pt x="849181" y="408624"/>
                </a:cubicBezTo>
                <a:cubicBezTo>
                  <a:pt x="852099" y="409645"/>
                  <a:pt x="855199" y="406434"/>
                  <a:pt x="854251" y="403551"/>
                </a:cubicBezTo>
                <a:cubicBezTo>
                  <a:pt x="853193" y="400303"/>
                  <a:pt x="851187" y="397602"/>
                  <a:pt x="849436" y="394719"/>
                </a:cubicBezTo>
                <a:cubicBezTo>
                  <a:pt x="871976" y="352933"/>
                  <a:pt x="906297" y="319248"/>
                  <a:pt x="940544" y="286732"/>
                </a:cubicBezTo>
                <a:cubicBezTo>
                  <a:pt x="969321" y="257755"/>
                  <a:pt x="998535" y="229618"/>
                  <a:pt x="1031944" y="205677"/>
                </a:cubicBezTo>
                <a:cubicBezTo>
                  <a:pt x="1066191" y="181773"/>
                  <a:pt x="1099564" y="156811"/>
                  <a:pt x="1132462" y="131155"/>
                </a:cubicBezTo>
                <a:cubicBezTo>
                  <a:pt x="1160801" y="110499"/>
                  <a:pt x="1191255" y="92982"/>
                  <a:pt x="1220980" y="74552"/>
                </a:cubicBezTo>
                <a:cubicBezTo>
                  <a:pt x="1298301" y="25430"/>
                  <a:pt x="1377775" y="-11247"/>
                  <a:pt x="1471727" y="3169"/>
                </a:cubicBezTo>
                <a:cubicBezTo>
                  <a:pt x="1506741" y="7147"/>
                  <a:pt x="1538618" y="23314"/>
                  <a:pt x="1568853" y="40466"/>
                </a:cubicBezTo>
                <a:cubicBezTo>
                  <a:pt x="1619294" y="68494"/>
                  <a:pt x="1658575" y="111558"/>
                  <a:pt x="1696142" y="154585"/>
                </a:cubicBezTo>
                <a:cubicBezTo>
                  <a:pt x="1731046" y="194911"/>
                  <a:pt x="1747094" y="246369"/>
                  <a:pt x="1762850" y="2963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7825622" y="631828"/>
            <a:ext cx="635129" cy="441370"/>
          </a:xfrm>
          <a:custGeom>
            <a:avLst/>
            <a:gdLst/>
            <a:ahLst/>
            <a:cxnLst/>
            <a:rect l="l" t="t" r="r" b="b"/>
            <a:pathLst>
              <a:path w="1270258" h="882740" extrusionOk="0">
                <a:moveTo>
                  <a:pt x="1268880" y="255873"/>
                </a:moveTo>
                <a:cubicBezTo>
                  <a:pt x="1276758" y="358897"/>
                  <a:pt x="1250753" y="464731"/>
                  <a:pt x="1193674" y="551223"/>
                </a:cubicBezTo>
                <a:cubicBezTo>
                  <a:pt x="1180179" y="573887"/>
                  <a:pt x="1168253" y="597535"/>
                  <a:pt x="1151257" y="617899"/>
                </a:cubicBezTo>
                <a:cubicBezTo>
                  <a:pt x="1131124" y="645015"/>
                  <a:pt x="1105739" y="667532"/>
                  <a:pt x="1083163" y="692531"/>
                </a:cubicBezTo>
                <a:cubicBezTo>
                  <a:pt x="1055334" y="721142"/>
                  <a:pt x="1034837" y="755922"/>
                  <a:pt x="1008249" y="785628"/>
                </a:cubicBezTo>
                <a:cubicBezTo>
                  <a:pt x="983083" y="814386"/>
                  <a:pt x="954598" y="839969"/>
                  <a:pt x="928666" y="867997"/>
                </a:cubicBezTo>
                <a:cubicBezTo>
                  <a:pt x="924070" y="872960"/>
                  <a:pt x="919439" y="877814"/>
                  <a:pt x="914806" y="882740"/>
                </a:cubicBezTo>
                <a:cubicBezTo>
                  <a:pt x="917432" y="878215"/>
                  <a:pt x="920022" y="873690"/>
                  <a:pt x="922612" y="869164"/>
                </a:cubicBezTo>
                <a:cubicBezTo>
                  <a:pt x="952774" y="811904"/>
                  <a:pt x="990195" y="754754"/>
                  <a:pt x="993003" y="688224"/>
                </a:cubicBezTo>
                <a:cubicBezTo>
                  <a:pt x="997198" y="636876"/>
                  <a:pt x="984031" y="583996"/>
                  <a:pt x="951862" y="543268"/>
                </a:cubicBezTo>
                <a:cubicBezTo>
                  <a:pt x="935632" y="521334"/>
                  <a:pt x="919110" y="496737"/>
                  <a:pt x="892887" y="486190"/>
                </a:cubicBezTo>
                <a:cubicBezTo>
                  <a:pt x="862615" y="475242"/>
                  <a:pt x="829279" y="480935"/>
                  <a:pt x="798460" y="486847"/>
                </a:cubicBezTo>
                <a:cubicBezTo>
                  <a:pt x="731095" y="498781"/>
                  <a:pt x="673542" y="540093"/>
                  <a:pt x="632547" y="593776"/>
                </a:cubicBezTo>
                <a:cubicBezTo>
                  <a:pt x="606251" y="529655"/>
                  <a:pt x="531373" y="450206"/>
                  <a:pt x="463534" y="431667"/>
                </a:cubicBezTo>
                <a:cubicBezTo>
                  <a:pt x="423159" y="419697"/>
                  <a:pt x="377532" y="426740"/>
                  <a:pt x="341534" y="448236"/>
                </a:cubicBezTo>
                <a:cubicBezTo>
                  <a:pt x="316040" y="464914"/>
                  <a:pt x="297038" y="491445"/>
                  <a:pt x="286242" y="519729"/>
                </a:cubicBezTo>
                <a:cubicBezTo>
                  <a:pt x="273805" y="556077"/>
                  <a:pt x="283507" y="595491"/>
                  <a:pt x="291312" y="631840"/>
                </a:cubicBezTo>
                <a:cubicBezTo>
                  <a:pt x="298533" y="664393"/>
                  <a:pt x="304734" y="697567"/>
                  <a:pt x="319250" y="727821"/>
                </a:cubicBezTo>
                <a:cubicBezTo>
                  <a:pt x="334021" y="757089"/>
                  <a:pt x="346640" y="787562"/>
                  <a:pt x="363162" y="815882"/>
                </a:cubicBezTo>
                <a:cubicBezTo>
                  <a:pt x="337923" y="789789"/>
                  <a:pt x="309183" y="767162"/>
                  <a:pt x="285367" y="739645"/>
                </a:cubicBezTo>
                <a:cubicBezTo>
                  <a:pt x="250426" y="697749"/>
                  <a:pt x="214209" y="656948"/>
                  <a:pt x="179779" y="614651"/>
                </a:cubicBezTo>
                <a:cubicBezTo>
                  <a:pt x="146407" y="570237"/>
                  <a:pt x="114603" y="524619"/>
                  <a:pt x="82034" y="479621"/>
                </a:cubicBezTo>
                <a:cubicBezTo>
                  <a:pt x="7995" y="371196"/>
                  <a:pt x="-42775" y="217262"/>
                  <a:pt x="50813" y="104895"/>
                </a:cubicBezTo>
                <a:cubicBezTo>
                  <a:pt x="80903" y="67415"/>
                  <a:pt x="124013" y="35518"/>
                  <a:pt x="173506" y="33329"/>
                </a:cubicBezTo>
                <a:cubicBezTo>
                  <a:pt x="228361" y="27052"/>
                  <a:pt x="282011" y="41832"/>
                  <a:pt x="333912" y="58255"/>
                </a:cubicBezTo>
                <a:cubicBezTo>
                  <a:pt x="382894" y="71466"/>
                  <a:pt x="425457" y="99931"/>
                  <a:pt x="466561" y="128981"/>
                </a:cubicBezTo>
                <a:cubicBezTo>
                  <a:pt x="495666" y="150148"/>
                  <a:pt x="520468" y="177701"/>
                  <a:pt x="547165" y="202080"/>
                </a:cubicBezTo>
                <a:cubicBezTo>
                  <a:pt x="566496" y="218794"/>
                  <a:pt x="583455" y="238538"/>
                  <a:pt x="603114" y="254486"/>
                </a:cubicBezTo>
                <a:cubicBezTo>
                  <a:pt x="626821" y="265580"/>
                  <a:pt x="636377" y="231750"/>
                  <a:pt x="649033" y="218210"/>
                </a:cubicBezTo>
                <a:cubicBezTo>
                  <a:pt x="666649" y="193321"/>
                  <a:pt x="687766" y="171242"/>
                  <a:pt x="710634" y="151097"/>
                </a:cubicBezTo>
                <a:cubicBezTo>
                  <a:pt x="810313" y="62160"/>
                  <a:pt x="852658" y="24716"/>
                  <a:pt x="990049" y="3075"/>
                </a:cubicBezTo>
                <a:cubicBezTo>
                  <a:pt x="1034837" y="-5501"/>
                  <a:pt x="1080683" y="4863"/>
                  <a:pt x="1122261" y="21797"/>
                </a:cubicBezTo>
                <a:cubicBezTo>
                  <a:pt x="1160776" y="38402"/>
                  <a:pt x="1192653" y="67123"/>
                  <a:pt x="1217892" y="100296"/>
                </a:cubicBezTo>
                <a:cubicBezTo>
                  <a:pt x="1251993" y="144601"/>
                  <a:pt x="1264430" y="201094"/>
                  <a:pt x="1268880" y="2558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7976356" y="855863"/>
            <a:ext cx="334864" cy="334919"/>
          </a:xfrm>
          <a:custGeom>
            <a:avLst/>
            <a:gdLst/>
            <a:ahLst/>
            <a:cxnLst/>
            <a:rect l="l" t="t" r="r" b="b"/>
            <a:pathLst>
              <a:path w="669728" h="669839" extrusionOk="0">
                <a:moveTo>
                  <a:pt x="656412" y="149354"/>
                </a:moveTo>
                <a:cubicBezTo>
                  <a:pt x="674174" y="195738"/>
                  <a:pt x="673591" y="248619"/>
                  <a:pt x="658090" y="295551"/>
                </a:cubicBezTo>
                <a:cubicBezTo>
                  <a:pt x="633799" y="356387"/>
                  <a:pt x="600683" y="414012"/>
                  <a:pt x="565523" y="469265"/>
                </a:cubicBezTo>
                <a:cubicBezTo>
                  <a:pt x="556770" y="482367"/>
                  <a:pt x="545318" y="497585"/>
                  <a:pt x="534814" y="510504"/>
                </a:cubicBezTo>
                <a:cubicBezTo>
                  <a:pt x="533282" y="512584"/>
                  <a:pt x="531239" y="514847"/>
                  <a:pt x="529306" y="517219"/>
                </a:cubicBezTo>
                <a:cubicBezTo>
                  <a:pt x="471388" y="568676"/>
                  <a:pt x="414820" y="621959"/>
                  <a:pt x="353947" y="669839"/>
                </a:cubicBezTo>
                <a:cubicBezTo>
                  <a:pt x="327432" y="643819"/>
                  <a:pt x="299640" y="619221"/>
                  <a:pt x="273270" y="593018"/>
                </a:cubicBezTo>
                <a:cubicBezTo>
                  <a:pt x="233370" y="551962"/>
                  <a:pt x="193323" y="511015"/>
                  <a:pt x="148024" y="475834"/>
                </a:cubicBezTo>
                <a:cubicBezTo>
                  <a:pt x="144851" y="472258"/>
                  <a:pt x="141642" y="468645"/>
                  <a:pt x="138432" y="465068"/>
                </a:cubicBezTo>
                <a:cubicBezTo>
                  <a:pt x="122311" y="446347"/>
                  <a:pt x="108707" y="425654"/>
                  <a:pt x="93899" y="405874"/>
                </a:cubicBezTo>
                <a:cubicBezTo>
                  <a:pt x="90435" y="389926"/>
                  <a:pt x="80551" y="375438"/>
                  <a:pt x="73438" y="360730"/>
                </a:cubicBezTo>
                <a:cubicBezTo>
                  <a:pt x="63627" y="341534"/>
                  <a:pt x="55676" y="321499"/>
                  <a:pt x="47215" y="301682"/>
                </a:cubicBezTo>
                <a:cubicBezTo>
                  <a:pt x="31751" y="269530"/>
                  <a:pt x="19897" y="235955"/>
                  <a:pt x="13843" y="200702"/>
                </a:cubicBezTo>
                <a:cubicBezTo>
                  <a:pt x="6475" y="157309"/>
                  <a:pt x="-11068" y="109027"/>
                  <a:pt x="10086" y="67095"/>
                </a:cubicBezTo>
                <a:cubicBezTo>
                  <a:pt x="34997" y="18083"/>
                  <a:pt x="76721" y="-1515"/>
                  <a:pt x="130736" y="91"/>
                </a:cubicBezTo>
                <a:cubicBezTo>
                  <a:pt x="176947" y="4251"/>
                  <a:pt x="215425" y="32753"/>
                  <a:pt x="247120" y="64759"/>
                </a:cubicBezTo>
                <a:cubicBezTo>
                  <a:pt x="267836" y="85817"/>
                  <a:pt x="287203" y="108662"/>
                  <a:pt x="301354" y="134756"/>
                </a:cubicBezTo>
                <a:cubicBezTo>
                  <a:pt x="307190" y="145157"/>
                  <a:pt x="310217" y="156945"/>
                  <a:pt x="316454" y="167054"/>
                </a:cubicBezTo>
                <a:cubicBezTo>
                  <a:pt x="331261" y="183294"/>
                  <a:pt x="347893" y="161105"/>
                  <a:pt x="357193" y="149755"/>
                </a:cubicBezTo>
                <a:cubicBezTo>
                  <a:pt x="394067" y="102203"/>
                  <a:pt x="447499" y="69868"/>
                  <a:pt x="506949" y="59540"/>
                </a:cubicBezTo>
                <a:cubicBezTo>
                  <a:pt x="541452" y="53190"/>
                  <a:pt x="584161" y="46840"/>
                  <a:pt x="608670" y="78262"/>
                </a:cubicBezTo>
                <a:cubicBezTo>
                  <a:pt x="626979" y="100305"/>
                  <a:pt x="644741" y="122895"/>
                  <a:pt x="656412" y="1493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729565" y="118194"/>
            <a:ext cx="618281" cy="559312"/>
          </a:xfrm>
          <a:custGeom>
            <a:avLst/>
            <a:gdLst/>
            <a:ahLst/>
            <a:cxnLst/>
            <a:rect l="l" t="t" r="r" b="b"/>
            <a:pathLst>
              <a:path w="1236561" h="1118624" extrusionOk="0">
                <a:moveTo>
                  <a:pt x="1220100" y="547298"/>
                </a:moveTo>
                <a:cubicBezTo>
                  <a:pt x="1246519" y="564208"/>
                  <a:pt x="1239270" y="586745"/>
                  <a:pt x="1211638" y="595174"/>
                </a:cubicBezTo>
                <a:cubicBezTo>
                  <a:pt x="1190927" y="601685"/>
                  <a:pt x="1170670" y="609862"/>
                  <a:pt x="1149327" y="614203"/>
                </a:cubicBezTo>
                <a:cubicBezTo>
                  <a:pt x="1128465" y="618140"/>
                  <a:pt x="1107122" y="617913"/>
                  <a:pt x="1086082" y="620588"/>
                </a:cubicBezTo>
                <a:cubicBezTo>
                  <a:pt x="1059814" y="624147"/>
                  <a:pt x="1033319" y="622860"/>
                  <a:pt x="1006924" y="623768"/>
                </a:cubicBezTo>
                <a:cubicBezTo>
                  <a:pt x="974317" y="625938"/>
                  <a:pt x="941810" y="623036"/>
                  <a:pt x="909278" y="621396"/>
                </a:cubicBezTo>
                <a:cubicBezTo>
                  <a:pt x="893845" y="621169"/>
                  <a:pt x="878262" y="619654"/>
                  <a:pt x="862905" y="621068"/>
                </a:cubicBezTo>
                <a:cubicBezTo>
                  <a:pt x="848836" y="626595"/>
                  <a:pt x="862501" y="640198"/>
                  <a:pt x="869472" y="645750"/>
                </a:cubicBezTo>
                <a:cubicBezTo>
                  <a:pt x="879423" y="653927"/>
                  <a:pt x="890436" y="660690"/>
                  <a:pt x="900135" y="669170"/>
                </a:cubicBezTo>
                <a:cubicBezTo>
                  <a:pt x="912587" y="680376"/>
                  <a:pt x="923953" y="692742"/>
                  <a:pt x="936809" y="703493"/>
                </a:cubicBezTo>
                <a:cubicBezTo>
                  <a:pt x="957571" y="720529"/>
                  <a:pt x="977120" y="739835"/>
                  <a:pt x="995331" y="759773"/>
                </a:cubicBezTo>
                <a:cubicBezTo>
                  <a:pt x="1012102" y="779256"/>
                  <a:pt x="1026550" y="800607"/>
                  <a:pt x="1041856" y="821226"/>
                </a:cubicBezTo>
                <a:cubicBezTo>
                  <a:pt x="1054434" y="840356"/>
                  <a:pt x="1064360" y="861026"/>
                  <a:pt x="1074741" y="881392"/>
                </a:cubicBezTo>
                <a:cubicBezTo>
                  <a:pt x="1078656" y="889292"/>
                  <a:pt x="1082268" y="897368"/>
                  <a:pt x="1083885" y="906100"/>
                </a:cubicBezTo>
                <a:cubicBezTo>
                  <a:pt x="1085956" y="912409"/>
                  <a:pt x="1082672" y="918214"/>
                  <a:pt x="1077545" y="921898"/>
                </a:cubicBezTo>
                <a:cubicBezTo>
                  <a:pt x="1051934" y="935123"/>
                  <a:pt x="1017684" y="907034"/>
                  <a:pt x="997023" y="893002"/>
                </a:cubicBezTo>
                <a:cubicBezTo>
                  <a:pt x="977019" y="877102"/>
                  <a:pt x="958758" y="858981"/>
                  <a:pt x="941052" y="840583"/>
                </a:cubicBezTo>
                <a:cubicBezTo>
                  <a:pt x="932111" y="830337"/>
                  <a:pt x="923751" y="819535"/>
                  <a:pt x="914228" y="809794"/>
                </a:cubicBezTo>
                <a:cubicBezTo>
                  <a:pt x="900236" y="795862"/>
                  <a:pt x="886167" y="782083"/>
                  <a:pt x="873513" y="766915"/>
                </a:cubicBezTo>
                <a:cubicBezTo>
                  <a:pt x="861541" y="753388"/>
                  <a:pt x="848003" y="741425"/>
                  <a:pt x="835475" y="728428"/>
                </a:cubicBezTo>
                <a:cubicBezTo>
                  <a:pt x="818830" y="710383"/>
                  <a:pt x="800392" y="694256"/>
                  <a:pt x="782408" y="677600"/>
                </a:cubicBezTo>
                <a:cubicBezTo>
                  <a:pt x="775639" y="671341"/>
                  <a:pt x="769325" y="664602"/>
                  <a:pt x="762783" y="658116"/>
                </a:cubicBezTo>
                <a:cubicBezTo>
                  <a:pt x="757328" y="653674"/>
                  <a:pt x="750685" y="658268"/>
                  <a:pt x="749725" y="664426"/>
                </a:cubicBezTo>
                <a:cubicBezTo>
                  <a:pt x="743486" y="714421"/>
                  <a:pt x="742122" y="764896"/>
                  <a:pt x="737829" y="815119"/>
                </a:cubicBezTo>
                <a:cubicBezTo>
                  <a:pt x="732045" y="887803"/>
                  <a:pt x="717420" y="959528"/>
                  <a:pt x="700447" y="1030344"/>
                </a:cubicBezTo>
                <a:cubicBezTo>
                  <a:pt x="695673" y="1051140"/>
                  <a:pt x="689738" y="1071658"/>
                  <a:pt x="682716" y="1091823"/>
                </a:cubicBezTo>
                <a:cubicBezTo>
                  <a:pt x="679407" y="1101514"/>
                  <a:pt x="674659" y="1110599"/>
                  <a:pt x="668269" y="1118625"/>
                </a:cubicBezTo>
                <a:cubicBezTo>
                  <a:pt x="655438" y="1107823"/>
                  <a:pt x="651978" y="1090157"/>
                  <a:pt x="646067" y="1075166"/>
                </a:cubicBezTo>
                <a:cubicBezTo>
                  <a:pt x="638793" y="1054749"/>
                  <a:pt x="634095" y="1033499"/>
                  <a:pt x="629549" y="1012324"/>
                </a:cubicBezTo>
                <a:cubicBezTo>
                  <a:pt x="619597" y="967805"/>
                  <a:pt x="615606" y="922429"/>
                  <a:pt x="615354" y="876875"/>
                </a:cubicBezTo>
                <a:cubicBezTo>
                  <a:pt x="613384" y="813756"/>
                  <a:pt x="613485" y="750586"/>
                  <a:pt x="613535" y="687442"/>
                </a:cubicBezTo>
                <a:cubicBezTo>
                  <a:pt x="613207" y="681335"/>
                  <a:pt x="614293" y="675000"/>
                  <a:pt x="612980" y="669019"/>
                </a:cubicBezTo>
                <a:cubicBezTo>
                  <a:pt x="607271" y="657107"/>
                  <a:pt x="596209" y="669826"/>
                  <a:pt x="590475" y="675126"/>
                </a:cubicBezTo>
                <a:cubicBezTo>
                  <a:pt x="578200" y="686660"/>
                  <a:pt x="564687" y="696755"/>
                  <a:pt x="552058" y="707885"/>
                </a:cubicBezTo>
                <a:cubicBezTo>
                  <a:pt x="508817" y="745791"/>
                  <a:pt x="466662" y="784909"/>
                  <a:pt x="427436" y="826980"/>
                </a:cubicBezTo>
                <a:cubicBezTo>
                  <a:pt x="418167" y="836470"/>
                  <a:pt x="408215" y="845227"/>
                  <a:pt x="398441" y="854212"/>
                </a:cubicBezTo>
                <a:cubicBezTo>
                  <a:pt x="383968" y="868067"/>
                  <a:pt x="370228" y="882730"/>
                  <a:pt x="354922" y="895727"/>
                </a:cubicBezTo>
                <a:cubicBezTo>
                  <a:pt x="324840" y="922353"/>
                  <a:pt x="292535" y="946253"/>
                  <a:pt x="259700" y="969345"/>
                </a:cubicBezTo>
                <a:cubicBezTo>
                  <a:pt x="236564" y="985068"/>
                  <a:pt x="212973" y="1000236"/>
                  <a:pt x="186983" y="1010886"/>
                </a:cubicBezTo>
                <a:cubicBezTo>
                  <a:pt x="176097" y="1015504"/>
                  <a:pt x="165160" y="1020173"/>
                  <a:pt x="153542" y="1022697"/>
                </a:cubicBezTo>
                <a:cubicBezTo>
                  <a:pt x="149172" y="1022798"/>
                  <a:pt x="142226" y="1026256"/>
                  <a:pt x="139170" y="1022117"/>
                </a:cubicBezTo>
                <a:cubicBezTo>
                  <a:pt x="130481" y="996526"/>
                  <a:pt x="145232" y="971288"/>
                  <a:pt x="158139" y="949912"/>
                </a:cubicBezTo>
                <a:cubicBezTo>
                  <a:pt x="165867" y="937394"/>
                  <a:pt x="173899" y="925003"/>
                  <a:pt x="182815" y="913267"/>
                </a:cubicBezTo>
                <a:cubicBezTo>
                  <a:pt x="207871" y="881493"/>
                  <a:pt x="237549" y="853783"/>
                  <a:pt x="268565" y="827939"/>
                </a:cubicBezTo>
                <a:cubicBezTo>
                  <a:pt x="289908" y="808582"/>
                  <a:pt x="311731" y="789805"/>
                  <a:pt x="334008" y="771508"/>
                </a:cubicBezTo>
                <a:cubicBezTo>
                  <a:pt x="365151" y="747356"/>
                  <a:pt x="395814" y="722573"/>
                  <a:pt x="427942" y="699809"/>
                </a:cubicBezTo>
                <a:cubicBezTo>
                  <a:pt x="442692" y="688704"/>
                  <a:pt x="454740" y="674495"/>
                  <a:pt x="469920" y="663921"/>
                </a:cubicBezTo>
                <a:cubicBezTo>
                  <a:pt x="476058" y="659227"/>
                  <a:pt x="482700" y="655189"/>
                  <a:pt x="488686" y="650343"/>
                </a:cubicBezTo>
                <a:cubicBezTo>
                  <a:pt x="489823" y="649207"/>
                  <a:pt x="490682" y="647517"/>
                  <a:pt x="490909" y="645927"/>
                </a:cubicBezTo>
                <a:cubicBezTo>
                  <a:pt x="490859" y="633863"/>
                  <a:pt x="474012" y="636614"/>
                  <a:pt x="465677" y="635529"/>
                </a:cubicBezTo>
                <a:cubicBezTo>
                  <a:pt x="426679" y="633863"/>
                  <a:pt x="387858" y="638254"/>
                  <a:pt x="349036" y="641182"/>
                </a:cubicBezTo>
                <a:cubicBezTo>
                  <a:pt x="295490" y="644160"/>
                  <a:pt x="241918" y="647390"/>
                  <a:pt x="188296" y="648198"/>
                </a:cubicBezTo>
                <a:cubicBezTo>
                  <a:pt x="139120" y="648021"/>
                  <a:pt x="88528" y="650040"/>
                  <a:pt x="41044" y="635352"/>
                </a:cubicBezTo>
                <a:cubicBezTo>
                  <a:pt x="26672" y="629749"/>
                  <a:pt x="808" y="614632"/>
                  <a:pt x="0" y="597698"/>
                </a:cubicBezTo>
                <a:cubicBezTo>
                  <a:pt x="2298" y="588612"/>
                  <a:pt x="13008" y="585937"/>
                  <a:pt x="20686" y="582656"/>
                </a:cubicBezTo>
                <a:cubicBezTo>
                  <a:pt x="54203" y="570517"/>
                  <a:pt x="88655" y="570542"/>
                  <a:pt x="124268" y="569558"/>
                </a:cubicBezTo>
                <a:cubicBezTo>
                  <a:pt x="164377" y="568902"/>
                  <a:pt x="204436" y="566731"/>
                  <a:pt x="244495" y="564712"/>
                </a:cubicBezTo>
                <a:cubicBezTo>
                  <a:pt x="310847" y="564107"/>
                  <a:pt x="377148" y="560397"/>
                  <a:pt x="443500" y="560649"/>
                </a:cubicBezTo>
                <a:cubicBezTo>
                  <a:pt x="455801" y="560018"/>
                  <a:pt x="486085" y="570113"/>
                  <a:pt x="493687" y="560826"/>
                </a:cubicBezTo>
                <a:cubicBezTo>
                  <a:pt x="501770" y="543967"/>
                  <a:pt x="474087" y="517215"/>
                  <a:pt x="464085" y="504672"/>
                </a:cubicBezTo>
                <a:cubicBezTo>
                  <a:pt x="447339" y="484079"/>
                  <a:pt x="430493" y="463560"/>
                  <a:pt x="412257" y="444229"/>
                </a:cubicBezTo>
                <a:cubicBezTo>
                  <a:pt x="401800" y="432745"/>
                  <a:pt x="392657" y="420177"/>
                  <a:pt x="383286" y="407861"/>
                </a:cubicBezTo>
                <a:cubicBezTo>
                  <a:pt x="366287" y="386107"/>
                  <a:pt x="348456" y="365033"/>
                  <a:pt x="332568" y="342421"/>
                </a:cubicBezTo>
                <a:cubicBezTo>
                  <a:pt x="310569" y="314533"/>
                  <a:pt x="292712" y="283970"/>
                  <a:pt x="275713" y="252878"/>
                </a:cubicBezTo>
                <a:cubicBezTo>
                  <a:pt x="264499" y="233167"/>
                  <a:pt x="251340" y="214567"/>
                  <a:pt x="241236" y="194226"/>
                </a:cubicBezTo>
                <a:cubicBezTo>
                  <a:pt x="227067" y="165480"/>
                  <a:pt x="216534" y="135044"/>
                  <a:pt x="209917" y="103674"/>
                </a:cubicBezTo>
                <a:cubicBezTo>
                  <a:pt x="207846" y="90752"/>
                  <a:pt x="203628" y="76266"/>
                  <a:pt x="210372" y="64076"/>
                </a:cubicBezTo>
                <a:cubicBezTo>
                  <a:pt x="235503" y="54032"/>
                  <a:pt x="269475" y="73995"/>
                  <a:pt x="289656" y="89213"/>
                </a:cubicBezTo>
                <a:cubicBezTo>
                  <a:pt x="321809" y="114930"/>
                  <a:pt x="347799" y="147486"/>
                  <a:pt x="372248" y="180371"/>
                </a:cubicBezTo>
                <a:cubicBezTo>
                  <a:pt x="385104" y="202277"/>
                  <a:pt x="399451" y="223148"/>
                  <a:pt x="414606" y="243540"/>
                </a:cubicBezTo>
                <a:cubicBezTo>
                  <a:pt x="440419" y="283996"/>
                  <a:pt x="466838" y="324451"/>
                  <a:pt x="488636" y="367305"/>
                </a:cubicBezTo>
                <a:cubicBezTo>
                  <a:pt x="500254" y="391735"/>
                  <a:pt x="514272" y="414852"/>
                  <a:pt x="528366" y="437894"/>
                </a:cubicBezTo>
                <a:cubicBezTo>
                  <a:pt x="537030" y="450715"/>
                  <a:pt x="542839" y="465933"/>
                  <a:pt x="554053" y="476810"/>
                </a:cubicBezTo>
                <a:cubicBezTo>
                  <a:pt x="558044" y="479889"/>
                  <a:pt x="564232" y="477214"/>
                  <a:pt x="564485" y="472091"/>
                </a:cubicBezTo>
                <a:cubicBezTo>
                  <a:pt x="568147" y="470425"/>
                  <a:pt x="566834" y="466059"/>
                  <a:pt x="567364" y="462829"/>
                </a:cubicBezTo>
                <a:cubicBezTo>
                  <a:pt x="567970" y="455030"/>
                  <a:pt x="568955" y="447257"/>
                  <a:pt x="569941" y="439484"/>
                </a:cubicBezTo>
                <a:cubicBezTo>
                  <a:pt x="572870" y="414903"/>
                  <a:pt x="577316" y="390548"/>
                  <a:pt x="581054" y="366119"/>
                </a:cubicBezTo>
                <a:cubicBezTo>
                  <a:pt x="584615" y="340402"/>
                  <a:pt x="590551" y="315063"/>
                  <a:pt x="593657" y="289296"/>
                </a:cubicBezTo>
                <a:cubicBezTo>
                  <a:pt x="601260" y="240991"/>
                  <a:pt x="612222" y="193216"/>
                  <a:pt x="622578" y="145442"/>
                </a:cubicBezTo>
                <a:cubicBezTo>
                  <a:pt x="633186" y="106021"/>
                  <a:pt x="646623" y="44467"/>
                  <a:pt x="677513" y="17135"/>
                </a:cubicBezTo>
                <a:cubicBezTo>
                  <a:pt x="693249" y="2295"/>
                  <a:pt x="725957" y="-10374"/>
                  <a:pt x="739975" y="12617"/>
                </a:cubicBezTo>
                <a:cubicBezTo>
                  <a:pt x="744244" y="26220"/>
                  <a:pt x="742779" y="41489"/>
                  <a:pt x="743284" y="55672"/>
                </a:cubicBezTo>
                <a:cubicBezTo>
                  <a:pt x="743663" y="87194"/>
                  <a:pt x="738713" y="118413"/>
                  <a:pt x="735682" y="149732"/>
                </a:cubicBezTo>
                <a:cubicBezTo>
                  <a:pt x="733055" y="175803"/>
                  <a:pt x="729721" y="201772"/>
                  <a:pt x="724922" y="227514"/>
                </a:cubicBezTo>
                <a:cubicBezTo>
                  <a:pt x="715955" y="284955"/>
                  <a:pt x="706181" y="342345"/>
                  <a:pt x="699412" y="400088"/>
                </a:cubicBezTo>
                <a:cubicBezTo>
                  <a:pt x="697189" y="417881"/>
                  <a:pt x="695598" y="435724"/>
                  <a:pt x="694613" y="453642"/>
                </a:cubicBezTo>
                <a:cubicBezTo>
                  <a:pt x="694562" y="457024"/>
                  <a:pt x="693577" y="460860"/>
                  <a:pt x="694208" y="464292"/>
                </a:cubicBezTo>
                <a:cubicBezTo>
                  <a:pt x="695345" y="468406"/>
                  <a:pt x="700397" y="470576"/>
                  <a:pt x="704160" y="468431"/>
                </a:cubicBezTo>
                <a:cubicBezTo>
                  <a:pt x="710323" y="464494"/>
                  <a:pt x="714996" y="458488"/>
                  <a:pt x="720704" y="453895"/>
                </a:cubicBezTo>
                <a:cubicBezTo>
                  <a:pt x="737728" y="440468"/>
                  <a:pt x="753185" y="425326"/>
                  <a:pt x="767405" y="408997"/>
                </a:cubicBezTo>
                <a:cubicBezTo>
                  <a:pt x="781171" y="394132"/>
                  <a:pt x="796376" y="380731"/>
                  <a:pt x="809662" y="365437"/>
                </a:cubicBezTo>
                <a:cubicBezTo>
                  <a:pt x="826508" y="345121"/>
                  <a:pt x="846614" y="328136"/>
                  <a:pt x="865633" y="309990"/>
                </a:cubicBezTo>
                <a:cubicBezTo>
                  <a:pt x="875458" y="300274"/>
                  <a:pt x="885536" y="290759"/>
                  <a:pt x="895942" y="281674"/>
                </a:cubicBezTo>
                <a:cubicBezTo>
                  <a:pt x="922260" y="258203"/>
                  <a:pt x="949892" y="234555"/>
                  <a:pt x="977297" y="212119"/>
                </a:cubicBezTo>
                <a:cubicBezTo>
                  <a:pt x="1001923" y="192283"/>
                  <a:pt x="1026802" y="172017"/>
                  <a:pt x="1055899" y="158969"/>
                </a:cubicBezTo>
                <a:cubicBezTo>
                  <a:pt x="1080424" y="147284"/>
                  <a:pt x="1118387" y="141126"/>
                  <a:pt x="1124575" y="176333"/>
                </a:cubicBezTo>
                <a:cubicBezTo>
                  <a:pt x="1123640" y="199097"/>
                  <a:pt x="1109572" y="218252"/>
                  <a:pt x="1096337" y="236145"/>
                </a:cubicBezTo>
                <a:cubicBezTo>
                  <a:pt x="1079010" y="259137"/>
                  <a:pt x="1056606" y="276929"/>
                  <a:pt x="1034581" y="295125"/>
                </a:cubicBezTo>
                <a:cubicBezTo>
                  <a:pt x="1016876" y="311656"/>
                  <a:pt x="998690" y="327657"/>
                  <a:pt x="980858" y="344036"/>
                </a:cubicBezTo>
                <a:cubicBezTo>
                  <a:pt x="963557" y="361298"/>
                  <a:pt x="944588" y="376769"/>
                  <a:pt x="926655" y="393350"/>
                </a:cubicBezTo>
                <a:cubicBezTo>
                  <a:pt x="908849" y="411041"/>
                  <a:pt x="889602" y="426714"/>
                  <a:pt x="871265" y="443976"/>
                </a:cubicBezTo>
                <a:cubicBezTo>
                  <a:pt x="861970" y="453112"/>
                  <a:pt x="852524" y="462172"/>
                  <a:pt x="842774" y="470854"/>
                </a:cubicBezTo>
                <a:cubicBezTo>
                  <a:pt x="833934" y="478804"/>
                  <a:pt x="825119" y="486804"/>
                  <a:pt x="816986" y="495511"/>
                </a:cubicBezTo>
                <a:cubicBezTo>
                  <a:pt x="813475" y="499600"/>
                  <a:pt x="807616" y="504168"/>
                  <a:pt x="810242" y="510199"/>
                </a:cubicBezTo>
                <a:cubicBezTo>
                  <a:pt x="815572" y="520395"/>
                  <a:pt x="841511" y="514894"/>
                  <a:pt x="851817" y="515398"/>
                </a:cubicBezTo>
                <a:cubicBezTo>
                  <a:pt x="897104" y="513985"/>
                  <a:pt x="942416" y="515827"/>
                  <a:pt x="987653" y="518099"/>
                </a:cubicBezTo>
                <a:cubicBezTo>
                  <a:pt x="1032965" y="521758"/>
                  <a:pt x="1078404" y="526452"/>
                  <a:pt x="1123716" y="530440"/>
                </a:cubicBezTo>
                <a:cubicBezTo>
                  <a:pt x="1136471" y="531676"/>
                  <a:pt x="1149201" y="533216"/>
                  <a:pt x="1161906" y="534730"/>
                </a:cubicBezTo>
                <a:cubicBezTo>
                  <a:pt x="1181506" y="537658"/>
                  <a:pt x="1202091" y="538692"/>
                  <a:pt x="1220100" y="5472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20"/>
          <p:cNvSpPr/>
          <p:nvPr/>
        </p:nvSpPr>
        <p:spPr>
          <a:xfrm>
            <a:off x="7265705" y="3953276"/>
            <a:ext cx="1198086" cy="1794995"/>
          </a:xfrm>
          <a:custGeom>
            <a:avLst/>
            <a:gdLst/>
            <a:ahLst/>
            <a:cxnLst/>
            <a:rect l="l" t="t" r="r" b="b"/>
            <a:pathLst>
              <a:path w="2396172" h="3589989" extrusionOk="0">
                <a:moveTo>
                  <a:pt x="2298787" y="2180639"/>
                </a:moveTo>
                <a:cubicBezTo>
                  <a:pt x="2182241" y="2173028"/>
                  <a:pt x="2060818" y="2177839"/>
                  <a:pt x="1950297" y="2133036"/>
                </a:cubicBezTo>
                <a:cubicBezTo>
                  <a:pt x="1912858" y="2110635"/>
                  <a:pt x="1874632" y="2094695"/>
                  <a:pt x="1837552" y="2070571"/>
                </a:cubicBezTo>
                <a:cubicBezTo>
                  <a:pt x="1858279" y="2059442"/>
                  <a:pt x="1886394" y="2056642"/>
                  <a:pt x="1910277" y="2054775"/>
                </a:cubicBezTo>
                <a:cubicBezTo>
                  <a:pt x="1988739" y="2049175"/>
                  <a:pt x="2069425" y="2059371"/>
                  <a:pt x="2147385" y="2069925"/>
                </a:cubicBezTo>
                <a:cubicBezTo>
                  <a:pt x="2191134" y="2075238"/>
                  <a:pt x="2234525" y="2083495"/>
                  <a:pt x="2277701" y="2092039"/>
                </a:cubicBezTo>
                <a:cubicBezTo>
                  <a:pt x="2298500" y="2093834"/>
                  <a:pt x="2326973" y="2110061"/>
                  <a:pt x="2348059" y="2100798"/>
                </a:cubicBezTo>
                <a:cubicBezTo>
                  <a:pt x="2443949" y="2046160"/>
                  <a:pt x="2373376" y="1568985"/>
                  <a:pt x="2334575" y="1472201"/>
                </a:cubicBezTo>
                <a:cubicBezTo>
                  <a:pt x="2326041" y="1432568"/>
                  <a:pt x="2277988" y="1434147"/>
                  <a:pt x="2238255" y="1435655"/>
                </a:cubicBezTo>
                <a:cubicBezTo>
                  <a:pt x="2225990" y="1436158"/>
                  <a:pt x="2214444" y="1436588"/>
                  <a:pt x="2205192" y="1435870"/>
                </a:cubicBezTo>
                <a:cubicBezTo>
                  <a:pt x="2194649" y="1435870"/>
                  <a:pt x="2184106" y="1436014"/>
                  <a:pt x="2173635" y="1436086"/>
                </a:cubicBezTo>
                <a:cubicBezTo>
                  <a:pt x="2115254" y="1436732"/>
                  <a:pt x="2057591" y="1437378"/>
                  <a:pt x="2000860" y="1417705"/>
                </a:cubicBezTo>
                <a:cubicBezTo>
                  <a:pt x="1981638" y="1408443"/>
                  <a:pt x="1965215" y="1392719"/>
                  <a:pt x="1953667" y="1374842"/>
                </a:cubicBezTo>
                <a:cubicBezTo>
                  <a:pt x="1944702" y="1353087"/>
                  <a:pt x="1972530" y="1336860"/>
                  <a:pt x="1986946" y="1324798"/>
                </a:cubicBezTo>
                <a:cubicBezTo>
                  <a:pt x="2052929" y="1283011"/>
                  <a:pt x="2132323" y="1272600"/>
                  <a:pt x="2206985" y="1255153"/>
                </a:cubicBezTo>
                <a:cubicBezTo>
                  <a:pt x="2230366" y="1250414"/>
                  <a:pt x="2258480" y="1245173"/>
                  <a:pt x="2284084" y="1246035"/>
                </a:cubicBezTo>
                <a:cubicBezTo>
                  <a:pt x="2306820" y="1248978"/>
                  <a:pt x="2313920" y="1232537"/>
                  <a:pt x="2315283" y="1213079"/>
                </a:cubicBezTo>
                <a:cubicBezTo>
                  <a:pt x="2320877" y="1174739"/>
                  <a:pt x="2313920" y="1136901"/>
                  <a:pt x="2301871" y="1100499"/>
                </a:cubicBezTo>
                <a:cubicBezTo>
                  <a:pt x="2292404" y="1063379"/>
                  <a:pt x="2287312" y="1025469"/>
                  <a:pt x="2278490" y="988277"/>
                </a:cubicBezTo>
                <a:cubicBezTo>
                  <a:pt x="2263644" y="897452"/>
                  <a:pt x="2239474" y="804975"/>
                  <a:pt x="2204474" y="719463"/>
                </a:cubicBezTo>
                <a:cubicBezTo>
                  <a:pt x="2189843" y="683851"/>
                  <a:pt x="2171339" y="650033"/>
                  <a:pt x="2158717" y="613703"/>
                </a:cubicBezTo>
                <a:cubicBezTo>
                  <a:pt x="2149393" y="580891"/>
                  <a:pt x="2111094" y="597333"/>
                  <a:pt x="2090869" y="609754"/>
                </a:cubicBezTo>
                <a:cubicBezTo>
                  <a:pt x="2046474" y="634669"/>
                  <a:pt x="2002796" y="660875"/>
                  <a:pt x="1956967" y="683276"/>
                </a:cubicBezTo>
                <a:cubicBezTo>
                  <a:pt x="1860861" y="736551"/>
                  <a:pt x="1765329" y="793272"/>
                  <a:pt x="1658968" y="823858"/>
                </a:cubicBezTo>
                <a:cubicBezTo>
                  <a:pt x="1653230" y="792554"/>
                  <a:pt x="1680484" y="765486"/>
                  <a:pt x="1698844" y="742941"/>
                </a:cubicBezTo>
                <a:cubicBezTo>
                  <a:pt x="1748188" y="691533"/>
                  <a:pt x="1797962" y="639048"/>
                  <a:pt x="1857419" y="599128"/>
                </a:cubicBezTo>
                <a:cubicBezTo>
                  <a:pt x="1908842" y="564449"/>
                  <a:pt x="1966075" y="539679"/>
                  <a:pt x="2018646" y="506939"/>
                </a:cubicBezTo>
                <a:cubicBezTo>
                  <a:pt x="2029620" y="501410"/>
                  <a:pt x="2036290" y="488127"/>
                  <a:pt x="2029691" y="476855"/>
                </a:cubicBezTo>
                <a:cubicBezTo>
                  <a:pt x="2012622" y="452300"/>
                  <a:pt x="1978411" y="450289"/>
                  <a:pt x="1953954" y="435786"/>
                </a:cubicBezTo>
                <a:cubicBezTo>
                  <a:pt x="1913145" y="417334"/>
                  <a:pt x="1884888" y="382655"/>
                  <a:pt x="1856271" y="349699"/>
                </a:cubicBezTo>
                <a:cubicBezTo>
                  <a:pt x="1824212" y="315380"/>
                  <a:pt x="1792511" y="282998"/>
                  <a:pt x="1762102" y="246668"/>
                </a:cubicBezTo>
                <a:cubicBezTo>
                  <a:pt x="1730688" y="203876"/>
                  <a:pt x="1695474" y="164243"/>
                  <a:pt x="1659900" y="124898"/>
                </a:cubicBezTo>
                <a:cubicBezTo>
                  <a:pt x="1623251" y="79808"/>
                  <a:pt x="1573118" y="49653"/>
                  <a:pt x="1533600" y="7650"/>
                </a:cubicBezTo>
                <a:cubicBezTo>
                  <a:pt x="1527432" y="111"/>
                  <a:pt x="1516244" y="-2761"/>
                  <a:pt x="1508068" y="3199"/>
                </a:cubicBezTo>
                <a:cubicBezTo>
                  <a:pt x="1502617" y="7076"/>
                  <a:pt x="1501326" y="13897"/>
                  <a:pt x="1500107" y="20071"/>
                </a:cubicBezTo>
                <a:cubicBezTo>
                  <a:pt x="1497955" y="30482"/>
                  <a:pt x="1493652" y="41467"/>
                  <a:pt x="1488847" y="51160"/>
                </a:cubicBezTo>
                <a:cubicBezTo>
                  <a:pt x="1484257" y="50155"/>
                  <a:pt x="1479380" y="51089"/>
                  <a:pt x="1475507" y="54176"/>
                </a:cubicBezTo>
                <a:cubicBezTo>
                  <a:pt x="1461593" y="65951"/>
                  <a:pt x="1449687" y="79808"/>
                  <a:pt x="1437853" y="93665"/>
                </a:cubicBezTo>
                <a:cubicBezTo>
                  <a:pt x="1417628" y="118651"/>
                  <a:pt x="1397690" y="144140"/>
                  <a:pt x="1373162" y="165033"/>
                </a:cubicBezTo>
                <a:cubicBezTo>
                  <a:pt x="1318510" y="208759"/>
                  <a:pt x="1256257" y="242791"/>
                  <a:pt x="1194936" y="276249"/>
                </a:cubicBezTo>
                <a:cubicBezTo>
                  <a:pt x="1152119" y="296138"/>
                  <a:pt x="1106074" y="319688"/>
                  <a:pt x="1064118" y="343525"/>
                </a:cubicBezTo>
                <a:cubicBezTo>
                  <a:pt x="997920" y="371024"/>
                  <a:pt x="1048339" y="407856"/>
                  <a:pt x="1084343" y="433489"/>
                </a:cubicBezTo>
                <a:cubicBezTo>
                  <a:pt x="1127447" y="465654"/>
                  <a:pt x="1165100" y="506939"/>
                  <a:pt x="1202036" y="546930"/>
                </a:cubicBezTo>
                <a:cubicBezTo>
                  <a:pt x="1228860" y="576799"/>
                  <a:pt x="1251380" y="609970"/>
                  <a:pt x="1270745" y="645008"/>
                </a:cubicBezTo>
                <a:cubicBezTo>
                  <a:pt x="1294197" y="684425"/>
                  <a:pt x="1315355" y="722694"/>
                  <a:pt x="1324822" y="768573"/>
                </a:cubicBezTo>
                <a:cubicBezTo>
                  <a:pt x="1333213" y="807129"/>
                  <a:pt x="1339381" y="889554"/>
                  <a:pt x="1278992" y="879430"/>
                </a:cubicBezTo>
                <a:cubicBezTo>
                  <a:pt x="1238829" y="874117"/>
                  <a:pt x="1212651" y="842741"/>
                  <a:pt x="1184823" y="816678"/>
                </a:cubicBezTo>
                <a:cubicBezTo>
                  <a:pt x="1144301" y="781210"/>
                  <a:pt x="1113103" y="736982"/>
                  <a:pt x="1078175" y="696272"/>
                </a:cubicBezTo>
                <a:cubicBezTo>
                  <a:pt x="1042673" y="653623"/>
                  <a:pt x="1008606" y="613201"/>
                  <a:pt x="980420" y="564593"/>
                </a:cubicBezTo>
                <a:cubicBezTo>
                  <a:pt x="964139" y="540325"/>
                  <a:pt x="951014" y="514262"/>
                  <a:pt x="936527" y="488989"/>
                </a:cubicBezTo>
                <a:cubicBezTo>
                  <a:pt x="929426" y="477932"/>
                  <a:pt x="924980" y="461849"/>
                  <a:pt x="910134" y="459551"/>
                </a:cubicBezTo>
                <a:cubicBezTo>
                  <a:pt x="880872" y="458187"/>
                  <a:pt x="853188" y="479583"/>
                  <a:pt x="825934" y="489204"/>
                </a:cubicBezTo>
                <a:cubicBezTo>
                  <a:pt x="783260" y="510098"/>
                  <a:pt x="743168" y="532643"/>
                  <a:pt x="700495" y="554469"/>
                </a:cubicBezTo>
                <a:cubicBezTo>
                  <a:pt x="656386" y="578881"/>
                  <a:pt x="616725" y="610113"/>
                  <a:pt x="574912" y="638043"/>
                </a:cubicBezTo>
                <a:cubicBezTo>
                  <a:pt x="517535" y="675522"/>
                  <a:pt x="467116" y="721904"/>
                  <a:pt x="416625" y="767999"/>
                </a:cubicBezTo>
                <a:cubicBezTo>
                  <a:pt x="386143" y="794708"/>
                  <a:pt x="354515" y="820268"/>
                  <a:pt x="326974" y="850065"/>
                </a:cubicBezTo>
                <a:cubicBezTo>
                  <a:pt x="316503" y="859111"/>
                  <a:pt x="308398" y="873830"/>
                  <a:pt x="315857" y="887185"/>
                </a:cubicBezTo>
                <a:cubicBezTo>
                  <a:pt x="321738" y="898529"/>
                  <a:pt x="333429" y="904919"/>
                  <a:pt x="344689" y="909873"/>
                </a:cubicBezTo>
                <a:cubicBezTo>
                  <a:pt x="374812" y="922151"/>
                  <a:pt x="404647" y="929115"/>
                  <a:pt x="434842" y="942398"/>
                </a:cubicBezTo>
                <a:cubicBezTo>
                  <a:pt x="531664" y="986769"/>
                  <a:pt x="622391" y="1042701"/>
                  <a:pt x="716488" y="1092314"/>
                </a:cubicBezTo>
                <a:cubicBezTo>
                  <a:pt x="787635" y="1135608"/>
                  <a:pt x="861077" y="1181272"/>
                  <a:pt x="916158" y="1245460"/>
                </a:cubicBezTo>
                <a:cubicBezTo>
                  <a:pt x="941045" y="1273893"/>
                  <a:pt x="963709" y="1306058"/>
                  <a:pt x="971240" y="1343825"/>
                </a:cubicBezTo>
                <a:cubicBezTo>
                  <a:pt x="974324" y="1353158"/>
                  <a:pt x="972602" y="1362420"/>
                  <a:pt x="963207" y="1366944"/>
                </a:cubicBezTo>
                <a:cubicBezTo>
                  <a:pt x="958688" y="1369672"/>
                  <a:pt x="951014" y="1372688"/>
                  <a:pt x="944918" y="1372185"/>
                </a:cubicBezTo>
                <a:cubicBezTo>
                  <a:pt x="927705" y="1370175"/>
                  <a:pt x="912357" y="1360625"/>
                  <a:pt x="895718" y="1352943"/>
                </a:cubicBezTo>
                <a:cubicBezTo>
                  <a:pt x="853976" y="1332121"/>
                  <a:pt x="812952" y="1310007"/>
                  <a:pt x="774223" y="1283873"/>
                </a:cubicBezTo>
                <a:cubicBezTo>
                  <a:pt x="722513" y="1249840"/>
                  <a:pt x="668507" y="1219685"/>
                  <a:pt x="618446" y="1183211"/>
                </a:cubicBezTo>
                <a:cubicBezTo>
                  <a:pt x="580650" y="1156932"/>
                  <a:pt x="537832" y="1139414"/>
                  <a:pt x="499749" y="1113710"/>
                </a:cubicBezTo>
                <a:cubicBezTo>
                  <a:pt x="447751" y="1073790"/>
                  <a:pt x="391666" y="1039111"/>
                  <a:pt x="333429" y="1009099"/>
                </a:cubicBezTo>
                <a:cubicBezTo>
                  <a:pt x="294269" y="1000842"/>
                  <a:pt x="246288" y="1039685"/>
                  <a:pt x="220182" y="1066107"/>
                </a:cubicBezTo>
                <a:cubicBezTo>
                  <a:pt x="69067" y="1233039"/>
                  <a:pt x="19651" y="1391212"/>
                  <a:pt x="7746" y="1612424"/>
                </a:cubicBezTo>
                <a:cubicBezTo>
                  <a:pt x="4016" y="1671658"/>
                  <a:pt x="-430" y="1695566"/>
                  <a:pt x="64118" y="1712870"/>
                </a:cubicBezTo>
                <a:cubicBezTo>
                  <a:pt x="152693" y="1734266"/>
                  <a:pt x="243778" y="1740584"/>
                  <a:pt x="333070" y="1757744"/>
                </a:cubicBezTo>
                <a:cubicBezTo>
                  <a:pt x="382199" y="1763703"/>
                  <a:pt x="429104" y="1778494"/>
                  <a:pt x="475938" y="1793859"/>
                </a:cubicBezTo>
                <a:cubicBezTo>
                  <a:pt x="519042" y="1805993"/>
                  <a:pt x="563652" y="1811019"/>
                  <a:pt x="606756" y="1823081"/>
                </a:cubicBezTo>
                <a:cubicBezTo>
                  <a:pt x="660690" y="1840528"/>
                  <a:pt x="713835" y="1855247"/>
                  <a:pt x="765617" y="1879730"/>
                </a:cubicBezTo>
                <a:cubicBezTo>
                  <a:pt x="770924" y="1882674"/>
                  <a:pt x="776447" y="1885402"/>
                  <a:pt x="781180" y="1889208"/>
                </a:cubicBezTo>
                <a:cubicBezTo>
                  <a:pt x="784981" y="1894952"/>
                  <a:pt x="785914" y="1902060"/>
                  <a:pt x="787563" y="1908593"/>
                </a:cubicBezTo>
                <a:cubicBezTo>
                  <a:pt x="789571" y="1918645"/>
                  <a:pt x="789787" y="1927189"/>
                  <a:pt x="784336" y="1937026"/>
                </a:cubicBezTo>
                <a:cubicBezTo>
                  <a:pt x="772645" y="1963950"/>
                  <a:pt x="739726" y="1967971"/>
                  <a:pt x="713548" y="1969981"/>
                </a:cubicBezTo>
                <a:cubicBezTo>
                  <a:pt x="645772" y="1974863"/>
                  <a:pt x="577566" y="1971776"/>
                  <a:pt x="511081" y="1957129"/>
                </a:cubicBezTo>
                <a:cubicBezTo>
                  <a:pt x="468622" y="1949160"/>
                  <a:pt x="422075" y="1936667"/>
                  <a:pt x="378613" y="1926974"/>
                </a:cubicBezTo>
                <a:cubicBezTo>
                  <a:pt x="305673" y="1913906"/>
                  <a:pt x="232518" y="1902490"/>
                  <a:pt x="159435" y="1890500"/>
                </a:cubicBezTo>
                <a:cubicBezTo>
                  <a:pt x="136628" y="1885618"/>
                  <a:pt x="112888" y="1880376"/>
                  <a:pt x="89507" y="1877002"/>
                </a:cubicBezTo>
                <a:cubicBezTo>
                  <a:pt x="71936" y="1872694"/>
                  <a:pt x="54364" y="1876212"/>
                  <a:pt x="39661" y="1886910"/>
                </a:cubicBezTo>
                <a:cubicBezTo>
                  <a:pt x="-8822" y="1921876"/>
                  <a:pt x="2080" y="2049534"/>
                  <a:pt x="0" y="2105035"/>
                </a:cubicBezTo>
                <a:cubicBezTo>
                  <a:pt x="1650" y="2226087"/>
                  <a:pt x="40737" y="2343622"/>
                  <a:pt x="99978" y="2448448"/>
                </a:cubicBezTo>
                <a:cubicBezTo>
                  <a:pt x="107868" y="2463310"/>
                  <a:pt x="116474" y="2477742"/>
                  <a:pt x="124937" y="2492317"/>
                </a:cubicBezTo>
                <a:cubicBezTo>
                  <a:pt x="132468" y="2507323"/>
                  <a:pt x="142724" y="2521826"/>
                  <a:pt x="160009" y="2525919"/>
                </a:cubicBezTo>
                <a:cubicBezTo>
                  <a:pt x="200387" y="2535683"/>
                  <a:pt x="242344" y="2528719"/>
                  <a:pt x="283081" y="2524339"/>
                </a:cubicBezTo>
                <a:cubicBezTo>
                  <a:pt x="333214" y="2518021"/>
                  <a:pt x="383203" y="2509908"/>
                  <a:pt x="432331" y="2498061"/>
                </a:cubicBezTo>
                <a:cubicBezTo>
                  <a:pt x="482894" y="2484491"/>
                  <a:pt x="534892" y="2476449"/>
                  <a:pt x="583949" y="2457710"/>
                </a:cubicBezTo>
                <a:cubicBezTo>
                  <a:pt x="632790" y="2444284"/>
                  <a:pt x="685003" y="2440119"/>
                  <a:pt x="735494" y="2435596"/>
                </a:cubicBezTo>
                <a:cubicBezTo>
                  <a:pt x="731836" y="2450889"/>
                  <a:pt x="710392" y="2456848"/>
                  <a:pt x="698199" y="2465464"/>
                </a:cubicBezTo>
                <a:cubicBezTo>
                  <a:pt x="646991" y="2489301"/>
                  <a:pt x="594348" y="2512205"/>
                  <a:pt x="537617" y="2519457"/>
                </a:cubicBezTo>
                <a:cubicBezTo>
                  <a:pt x="504554" y="2524339"/>
                  <a:pt x="471993" y="2532596"/>
                  <a:pt x="439217" y="2539058"/>
                </a:cubicBezTo>
                <a:cubicBezTo>
                  <a:pt x="381912" y="2549038"/>
                  <a:pt x="324966" y="2549182"/>
                  <a:pt x="267016" y="2555931"/>
                </a:cubicBezTo>
                <a:cubicBezTo>
                  <a:pt x="244854" y="2559018"/>
                  <a:pt x="223338" y="2565121"/>
                  <a:pt x="201678" y="2570577"/>
                </a:cubicBezTo>
                <a:cubicBezTo>
                  <a:pt x="175715" y="2576321"/>
                  <a:pt x="183891" y="2606405"/>
                  <a:pt x="192713" y="2623709"/>
                </a:cubicBezTo>
                <a:cubicBezTo>
                  <a:pt x="226278" y="2692133"/>
                  <a:pt x="266944" y="2757111"/>
                  <a:pt x="310263" y="2819791"/>
                </a:cubicBezTo>
                <a:cubicBezTo>
                  <a:pt x="324177" y="2840397"/>
                  <a:pt x="340171" y="2859711"/>
                  <a:pt x="359176" y="2875866"/>
                </a:cubicBezTo>
                <a:cubicBezTo>
                  <a:pt x="419709" y="2926340"/>
                  <a:pt x="506060" y="2951829"/>
                  <a:pt x="582227" y="2924976"/>
                </a:cubicBezTo>
                <a:cubicBezTo>
                  <a:pt x="615075" y="2914278"/>
                  <a:pt x="644696" y="2896472"/>
                  <a:pt x="674890" y="2880174"/>
                </a:cubicBezTo>
                <a:cubicBezTo>
                  <a:pt x="748117" y="2848797"/>
                  <a:pt x="817542" y="2809667"/>
                  <a:pt x="885103" y="2767593"/>
                </a:cubicBezTo>
                <a:cubicBezTo>
                  <a:pt x="886394" y="2765367"/>
                  <a:pt x="887613" y="2763214"/>
                  <a:pt x="888904" y="2761059"/>
                </a:cubicBezTo>
                <a:cubicBezTo>
                  <a:pt x="906261" y="2756249"/>
                  <a:pt x="923043" y="2748997"/>
                  <a:pt x="939969" y="2743182"/>
                </a:cubicBezTo>
                <a:cubicBezTo>
                  <a:pt x="942193" y="2742177"/>
                  <a:pt x="944703" y="2741459"/>
                  <a:pt x="947285" y="2740669"/>
                </a:cubicBezTo>
                <a:cubicBezTo>
                  <a:pt x="923258" y="2800477"/>
                  <a:pt x="899519" y="2860357"/>
                  <a:pt x="870544" y="2918083"/>
                </a:cubicBezTo>
                <a:cubicBezTo>
                  <a:pt x="827727" y="3000795"/>
                  <a:pt x="783834" y="3083005"/>
                  <a:pt x="737287" y="3163635"/>
                </a:cubicBezTo>
                <a:cubicBezTo>
                  <a:pt x="696550" y="3230623"/>
                  <a:pt x="652083" y="3292729"/>
                  <a:pt x="608907" y="3359071"/>
                </a:cubicBezTo>
                <a:cubicBezTo>
                  <a:pt x="576418" y="3406889"/>
                  <a:pt x="542207" y="3453415"/>
                  <a:pt x="507351" y="3499438"/>
                </a:cubicBezTo>
                <a:cubicBezTo>
                  <a:pt x="447895" y="3561400"/>
                  <a:pt x="539482" y="3580857"/>
                  <a:pt x="587176" y="3589258"/>
                </a:cubicBezTo>
                <a:cubicBezTo>
                  <a:pt x="611202" y="3593925"/>
                  <a:pt x="629778" y="3575257"/>
                  <a:pt x="647565" y="3561687"/>
                </a:cubicBezTo>
                <a:cubicBezTo>
                  <a:pt x="686007" y="3532393"/>
                  <a:pt x="714337" y="3492760"/>
                  <a:pt x="742666" y="3454061"/>
                </a:cubicBezTo>
                <a:cubicBezTo>
                  <a:pt x="887327" y="3244624"/>
                  <a:pt x="975758" y="3002949"/>
                  <a:pt x="1070716" y="2768383"/>
                </a:cubicBezTo>
                <a:cubicBezTo>
                  <a:pt x="1072007" y="2765152"/>
                  <a:pt x="1073155" y="2761849"/>
                  <a:pt x="1074445" y="2758618"/>
                </a:cubicBezTo>
                <a:cubicBezTo>
                  <a:pt x="1086638" y="2776424"/>
                  <a:pt x="1103851" y="2791215"/>
                  <a:pt x="1118769" y="2806221"/>
                </a:cubicBezTo>
                <a:cubicBezTo>
                  <a:pt x="1137201" y="2825104"/>
                  <a:pt x="1153768" y="2848080"/>
                  <a:pt x="1176791" y="2861291"/>
                </a:cubicBezTo>
                <a:cubicBezTo>
                  <a:pt x="1177723" y="2861578"/>
                  <a:pt x="1178655" y="2861650"/>
                  <a:pt x="1179588" y="2861793"/>
                </a:cubicBezTo>
                <a:cubicBezTo>
                  <a:pt x="1194721" y="2880604"/>
                  <a:pt x="1208276" y="2900636"/>
                  <a:pt x="1220468" y="2920883"/>
                </a:cubicBezTo>
                <a:cubicBezTo>
                  <a:pt x="1250663" y="2979974"/>
                  <a:pt x="1272968" y="3042798"/>
                  <a:pt x="1302302" y="3102391"/>
                </a:cubicBezTo>
                <a:cubicBezTo>
                  <a:pt x="1326400" y="3147121"/>
                  <a:pt x="1329771" y="3201975"/>
                  <a:pt x="1361543" y="3242183"/>
                </a:cubicBezTo>
                <a:cubicBezTo>
                  <a:pt x="1378110" y="3259343"/>
                  <a:pt x="1401635" y="3262717"/>
                  <a:pt x="1425446" y="3262574"/>
                </a:cubicBezTo>
                <a:cubicBezTo>
                  <a:pt x="1438284" y="3262574"/>
                  <a:pt x="1451050" y="3261568"/>
                  <a:pt x="1462812" y="3261281"/>
                </a:cubicBezTo>
                <a:cubicBezTo>
                  <a:pt x="1525281" y="3260922"/>
                  <a:pt x="1581581" y="3233351"/>
                  <a:pt x="1638384" y="3210735"/>
                </a:cubicBezTo>
                <a:cubicBezTo>
                  <a:pt x="1670730" y="3197452"/>
                  <a:pt x="1703865" y="3183523"/>
                  <a:pt x="1730043" y="3159758"/>
                </a:cubicBezTo>
                <a:cubicBezTo>
                  <a:pt x="1753280" y="3137787"/>
                  <a:pt x="1770350" y="3110360"/>
                  <a:pt x="1791005" y="3086092"/>
                </a:cubicBezTo>
                <a:cubicBezTo>
                  <a:pt x="1803628" y="3070368"/>
                  <a:pt x="1820411" y="3057229"/>
                  <a:pt x="1829950" y="3039423"/>
                </a:cubicBezTo>
                <a:cubicBezTo>
                  <a:pt x="1838556" y="3011278"/>
                  <a:pt x="1798966" y="2996200"/>
                  <a:pt x="1782973" y="2979040"/>
                </a:cubicBezTo>
                <a:cubicBezTo>
                  <a:pt x="1768987" y="2967194"/>
                  <a:pt x="1754428" y="2956209"/>
                  <a:pt x="1740156" y="2944721"/>
                </a:cubicBezTo>
                <a:cubicBezTo>
                  <a:pt x="1724305" y="2930146"/>
                  <a:pt x="1711324" y="2912699"/>
                  <a:pt x="1694828" y="2898770"/>
                </a:cubicBezTo>
                <a:cubicBezTo>
                  <a:pt x="1642114" y="2851382"/>
                  <a:pt x="1595495" y="2797390"/>
                  <a:pt x="1541561" y="2751367"/>
                </a:cubicBezTo>
                <a:cubicBezTo>
                  <a:pt x="1507638" y="2723365"/>
                  <a:pt x="1471562" y="2697661"/>
                  <a:pt x="1441870" y="2664921"/>
                </a:cubicBezTo>
                <a:cubicBezTo>
                  <a:pt x="1425804" y="2646541"/>
                  <a:pt x="1414329" y="2626221"/>
                  <a:pt x="1400128" y="2605687"/>
                </a:cubicBezTo>
                <a:cubicBezTo>
                  <a:pt x="1433550" y="2614590"/>
                  <a:pt x="1463673" y="2632109"/>
                  <a:pt x="1495086" y="2647618"/>
                </a:cubicBezTo>
                <a:cubicBezTo>
                  <a:pt x="1526285" y="2665854"/>
                  <a:pt x="1553682" y="2689907"/>
                  <a:pt x="1584235" y="2709005"/>
                </a:cubicBezTo>
                <a:cubicBezTo>
                  <a:pt x="1633507" y="2738874"/>
                  <a:pt x="1685791" y="2766301"/>
                  <a:pt x="1723301" y="2811319"/>
                </a:cubicBezTo>
                <a:cubicBezTo>
                  <a:pt x="1754213" y="2847074"/>
                  <a:pt x="1782040" y="2885128"/>
                  <a:pt x="1811302" y="2922176"/>
                </a:cubicBezTo>
                <a:cubicBezTo>
                  <a:pt x="1830380" y="2949244"/>
                  <a:pt x="1853259" y="2977964"/>
                  <a:pt x="1889836" y="2963317"/>
                </a:cubicBezTo>
                <a:cubicBezTo>
                  <a:pt x="1922326" y="2952475"/>
                  <a:pt x="1950297" y="2931366"/>
                  <a:pt x="1979774" y="2914350"/>
                </a:cubicBezTo>
                <a:cubicBezTo>
                  <a:pt x="2010327" y="2895539"/>
                  <a:pt x="2040736" y="2876368"/>
                  <a:pt x="2068420" y="2853465"/>
                </a:cubicBezTo>
                <a:cubicBezTo>
                  <a:pt x="2121709" y="2807800"/>
                  <a:pt x="2165817" y="2752085"/>
                  <a:pt x="2208562" y="2696728"/>
                </a:cubicBezTo>
                <a:cubicBezTo>
                  <a:pt x="2248511" y="2639361"/>
                  <a:pt x="2287957" y="2581276"/>
                  <a:pt x="2315713" y="2516872"/>
                </a:cubicBezTo>
                <a:cubicBezTo>
                  <a:pt x="2346266" y="2441268"/>
                  <a:pt x="2367136" y="2357048"/>
                  <a:pt x="2374165" y="2275772"/>
                </a:cubicBezTo>
                <a:cubicBezTo>
                  <a:pt x="2377751" y="2193491"/>
                  <a:pt x="2387792" y="2185090"/>
                  <a:pt x="2298787" y="21806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20"/>
          <p:cNvSpPr/>
          <p:nvPr/>
        </p:nvSpPr>
        <p:spPr>
          <a:xfrm>
            <a:off x="7265705" y="3953276"/>
            <a:ext cx="1198086" cy="1631289"/>
          </a:xfrm>
          <a:custGeom>
            <a:avLst/>
            <a:gdLst/>
            <a:ahLst/>
            <a:cxnLst/>
            <a:rect l="l" t="t" r="r" b="b"/>
            <a:pathLst>
              <a:path w="2396172" h="3262577" extrusionOk="0">
                <a:moveTo>
                  <a:pt x="1361543" y="3242183"/>
                </a:moveTo>
                <a:cubicBezTo>
                  <a:pt x="1329771" y="3201975"/>
                  <a:pt x="1326400" y="3147121"/>
                  <a:pt x="1302302" y="3102391"/>
                </a:cubicBezTo>
                <a:cubicBezTo>
                  <a:pt x="1272968" y="3042798"/>
                  <a:pt x="1250663" y="2979974"/>
                  <a:pt x="1220468" y="2920883"/>
                </a:cubicBezTo>
                <a:cubicBezTo>
                  <a:pt x="1196370" y="2880892"/>
                  <a:pt x="1166750" y="2841618"/>
                  <a:pt x="1130889" y="2810888"/>
                </a:cubicBezTo>
                <a:cubicBezTo>
                  <a:pt x="1132898" y="2801698"/>
                  <a:pt x="1134906" y="2792579"/>
                  <a:pt x="1136914" y="2783389"/>
                </a:cubicBezTo>
                <a:cubicBezTo>
                  <a:pt x="1137560" y="2780373"/>
                  <a:pt x="1138205" y="2777358"/>
                  <a:pt x="1138922" y="2774342"/>
                </a:cubicBezTo>
                <a:cubicBezTo>
                  <a:pt x="1150039" y="2783174"/>
                  <a:pt x="1159793" y="2792005"/>
                  <a:pt x="1166104" y="2797318"/>
                </a:cubicBezTo>
                <a:cubicBezTo>
                  <a:pt x="1207989" y="2839823"/>
                  <a:pt x="1244710" y="2888287"/>
                  <a:pt x="1268808" y="2943141"/>
                </a:cubicBezTo>
                <a:cubicBezTo>
                  <a:pt x="1290611" y="3000006"/>
                  <a:pt x="1317793" y="3054429"/>
                  <a:pt x="1342107" y="3110289"/>
                </a:cubicBezTo>
                <a:cubicBezTo>
                  <a:pt x="1357311" y="3143747"/>
                  <a:pt x="1362905" y="3181297"/>
                  <a:pt x="1381194" y="3213176"/>
                </a:cubicBezTo>
                <a:cubicBezTo>
                  <a:pt x="1392024" y="3231844"/>
                  <a:pt x="1422649" y="3230264"/>
                  <a:pt x="1447177" y="3228685"/>
                </a:cubicBezTo>
                <a:cubicBezTo>
                  <a:pt x="1454277" y="3228254"/>
                  <a:pt x="1460947" y="3227751"/>
                  <a:pt x="1466398" y="3227823"/>
                </a:cubicBezTo>
                <a:cubicBezTo>
                  <a:pt x="1514379" y="3226674"/>
                  <a:pt x="1558129" y="3207791"/>
                  <a:pt x="1601663" y="3189482"/>
                </a:cubicBezTo>
                <a:cubicBezTo>
                  <a:pt x="1632073" y="3177277"/>
                  <a:pt x="1663128" y="3165861"/>
                  <a:pt x="1690955" y="3148270"/>
                </a:cubicBezTo>
                <a:cubicBezTo>
                  <a:pt x="1733055" y="3117109"/>
                  <a:pt x="1757512" y="3067999"/>
                  <a:pt x="1794950" y="3031884"/>
                </a:cubicBezTo>
                <a:cubicBezTo>
                  <a:pt x="1762389" y="3003524"/>
                  <a:pt x="1723660" y="2978825"/>
                  <a:pt x="1695474" y="2946300"/>
                </a:cubicBezTo>
                <a:cubicBezTo>
                  <a:pt x="1648640" y="2900062"/>
                  <a:pt x="1600587" y="2855116"/>
                  <a:pt x="1554543" y="2807944"/>
                </a:cubicBezTo>
                <a:cubicBezTo>
                  <a:pt x="1509646" y="2762998"/>
                  <a:pt x="1453345" y="2730330"/>
                  <a:pt x="1412177" y="2681507"/>
                </a:cubicBezTo>
                <a:cubicBezTo>
                  <a:pt x="1395538" y="2660900"/>
                  <a:pt x="1382270" y="2637925"/>
                  <a:pt x="1367280" y="2616098"/>
                </a:cubicBezTo>
                <a:cubicBezTo>
                  <a:pt x="1355949" y="2602097"/>
                  <a:pt x="1351000" y="2582568"/>
                  <a:pt x="1372516" y="2575245"/>
                </a:cubicBezTo>
                <a:cubicBezTo>
                  <a:pt x="1412034" y="2562680"/>
                  <a:pt x="1449257" y="2590250"/>
                  <a:pt x="1484257" y="2604897"/>
                </a:cubicBezTo>
                <a:cubicBezTo>
                  <a:pt x="1523559" y="2621985"/>
                  <a:pt x="1556336" y="2649987"/>
                  <a:pt x="1591335" y="2674111"/>
                </a:cubicBezTo>
                <a:cubicBezTo>
                  <a:pt x="1617513" y="2691558"/>
                  <a:pt x="1645484" y="2706062"/>
                  <a:pt x="1671662" y="2723580"/>
                </a:cubicBezTo>
                <a:cubicBezTo>
                  <a:pt x="1711539" y="2748567"/>
                  <a:pt x="1744172" y="2782527"/>
                  <a:pt x="1772860" y="2819432"/>
                </a:cubicBezTo>
                <a:cubicBezTo>
                  <a:pt x="1800831" y="2853321"/>
                  <a:pt x="1826435" y="2889077"/>
                  <a:pt x="1853976" y="2923253"/>
                </a:cubicBezTo>
                <a:cubicBezTo>
                  <a:pt x="1864160" y="2938833"/>
                  <a:pt x="1879437" y="2933017"/>
                  <a:pt x="1893422" y="2926412"/>
                </a:cubicBezTo>
                <a:cubicBezTo>
                  <a:pt x="1914150" y="2915642"/>
                  <a:pt x="1933944" y="2903293"/>
                  <a:pt x="1953883" y="2891159"/>
                </a:cubicBezTo>
                <a:cubicBezTo>
                  <a:pt x="1990030" y="2869045"/>
                  <a:pt x="2026249" y="2846644"/>
                  <a:pt x="2058093" y="2818498"/>
                </a:cubicBezTo>
                <a:cubicBezTo>
                  <a:pt x="2101627" y="2778507"/>
                  <a:pt x="2138492" y="2731838"/>
                  <a:pt x="2175212" y="2685671"/>
                </a:cubicBezTo>
                <a:cubicBezTo>
                  <a:pt x="2222189" y="2620406"/>
                  <a:pt x="2266297" y="2554423"/>
                  <a:pt x="2295416" y="2479321"/>
                </a:cubicBezTo>
                <a:cubicBezTo>
                  <a:pt x="2321881" y="2394958"/>
                  <a:pt x="2345262" y="2308225"/>
                  <a:pt x="2342465" y="2218907"/>
                </a:cubicBezTo>
                <a:cubicBezTo>
                  <a:pt x="2281646" y="2209143"/>
                  <a:pt x="2220038" y="2211943"/>
                  <a:pt x="2158788" y="2206917"/>
                </a:cubicBezTo>
                <a:cubicBezTo>
                  <a:pt x="2088861" y="2203471"/>
                  <a:pt x="2018718" y="2192629"/>
                  <a:pt x="1952233" y="2170084"/>
                </a:cubicBezTo>
                <a:cubicBezTo>
                  <a:pt x="1924908" y="2160104"/>
                  <a:pt x="1901455" y="2142370"/>
                  <a:pt x="1875277" y="2129877"/>
                </a:cubicBezTo>
                <a:cubicBezTo>
                  <a:pt x="1849816" y="2115876"/>
                  <a:pt x="1818833" y="2104748"/>
                  <a:pt x="1800831" y="2081269"/>
                </a:cubicBezTo>
                <a:cubicBezTo>
                  <a:pt x="1787276" y="2033451"/>
                  <a:pt x="1873699" y="2024333"/>
                  <a:pt x="1905758" y="2021963"/>
                </a:cubicBezTo>
                <a:cubicBezTo>
                  <a:pt x="1977622" y="2016507"/>
                  <a:pt x="2049199" y="2023256"/>
                  <a:pt x="2120418" y="2033092"/>
                </a:cubicBezTo>
                <a:cubicBezTo>
                  <a:pt x="2192282" y="2041349"/>
                  <a:pt x="2263572" y="2054201"/>
                  <a:pt x="2333930" y="2070787"/>
                </a:cubicBezTo>
                <a:cubicBezTo>
                  <a:pt x="2337086" y="2068920"/>
                  <a:pt x="2341389" y="2062889"/>
                  <a:pt x="2342321" y="2060160"/>
                </a:cubicBezTo>
                <a:cubicBezTo>
                  <a:pt x="2374595" y="1964381"/>
                  <a:pt x="2362403" y="1860703"/>
                  <a:pt x="2354514" y="1762411"/>
                </a:cubicBezTo>
                <a:cubicBezTo>
                  <a:pt x="2342967" y="1666057"/>
                  <a:pt x="2333786" y="1566257"/>
                  <a:pt x="2300293" y="1474714"/>
                </a:cubicBezTo>
                <a:cubicBezTo>
                  <a:pt x="2284873" y="1468108"/>
                  <a:pt x="2267660" y="1468611"/>
                  <a:pt x="2250734" y="1469042"/>
                </a:cubicBezTo>
                <a:cubicBezTo>
                  <a:pt x="2243921" y="1469185"/>
                  <a:pt x="2237107" y="1469400"/>
                  <a:pt x="2230437" y="1469113"/>
                </a:cubicBezTo>
                <a:cubicBezTo>
                  <a:pt x="2210929" y="1468611"/>
                  <a:pt x="2191350" y="1468970"/>
                  <a:pt x="2171698" y="1469400"/>
                </a:cubicBezTo>
                <a:cubicBezTo>
                  <a:pt x="2130602" y="1470190"/>
                  <a:pt x="2089506" y="1471052"/>
                  <a:pt x="2049128" y="1463657"/>
                </a:cubicBezTo>
                <a:cubicBezTo>
                  <a:pt x="2024456" y="1458128"/>
                  <a:pt x="1998206" y="1455184"/>
                  <a:pt x="1976044" y="1442261"/>
                </a:cubicBezTo>
                <a:cubicBezTo>
                  <a:pt x="1917736" y="1403992"/>
                  <a:pt x="1891557" y="1354522"/>
                  <a:pt x="1957182" y="1306058"/>
                </a:cubicBezTo>
                <a:cubicBezTo>
                  <a:pt x="2017427" y="1261830"/>
                  <a:pt x="2093594" y="1247758"/>
                  <a:pt x="2165028" y="1231316"/>
                </a:cubicBezTo>
                <a:cubicBezTo>
                  <a:pt x="2203399" y="1222628"/>
                  <a:pt x="2242128" y="1212648"/>
                  <a:pt x="2281717" y="1213151"/>
                </a:cubicBezTo>
                <a:cubicBezTo>
                  <a:pt x="2289535" y="1171364"/>
                  <a:pt x="2276123" y="1131444"/>
                  <a:pt x="2265365" y="1091596"/>
                </a:cubicBezTo>
                <a:cubicBezTo>
                  <a:pt x="2260918" y="1072569"/>
                  <a:pt x="2258193" y="1053183"/>
                  <a:pt x="2254750" y="1036167"/>
                </a:cubicBezTo>
                <a:cubicBezTo>
                  <a:pt x="2237753" y="949362"/>
                  <a:pt x="2221257" y="862558"/>
                  <a:pt x="2191923" y="778912"/>
                </a:cubicBezTo>
                <a:cubicBezTo>
                  <a:pt x="2174639" y="726714"/>
                  <a:pt x="2146883" y="678968"/>
                  <a:pt x="2128307" y="627345"/>
                </a:cubicBezTo>
                <a:cubicBezTo>
                  <a:pt x="2090080" y="642782"/>
                  <a:pt x="2056013" y="666834"/>
                  <a:pt x="2019435" y="685717"/>
                </a:cubicBezTo>
                <a:cubicBezTo>
                  <a:pt x="1991034" y="700580"/>
                  <a:pt x="1965358" y="712570"/>
                  <a:pt x="1937961" y="727576"/>
                </a:cubicBezTo>
                <a:cubicBezTo>
                  <a:pt x="1875205" y="762470"/>
                  <a:pt x="1812163" y="797005"/>
                  <a:pt x="1744602" y="821776"/>
                </a:cubicBezTo>
                <a:cubicBezTo>
                  <a:pt x="1715053" y="832043"/>
                  <a:pt x="1685504" y="847265"/>
                  <a:pt x="1654234" y="850137"/>
                </a:cubicBezTo>
                <a:cubicBezTo>
                  <a:pt x="1611489" y="838577"/>
                  <a:pt x="1635444" y="779343"/>
                  <a:pt x="1653876" y="755075"/>
                </a:cubicBezTo>
                <a:cubicBezTo>
                  <a:pt x="1698844" y="697564"/>
                  <a:pt x="1752993" y="646946"/>
                  <a:pt x="1808433" y="599631"/>
                </a:cubicBezTo>
                <a:cubicBezTo>
                  <a:pt x="1864591" y="554900"/>
                  <a:pt x="1930143" y="524960"/>
                  <a:pt x="1990747" y="487266"/>
                </a:cubicBezTo>
                <a:cubicBezTo>
                  <a:pt x="1888187" y="452874"/>
                  <a:pt x="1865451" y="406349"/>
                  <a:pt x="1795739" y="333616"/>
                </a:cubicBezTo>
                <a:cubicBezTo>
                  <a:pt x="1736641" y="272516"/>
                  <a:pt x="1688086" y="201722"/>
                  <a:pt x="1629634" y="140693"/>
                </a:cubicBezTo>
                <a:cubicBezTo>
                  <a:pt x="1597001" y="101707"/>
                  <a:pt x="1554184" y="76146"/>
                  <a:pt x="1519256" y="40319"/>
                </a:cubicBezTo>
                <a:cubicBezTo>
                  <a:pt x="1509646" y="65807"/>
                  <a:pt x="1491859" y="86772"/>
                  <a:pt x="1471705" y="104650"/>
                </a:cubicBezTo>
                <a:cubicBezTo>
                  <a:pt x="1451122" y="128918"/>
                  <a:pt x="1432546" y="154909"/>
                  <a:pt x="1409237" y="176736"/>
                </a:cubicBezTo>
                <a:cubicBezTo>
                  <a:pt x="1374094" y="211487"/>
                  <a:pt x="1330488" y="235611"/>
                  <a:pt x="1288675" y="261315"/>
                </a:cubicBezTo>
                <a:cubicBezTo>
                  <a:pt x="1218317" y="305615"/>
                  <a:pt x="1140859" y="336632"/>
                  <a:pt x="1068995" y="378491"/>
                </a:cubicBezTo>
                <a:cubicBezTo>
                  <a:pt x="1082837" y="392204"/>
                  <a:pt x="1099476" y="402615"/>
                  <a:pt x="1114681" y="414749"/>
                </a:cubicBezTo>
                <a:cubicBezTo>
                  <a:pt x="1156135" y="447705"/>
                  <a:pt x="1192354" y="486835"/>
                  <a:pt x="1227927" y="525965"/>
                </a:cubicBezTo>
                <a:cubicBezTo>
                  <a:pt x="1272251" y="575578"/>
                  <a:pt x="1305314" y="634238"/>
                  <a:pt x="1334934" y="693543"/>
                </a:cubicBezTo>
                <a:cubicBezTo>
                  <a:pt x="1357383" y="746603"/>
                  <a:pt x="1374309" y="808780"/>
                  <a:pt x="1355518" y="865358"/>
                </a:cubicBezTo>
                <a:cubicBezTo>
                  <a:pt x="1332424" y="930264"/>
                  <a:pt x="1256903" y="920499"/>
                  <a:pt x="1211217" y="885892"/>
                </a:cubicBezTo>
                <a:cubicBezTo>
                  <a:pt x="1158861" y="841449"/>
                  <a:pt x="1111453" y="791764"/>
                  <a:pt x="1069497" y="737341"/>
                </a:cubicBezTo>
                <a:cubicBezTo>
                  <a:pt x="1003155" y="662957"/>
                  <a:pt x="946998" y="581107"/>
                  <a:pt x="900667" y="492938"/>
                </a:cubicBezTo>
                <a:cubicBezTo>
                  <a:pt x="834684" y="518498"/>
                  <a:pt x="773650" y="553895"/>
                  <a:pt x="711611" y="586061"/>
                </a:cubicBezTo>
                <a:cubicBezTo>
                  <a:pt x="652155" y="622176"/>
                  <a:pt x="598149" y="662167"/>
                  <a:pt x="541777" y="702303"/>
                </a:cubicBezTo>
                <a:cubicBezTo>
                  <a:pt x="509144" y="727576"/>
                  <a:pt x="479308" y="756080"/>
                  <a:pt x="448612" y="783579"/>
                </a:cubicBezTo>
                <a:cubicBezTo>
                  <a:pt x="415190" y="813591"/>
                  <a:pt x="379689" y="841521"/>
                  <a:pt x="349207" y="874692"/>
                </a:cubicBezTo>
                <a:cubicBezTo>
                  <a:pt x="382988" y="891564"/>
                  <a:pt x="420641" y="897739"/>
                  <a:pt x="454493" y="914468"/>
                </a:cubicBezTo>
                <a:cubicBezTo>
                  <a:pt x="530589" y="950368"/>
                  <a:pt x="601735" y="991006"/>
                  <a:pt x="674675" y="1032003"/>
                </a:cubicBezTo>
                <a:cubicBezTo>
                  <a:pt x="782615" y="1089298"/>
                  <a:pt x="892634" y="1154707"/>
                  <a:pt x="966291" y="1254722"/>
                </a:cubicBezTo>
                <a:cubicBezTo>
                  <a:pt x="987377" y="1285165"/>
                  <a:pt x="1024958" y="1351292"/>
                  <a:pt x="994118" y="1384175"/>
                </a:cubicBezTo>
                <a:cubicBezTo>
                  <a:pt x="963566" y="1417131"/>
                  <a:pt x="922183" y="1405284"/>
                  <a:pt x="887829" y="1385970"/>
                </a:cubicBezTo>
                <a:cubicBezTo>
                  <a:pt x="819909" y="1354522"/>
                  <a:pt x="758230" y="1312520"/>
                  <a:pt x="695044" y="1272959"/>
                </a:cubicBezTo>
                <a:cubicBezTo>
                  <a:pt x="648067" y="1246968"/>
                  <a:pt x="606828" y="1212217"/>
                  <a:pt x="559922" y="1186226"/>
                </a:cubicBezTo>
                <a:cubicBezTo>
                  <a:pt x="530373" y="1170287"/>
                  <a:pt x="500251" y="1155138"/>
                  <a:pt x="472925" y="1135321"/>
                </a:cubicBezTo>
                <a:cubicBezTo>
                  <a:pt x="426666" y="1098560"/>
                  <a:pt x="374883" y="1069769"/>
                  <a:pt x="323603" y="1040762"/>
                </a:cubicBezTo>
                <a:cubicBezTo>
                  <a:pt x="322814" y="1040618"/>
                  <a:pt x="322025" y="1040618"/>
                  <a:pt x="321236" y="1040475"/>
                </a:cubicBezTo>
                <a:lnTo>
                  <a:pt x="318009" y="1040977"/>
                </a:lnTo>
                <a:cubicBezTo>
                  <a:pt x="315140" y="1041695"/>
                  <a:pt x="312271" y="1042557"/>
                  <a:pt x="311554" y="1042916"/>
                </a:cubicBezTo>
                <a:cubicBezTo>
                  <a:pt x="259055" y="1063092"/>
                  <a:pt x="223338" y="1109474"/>
                  <a:pt x="191494" y="1153773"/>
                </a:cubicBezTo>
                <a:cubicBezTo>
                  <a:pt x="137847" y="1224711"/>
                  <a:pt x="96321" y="1304766"/>
                  <a:pt x="72940" y="1390565"/>
                </a:cubicBezTo>
                <a:cubicBezTo>
                  <a:pt x="50204" y="1478734"/>
                  <a:pt x="41526" y="1571929"/>
                  <a:pt x="39446" y="1662108"/>
                </a:cubicBezTo>
                <a:cubicBezTo>
                  <a:pt x="42817" y="1683720"/>
                  <a:pt x="170767" y="1698223"/>
                  <a:pt x="196514" y="1703895"/>
                </a:cubicBezTo>
                <a:cubicBezTo>
                  <a:pt x="232877" y="1707629"/>
                  <a:pt x="269167" y="1711362"/>
                  <a:pt x="304884" y="1719116"/>
                </a:cubicBezTo>
                <a:cubicBezTo>
                  <a:pt x="358674" y="1727732"/>
                  <a:pt x="412608" y="1736061"/>
                  <a:pt x="463888" y="1755303"/>
                </a:cubicBezTo>
                <a:cubicBezTo>
                  <a:pt x="517679" y="1773540"/>
                  <a:pt x="575055" y="1777632"/>
                  <a:pt x="629061" y="1794936"/>
                </a:cubicBezTo>
                <a:cubicBezTo>
                  <a:pt x="662841" y="1805849"/>
                  <a:pt x="696622" y="1816978"/>
                  <a:pt x="730115" y="1828609"/>
                </a:cubicBezTo>
                <a:cubicBezTo>
                  <a:pt x="757512" y="1840528"/>
                  <a:pt x="791078" y="1848139"/>
                  <a:pt x="810083" y="1872479"/>
                </a:cubicBezTo>
                <a:cubicBezTo>
                  <a:pt x="825575" y="1901485"/>
                  <a:pt x="827153" y="1939036"/>
                  <a:pt x="805493" y="1965386"/>
                </a:cubicBezTo>
                <a:cubicBezTo>
                  <a:pt x="767697" y="2014281"/>
                  <a:pt x="695115" y="2001860"/>
                  <a:pt x="640249" y="2005091"/>
                </a:cubicBezTo>
                <a:cubicBezTo>
                  <a:pt x="550599" y="2005306"/>
                  <a:pt x="462956" y="1980464"/>
                  <a:pt x="376389" y="1960288"/>
                </a:cubicBezTo>
                <a:cubicBezTo>
                  <a:pt x="293337" y="1944349"/>
                  <a:pt x="206483" y="1934010"/>
                  <a:pt x="124148" y="1916850"/>
                </a:cubicBezTo>
                <a:cubicBezTo>
                  <a:pt x="75952" y="1908019"/>
                  <a:pt x="50204" y="1894162"/>
                  <a:pt x="40952" y="1955981"/>
                </a:cubicBezTo>
                <a:cubicBezTo>
                  <a:pt x="23453" y="2072653"/>
                  <a:pt x="32131" y="2194711"/>
                  <a:pt x="70143" y="2306286"/>
                </a:cubicBezTo>
                <a:cubicBezTo>
                  <a:pt x="94026" y="2370762"/>
                  <a:pt x="126945" y="2431001"/>
                  <a:pt x="161945" y="2489876"/>
                </a:cubicBezTo>
                <a:cubicBezTo>
                  <a:pt x="175428" y="2498348"/>
                  <a:pt x="192713" y="2497774"/>
                  <a:pt x="209137" y="2497199"/>
                </a:cubicBezTo>
                <a:cubicBezTo>
                  <a:pt x="213942" y="2497056"/>
                  <a:pt x="218748" y="2496840"/>
                  <a:pt x="223338" y="2496912"/>
                </a:cubicBezTo>
                <a:cubicBezTo>
                  <a:pt x="250233" y="2494902"/>
                  <a:pt x="277056" y="2491743"/>
                  <a:pt x="303736" y="2488009"/>
                </a:cubicBezTo>
                <a:cubicBezTo>
                  <a:pt x="361615" y="2480327"/>
                  <a:pt x="414473" y="2468982"/>
                  <a:pt x="469841" y="2454335"/>
                </a:cubicBezTo>
                <a:cubicBezTo>
                  <a:pt x="508068" y="2446438"/>
                  <a:pt x="546008" y="2436817"/>
                  <a:pt x="582299" y="2423247"/>
                </a:cubicBezTo>
                <a:cubicBezTo>
                  <a:pt x="605680" y="2416354"/>
                  <a:pt x="630208" y="2414631"/>
                  <a:pt x="654163" y="2411041"/>
                </a:cubicBezTo>
                <a:cubicBezTo>
                  <a:pt x="681847" y="2406446"/>
                  <a:pt x="709890" y="2403789"/>
                  <a:pt x="737861" y="2402210"/>
                </a:cubicBezTo>
                <a:cubicBezTo>
                  <a:pt x="743097" y="2401922"/>
                  <a:pt x="748906" y="2402784"/>
                  <a:pt x="753496" y="2405440"/>
                </a:cubicBezTo>
                <a:cubicBezTo>
                  <a:pt x="804274" y="2453330"/>
                  <a:pt x="722298" y="2493035"/>
                  <a:pt x="683497" y="2508831"/>
                </a:cubicBezTo>
                <a:cubicBezTo>
                  <a:pt x="629348" y="2533529"/>
                  <a:pt x="571900" y="2549971"/>
                  <a:pt x="513089" y="2557367"/>
                </a:cubicBezTo>
                <a:cubicBezTo>
                  <a:pt x="477085" y="2564259"/>
                  <a:pt x="441583" y="2574311"/>
                  <a:pt x="404934" y="2577183"/>
                </a:cubicBezTo>
                <a:cubicBezTo>
                  <a:pt x="342968" y="2585655"/>
                  <a:pt x="279352" y="2581635"/>
                  <a:pt x="219106" y="2600446"/>
                </a:cubicBezTo>
                <a:cubicBezTo>
                  <a:pt x="245141" y="2659177"/>
                  <a:pt x="280929" y="2714749"/>
                  <a:pt x="315355" y="2768455"/>
                </a:cubicBezTo>
                <a:cubicBezTo>
                  <a:pt x="335007" y="2797103"/>
                  <a:pt x="353582" y="2827186"/>
                  <a:pt x="380191" y="2850090"/>
                </a:cubicBezTo>
                <a:cubicBezTo>
                  <a:pt x="425088" y="2887066"/>
                  <a:pt x="486265" y="2910473"/>
                  <a:pt x="544718" y="2900421"/>
                </a:cubicBezTo>
                <a:cubicBezTo>
                  <a:pt x="589471" y="2892451"/>
                  <a:pt x="627842" y="2867106"/>
                  <a:pt x="667575" y="2846715"/>
                </a:cubicBezTo>
                <a:cubicBezTo>
                  <a:pt x="700064" y="2832284"/>
                  <a:pt x="735136" y="2815698"/>
                  <a:pt x="765473" y="2799616"/>
                </a:cubicBezTo>
                <a:cubicBezTo>
                  <a:pt x="803557" y="2779225"/>
                  <a:pt x="840565" y="2756680"/>
                  <a:pt x="876640" y="2732986"/>
                </a:cubicBezTo>
                <a:cubicBezTo>
                  <a:pt x="888976" y="2725304"/>
                  <a:pt x="902388" y="2714319"/>
                  <a:pt x="917449" y="2715180"/>
                </a:cubicBezTo>
                <a:cubicBezTo>
                  <a:pt x="915154" y="2718627"/>
                  <a:pt x="912931" y="2722073"/>
                  <a:pt x="910707" y="2725519"/>
                </a:cubicBezTo>
                <a:cubicBezTo>
                  <a:pt x="903320" y="2737079"/>
                  <a:pt x="896220" y="2748710"/>
                  <a:pt x="889191" y="2760557"/>
                </a:cubicBezTo>
                <a:cubicBezTo>
                  <a:pt x="887829" y="2762854"/>
                  <a:pt x="886466" y="2765224"/>
                  <a:pt x="885103" y="2767593"/>
                </a:cubicBezTo>
                <a:cubicBezTo>
                  <a:pt x="817542" y="2809667"/>
                  <a:pt x="748117" y="2848797"/>
                  <a:pt x="674890" y="2880174"/>
                </a:cubicBezTo>
                <a:cubicBezTo>
                  <a:pt x="644696" y="2896472"/>
                  <a:pt x="615075" y="2914278"/>
                  <a:pt x="582227" y="2924976"/>
                </a:cubicBezTo>
                <a:cubicBezTo>
                  <a:pt x="506060" y="2951829"/>
                  <a:pt x="419709" y="2926340"/>
                  <a:pt x="359176" y="2875866"/>
                </a:cubicBezTo>
                <a:cubicBezTo>
                  <a:pt x="340171" y="2859711"/>
                  <a:pt x="324177" y="2840397"/>
                  <a:pt x="310263" y="2819791"/>
                </a:cubicBezTo>
                <a:cubicBezTo>
                  <a:pt x="266944" y="2757111"/>
                  <a:pt x="226278" y="2692133"/>
                  <a:pt x="192713" y="2623709"/>
                </a:cubicBezTo>
                <a:cubicBezTo>
                  <a:pt x="183891" y="2606405"/>
                  <a:pt x="175715" y="2576321"/>
                  <a:pt x="201678" y="2570577"/>
                </a:cubicBezTo>
                <a:cubicBezTo>
                  <a:pt x="223338" y="2565121"/>
                  <a:pt x="244854" y="2559018"/>
                  <a:pt x="267016" y="2555931"/>
                </a:cubicBezTo>
                <a:cubicBezTo>
                  <a:pt x="324966" y="2549182"/>
                  <a:pt x="381912" y="2549038"/>
                  <a:pt x="439217" y="2539058"/>
                </a:cubicBezTo>
                <a:cubicBezTo>
                  <a:pt x="471993" y="2532596"/>
                  <a:pt x="504554" y="2524339"/>
                  <a:pt x="537617" y="2519457"/>
                </a:cubicBezTo>
                <a:cubicBezTo>
                  <a:pt x="594348" y="2512205"/>
                  <a:pt x="646991" y="2489301"/>
                  <a:pt x="698199" y="2465464"/>
                </a:cubicBezTo>
                <a:cubicBezTo>
                  <a:pt x="710392" y="2456848"/>
                  <a:pt x="731836" y="2450889"/>
                  <a:pt x="735494" y="2435596"/>
                </a:cubicBezTo>
                <a:cubicBezTo>
                  <a:pt x="685003" y="2440119"/>
                  <a:pt x="632790" y="2444284"/>
                  <a:pt x="583949" y="2457710"/>
                </a:cubicBezTo>
                <a:cubicBezTo>
                  <a:pt x="534892" y="2476449"/>
                  <a:pt x="482894" y="2484491"/>
                  <a:pt x="432331" y="2498061"/>
                </a:cubicBezTo>
                <a:cubicBezTo>
                  <a:pt x="383203" y="2509908"/>
                  <a:pt x="333214" y="2518021"/>
                  <a:pt x="283081" y="2524339"/>
                </a:cubicBezTo>
                <a:cubicBezTo>
                  <a:pt x="242344" y="2528719"/>
                  <a:pt x="200387" y="2535683"/>
                  <a:pt x="160009" y="2525919"/>
                </a:cubicBezTo>
                <a:cubicBezTo>
                  <a:pt x="142724" y="2521826"/>
                  <a:pt x="132468" y="2507323"/>
                  <a:pt x="124937" y="2492317"/>
                </a:cubicBezTo>
                <a:cubicBezTo>
                  <a:pt x="116474" y="2477742"/>
                  <a:pt x="107868" y="2463310"/>
                  <a:pt x="99978" y="2448448"/>
                </a:cubicBezTo>
                <a:cubicBezTo>
                  <a:pt x="40737" y="2343622"/>
                  <a:pt x="1650" y="2226087"/>
                  <a:pt x="0" y="2105035"/>
                </a:cubicBezTo>
                <a:cubicBezTo>
                  <a:pt x="2080" y="2049534"/>
                  <a:pt x="-8822" y="1921876"/>
                  <a:pt x="39661" y="1886910"/>
                </a:cubicBezTo>
                <a:cubicBezTo>
                  <a:pt x="54364" y="1876212"/>
                  <a:pt x="71936" y="1872694"/>
                  <a:pt x="89507" y="1877002"/>
                </a:cubicBezTo>
                <a:cubicBezTo>
                  <a:pt x="112888" y="1880376"/>
                  <a:pt x="136628" y="1885618"/>
                  <a:pt x="159435" y="1890500"/>
                </a:cubicBezTo>
                <a:cubicBezTo>
                  <a:pt x="232518" y="1902490"/>
                  <a:pt x="305673" y="1913906"/>
                  <a:pt x="378613" y="1926974"/>
                </a:cubicBezTo>
                <a:cubicBezTo>
                  <a:pt x="422075" y="1936667"/>
                  <a:pt x="468622" y="1949160"/>
                  <a:pt x="511081" y="1957129"/>
                </a:cubicBezTo>
                <a:cubicBezTo>
                  <a:pt x="577566" y="1971776"/>
                  <a:pt x="645772" y="1974863"/>
                  <a:pt x="713548" y="1969981"/>
                </a:cubicBezTo>
                <a:cubicBezTo>
                  <a:pt x="739726" y="1967971"/>
                  <a:pt x="772645" y="1963950"/>
                  <a:pt x="784336" y="1937026"/>
                </a:cubicBezTo>
                <a:cubicBezTo>
                  <a:pt x="789787" y="1927189"/>
                  <a:pt x="789571" y="1918645"/>
                  <a:pt x="787563" y="1908593"/>
                </a:cubicBezTo>
                <a:cubicBezTo>
                  <a:pt x="785914" y="1902060"/>
                  <a:pt x="784981" y="1894952"/>
                  <a:pt x="781180" y="1889208"/>
                </a:cubicBezTo>
                <a:cubicBezTo>
                  <a:pt x="776447" y="1885402"/>
                  <a:pt x="770924" y="1882674"/>
                  <a:pt x="765617" y="1879730"/>
                </a:cubicBezTo>
                <a:cubicBezTo>
                  <a:pt x="713835" y="1855247"/>
                  <a:pt x="660690" y="1840528"/>
                  <a:pt x="606756" y="1823081"/>
                </a:cubicBezTo>
                <a:cubicBezTo>
                  <a:pt x="563652" y="1811019"/>
                  <a:pt x="519042" y="1805993"/>
                  <a:pt x="475938" y="1793859"/>
                </a:cubicBezTo>
                <a:cubicBezTo>
                  <a:pt x="429104" y="1778494"/>
                  <a:pt x="382199" y="1763703"/>
                  <a:pt x="333070" y="1757744"/>
                </a:cubicBezTo>
                <a:cubicBezTo>
                  <a:pt x="243778" y="1740584"/>
                  <a:pt x="152693" y="1734266"/>
                  <a:pt x="64118" y="1712870"/>
                </a:cubicBezTo>
                <a:cubicBezTo>
                  <a:pt x="-430" y="1695566"/>
                  <a:pt x="4016" y="1671658"/>
                  <a:pt x="7746" y="1612424"/>
                </a:cubicBezTo>
                <a:cubicBezTo>
                  <a:pt x="19651" y="1391212"/>
                  <a:pt x="69067" y="1233039"/>
                  <a:pt x="220182" y="1066107"/>
                </a:cubicBezTo>
                <a:cubicBezTo>
                  <a:pt x="246288" y="1039685"/>
                  <a:pt x="294269" y="1000842"/>
                  <a:pt x="333429" y="1009099"/>
                </a:cubicBezTo>
                <a:cubicBezTo>
                  <a:pt x="391666" y="1039111"/>
                  <a:pt x="447751" y="1073790"/>
                  <a:pt x="499749" y="1113710"/>
                </a:cubicBezTo>
                <a:cubicBezTo>
                  <a:pt x="537832" y="1139414"/>
                  <a:pt x="580650" y="1156932"/>
                  <a:pt x="618446" y="1183211"/>
                </a:cubicBezTo>
                <a:cubicBezTo>
                  <a:pt x="668507" y="1219685"/>
                  <a:pt x="722513" y="1249840"/>
                  <a:pt x="774223" y="1283873"/>
                </a:cubicBezTo>
                <a:cubicBezTo>
                  <a:pt x="812952" y="1310007"/>
                  <a:pt x="853976" y="1332121"/>
                  <a:pt x="895718" y="1352943"/>
                </a:cubicBezTo>
                <a:cubicBezTo>
                  <a:pt x="912357" y="1360625"/>
                  <a:pt x="927705" y="1370175"/>
                  <a:pt x="944918" y="1372185"/>
                </a:cubicBezTo>
                <a:cubicBezTo>
                  <a:pt x="951014" y="1372688"/>
                  <a:pt x="958688" y="1369672"/>
                  <a:pt x="963207" y="1366944"/>
                </a:cubicBezTo>
                <a:cubicBezTo>
                  <a:pt x="972602" y="1362420"/>
                  <a:pt x="974324" y="1353158"/>
                  <a:pt x="971240" y="1343825"/>
                </a:cubicBezTo>
                <a:cubicBezTo>
                  <a:pt x="963709" y="1306058"/>
                  <a:pt x="941045" y="1273893"/>
                  <a:pt x="916158" y="1245460"/>
                </a:cubicBezTo>
                <a:cubicBezTo>
                  <a:pt x="861077" y="1181272"/>
                  <a:pt x="787635" y="1135608"/>
                  <a:pt x="716488" y="1092314"/>
                </a:cubicBezTo>
                <a:cubicBezTo>
                  <a:pt x="622391" y="1042701"/>
                  <a:pt x="531664" y="986769"/>
                  <a:pt x="434842" y="942398"/>
                </a:cubicBezTo>
                <a:cubicBezTo>
                  <a:pt x="404647" y="929115"/>
                  <a:pt x="374812" y="922151"/>
                  <a:pt x="344689" y="909873"/>
                </a:cubicBezTo>
                <a:cubicBezTo>
                  <a:pt x="333429" y="904919"/>
                  <a:pt x="321738" y="898529"/>
                  <a:pt x="315857" y="887185"/>
                </a:cubicBezTo>
                <a:cubicBezTo>
                  <a:pt x="308398" y="873830"/>
                  <a:pt x="316503" y="859111"/>
                  <a:pt x="326974" y="850065"/>
                </a:cubicBezTo>
                <a:cubicBezTo>
                  <a:pt x="354515" y="820268"/>
                  <a:pt x="386143" y="794708"/>
                  <a:pt x="416625" y="767999"/>
                </a:cubicBezTo>
                <a:cubicBezTo>
                  <a:pt x="467116" y="721904"/>
                  <a:pt x="517535" y="675522"/>
                  <a:pt x="574912" y="638043"/>
                </a:cubicBezTo>
                <a:cubicBezTo>
                  <a:pt x="616725" y="610113"/>
                  <a:pt x="656386" y="578881"/>
                  <a:pt x="700495" y="554469"/>
                </a:cubicBezTo>
                <a:cubicBezTo>
                  <a:pt x="743168" y="532643"/>
                  <a:pt x="783260" y="510098"/>
                  <a:pt x="825934" y="489204"/>
                </a:cubicBezTo>
                <a:cubicBezTo>
                  <a:pt x="853188" y="479583"/>
                  <a:pt x="880872" y="458187"/>
                  <a:pt x="910134" y="459551"/>
                </a:cubicBezTo>
                <a:cubicBezTo>
                  <a:pt x="924980" y="461849"/>
                  <a:pt x="929426" y="477932"/>
                  <a:pt x="936527" y="488989"/>
                </a:cubicBezTo>
                <a:cubicBezTo>
                  <a:pt x="951014" y="514262"/>
                  <a:pt x="964139" y="540325"/>
                  <a:pt x="980420" y="564593"/>
                </a:cubicBezTo>
                <a:cubicBezTo>
                  <a:pt x="1008606" y="613201"/>
                  <a:pt x="1042673" y="653623"/>
                  <a:pt x="1078175" y="696272"/>
                </a:cubicBezTo>
                <a:cubicBezTo>
                  <a:pt x="1113103" y="736982"/>
                  <a:pt x="1144301" y="781210"/>
                  <a:pt x="1184823" y="816678"/>
                </a:cubicBezTo>
                <a:cubicBezTo>
                  <a:pt x="1212651" y="842741"/>
                  <a:pt x="1238829" y="874117"/>
                  <a:pt x="1278992" y="879430"/>
                </a:cubicBezTo>
                <a:cubicBezTo>
                  <a:pt x="1339381" y="889554"/>
                  <a:pt x="1333213" y="807129"/>
                  <a:pt x="1324822" y="768573"/>
                </a:cubicBezTo>
                <a:cubicBezTo>
                  <a:pt x="1315355" y="722694"/>
                  <a:pt x="1294197" y="684425"/>
                  <a:pt x="1270745" y="645008"/>
                </a:cubicBezTo>
                <a:cubicBezTo>
                  <a:pt x="1251380" y="609970"/>
                  <a:pt x="1228860" y="576799"/>
                  <a:pt x="1202036" y="546930"/>
                </a:cubicBezTo>
                <a:cubicBezTo>
                  <a:pt x="1165100" y="506939"/>
                  <a:pt x="1127447" y="465654"/>
                  <a:pt x="1084343" y="433489"/>
                </a:cubicBezTo>
                <a:cubicBezTo>
                  <a:pt x="1048339" y="407856"/>
                  <a:pt x="997920" y="371024"/>
                  <a:pt x="1064118" y="343525"/>
                </a:cubicBezTo>
                <a:cubicBezTo>
                  <a:pt x="1106074" y="319688"/>
                  <a:pt x="1152119" y="296138"/>
                  <a:pt x="1194936" y="276249"/>
                </a:cubicBezTo>
                <a:cubicBezTo>
                  <a:pt x="1256257" y="242791"/>
                  <a:pt x="1318510" y="208759"/>
                  <a:pt x="1373162" y="165033"/>
                </a:cubicBezTo>
                <a:cubicBezTo>
                  <a:pt x="1397690" y="144140"/>
                  <a:pt x="1417628" y="118651"/>
                  <a:pt x="1437853" y="93665"/>
                </a:cubicBezTo>
                <a:cubicBezTo>
                  <a:pt x="1449687" y="79808"/>
                  <a:pt x="1461593" y="65951"/>
                  <a:pt x="1475507" y="54176"/>
                </a:cubicBezTo>
                <a:cubicBezTo>
                  <a:pt x="1479380" y="51089"/>
                  <a:pt x="1484257" y="50155"/>
                  <a:pt x="1488847" y="51160"/>
                </a:cubicBezTo>
                <a:cubicBezTo>
                  <a:pt x="1493652" y="41467"/>
                  <a:pt x="1497955" y="30482"/>
                  <a:pt x="1500107" y="20071"/>
                </a:cubicBezTo>
                <a:cubicBezTo>
                  <a:pt x="1501326" y="13897"/>
                  <a:pt x="1502617" y="7076"/>
                  <a:pt x="1508068" y="3199"/>
                </a:cubicBezTo>
                <a:cubicBezTo>
                  <a:pt x="1516244" y="-2761"/>
                  <a:pt x="1527432" y="111"/>
                  <a:pt x="1533600" y="7650"/>
                </a:cubicBezTo>
                <a:cubicBezTo>
                  <a:pt x="1573118" y="49653"/>
                  <a:pt x="1623251" y="79808"/>
                  <a:pt x="1659900" y="124898"/>
                </a:cubicBezTo>
                <a:cubicBezTo>
                  <a:pt x="1695474" y="164243"/>
                  <a:pt x="1730688" y="203876"/>
                  <a:pt x="1762102" y="246668"/>
                </a:cubicBezTo>
                <a:cubicBezTo>
                  <a:pt x="1792511" y="282998"/>
                  <a:pt x="1824212" y="315380"/>
                  <a:pt x="1856271" y="349699"/>
                </a:cubicBezTo>
                <a:cubicBezTo>
                  <a:pt x="1884888" y="382655"/>
                  <a:pt x="1913145" y="417334"/>
                  <a:pt x="1953954" y="435786"/>
                </a:cubicBezTo>
                <a:cubicBezTo>
                  <a:pt x="1978411" y="450289"/>
                  <a:pt x="2012622" y="452300"/>
                  <a:pt x="2029691" y="476855"/>
                </a:cubicBezTo>
                <a:cubicBezTo>
                  <a:pt x="2036290" y="488127"/>
                  <a:pt x="2029620" y="501410"/>
                  <a:pt x="2018646" y="506939"/>
                </a:cubicBezTo>
                <a:cubicBezTo>
                  <a:pt x="1966075" y="539679"/>
                  <a:pt x="1908842" y="564449"/>
                  <a:pt x="1857419" y="599128"/>
                </a:cubicBezTo>
                <a:cubicBezTo>
                  <a:pt x="1797962" y="639048"/>
                  <a:pt x="1748188" y="691533"/>
                  <a:pt x="1698844" y="742941"/>
                </a:cubicBezTo>
                <a:cubicBezTo>
                  <a:pt x="1680484" y="765486"/>
                  <a:pt x="1653230" y="792554"/>
                  <a:pt x="1658968" y="823858"/>
                </a:cubicBezTo>
                <a:cubicBezTo>
                  <a:pt x="1765329" y="793272"/>
                  <a:pt x="1860861" y="736551"/>
                  <a:pt x="1956967" y="683276"/>
                </a:cubicBezTo>
                <a:cubicBezTo>
                  <a:pt x="2002796" y="660875"/>
                  <a:pt x="2046474" y="634669"/>
                  <a:pt x="2090869" y="609754"/>
                </a:cubicBezTo>
                <a:cubicBezTo>
                  <a:pt x="2111094" y="597333"/>
                  <a:pt x="2149393" y="580891"/>
                  <a:pt x="2158717" y="613703"/>
                </a:cubicBezTo>
                <a:cubicBezTo>
                  <a:pt x="2171339" y="650033"/>
                  <a:pt x="2189843" y="683851"/>
                  <a:pt x="2204474" y="719463"/>
                </a:cubicBezTo>
                <a:cubicBezTo>
                  <a:pt x="2239474" y="804975"/>
                  <a:pt x="2263644" y="897452"/>
                  <a:pt x="2278490" y="988277"/>
                </a:cubicBezTo>
                <a:cubicBezTo>
                  <a:pt x="2287312" y="1025469"/>
                  <a:pt x="2292404" y="1063379"/>
                  <a:pt x="2301871" y="1100499"/>
                </a:cubicBezTo>
                <a:cubicBezTo>
                  <a:pt x="2313920" y="1136901"/>
                  <a:pt x="2320877" y="1174739"/>
                  <a:pt x="2315283" y="1213079"/>
                </a:cubicBezTo>
                <a:cubicBezTo>
                  <a:pt x="2313920" y="1232537"/>
                  <a:pt x="2306820" y="1248978"/>
                  <a:pt x="2284084" y="1246035"/>
                </a:cubicBezTo>
                <a:cubicBezTo>
                  <a:pt x="2258480" y="1245173"/>
                  <a:pt x="2230366" y="1250414"/>
                  <a:pt x="2206985" y="1255153"/>
                </a:cubicBezTo>
                <a:cubicBezTo>
                  <a:pt x="2132323" y="1272600"/>
                  <a:pt x="2052929" y="1283011"/>
                  <a:pt x="1986946" y="1324798"/>
                </a:cubicBezTo>
                <a:cubicBezTo>
                  <a:pt x="1972530" y="1336860"/>
                  <a:pt x="1944702" y="1353087"/>
                  <a:pt x="1953667" y="1374842"/>
                </a:cubicBezTo>
                <a:cubicBezTo>
                  <a:pt x="1965215" y="1392719"/>
                  <a:pt x="1981638" y="1408443"/>
                  <a:pt x="2000860" y="1417705"/>
                </a:cubicBezTo>
                <a:cubicBezTo>
                  <a:pt x="2057591" y="1437378"/>
                  <a:pt x="2115254" y="1436732"/>
                  <a:pt x="2173635" y="1436086"/>
                </a:cubicBezTo>
                <a:cubicBezTo>
                  <a:pt x="2184106" y="1436014"/>
                  <a:pt x="2194649" y="1435870"/>
                  <a:pt x="2205192" y="1435870"/>
                </a:cubicBezTo>
                <a:cubicBezTo>
                  <a:pt x="2214444" y="1436588"/>
                  <a:pt x="2225990" y="1436158"/>
                  <a:pt x="2238255" y="1435655"/>
                </a:cubicBezTo>
                <a:cubicBezTo>
                  <a:pt x="2277988" y="1434147"/>
                  <a:pt x="2326041" y="1432568"/>
                  <a:pt x="2334575" y="1472201"/>
                </a:cubicBezTo>
                <a:cubicBezTo>
                  <a:pt x="2373376" y="1568985"/>
                  <a:pt x="2443949" y="2046160"/>
                  <a:pt x="2348059" y="2100798"/>
                </a:cubicBezTo>
                <a:cubicBezTo>
                  <a:pt x="2326973" y="2110061"/>
                  <a:pt x="2298500" y="2093834"/>
                  <a:pt x="2277701" y="2092039"/>
                </a:cubicBezTo>
                <a:cubicBezTo>
                  <a:pt x="2234525" y="2083495"/>
                  <a:pt x="2191134" y="2075238"/>
                  <a:pt x="2147385" y="2069925"/>
                </a:cubicBezTo>
                <a:cubicBezTo>
                  <a:pt x="2069425" y="2059371"/>
                  <a:pt x="1988739" y="2049175"/>
                  <a:pt x="1910277" y="2054775"/>
                </a:cubicBezTo>
                <a:cubicBezTo>
                  <a:pt x="1886394" y="2056642"/>
                  <a:pt x="1858279" y="2059442"/>
                  <a:pt x="1837552" y="2070571"/>
                </a:cubicBezTo>
                <a:cubicBezTo>
                  <a:pt x="1874632" y="2094695"/>
                  <a:pt x="1912858" y="2110635"/>
                  <a:pt x="1950297" y="2133036"/>
                </a:cubicBezTo>
                <a:cubicBezTo>
                  <a:pt x="2060818" y="2177839"/>
                  <a:pt x="2182241" y="2173028"/>
                  <a:pt x="2298787" y="2180639"/>
                </a:cubicBezTo>
                <a:cubicBezTo>
                  <a:pt x="2387792" y="2185090"/>
                  <a:pt x="2377751" y="2193491"/>
                  <a:pt x="2374165" y="2275772"/>
                </a:cubicBezTo>
                <a:cubicBezTo>
                  <a:pt x="2367136" y="2357048"/>
                  <a:pt x="2346266" y="2441268"/>
                  <a:pt x="2315713" y="2516872"/>
                </a:cubicBezTo>
                <a:cubicBezTo>
                  <a:pt x="2287957" y="2581276"/>
                  <a:pt x="2248511" y="2639361"/>
                  <a:pt x="2208562" y="2696728"/>
                </a:cubicBezTo>
                <a:cubicBezTo>
                  <a:pt x="2165817" y="2752085"/>
                  <a:pt x="2121709" y="2807800"/>
                  <a:pt x="2068420" y="2853465"/>
                </a:cubicBezTo>
                <a:cubicBezTo>
                  <a:pt x="2040736" y="2876368"/>
                  <a:pt x="2010327" y="2895539"/>
                  <a:pt x="1979774" y="2914350"/>
                </a:cubicBezTo>
                <a:cubicBezTo>
                  <a:pt x="1950297" y="2931366"/>
                  <a:pt x="1922326" y="2952475"/>
                  <a:pt x="1889836" y="2963317"/>
                </a:cubicBezTo>
                <a:cubicBezTo>
                  <a:pt x="1853259" y="2977964"/>
                  <a:pt x="1830380" y="2949244"/>
                  <a:pt x="1811302" y="2922176"/>
                </a:cubicBezTo>
                <a:cubicBezTo>
                  <a:pt x="1782040" y="2885128"/>
                  <a:pt x="1754213" y="2847074"/>
                  <a:pt x="1723301" y="2811319"/>
                </a:cubicBezTo>
                <a:cubicBezTo>
                  <a:pt x="1685791" y="2766301"/>
                  <a:pt x="1633507" y="2738874"/>
                  <a:pt x="1584235" y="2709005"/>
                </a:cubicBezTo>
                <a:cubicBezTo>
                  <a:pt x="1553682" y="2689907"/>
                  <a:pt x="1526285" y="2665854"/>
                  <a:pt x="1495086" y="2647618"/>
                </a:cubicBezTo>
                <a:cubicBezTo>
                  <a:pt x="1463673" y="2632109"/>
                  <a:pt x="1433550" y="2614590"/>
                  <a:pt x="1400128" y="2605687"/>
                </a:cubicBezTo>
                <a:cubicBezTo>
                  <a:pt x="1414329" y="2626221"/>
                  <a:pt x="1425804" y="2646541"/>
                  <a:pt x="1441870" y="2664921"/>
                </a:cubicBezTo>
                <a:cubicBezTo>
                  <a:pt x="1471562" y="2697661"/>
                  <a:pt x="1507638" y="2723365"/>
                  <a:pt x="1541561" y="2751367"/>
                </a:cubicBezTo>
                <a:cubicBezTo>
                  <a:pt x="1595495" y="2797390"/>
                  <a:pt x="1642114" y="2851382"/>
                  <a:pt x="1694828" y="2898770"/>
                </a:cubicBezTo>
                <a:cubicBezTo>
                  <a:pt x="1711324" y="2912699"/>
                  <a:pt x="1724305" y="2930146"/>
                  <a:pt x="1740156" y="2944721"/>
                </a:cubicBezTo>
                <a:cubicBezTo>
                  <a:pt x="1754428" y="2956209"/>
                  <a:pt x="1768987" y="2967194"/>
                  <a:pt x="1782973" y="2979040"/>
                </a:cubicBezTo>
                <a:cubicBezTo>
                  <a:pt x="1798966" y="2996200"/>
                  <a:pt x="1838556" y="3011278"/>
                  <a:pt x="1829950" y="3039423"/>
                </a:cubicBezTo>
                <a:cubicBezTo>
                  <a:pt x="1820411" y="3057229"/>
                  <a:pt x="1803628" y="3070368"/>
                  <a:pt x="1791005" y="3086092"/>
                </a:cubicBezTo>
                <a:cubicBezTo>
                  <a:pt x="1770350" y="3110360"/>
                  <a:pt x="1753280" y="3137787"/>
                  <a:pt x="1730043" y="3159758"/>
                </a:cubicBezTo>
                <a:cubicBezTo>
                  <a:pt x="1703865" y="3183523"/>
                  <a:pt x="1670730" y="3197452"/>
                  <a:pt x="1638384" y="3210735"/>
                </a:cubicBezTo>
                <a:cubicBezTo>
                  <a:pt x="1581581" y="3233351"/>
                  <a:pt x="1525281" y="3260922"/>
                  <a:pt x="1462812" y="3261281"/>
                </a:cubicBezTo>
                <a:cubicBezTo>
                  <a:pt x="1451050" y="3261568"/>
                  <a:pt x="1438284" y="3262574"/>
                  <a:pt x="1425446" y="3262574"/>
                </a:cubicBezTo>
                <a:cubicBezTo>
                  <a:pt x="1401635" y="3262717"/>
                  <a:pt x="1378110" y="3259343"/>
                  <a:pt x="1361543" y="324218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20"/>
          <p:cNvSpPr/>
          <p:nvPr/>
        </p:nvSpPr>
        <p:spPr>
          <a:xfrm>
            <a:off x="7822157" y="5342027"/>
            <a:ext cx="26" cy="143"/>
          </a:xfrm>
          <a:custGeom>
            <a:avLst/>
            <a:gdLst/>
            <a:ahLst/>
            <a:cxnLst/>
            <a:rect l="l" t="t" r="r" b="b"/>
            <a:pathLst>
              <a:path w="53" h="287" extrusionOk="0">
                <a:moveTo>
                  <a:pt x="54" y="0"/>
                </a:moveTo>
                <a:cubicBezTo>
                  <a:pt x="54" y="72"/>
                  <a:pt x="54" y="215"/>
                  <a:pt x="54" y="287"/>
                </a:cubicBezTo>
                <a:cubicBezTo>
                  <a:pt x="-18" y="215"/>
                  <a:pt x="-18" y="144"/>
                  <a:pt x="54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7509666" y="4138823"/>
            <a:ext cx="548103" cy="1609447"/>
          </a:xfrm>
          <a:custGeom>
            <a:avLst/>
            <a:gdLst/>
            <a:ahLst/>
            <a:cxnLst/>
            <a:rect l="l" t="t" r="r" b="b"/>
            <a:pathLst>
              <a:path w="1096206" h="3218894" extrusionOk="0">
                <a:moveTo>
                  <a:pt x="99252" y="3218163"/>
                </a:moveTo>
                <a:cubicBezTo>
                  <a:pt x="51557" y="3209763"/>
                  <a:pt x="-40030" y="3190305"/>
                  <a:pt x="19427" y="3128343"/>
                </a:cubicBezTo>
                <a:cubicBezTo>
                  <a:pt x="54283" y="3082320"/>
                  <a:pt x="88494" y="3035795"/>
                  <a:pt x="120983" y="2987977"/>
                </a:cubicBezTo>
                <a:cubicBezTo>
                  <a:pt x="164159" y="2921635"/>
                  <a:pt x="208625" y="2859529"/>
                  <a:pt x="249363" y="2792541"/>
                </a:cubicBezTo>
                <a:cubicBezTo>
                  <a:pt x="295909" y="2711911"/>
                  <a:pt x="339802" y="2629701"/>
                  <a:pt x="382619" y="2546989"/>
                </a:cubicBezTo>
                <a:cubicBezTo>
                  <a:pt x="412957" y="2486606"/>
                  <a:pt x="437557" y="2423782"/>
                  <a:pt x="462731" y="2361174"/>
                </a:cubicBezTo>
                <a:cubicBezTo>
                  <a:pt x="532515" y="2203145"/>
                  <a:pt x="590896" y="2040593"/>
                  <a:pt x="653508" y="1879692"/>
                </a:cubicBezTo>
                <a:cubicBezTo>
                  <a:pt x="699553" y="1767758"/>
                  <a:pt x="734839" y="1652377"/>
                  <a:pt x="769623" y="1536709"/>
                </a:cubicBezTo>
                <a:cubicBezTo>
                  <a:pt x="798455" y="1443730"/>
                  <a:pt x="831447" y="1351971"/>
                  <a:pt x="857840" y="1258274"/>
                </a:cubicBezTo>
                <a:cubicBezTo>
                  <a:pt x="916651" y="1043955"/>
                  <a:pt x="950646" y="824609"/>
                  <a:pt x="993965" y="607059"/>
                </a:cubicBezTo>
                <a:cubicBezTo>
                  <a:pt x="1018207" y="479760"/>
                  <a:pt x="1042377" y="350163"/>
                  <a:pt x="1051916" y="221141"/>
                </a:cubicBezTo>
                <a:cubicBezTo>
                  <a:pt x="1053996" y="171026"/>
                  <a:pt x="1060881" y="119905"/>
                  <a:pt x="1060665" y="70005"/>
                </a:cubicBezTo>
                <a:cubicBezTo>
                  <a:pt x="1060379" y="53922"/>
                  <a:pt x="1056147" y="38054"/>
                  <a:pt x="1057510" y="21972"/>
                </a:cubicBezTo>
                <a:cubicBezTo>
                  <a:pt x="1058084" y="15510"/>
                  <a:pt x="1064180" y="10268"/>
                  <a:pt x="1070563" y="9981"/>
                </a:cubicBezTo>
                <a:cubicBezTo>
                  <a:pt x="1070491" y="5027"/>
                  <a:pt x="1074077" y="-3373"/>
                  <a:pt x="1079815" y="1437"/>
                </a:cubicBezTo>
                <a:cubicBezTo>
                  <a:pt x="1082899" y="5314"/>
                  <a:pt x="1082540" y="11130"/>
                  <a:pt x="1082827" y="15940"/>
                </a:cubicBezTo>
                <a:cubicBezTo>
                  <a:pt x="1107714" y="99155"/>
                  <a:pt x="1091147" y="190052"/>
                  <a:pt x="1086413" y="275134"/>
                </a:cubicBezTo>
                <a:cubicBezTo>
                  <a:pt x="1080962" y="389581"/>
                  <a:pt x="1087130" y="504531"/>
                  <a:pt x="1074651" y="618547"/>
                </a:cubicBezTo>
                <a:cubicBezTo>
                  <a:pt x="1064538" y="705854"/>
                  <a:pt x="1053135" y="793162"/>
                  <a:pt x="1040010" y="880110"/>
                </a:cubicBezTo>
                <a:cubicBezTo>
                  <a:pt x="1019570" y="986875"/>
                  <a:pt x="996045" y="1093424"/>
                  <a:pt x="972377" y="1199255"/>
                </a:cubicBezTo>
                <a:cubicBezTo>
                  <a:pt x="950861" y="1295537"/>
                  <a:pt x="929417" y="1391819"/>
                  <a:pt x="903167" y="1486881"/>
                </a:cubicBezTo>
                <a:cubicBezTo>
                  <a:pt x="879356" y="1570742"/>
                  <a:pt x="846867" y="1652305"/>
                  <a:pt x="817748" y="1734227"/>
                </a:cubicBezTo>
                <a:cubicBezTo>
                  <a:pt x="777011" y="1858655"/>
                  <a:pt x="739860" y="1984518"/>
                  <a:pt x="687790" y="2104781"/>
                </a:cubicBezTo>
                <a:cubicBezTo>
                  <a:pt x="647986" y="2201206"/>
                  <a:pt x="620803" y="2300648"/>
                  <a:pt x="582791" y="2397289"/>
                </a:cubicBezTo>
                <a:cubicBezTo>
                  <a:pt x="487834" y="2631855"/>
                  <a:pt x="399402" y="2873530"/>
                  <a:pt x="254742" y="3082967"/>
                </a:cubicBezTo>
                <a:cubicBezTo>
                  <a:pt x="226412" y="3121666"/>
                  <a:pt x="198083" y="3161299"/>
                  <a:pt x="159640" y="3190593"/>
                </a:cubicBezTo>
                <a:cubicBezTo>
                  <a:pt x="141854" y="3204163"/>
                  <a:pt x="123278" y="3222830"/>
                  <a:pt x="99252" y="3218163"/>
                </a:cubicBezTo>
                <a:close/>
                <a:moveTo>
                  <a:pt x="107643" y="3185710"/>
                </a:moveTo>
                <a:cubicBezTo>
                  <a:pt x="107786" y="3185710"/>
                  <a:pt x="107930" y="3185710"/>
                  <a:pt x="108001" y="3185710"/>
                </a:cubicBezTo>
                <a:cubicBezTo>
                  <a:pt x="109364" y="3185351"/>
                  <a:pt x="110727" y="3184921"/>
                  <a:pt x="112018" y="3184418"/>
                </a:cubicBezTo>
                <a:cubicBezTo>
                  <a:pt x="111301" y="3184705"/>
                  <a:pt x="110655" y="3184921"/>
                  <a:pt x="109938" y="3185136"/>
                </a:cubicBezTo>
                <a:cubicBezTo>
                  <a:pt x="244486" y="3103573"/>
                  <a:pt x="376738" y="2805249"/>
                  <a:pt x="440713" y="2657487"/>
                </a:cubicBezTo>
                <a:cubicBezTo>
                  <a:pt x="480159" y="2570683"/>
                  <a:pt x="512003" y="2480503"/>
                  <a:pt x="548724" y="2392550"/>
                </a:cubicBezTo>
                <a:cubicBezTo>
                  <a:pt x="584154" y="2304022"/>
                  <a:pt x="610117" y="2212048"/>
                  <a:pt x="644471" y="2123161"/>
                </a:cubicBezTo>
                <a:cubicBezTo>
                  <a:pt x="692596" y="2008427"/>
                  <a:pt x="734337" y="1891395"/>
                  <a:pt x="769910" y="1772209"/>
                </a:cubicBezTo>
                <a:cubicBezTo>
                  <a:pt x="793865" y="1695384"/>
                  <a:pt x="825279" y="1621216"/>
                  <a:pt x="850022" y="1544679"/>
                </a:cubicBezTo>
                <a:cubicBezTo>
                  <a:pt x="876415" y="1466562"/>
                  <a:pt x="894704" y="1386004"/>
                  <a:pt x="914284" y="1305948"/>
                </a:cubicBezTo>
                <a:cubicBezTo>
                  <a:pt x="954017" y="1116830"/>
                  <a:pt x="1005297" y="929436"/>
                  <a:pt x="1025666" y="736943"/>
                </a:cubicBezTo>
                <a:cubicBezTo>
                  <a:pt x="1039221" y="643820"/>
                  <a:pt x="1050338" y="550123"/>
                  <a:pt x="1049262" y="456210"/>
                </a:cubicBezTo>
                <a:cubicBezTo>
                  <a:pt x="1004867" y="709372"/>
                  <a:pt x="962265" y="963253"/>
                  <a:pt x="902809" y="1213399"/>
                </a:cubicBezTo>
                <a:cubicBezTo>
                  <a:pt x="877204" y="1313918"/>
                  <a:pt x="843352" y="1412067"/>
                  <a:pt x="811437" y="1510718"/>
                </a:cubicBezTo>
                <a:cubicBezTo>
                  <a:pt x="785761" y="1591922"/>
                  <a:pt x="763025" y="1674132"/>
                  <a:pt x="735054" y="1754618"/>
                </a:cubicBezTo>
                <a:cubicBezTo>
                  <a:pt x="706366" y="1839054"/>
                  <a:pt x="671295" y="1921048"/>
                  <a:pt x="640168" y="2004550"/>
                </a:cubicBezTo>
                <a:cubicBezTo>
                  <a:pt x="593980" y="2133931"/>
                  <a:pt x="541265" y="2260656"/>
                  <a:pt x="487690" y="2387165"/>
                </a:cubicBezTo>
                <a:cubicBezTo>
                  <a:pt x="462444" y="2450922"/>
                  <a:pt x="436768" y="2514536"/>
                  <a:pt x="405140" y="2575421"/>
                </a:cubicBezTo>
                <a:cubicBezTo>
                  <a:pt x="373941" y="2636594"/>
                  <a:pt x="340089" y="2696330"/>
                  <a:pt x="307815" y="2757000"/>
                </a:cubicBezTo>
                <a:cubicBezTo>
                  <a:pt x="269660" y="2828296"/>
                  <a:pt x="222611" y="2893920"/>
                  <a:pt x="178359" y="2961339"/>
                </a:cubicBezTo>
                <a:cubicBezTo>
                  <a:pt x="133247" y="3030841"/>
                  <a:pt x="84262" y="3097613"/>
                  <a:pt x="34273" y="3163668"/>
                </a:cubicBezTo>
                <a:cubicBezTo>
                  <a:pt x="57223" y="3177310"/>
                  <a:pt x="82039" y="3181690"/>
                  <a:pt x="107643" y="31857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687529" y="5304431"/>
            <a:ext cx="64991" cy="32030"/>
          </a:xfrm>
          <a:custGeom>
            <a:avLst/>
            <a:gdLst/>
            <a:ahLst/>
            <a:cxnLst/>
            <a:rect l="l" t="t" r="r" b="b"/>
            <a:pathLst>
              <a:path w="129983" h="64060" extrusionOk="0">
                <a:moveTo>
                  <a:pt x="13268" y="63990"/>
                </a:moveTo>
                <a:cubicBezTo>
                  <a:pt x="7602" y="64636"/>
                  <a:pt x="-4662" y="60831"/>
                  <a:pt x="1864" y="53723"/>
                </a:cubicBezTo>
                <a:cubicBezTo>
                  <a:pt x="9036" y="48266"/>
                  <a:pt x="17643" y="45179"/>
                  <a:pt x="25747" y="41302"/>
                </a:cubicBezTo>
                <a:cubicBezTo>
                  <a:pt x="21946" y="19259"/>
                  <a:pt x="74876" y="8274"/>
                  <a:pt x="91156" y="3033"/>
                </a:cubicBezTo>
                <a:cubicBezTo>
                  <a:pt x="106720" y="-3142"/>
                  <a:pt x="134404" y="-1275"/>
                  <a:pt x="129383" y="21772"/>
                </a:cubicBezTo>
                <a:cubicBezTo>
                  <a:pt x="124937" y="35701"/>
                  <a:pt x="107795" y="35917"/>
                  <a:pt x="96320" y="40871"/>
                </a:cubicBezTo>
                <a:cubicBezTo>
                  <a:pt x="69210" y="50133"/>
                  <a:pt x="42386" y="63129"/>
                  <a:pt x="13268" y="639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7797512" y="5318095"/>
            <a:ext cx="66893" cy="66152"/>
          </a:xfrm>
          <a:custGeom>
            <a:avLst/>
            <a:gdLst/>
            <a:ahLst/>
            <a:cxnLst/>
            <a:rect l="l" t="t" r="r" b="b"/>
            <a:pathLst>
              <a:path w="133787" h="132304" extrusionOk="0">
                <a:moveTo>
                  <a:pt x="113175" y="131652"/>
                </a:moveTo>
                <a:cubicBezTo>
                  <a:pt x="90153" y="118441"/>
                  <a:pt x="73585" y="95465"/>
                  <a:pt x="55153" y="76582"/>
                </a:cubicBezTo>
                <a:cubicBezTo>
                  <a:pt x="34856" y="56191"/>
                  <a:pt x="10328" y="36231"/>
                  <a:pt x="0" y="8661"/>
                </a:cubicBezTo>
                <a:cubicBezTo>
                  <a:pt x="3945" y="-18623"/>
                  <a:pt x="43534" y="26682"/>
                  <a:pt x="52499" y="33288"/>
                </a:cubicBezTo>
                <a:cubicBezTo>
                  <a:pt x="79395" y="53894"/>
                  <a:pt x="100480" y="80531"/>
                  <a:pt x="126802" y="101855"/>
                </a:cubicBezTo>
                <a:cubicBezTo>
                  <a:pt x="141361" y="112769"/>
                  <a:pt x="131392" y="136534"/>
                  <a:pt x="113175" y="1316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20"/>
          <p:cNvSpPr/>
          <p:nvPr/>
        </p:nvSpPr>
        <p:spPr>
          <a:xfrm>
            <a:off x="7526803" y="5029690"/>
            <a:ext cx="294027" cy="121074"/>
          </a:xfrm>
          <a:custGeom>
            <a:avLst/>
            <a:gdLst/>
            <a:ahLst/>
            <a:cxnLst/>
            <a:rect l="l" t="t" r="r" b="b"/>
            <a:pathLst>
              <a:path w="588054" h="242148" extrusionOk="0">
                <a:moveTo>
                  <a:pt x="574911" y="240981"/>
                </a:moveTo>
                <a:cubicBezTo>
                  <a:pt x="561141" y="230570"/>
                  <a:pt x="550383" y="216067"/>
                  <a:pt x="534963" y="207523"/>
                </a:cubicBezTo>
                <a:cubicBezTo>
                  <a:pt x="494154" y="182537"/>
                  <a:pt x="446819" y="171337"/>
                  <a:pt x="404216" y="150012"/>
                </a:cubicBezTo>
                <a:cubicBezTo>
                  <a:pt x="349350" y="123088"/>
                  <a:pt x="289320" y="109518"/>
                  <a:pt x="232876" y="86399"/>
                </a:cubicBezTo>
                <a:cubicBezTo>
                  <a:pt x="169977" y="66367"/>
                  <a:pt x="104640" y="54951"/>
                  <a:pt x="40665" y="38724"/>
                </a:cubicBezTo>
                <a:cubicBezTo>
                  <a:pt x="25819" y="34273"/>
                  <a:pt x="-1578" y="35852"/>
                  <a:pt x="71" y="14169"/>
                </a:cubicBezTo>
                <a:cubicBezTo>
                  <a:pt x="1219" y="5697"/>
                  <a:pt x="9682" y="-1411"/>
                  <a:pt x="18432" y="240"/>
                </a:cubicBezTo>
                <a:cubicBezTo>
                  <a:pt x="88144" y="16108"/>
                  <a:pt x="158143" y="31903"/>
                  <a:pt x="227139" y="50715"/>
                </a:cubicBezTo>
                <a:cubicBezTo>
                  <a:pt x="263573" y="62920"/>
                  <a:pt x="302086" y="79362"/>
                  <a:pt x="338162" y="90348"/>
                </a:cubicBezTo>
                <a:cubicBezTo>
                  <a:pt x="377393" y="102840"/>
                  <a:pt x="413684" y="121939"/>
                  <a:pt x="450978" y="138955"/>
                </a:cubicBezTo>
                <a:cubicBezTo>
                  <a:pt x="482320" y="152669"/>
                  <a:pt x="515670" y="164157"/>
                  <a:pt x="544000" y="182824"/>
                </a:cubicBezTo>
                <a:cubicBezTo>
                  <a:pt x="556838" y="191081"/>
                  <a:pt x="599727" y="224898"/>
                  <a:pt x="585024" y="240335"/>
                </a:cubicBezTo>
                <a:cubicBezTo>
                  <a:pt x="581940" y="242633"/>
                  <a:pt x="578139" y="242633"/>
                  <a:pt x="574911" y="2409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20"/>
          <p:cNvSpPr/>
          <p:nvPr/>
        </p:nvSpPr>
        <p:spPr>
          <a:xfrm>
            <a:off x="7855554" y="5128389"/>
            <a:ext cx="341321" cy="39988"/>
          </a:xfrm>
          <a:custGeom>
            <a:avLst/>
            <a:gdLst/>
            <a:ahLst/>
            <a:cxnLst/>
            <a:rect l="l" t="t" r="r" b="b"/>
            <a:pathLst>
              <a:path w="682642" h="79976" extrusionOk="0">
                <a:moveTo>
                  <a:pt x="3618" y="79481"/>
                </a:moveTo>
                <a:cubicBezTo>
                  <a:pt x="-829" y="78476"/>
                  <a:pt x="-1331" y="71655"/>
                  <a:pt x="2973" y="70004"/>
                </a:cubicBezTo>
                <a:cubicBezTo>
                  <a:pt x="4909" y="69286"/>
                  <a:pt x="6630" y="67922"/>
                  <a:pt x="8567" y="67132"/>
                </a:cubicBezTo>
                <a:cubicBezTo>
                  <a:pt x="28433" y="58947"/>
                  <a:pt x="48515" y="51336"/>
                  <a:pt x="68669" y="44013"/>
                </a:cubicBezTo>
                <a:cubicBezTo>
                  <a:pt x="152080" y="10052"/>
                  <a:pt x="242878" y="7898"/>
                  <a:pt x="331524" y="3375"/>
                </a:cubicBezTo>
                <a:cubicBezTo>
                  <a:pt x="443193" y="2298"/>
                  <a:pt x="554862" y="72"/>
                  <a:pt x="666531" y="0"/>
                </a:cubicBezTo>
                <a:cubicBezTo>
                  <a:pt x="687689" y="718"/>
                  <a:pt x="688334" y="31951"/>
                  <a:pt x="666531" y="32812"/>
                </a:cubicBezTo>
                <a:cubicBezTo>
                  <a:pt x="503223" y="34894"/>
                  <a:pt x="339342" y="29509"/>
                  <a:pt x="176536" y="44515"/>
                </a:cubicBezTo>
                <a:cubicBezTo>
                  <a:pt x="146629" y="48392"/>
                  <a:pt x="120594" y="55716"/>
                  <a:pt x="91906" y="62896"/>
                </a:cubicBezTo>
                <a:cubicBezTo>
                  <a:pt x="62859" y="68711"/>
                  <a:pt x="33526" y="82784"/>
                  <a:pt x="3618" y="7948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20"/>
          <p:cNvSpPr/>
          <p:nvPr/>
        </p:nvSpPr>
        <p:spPr>
          <a:xfrm>
            <a:off x="7953827" y="4800770"/>
            <a:ext cx="339474" cy="85951"/>
          </a:xfrm>
          <a:custGeom>
            <a:avLst/>
            <a:gdLst/>
            <a:ahLst/>
            <a:cxnLst/>
            <a:rect l="l" t="t" r="r" b="b"/>
            <a:pathLst>
              <a:path w="678947" h="171903" extrusionOk="0">
                <a:moveTo>
                  <a:pt x="4160" y="171674"/>
                </a:moveTo>
                <a:cubicBezTo>
                  <a:pt x="2941" y="171243"/>
                  <a:pt x="2080" y="170310"/>
                  <a:pt x="2008" y="169018"/>
                </a:cubicBezTo>
                <a:cubicBezTo>
                  <a:pt x="1363" y="167223"/>
                  <a:pt x="72" y="166074"/>
                  <a:pt x="0" y="164207"/>
                </a:cubicBezTo>
                <a:cubicBezTo>
                  <a:pt x="72" y="161407"/>
                  <a:pt x="4231" y="161551"/>
                  <a:pt x="4160" y="164279"/>
                </a:cubicBezTo>
                <a:cubicBezTo>
                  <a:pt x="4160" y="164135"/>
                  <a:pt x="4160" y="164135"/>
                  <a:pt x="4160" y="163992"/>
                </a:cubicBezTo>
                <a:cubicBezTo>
                  <a:pt x="4231" y="164351"/>
                  <a:pt x="4518" y="164638"/>
                  <a:pt x="4590" y="164997"/>
                </a:cubicBezTo>
                <a:cubicBezTo>
                  <a:pt x="70143" y="114810"/>
                  <a:pt x="154773" y="99229"/>
                  <a:pt x="232375" y="75895"/>
                </a:cubicBezTo>
                <a:cubicBezTo>
                  <a:pt x="372803" y="35903"/>
                  <a:pt x="517822" y="13071"/>
                  <a:pt x="663056" y="3"/>
                </a:cubicBezTo>
                <a:cubicBezTo>
                  <a:pt x="681202" y="-356"/>
                  <a:pt x="685362" y="27215"/>
                  <a:pt x="667360" y="31738"/>
                </a:cubicBezTo>
                <a:cubicBezTo>
                  <a:pt x="500251" y="46385"/>
                  <a:pt x="334361" y="74171"/>
                  <a:pt x="172560" y="119189"/>
                </a:cubicBezTo>
                <a:cubicBezTo>
                  <a:pt x="130747" y="129528"/>
                  <a:pt x="89149" y="141375"/>
                  <a:pt x="49129" y="157458"/>
                </a:cubicBezTo>
                <a:cubicBezTo>
                  <a:pt x="34498" y="161910"/>
                  <a:pt x="19795" y="173685"/>
                  <a:pt x="4160" y="1716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20"/>
          <p:cNvSpPr/>
          <p:nvPr/>
        </p:nvSpPr>
        <p:spPr>
          <a:xfrm>
            <a:off x="7593685" y="4725259"/>
            <a:ext cx="319229" cy="150471"/>
          </a:xfrm>
          <a:custGeom>
            <a:avLst/>
            <a:gdLst/>
            <a:ahLst/>
            <a:cxnLst/>
            <a:rect l="l" t="t" r="r" b="b"/>
            <a:pathLst>
              <a:path w="638458" h="300941" extrusionOk="0">
                <a:moveTo>
                  <a:pt x="630848" y="300942"/>
                </a:moveTo>
                <a:cubicBezTo>
                  <a:pt x="618728" y="298860"/>
                  <a:pt x="610552" y="287587"/>
                  <a:pt x="600654" y="281053"/>
                </a:cubicBezTo>
                <a:cubicBezTo>
                  <a:pt x="575265" y="262529"/>
                  <a:pt x="551310" y="246016"/>
                  <a:pt x="523841" y="232302"/>
                </a:cubicBezTo>
                <a:cubicBezTo>
                  <a:pt x="465891" y="207532"/>
                  <a:pt x="416045" y="166319"/>
                  <a:pt x="355442" y="147364"/>
                </a:cubicBezTo>
                <a:cubicBezTo>
                  <a:pt x="322665" y="137097"/>
                  <a:pt x="288598" y="123814"/>
                  <a:pt x="256898" y="112398"/>
                </a:cubicBezTo>
                <a:cubicBezTo>
                  <a:pt x="178435" y="85043"/>
                  <a:pt x="94594" y="75063"/>
                  <a:pt x="20291" y="36292"/>
                </a:cubicBezTo>
                <a:cubicBezTo>
                  <a:pt x="13263" y="33061"/>
                  <a:pt x="4513" y="30979"/>
                  <a:pt x="1357" y="23009"/>
                </a:cubicBezTo>
                <a:cubicBezTo>
                  <a:pt x="-4524" y="9941"/>
                  <a:pt x="9820" y="-4490"/>
                  <a:pt x="23017" y="1326"/>
                </a:cubicBezTo>
                <a:cubicBezTo>
                  <a:pt x="47760" y="10947"/>
                  <a:pt x="70926" y="24229"/>
                  <a:pt x="96172" y="32702"/>
                </a:cubicBezTo>
                <a:cubicBezTo>
                  <a:pt x="136048" y="45625"/>
                  <a:pt x="177216" y="53667"/>
                  <a:pt x="217379" y="65585"/>
                </a:cubicBezTo>
                <a:cubicBezTo>
                  <a:pt x="278485" y="83751"/>
                  <a:pt x="338157" y="107157"/>
                  <a:pt x="398044" y="128984"/>
                </a:cubicBezTo>
                <a:cubicBezTo>
                  <a:pt x="437346" y="145856"/>
                  <a:pt x="471557" y="172135"/>
                  <a:pt x="509426" y="191879"/>
                </a:cubicBezTo>
                <a:cubicBezTo>
                  <a:pt x="543708" y="208393"/>
                  <a:pt x="576699" y="227922"/>
                  <a:pt x="605746" y="252693"/>
                </a:cubicBezTo>
                <a:cubicBezTo>
                  <a:pt x="614926" y="260088"/>
                  <a:pt x="654947" y="296203"/>
                  <a:pt x="630848" y="30094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20"/>
          <p:cNvSpPr/>
          <p:nvPr/>
        </p:nvSpPr>
        <p:spPr>
          <a:xfrm>
            <a:off x="8019224" y="4454802"/>
            <a:ext cx="291996" cy="152406"/>
          </a:xfrm>
          <a:custGeom>
            <a:avLst/>
            <a:gdLst/>
            <a:ahLst/>
            <a:cxnLst/>
            <a:rect l="l" t="t" r="r" b="b"/>
            <a:pathLst>
              <a:path w="583993" h="304812" extrusionOk="0">
                <a:moveTo>
                  <a:pt x="8630" y="304802"/>
                </a:moveTo>
                <a:cubicBezTo>
                  <a:pt x="1314" y="305161"/>
                  <a:pt x="-2128" y="296330"/>
                  <a:pt x="1386" y="290514"/>
                </a:cubicBezTo>
                <a:cubicBezTo>
                  <a:pt x="2748" y="288145"/>
                  <a:pt x="6263" y="290299"/>
                  <a:pt x="4972" y="292596"/>
                </a:cubicBezTo>
                <a:cubicBezTo>
                  <a:pt x="4111" y="293889"/>
                  <a:pt x="3824" y="295540"/>
                  <a:pt x="4255" y="297048"/>
                </a:cubicBezTo>
                <a:cubicBezTo>
                  <a:pt x="26201" y="285129"/>
                  <a:pt x="43127" y="265959"/>
                  <a:pt x="63711" y="251671"/>
                </a:cubicBezTo>
                <a:cubicBezTo>
                  <a:pt x="112337" y="215915"/>
                  <a:pt x="164407" y="184755"/>
                  <a:pt x="215687" y="152876"/>
                </a:cubicBezTo>
                <a:cubicBezTo>
                  <a:pt x="326208" y="92278"/>
                  <a:pt x="446053" y="51065"/>
                  <a:pt x="561667" y="1309"/>
                </a:cubicBezTo>
                <a:cubicBezTo>
                  <a:pt x="581031" y="-6445"/>
                  <a:pt x="593798" y="22418"/>
                  <a:pt x="574218" y="31105"/>
                </a:cubicBezTo>
                <a:cubicBezTo>
                  <a:pt x="466780" y="76626"/>
                  <a:pt x="356116" y="114679"/>
                  <a:pt x="250973" y="165441"/>
                </a:cubicBezTo>
                <a:cubicBezTo>
                  <a:pt x="189079" y="198612"/>
                  <a:pt x="128618" y="234870"/>
                  <a:pt x="69305" y="272493"/>
                </a:cubicBezTo>
                <a:cubicBezTo>
                  <a:pt x="49941" y="284124"/>
                  <a:pt x="31652" y="302074"/>
                  <a:pt x="8630" y="3048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20"/>
          <p:cNvSpPr/>
          <p:nvPr/>
        </p:nvSpPr>
        <p:spPr>
          <a:xfrm>
            <a:off x="7747598" y="4453420"/>
            <a:ext cx="239222" cy="150031"/>
          </a:xfrm>
          <a:custGeom>
            <a:avLst/>
            <a:gdLst/>
            <a:ahLst/>
            <a:cxnLst/>
            <a:rect l="l" t="t" r="r" b="b"/>
            <a:pathLst>
              <a:path w="478444" h="300061" extrusionOk="0">
                <a:moveTo>
                  <a:pt x="467970" y="300028"/>
                </a:moveTo>
                <a:cubicBezTo>
                  <a:pt x="449825" y="294356"/>
                  <a:pt x="437202" y="272960"/>
                  <a:pt x="420491" y="262908"/>
                </a:cubicBezTo>
                <a:cubicBezTo>
                  <a:pt x="348555" y="213438"/>
                  <a:pt x="274324" y="166554"/>
                  <a:pt x="196866" y="126131"/>
                </a:cubicBezTo>
                <a:cubicBezTo>
                  <a:pt x="136836" y="89370"/>
                  <a:pt x="74224" y="59430"/>
                  <a:pt x="9963" y="31931"/>
                </a:cubicBezTo>
                <a:cubicBezTo>
                  <a:pt x="-9761" y="23316"/>
                  <a:pt x="2575" y="-6840"/>
                  <a:pt x="22872" y="1417"/>
                </a:cubicBezTo>
                <a:cubicBezTo>
                  <a:pt x="78958" y="26116"/>
                  <a:pt x="134900" y="51245"/>
                  <a:pt x="187471" y="82980"/>
                </a:cubicBezTo>
                <a:cubicBezTo>
                  <a:pt x="239827" y="113279"/>
                  <a:pt x="293761" y="140635"/>
                  <a:pt x="343320" y="175601"/>
                </a:cubicBezTo>
                <a:cubicBezTo>
                  <a:pt x="388575" y="206905"/>
                  <a:pt x="441792" y="231963"/>
                  <a:pt x="474712" y="277483"/>
                </a:cubicBezTo>
                <a:cubicBezTo>
                  <a:pt x="480378" y="285022"/>
                  <a:pt x="480664" y="300889"/>
                  <a:pt x="467970" y="3000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20"/>
          <p:cNvSpPr/>
          <p:nvPr/>
        </p:nvSpPr>
        <p:spPr>
          <a:xfrm>
            <a:off x="7281851" y="3973471"/>
            <a:ext cx="1165593" cy="1594588"/>
          </a:xfrm>
          <a:custGeom>
            <a:avLst/>
            <a:gdLst/>
            <a:ahLst/>
            <a:cxnLst/>
            <a:rect l="l" t="t" r="r" b="b"/>
            <a:pathLst>
              <a:path w="2331185" h="3189176" extrusionOk="0">
                <a:moveTo>
                  <a:pt x="2126495" y="2166598"/>
                </a:moveTo>
                <a:cubicBezTo>
                  <a:pt x="2056568" y="2163152"/>
                  <a:pt x="1986425" y="2152310"/>
                  <a:pt x="1919940" y="2129766"/>
                </a:cubicBezTo>
                <a:cubicBezTo>
                  <a:pt x="1892615" y="2119785"/>
                  <a:pt x="1869162" y="2102051"/>
                  <a:pt x="1842984" y="2089558"/>
                </a:cubicBezTo>
                <a:cubicBezTo>
                  <a:pt x="1817523" y="2075558"/>
                  <a:pt x="1786540" y="2064429"/>
                  <a:pt x="1768538" y="2040951"/>
                </a:cubicBezTo>
                <a:cubicBezTo>
                  <a:pt x="1754983" y="1993133"/>
                  <a:pt x="1841406" y="1984014"/>
                  <a:pt x="1873465" y="1981645"/>
                </a:cubicBezTo>
                <a:cubicBezTo>
                  <a:pt x="1945329" y="1976188"/>
                  <a:pt x="2016906" y="1982937"/>
                  <a:pt x="2088125" y="1992774"/>
                </a:cubicBezTo>
                <a:cubicBezTo>
                  <a:pt x="2159989" y="2001030"/>
                  <a:pt x="2231279" y="2013882"/>
                  <a:pt x="2301637" y="2030468"/>
                </a:cubicBezTo>
                <a:cubicBezTo>
                  <a:pt x="2304793" y="2028601"/>
                  <a:pt x="2309096" y="2022570"/>
                  <a:pt x="2310028" y="2019842"/>
                </a:cubicBezTo>
                <a:cubicBezTo>
                  <a:pt x="2342302" y="1924062"/>
                  <a:pt x="2330110" y="1820385"/>
                  <a:pt x="2322221" y="1722092"/>
                </a:cubicBezTo>
                <a:cubicBezTo>
                  <a:pt x="2310674" y="1625739"/>
                  <a:pt x="2301493" y="1525938"/>
                  <a:pt x="2268000" y="1434395"/>
                </a:cubicBezTo>
                <a:cubicBezTo>
                  <a:pt x="2252580" y="1427789"/>
                  <a:pt x="2235367" y="1428292"/>
                  <a:pt x="2218441" y="1428723"/>
                </a:cubicBezTo>
                <a:cubicBezTo>
                  <a:pt x="2211628" y="1428866"/>
                  <a:pt x="2204814" y="1429082"/>
                  <a:pt x="2198144" y="1428795"/>
                </a:cubicBezTo>
                <a:cubicBezTo>
                  <a:pt x="2178636" y="1428292"/>
                  <a:pt x="2159057" y="1428651"/>
                  <a:pt x="2139405" y="1429082"/>
                </a:cubicBezTo>
                <a:cubicBezTo>
                  <a:pt x="2098309" y="1429872"/>
                  <a:pt x="2057213" y="1430733"/>
                  <a:pt x="2016835" y="1423338"/>
                </a:cubicBezTo>
                <a:cubicBezTo>
                  <a:pt x="1992163" y="1417809"/>
                  <a:pt x="1965913" y="1414866"/>
                  <a:pt x="1943751" y="1401942"/>
                </a:cubicBezTo>
                <a:cubicBezTo>
                  <a:pt x="1885443" y="1363673"/>
                  <a:pt x="1859265" y="1314204"/>
                  <a:pt x="1924889" y="1265740"/>
                </a:cubicBezTo>
                <a:cubicBezTo>
                  <a:pt x="1985134" y="1221512"/>
                  <a:pt x="2061301" y="1207439"/>
                  <a:pt x="2132735" y="1190997"/>
                </a:cubicBezTo>
                <a:cubicBezTo>
                  <a:pt x="2171106" y="1182310"/>
                  <a:pt x="2209835" y="1172330"/>
                  <a:pt x="2249424" y="1172832"/>
                </a:cubicBezTo>
                <a:cubicBezTo>
                  <a:pt x="2257242" y="1131045"/>
                  <a:pt x="2243830" y="1091125"/>
                  <a:pt x="2233072" y="1051277"/>
                </a:cubicBezTo>
                <a:cubicBezTo>
                  <a:pt x="2228625" y="1032250"/>
                  <a:pt x="2225900" y="1012865"/>
                  <a:pt x="2222457" y="995848"/>
                </a:cubicBezTo>
                <a:cubicBezTo>
                  <a:pt x="2205460" y="909044"/>
                  <a:pt x="2188964" y="822239"/>
                  <a:pt x="2159630" y="738593"/>
                </a:cubicBezTo>
                <a:cubicBezTo>
                  <a:pt x="2142346" y="686396"/>
                  <a:pt x="2114590" y="638650"/>
                  <a:pt x="2096014" y="587026"/>
                </a:cubicBezTo>
                <a:cubicBezTo>
                  <a:pt x="2057787" y="602463"/>
                  <a:pt x="2023720" y="626516"/>
                  <a:pt x="1987142" y="645399"/>
                </a:cubicBezTo>
                <a:cubicBezTo>
                  <a:pt x="1958741" y="660261"/>
                  <a:pt x="1933065" y="672251"/>
                  <a:pt x="1905668" y="687257"/>
                </a:cubicBezTo>
                <a:cubicBezTo>
                  <a:pt x="1842912" y="722152"/>
                  <a:pt x="1779870" y="756687"/>
                  <a:pt x="1712309" y="781457"/>
                </a:cubicBezTo>
                <a:cubicBezTo>
                  <a:pt x="1682760" y="791725"/>
                  <a:pt x="1653211" y="806946"/>
                  <a:pt x="1621941" y="809818"/>
                </a:cubicBezTo>
                <a:cubicBezTo>
                  <a:pt x="1579196" y="798258"/>
                  <a:pt x="1603151" y="739024"/>
                  <a:pt x="1621583" y="714756"/>
                </a:cubicBezTo>
                <a:cubicBezTo>
                  <a:pt x="1666551" y="657246"/>
                  <a:pt x="1720700" y="606627"/>
                  <a:pt x="1776140" y="559312"/>
                </a:cubicBezTo>
                <a:cubicBezTo>
                  <a:pt x="1832298" y="514581"/>
                  <a:pt x="1897850" y="484641"/>
                  <a:pt x="1958454" y="446947"/>
                </a:cubicBezTo>
                <a:cubicBezTo>
                  <a:pt x="1855894" y="412555"/>
                  <a:pt x="1833158" y="366030"/>
                  <a:pt x="1763446" y="293298"/>
                </a:cubicBezTo>
                <a:cubicBezTo>
                  <a:pt x="1704348" y="232197"/>
                  <a:pt x="1655793" y="161404"/>
                  <a:pt x="1597341" y="100375"/>
                </a:cubicBezTo>
                <a:cubicBezTo>
                  <a:pt x="1564708" y="61388"/>
                  <a:pt x="1521891" y="35828"/>
                  <a:pt x="1486963" y="0"/>
                </a:cubicBezTo>
                <a:cubicBezTo>
                  <a:pt x="1477353" y="25489"/>
                  <a:pt x="1459566" y="46454"/>
                  <a:pt x="1439413" y="64332"/>
                </a:cubicBezTo>
                <a:cubicBezTo>
                  <a:pt x="1418829" y="88600"/>
                  <a:pt x="1400253" y="114591"/>
                  <a:pt x="1376944" y="136418"/>
                </a:cubicBezTo>
                <a:cubicBezTo>
                  <a:pt x="1341801" y="171168"/>
                  <a:pt x="1298195" y="195293"/>
                  <a:pt x="1256382" y="220996"/>
                </a:cubicBezTo>
                <a:cubicBezTo>
                  <a:pt x="1186024" y="265296"/>
                  <a:pt x="1108566" y="296313"/>
                  <a:pt x="1036702" y="338172"/>
                </a:cubicBezTo>
                <a:cubicBezTo>
                  <a:pt x="1050544" y="351886"/>
                  <a:pt x="1067183" y="362296"/>
                  <a:pt x="1082388" y="374430"/>
                </a:cubicBezTo>
                <a:cubicBezTo>
                  <a:pt x="1123842" y="407386"/>
                  <a:pt x="1160061" y="446516"/>
                  <a:pt x="1195634" y="485647"/>
                </a:cubicBezTo>
                <a:cubicBezTo>
                  <a:pt x="1239958" y="535259"/>
                  <a:pt x="1273021" y="593919"/>
                  <a:pt x="1302642" y="653225"/>
                </a:cubicBezTo>
                <a:cubicBezTo>
                  <a:pt x="1325090" y="706284"/>
                  <a:pt x="1342016" y="768462"/>
                  <a:pt x="1323225" y="825039"/>
                </a:cubicBezTo>
                <a:cubicBezTo>
                  <a:pt x="1300131" y="889945"/>
                  <a:pt x="1224610" y="880181"/>
                  <a:pt x="1178924" y="845574"/>
                </a:cubicBezTo>
                <a:cubicBezTo>
                  <a:pt x="1126568" y="801130"/>
                  <a:pt x="1079160" y="751445"/>
                  <a:pt x="1037204" y="697022"/>
                </a:cubicBezTo>
                <a:cubicBezTo>
                  <a:pt x="970862" y="622639"/>
                  <a:pt x="914705" y="540788"/>
                  <a:pt x="868374" y="452619"/>
                </a:cubicBezTo>
                <a:cubicBezTo>
                  <a:pt x="802391" y="478180"/>
                  <a:pt x="741357" y="513576"/>
                  <a:pt x="679318" y="545742"/>
                </a:cubicBezTo>
                <a:cubicBezTo>
                  <a:pt x="619862" y="581857"/>
                  <a:pt x="565856" y="621849"/>
                  <a:pt x="509484" y="661984"/>
                </a:cubicBezTo>
                <a:cubicBezTo>
                  <a:pt x="476851" y="687257"/>
                  <a:pt x="447015" y="715761"/>
                  <a:pt x="416319" y="743260"/>
                </a:cubicBezTo>
                <a:cubicBezTo>
                  <a:pt x="382897" y="773272"/>
                  <a:pt x="347396" y="801202"/>
                  <a:pt x="316914" y="834373"/>
                </a:cubicBezTo>
                <a:cubicBezTo>
                  <a:pt x="350695" y="851246"/>
                  <a:pt x="388348" y="857420"/>
                  <a:pt x="422200" y="874149"/>
                </a:cubicBezTo>
                <a:cubicBezTo>
                  <a:pt x="498296" y="910049"/>
                  <a:pt x="569442" y="950687"/>
                  <a:pt x="642382" y="991684"/>
                </a:cubicBezTo>
                <a:cubicBezTo>
                  <a:pt x="750322" y="1048979"/>
                  <a:pt x="860341" y="1114388"/>
                  <a:pt x="933998" y="1214404"/>
                </a:cubicBezTo>
                <a:cubicBezTo>
                  <a:pt x="955084" y="1244846"/>
                  <a:pt x="992665" y="1310973"/>
                  <a:pt x="961825" y="1343857"/>
                </a:cubicBezTo>
                <a:cubicBezTo>
                  <a:pt x="931273" y="1376812"/>
                  <a:pt x="889890" y="1364965"/>
                  <a:pt x="855536" y="1345652"/>
                </a:cubicBezTo>
                <a:cubicBezTo>
                  <a:pt x="787616" y="1314204"/>
                  <a:pt x="725937" y="1272202"/>
                  <a:pt x="662751" y="1232641"/>
                </a:cubicBezTo>
                <a:cubicBezTo>
                  <a:pt x="615774" y="1206649"/>
                  <a:pt x="574535" y="1171899"/>
                  <a:pt x="527629" y="1145908"/>
                </a:cubicBezTo>
                <a:cubicBezTo>
                  <a:pt x="498080" y="1129968"/>
                  <a:pt x="467958" y="1114819"/>
                  <a:pt x="440632" y="1095002"/>
                </a:cubicBezTo>
                <a:cubicBezTo>
                  <a:pt x="394373" y="1058170"/>
                  <a:pt x="342590" y="1029450"/>
                  <a:pt x="291310" y="1000372"/>
                </a:cubicBezTo>
                <a:cubicBezTo>
                  <a:pt x="290521" y="1000228"/>
                  <a:pt x="289732" y="1000228"/>
                  <a:pt x="288943" y="1000084"/>
                </a:cubicBezTo>
                <a:lnTo>
                  <a:pt x="285716" y="1000587"/>
                </a:lnTo>
                <a:cubicBezTo>
                  <a:pt x="282847" y="1001305"/>
                  <a:pt x="279978" y="1002167"/>
                  <a:pt x="279261" y="1002526"/>
                </a:cubicBezTo>
                <a:cubicBezTo>
                  <a:pt x="226762" y="1022701"/>
                  <a:pt x="191045" y="1069083"/>
                  <a:pt x="159201" y="1113383"/>
                </a:cubicBezTo>
                <a:cubicBezTo>
                  <a:pt x="105554" y="1184320"/>
                  <a:pt x="64028" y="1264376"/>
                  <a:pt x="40647" y="1350175"/>
                </a:cubicBezTo>
                <a:cubicBezTo>
                  <a:pt x="17911" y="1438344"/>
                  <a:pt x="9233" y="1531539"/>
                  <a:pt x="7225" y="1621718"/>
                </a:cubicBezTo>
                <a:cubicBezTo>
                  <a:pt x="10596" y="1643329"/>
                  <a:pt x="138545" y="1657833"/>
                  <a:pt x="164293" y="1663505"/>
                </a:cubicBezTo>
                <a:cubicBezTo>
                  <a:pt x="200655" y="1667238"/>
                  <a:pt x="236946" y="1670972"/>
                  <a:pt x="272591" y="1678726"/>
                </a:cubicBezTo>
                <a:cubicBezTo>
                  <a:pt x="326381" y="1687342"/>
                  <a:pt x="380315" y="1695670"/>
                  <a:pt x="431595" y="1714912"/>
                </a:cubicBezTo>
                <a:cubicBezTo>
                  <a:pt x="485386" y="1733149"/>
                  <a:pt x="542762" y="1737242"/>
                  <a:pt x="596768" y="1754545"/>
                </a:cubicBezTo>
                <a:cubicBezTo>
                  <a:pt x="630548" y="1765459"/>
                  <a:pt x="664329" y="1776588"/>
                  <a:pt x="697822" y="1788219"/>
                </a:cubicBezTo>
                <a:cubicBezTo>
                  <a:pt x="725219" y="1800138"/>
                  <a:pt x="758785" y="1807748"/>
                  <a:pt x="777791" y="1832088"/>
                </a:cubicBezTo>
                <a:cubicBezTo>
                  <a:pt x="793282" y="1861095"/>
                  <a:pt x="794860" y="1898645"/>
                  <a:pt x="773200" y="1924996"/>
                </a:cubicBezTo>
                <a:cubicBezTo>
                  <a:pt x="735404" y="1973891"/>
                  <a:pt x="662823" y="1961469"/>
                  <a:pt x="607956" y="1964700"/>
                </a:cubicBezTo>
                <a:cubicBezTo>
                  <a:pt x="518306" y="1964916"/>
                  <a:pt x="430663" y="1940073"/>
                  <a:pt x="344096" y="1919898"/>
                </a:cubicBezTo>
                <a:cubicBezTo>
                  <a:pt x="261044" y="1903958"/>
                  <a:pt x="174190" y="1893619"/>
                  <a:pt x="91855" y="1876460"/>
                </a:cubicBezTo>
                <a:cubicBezTo>
                  <a:pt x="43659" y="1867628"/>
                  <a:pt x="17911" y="1853771"/>
                  <a:pt x="8659" y="1915590"/>
                </a:cubicBezTo>
                <a:cubicBezTo>
                  <a:pt x="-8840" y="2032263"/>
                  <a:pt x="-162" y="2154321"/>
                  <a:pt x="37850" y="2265896"/>
                </a:cubicBezTo>
                <a:cubicBezTo>
                  <a:pt x="61733" y="2330371"/>
                  <a:pt x="94652" y="2390610"/>
                  <a:pt x="129652" y="2449485"/>
                </a:cubicBezTo>
                <a:cubicBezTo>
                  <a:pt x="143135" y="2457957"/>
                  <a:pt x="160420" y="2457383"/>
                  <a:pt x="176844" y="2456809"/>
                </a:cubicBezTo>
                <a:cubicBezTo>
                  <a:pt x="181649" y="2456665"/>
                  <a:pt x="186455" y="2456450"/>
                  <a:pt x="191045" y="2456522"/>
                </a:cubicBezTo>
                <a:cubicBezTo>
                  <a:pt x="217940" y="2454511"/>
                  <a:pt x="244763" y="2451352"/>
                  <a:pt x="271444" y="2447618"/>
                </a:cubicBezTo>
                <a:cubicBezTo>
                  <a:pt x="329322" y="2439936"/>
                  <a:pt x="382180" y="2428592"/>
                  <a:pt x="437548" y="2413945"/>
                </a:cubicBezTo>
                <a:cubicBezTo>
                  <a:pt x="475775" y="2406047"/>
                  <a:pt x="513715" y="2396426"/>
                  <a:pt x="550006" y="2382856"/>
                </a:cubicBezTo>
                <a:cubicBezTo>
                  <a:pt x="573387" y="2375963"/>
                  <a:pt x="597915" y="2374240"/>
                  <a:pt x="621870" y="2370650"/>
                </a:cubicBezTo>
                <a:cubicBezTo>
                  <a:pt x="649554" y="2366055"/>
                  <a:pt x="677597" y="2363399"/>
                  <a:pt x="705568" y="2361819"/>
                </a:cubicBezTo>
                <a:cubicBezTo>
                  <a:pt x="710804" y="2361532"/>
                  <a:pt x="716613" y="2362393"/>
                  <a:pt x="721203" y="2365050"/>
                </a:cubicBezTo>
                <a:cubicBezTo>
                  <a:pt x="771981" y="2412940"/>
                  <a:pt x="690005" y="2452644"/>
                  <a:pt x="651204" y="2468440"/>
                </a:cubicBezTo>
                <a:cubicBezTo>
                  <a:pt x="597055" y="2493139"/>
                  <a:pt x="539607" y="2509581"/>
                  <a:pt x="480796" y="2516976"/>
                </a:cubicBezTo>
                <a:cubicBezTo>
                  <a:pt x="444792" y="2523869"/>
                  <a:pt x="409290" y="2533921"/>
                  <a:pt x="372641" y="2536793"/>
                </a:cubicBezTo>
                <a:cubicBezTo>
                  <a:pt x="310675" y="2545265"/>
                  <a:pt x="247059" y="2541244"/>
                  <a:pt x="186813" y="2560055"/>
                </a:cubicBezTo>
                <a:cubicBezTo>
                  <a:pt x="212848" y="2618787"/>
                  <a:pt x="248636" y="2674359"/>
                  <a:pt x="283062" y="2728064"/>
                </a:cubicBezTo>
                <a:cubicBezTo>
                  <a:pt x="302714" y="2756712"/>
                  <a:pt x="321289" y="2786796"/>
                  <a:pt x="347898" y="2809700"/>
                </a:cubicBezTo>
                <a:cubicBezTo>
                  <a:pt x="392795" y="2846676"/>
                  <a:pt x="453972" y="2870082"/>
                  <a:pt x="512425" y="2860030"/>
                </a:cubicBezTo>
                <a:cubicBezTo>
                  <a:pt x="557178" y="2852061"/>
                  <a:pt x="595549" y="2826716"/>
                  <a:pt x="635282" y="2806325"/>
                </a:cubicBezTo>
                <a:cubicBezTo>
                  <a:pt x="667771" y="2791893"/>
                  <a:pt x="702843" y="2775308"/>
                  <a:pt x="733180" y="2759225"/>
                </a:cubicBezTo>
                <a:cubicBezTo>
                  <a:pt x="768825" y="2740127"/>
                  <a:pt x="803466" y="2719161"/>
                  <a:pt x="837390" y="2697119"/>
                </a:cubicBezTo>
                <a:cubicBezTo>
                  <a:pt x="842841" y="2679026"/>
                  <a:pt x="887738" y="2669477"/>
                  <a:pt x="902441" y="2664738"/>
                </a:cubicBezTo>
                <a:cubicBezTo>
                  <a:pt x="910617" y="2661435"/>
                  <a:pt x="922164" y="2660430"/>
                  <a:pt x="930555" y="2663589"/>
                </a:cubicBezTo>
                <a:cubicBezTo>
                  <a:pt x="975667" y="2559122"/>
                  <a:pt x="1016261" y="2452860"/>
                  <a:pt x="1056712" y="2346598"/>
                </a:cubicBezTo>
                <a:cubicBezTo>
                  <a:pt x="1046456" y="2337336"/>
                  <a:pt x="1037132" y="2326638"/>
                  <a:pt x="1024796" y="2319817"/>
                </a:cubicBezTo>
                <a:cubicBezTo>
                  <a:pt x="983987" y="2294759"/>
                  <a:pt x="936652" y="2283630"/>
                  <a:pt x="894050" y="2262306"/>
                </a:cubicBezTo>
                <a:cubicBezTo>
                  <a:pt x="839183" y="2235381"/>
                  <a:pt x="779153" y="2221812"/>
                  <a:pt x="722709" y="2198692"/>
                </a:cubicBezTo>
                <a:cubicBezTo>
                  <a:pt x="659810" y="2178660"/>
                  <a:pt x="594401" y="2167244"/>
                  <a:pt x="530498" y="2151018"/>
                </a:cubicBezTo>
                <a:cubicBezTo>
                  <a:pt x="515652" y="2146495"/>
                  <a:pt x="488255" y="2148146"/>
                  <a:pt x="489904" y="2126463"/>
                </a:cubicBezTo>
                <a:cubicBezTo>
                  <a:pt x="491052" y="2117990"/>
                  <a:pt x="499515" y="2110882"/>
                  <a:pt x="508265" y="2112534"/>
                </a:cubicBezTo>
                <a:cubicBezTo>
                  <a:pt x="577977" y="2128401"/>
                  <a:pt x="647976" y="2144197"/>
                  <a:pt x="716972" y="2163008"/>
                </a:cubicBezTo>
                <a:cubicBezTo>
                  <a:pt x="753334" y="2175214"/>
                  <a:pt x="791919" y="2191656"/>
                  <a:pt x="827995" y="2202641"/>
                </a:cubicBezTo>
                <a:cubicBezTo>
                  <a:pt x="867226" y="2215062"/>
                  <a:pt x="903517" y="2234233"/>
                  <a:pt x="940811" y="2251249"/>
                </a:cubicBezTo>
                <a:cubicBezTo>
                  <a:pt x="972153" y="2264962"/>
                  <a:pt x="1005503" y="2276379"/>
                  <a:pt x="1033833" y="2295118"/>
                </a:cubicBezTo>
                <a:cubicBezTo>
                  <a:pt x="1040503" y="2299426"/>
                  <a:pt x="1055349" y="2310698"/>
                  <a:pt x="1065964" y="2322617"/>
                </a:cubicBezTo>
                <a:cubicBezTo>
                  <a:pt x="1080236" y="2285138"/>
                  <a:pt x="1094580" y="2247587"/>
                  <a:pt x="1109139" y="2210180"/>
                </a:cubicBezTo>
                <a:cubicBezTo>
                  <a:pt x="1155184" y="2098246"/>
                  <a:pt x="1190471" y="1982865"/>
                  <a:pt x="1225255" y="1867198"/>
                </a:cubicBezTo>
                <a:cubicBezTo>
                  <a:pt x="1232068" y="1845155"/>
                  <a:pt x="1239097" y="1823257"/>
                  <a:pt x="1246269" y="1801358"/>
                </a:cubicBezTo>
                <a:cubicBezTo>
                  <a:pt x="1238308" y="1797050"/>
                  <a:pt x="1231782" y="1789440"/>
                  <a:pt x="1224323" y="1784414"/>
                </a:cubicBezTo>
                <a:cubicBezTo>
                  <a:pt x="1198934" y="1765890"/>
                  <a:pt x="1174979" y="1749376"/>
                  <a:pt x="1147510" y="1735734"/>
                </a:cubicBezTo>
                <a:cubicBezTo>
                  <a:pt x="1089488" y="1710964"/>
                  <a:pt x="1039642" y="1669751"/>
                  <a:pt x="979110" y="1650796"/>
                </a:cubicBezTo>
                <a:cubicBezTo>
                  <a:pt x="946334" y="1640601"/>
                  <a:pt x="912267" y="1627246"/>
                  <a:pt x="880566" y="1615830"/>
                </a:cubicBezTo>
                <a:cubicBezTo>
                  <a:pt x="802104" y="1588475"/>
                  <a:pt x="718263" y="1578495"/>
                  <a:pt x="643960" y="1539652"/>
                </a:cubicBezTo>
                <a:cubicBezTo>
                  <a:pt x="636931" y="1536421"/>
                  <a:pt x="628181" y="1534339"/>
                  <a:pt x="625026" y="1526369"/>
                </a:cubicBezTo>
                <a:cubicBezTo>
                  <a:pt x="619145" y="1513302"/>
                  <a:pt x="633489" y="1498870"/>
                  <a:pt x="646685" y="1504686"/>
                </a:cubicBezTo>
                <a:cubicBezTo>
                  <a:pt x="671429" y="1514307"/>
                  <a:pt x="694595" y="1527590"/>
                  <a:pt x="719840" y="1536062"/>
                </a:cubicBezTo>
                <a:cubicBezTo>
                  <a:pt x="759645" y="1548986"/>
                  <a:pt x="800885" y="1557027"/>
                  <a:pt x="841048" y="1568946"/>
                </a:cubicBezTo>
                <a:cubicBezTo>
                  <a:pt x="902154" y="1587111"/>
                  <a:pt x="961825" y="1610445"/>
                  <a:pt x="1021712" y="1632344"/>
                </a:cubicBezTo>
                <a:cubicBezTo>
                  <a:pt x="1061015" y="1649217"/>
                  <a:pt x="1095226" y="1675495"/>
                  <a:pt x="1133094" y="1695240"/>
                </a:cubicBezTo>
                <a:cubicBezTo>
                  <a:pt x="1167377" y="1711825"/>
                  <a:pt x="1200368" y="1731283"/>
                  <a:pt x="1229415" y="1756053"/>
                </a:cubicBezTo>
                <a:cubicBezTo>
                  <a:pt x="1233861" y="1759571"/>
                  <a:pt x="1245193" y="1769623"/>
                  <a:pt x="1253298" y="1779675"/>
                </a:cubicBezTo>
                <a:cubicBezTo>
                  <a:pt x="1274097" y="1716277"/>
                  <a:pt x="1295326" y="1652950"/>
                  <a:pt x="1313400" y="1588690"/>
                </a:cubicBezTo>
                <a:cubicBezTo>
                  <a:pt x="1343666" y="1478336"/>
                  <a:pt x="1367405" y="1366689"/>
                  <a:pt x="1389136" y="1254611"/>
                </a:cubicBezTo>
                <a:cubicBezTo>
                  <a:pt x="1376083" y="1245923"/>
                  <a:pt x="1365325" y="1230558"/>
                  <a:pt x="1351985" y="1222517"/>
                </a:cubicBezTo>
                <a:cubicBezTo>
                  <a:pt x="1280049" y="1173048"/>
                  <a:pt x="1205819" y="1126163"/>
                  <a:pt x="1128361" y="1085740"/>
                </a:cubicBezTo>
                <a:cubicBezTo>
                  <a:pt x="1068331" y="1049051"/>
                  <a:pt x="1005718" y="1019039"/>
                  <a:pt x="941457" y="991540"/>
                </a:cubicBezTo>
                <a:cubicBezTo>
                  <a:pt x="921734" y="982925"/>
                  <a:pt x="934141" y="952769"/>
                  <a:pt x="954367" y="961026"/>
                </a:cubicBezTo>
                <a:cubicBezTo>
                  <a:pt x="1010452" y="985725"/>
                  <a:pt x="1066466" y="1010782"/>
                  <a:pt x="1118965" y="1042589"/>
                </a:cubicBezTo>
                <a:cubicBezTo>
                  <a:pt x="1171321" y="1072888"/>
                  <a:pt x="1225255" y="1100315"/>
                  <a:pt x="1274814" y="1135210"/>
                </a:cubicBezTo>
                <a:cubicBezTo>
                  <a:pt x="1315336" y="1163211"/>
                  <a:pt x="1362313" y="1186258"/>
                  <a:pt x="1395233" y="1223450"/>
                </a:cubicBezTo>
                <a:cubicBezTo>
                  <a:pt x="1413450" y="1128173"/>
                  <a:pt x="1430591" y="1032681"/>
                  <a:pt x="1449597" y="937476"/>
                </a:cubicBezTo>
                <a:cubicBezTo>
                  <a:pt x="1473838" y="810177"/>
                  <a:pt x="1498008" y="680580"/>
                  <a:pt x="1507547" y="551558"/>
                </a:cubicBezTo>
                <a:cubicBezTo>
                  <a:pt x="1509627" y="501442"/>
                  <a:pt x="1516512" y="450322"/>
                  <a:pt x="1516297" y="400421"/>
                </a:cubicBezTo>
                <a:cubicBezTo>
                  <a:pt x="1515938" y="384339"/>
                  <a:pt x="1511779" y="368471"/>
                  <a:pt x="1513141" y="352388"/>
                </a:cubicBezTo>
                <a:cubicBezTo>
                  <a:pt x="1513715" y="345926"/>
                  <a:pt x="1519883" y="340685"/>
                  <a:pt x="1526194" y="340398"/>
                </a:cubicBezTo>
                <a:cubicBezTo>
                  <a:pt x="1526123" y="335444"/>
                  <a:pt x="1529709" y="327043"/>
                  <a:pt x="1535446" y="331854"/>
                </a:cubicBezTo>
                <a:cubicBezTo>
                  <a:pt x="1538530" y="335731"/>
                  <a:pt x="1538172" y="341547"/>
                  <a:pt x="1538459" y="346357"/>
                </a:cubicBezTo>
                <a:cubicBezTo>
                  <a:pt x="1563346" y="429644"/>
                  <a:pt x="1546778" y="520469"/>
                  <a:pt x="1542116" y="605550"/>
                </a:cubicBezTo>
                <a:cubicBezTo>
                  <a:pt x="1536666" y="719998"/>
                  <a:pt x="1542762" y="834947"/>
                  <a:pt x="1530282" y="948964"/>
                </a:cubicBezTo>
                <a:cubicBezTo>
                  <a:pt x="1520170" y="1036343"/>
                  <a:pt x="1508766" y="1123578"/>
                  <a:pt x="1495641" y="1210526"/>
                </a:cubicBezTo>
                <a:cubicBezTo>
                  <a:pt x="1492844" y="1225317"/>
                  <a:pt x="1489904" y="1240179"/>
                  <a:pt x="1486963" y="1254970"/>
                </a:cubicBezTo>
                <a:cubicBezTo>
                  <a:pt x="1505324" y="1243123"/>
                  <a:pt x="1520600" y="1226753"/>
                  <a:pt x="1538602" y="1214260"/>
                </a:cubicBezTo>
                <a:cubicBezTo>
                  <a:pt x="1587229" y="1178504"/>
                  <a:pt x="1639369" y="1147344"/>
                  <a:pt x="1690578" y="1115465"/>
                </a:cubicBezTo>
                <a:cubicBezTo>
                  <a:pt x="1801171" y="1054867"/>
                  <a:pt x="1921016" y="1013654"/>
                  <a:pt x="2036558" y="963898"/>
                </a:cubicBezTo>
                <a:cubicBezTo>
                  <a:pt x="2055922" y="956144"/>
                  <a:pt x="2068760" y="985007"/>
                  <a:pt x="2049181" y="993694"/>
                </a:cubicBezTo>
                <a:cubicBezTo>
                  <a:pt x="1941743" y="1039215"/>
                  <a:pt x="1831078" y="1077268"/>
                  <a:pt x="1725864" y="1128030"/>
                </a:cubicBezTo>
                <a:cubicBezTo>
                  <a:pt x="1663970" y="1161201"/>
                  <a:pt x="1603437" y="1197459"/>
                  <a:pt x="1544196" y="1235153"/>
                </a:cubicBezTo>
                <a:cubicBezTo>
                  <a:pt x="1525119" y="1246498"/>
                  <a:pt x="1507045" y="1264088"/>
                  <a:pt x="1484453" y="1267176"/>
                </a:cubicBezTo>
                <a:cubicBezTo>
                  <a:pt x="1466810" y="1354985"/>
                  <a:pt x="1447445" y="1442580"/>
                  <a:pt x="1427937" y="1529672"/>
                </a:cubicBezTo>
                <a:cubicBezTo>
                  <a:pt x="1406923" y="1623800"/>
                  <a:pt x="1385981" y="1718000"/>
                  <a:pt x="1360520" y="1810979"/>
                </a:cubicBezTo>
                <a:cubicBezTo>
                  <a:pt x="1424279" y="1767397"/>
                  <a:pt x="1503459" y="1752391"/>
                  <a:pt x="1576470" y="1730421"/>
                </a:cubicBezTo>
                <a:cubicBezTo>
                  <a:pt x="1716828" y="1690429"/>
                  <a:pt x="1861918" y="1667597"/>
                  <a:pt x="2007152" y="1654530"/>
                </a:cubicBezTo>
                <a:cubicBezTo>
                  <a:pt x="2025298" y="1654171"/>
                  <a:pt x="2029457" y="1681742"/>
                  <a:pt x="2011456" y="1686265"/>
                </a:cubicBezTo>
                <a:cubicBezTo>
                  <a:pt x="1844347" y="1700912"/>
                  <a:pt x="1678457" y="1728698"/>
                  <a:pt x="1516656" y="1773716"/>
                </a:cubicBezTo>
                <a:cubicBezTo>
                  <a:pt x="1474842" y="1784055"/>
                  <a:pt x="1433245" y="1795901"/>
                  <a:pt x="1393224" y="1811984"/>
                </a:cubicBezTo>
                <a:cubicBezTo>
                  <a:pt x="1381032" y="1815646"/>
                  <a:pt x="1368840" y="1824334"/>
                  <a:pt x="1356217" y="1826057"/>
                </a:cubicBezTo>
                <a:cubicBezTo>
                  <a:pt x="1332692" y="1906902"/>
                  <a:pt x="1301422" y="1985594"/>
                  <a:pt x="1273380" y="2064716"/>
                </a:cubicBezTo>
                <a:cubicBezTo>
                  <a:pt x="1239814" y="2167244"/>
                  <a:pt x="1208688" y="2270778"/>
                  <a:pt x="1169600" y="2371368"/>
                </a:cubicBezTo>
                <a:cubicBezTo>
                  <a:pt x="1185020" y="2365194"/>
                  <a:pt x="1200583" y="2359306"/>
                  <a:pt x="1216218" y="2353706"/>
                </a:cubicBezTo>
                <a:cubicBezTo>
                  <a:pt x="1299629" y="2319745"/>
                  <a:pt x="1390427" y="2317591"/>
                  <a:pt x="1479074" y="2313068"/>
                </a:cubicBezTo>
                <a:cubicBezTo>
                  <a:pt x="1590743" y="2311991"/>
                  <a:pt x="1702412" y="2309765"/>
                  <a:pt x="1814081" y="2309693"/>
                </a:cubicBezTo>
                <a:cubicBezTo>
                  <a:pt x="1835310" y="2310411"/>
                  <a:pt x="1835884" y="2341644"/>
                  <a:pt x="1814081" y="2342505"/>
                </a:cubicBezTo>
                <a:cubicBezTo>
                  <a:pt x="1650773" y="2344587"/>
                  <a:pt x="1486892" y="2339203"/>
                  <a:pt x="1324086" y="2354208"/>
                </a:cubicBezTo>
                <a:cubicBezTo>
                  <a:pt x="1294178" y="2358085"/>
                  <a:pt x="1268144" y="2365409"/>
                  <a:pt x="1239456" y="2372589"/>
                </a:cubicBezTo>
                <a:cubicBezTo>
                  <a:pt x="1214067" y="2377758"/>
                  <a:pt x="1188534" y="2389102"/>
                  <a:pt x="1162500" y="2389677"/>
                </a:cubicBezTo>
                <a:cubicBezTo>
                  <a:pt x="1156403" y="2404970"/>
                  <a:pt x="1150020" y="2420263"/>
                  <a:pt x="1143494" y="2435341"/>
                </a:cubicBezTo>
                <a:cubicBezTo>
                  <a:pt x="1108279" y="2520638"/>
                  <a:pt x="1082961" y="2608232"/>
                  <a:pt x="1051333" y="2694175"/>
                </a:cubicBezTo>
                <a:cubicBezTo>
                  <a:pt x="1064027" y="2702504"/>
                  <a:pt x="1078945" y="2718730"/>
                  <a:pt x="1083966" y="2722464"/>
                </a:cubicBezTo>
                <a:cubicBezTo>
                  <a:pt x="1091424" y="2728208"/>
                  <a:pt x="1098453" y="2734383"/>
                  <a:pt x="1105267" y="2740773"/>
                </a:cubicBezTo>
                <a:cubicBezTo>
                  <a:pt x="1105769" y="2738403"/>
                  <a:pt x="1106271" y="2736177"/>
                  <a:pt x="1106773" y="2733880"/>
                </a:cubicBezTo>
                <a:cubicBezTo>
                  <a:pt x="1117889" y="2742711"/>
                  <a:pt x="1127643" y="2751543"/>
                  <a:pt x="1133955" y="2756927"/>
                </a:cubicBezTo>
                <a:cubicBezTo>
                  <a:pt x="1175840" y="2799432"/>
                  <a:pt x="1212561" y="2847896"/>
                  <a:pt x="1236659" y="2902751"/>
                </a:cubicBezTo>
                <a:cubicBezTo>
                  <a:pt x="1258462" y="2959615"/>
                  <a:pt x="1285644" y="3014039"/>
                  <a:pt x="1309957" y="3069898"/>
                </a:cubicBezTo>
                <a:cubicBezTo>
                  <a:pt x="1325162" y="3103356"/>
                  <a:pt x="1330756" y="3140907"/>
                  <a:pt x="1349045" y="3172785"/>
                </a:cubicBezTo>
                <a:cubicBezTo>
                  <a:pt x="1359874" y="3191453"/>
                  <a:pt x="1390499" y="3189874"/>
                  <a:pt x="1415028" y="3188294"/>
                </a:cubicBezTo>
                <a:cubicBezTo>
                  <a:pt x="1422128" y="3187863"/>
                  <a:pt x="1428798" y="3187361"/>
                  <a:pt x="1434249" y="3187432"/>
                </a:cubicBezTo>
                <a:cubicBezTo>
                  <a:pt x="1482230" y="3186284"/>
                  <a:pt x="1525979" y="3167401"/>
                  <a:pt x="1569514" y="3149092"/>
                </a:cubicBezTo>
                <a:cubicBezTo>
                  <a:pt x="1599923" y="3136886"/>
                  <a:pt x="1630978" y="3125470"/>
                  <a:pt x="1658806" y="3107880"/>
                </a:cubicBezTo>
                <a:cubicBezTo>
                  <a:pt x="1700906" y="3076719"/>
                  <a:pt x="1725362" y="3027608"/>
                  <a:pt x="1762800" y="2991494"/>
                </a:cubicBezTo>
                <a:cubicBezTo>
                  <a:pt x="1730239" y="2963133"/>
                  <a:pt x="1691510" y="2938435"/>
                  <a:pt x="1663324" y="2905910"/>
                </a:cubicBezTo>
                <a:cubicBezTo>
                  <a:pt x="1616491" y="2859671"/>
                  <a:pt x="1568438" y="2814725"/>
                  <a:pt x="1522393" y="2767553"/>
                </a:cubicBezTo>
                <a:cubicBezTo>
                  <a:pt x="1477496" y="2722608"/>
                  <a:pt x="1421196" y="2689939"/>
                  <a:pt x="1380028" y="2641116"/>
                </a:cubicBezTo>
                <a:cubicBezTo>
                  <a:pt x="1363389" y="2620510"/>
                  <a:pt x="1350120" y="2597534"/>
                  <a:pt x="1335131" y="2575707"/>
                </a:cubicBezTo>
                <a:cubicBezTo>
                  <a:pt x="1323799" y="2561707"/>
                  <a:pt x="1318850" y="2542177"/>
                  <a:pt x="1340366" y="2534854"/>
                </a:cubicBezTo>
                <a:cubicBezTo>
                  <a:pt x="1379884" y="2522289"/>
                  <a:pt x="1417107" y="2549860"/>
                  <a:pt x="1452107" y="2564507"/>
                </a:cubicBezTo>
                <a:cubicBezTo>
                  <a:pt x="1491410" y="2581595"/>
                  <a:pt x="1524186" y="2609596"/>
                  <a:pt x="1559186" y="2633721"/>
                </a:cubicBezTo>
                <a:cubicBezTo>
                  <a:pt x="1585364" y="2651168"/>
                  <a:pt x="1613335" y="2665671"/>
                  <a:pt x="1639513" y="2683190"/>
                </a:cubicBezTo>
                <a:cubicBezTo>
                  <a:pt x="1679390" y="2708176"/>
                  <a:pt x="1712022" y="2742137"/>
                  <a:pt x="1740711" y="2779041"/>
                </a:cubicBezTo>
                <a:cubicBezTo>
                  <a:pt x="1768682" y="2812930"/>
                  <a:pt x="1794286" y="2848686"/>
                  <a:pt x="1821826" y="2882862"/>
                </a:cubicBezTo>
                <a:cubicBezTo>
                  <a:pt x="1832011" y="2898443"/>
                  <a:pt x="1847287" y="2892627"/>
                  <a:pt x="1861273" y="2886021"/>
                </a:cubicBezTo>
                <a:cubicBezTo>
                  <a:pt x="1882000" y="2875252"/>
                  <a:pt x="1901795" y="2862902"/>
                  <a:pt x="1921733" y="2850768"/>
                </a:cubicBezTo>
                <a:cubicBezTo>
                  <a:pt x="1957880" y="2828654"/>
                  <a:pt x="1994099" y="2806253"/>
                  <a:pt x="2025943" y="2778108"/>
                </a:cubicBezTo>
                <a:cubicBezTo>
                  <a:pt x="2069477" y="2738116"/>
                  <a:pt x="2106342" y="2691447"/>
                  <a:pt x="2143063" y="2645280"/>
                </a:cubicBezTo>
                <a:cubicBezTo>
                  <a:pt x="2190040" y="2580015"/>
                  <a:pt x="2234148" y="2514032"/>
                  <a:pt x="2263267" y="2438931"/>
                </a:cubicBezTo>
                <a:cubicBezTo>
                  <a:pt x="2289731" y="2354567"/>
                  <a:pt x="2313112" y="2267835"/>
                  <a:pt x="2310315" y="2178517"/>
                </a:cubicBezTo>
                <a:cubicBezTo>
                  <a:pt x="2249353" y="2168824"/>
                  <a:pt x="2187816" y="2171624"/>
                  <a:pt x="2126495" y="2166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20"/>
          <p:cNvSpPr/>
          <p:nvPr/>
        </p:nvSpPr>
        <p:spPr>
          <a:xfrm>
            <a:off x="7526982" y="4366893"/>
            <a:ext cx="507454" cy="1364750"/>
          </a:xfrm>
          <a:custGeom>
            <a:avLst/>
            <a:gdLst/>
            <a:ahLst/>
            <a:cxnLst/>
            <a:rect l="l" t="t" r="r" b="b"/>
            <a:pathLst>
              <a:path w="1014908" h="2729500" extrusionOk="0">
                <a:moveTo>
                  <a:pt x="1014846" y="0"/>
                </a:moveTo>
                <a:cubicBezTo>
                  <a:pt x="1015850" y="93913"/>
                  <a:pt x="1004733" y="187682"/>
                  <a:pt x="991250" y="280733"/>
                </a:cubicBezTo>
                <a:cubicBezTo>
                  <a:pt x="970881" y="473225"/>
                  <a:pt x="919601" y="660620"/>
                  <a:pt x="879868" y="849738"/>
                </a:cubicBezTo>
                <a:cubicBezTo>
                  <a:pt x="860216" y="929794"/>
                  <a:pt x="841999" y="1010352"/>
                  <a:pt x="815606" y="1088469"/>
                </a:cubicBezTo>
                <a:cubicBezTo>
                  <a:pt x="790791" y="1165006"/>
                  <a:pt x="759449" y="1239174"/>
                  <a:pt x="735494" y="1315999"/>
                </a:cubicBezTo>
                <a:cubicBezTo>
                  <a:pt x="699849" y="1435113"/>
                  <a:pt x="658179" y="1552288"/>
                  <a:pt x="610055" y="1666951"/>
                </a:cubicBezTo>
                <a:cubicBezTo>
                  <a:pt x="575701" y="1755909"/>
                  <a:pt x="549738" y="1847812"/>
                  <a:pt x="514308" y="1936340"/>
                </a:cubicBezTo>
                <a:cubicBezTo>
                  <a:pt x="477587" y="2024293"/>
                  <a:pt x="445671" y="2114472"/>
                  <a:pt x="406297" y="2201277"/>
                </a:cubicBezTo>
                <a:cubicBezTo>
                  <a:pt x="342394" y="2348967"/>
                  <a:pt x="209998" y="2647291"/>
                  <a:pt x="75522" y="2728926"/>
                </a:cubicBezTo>
                <a:cubicBezTo>
                  <a:pt x="74876" y="2729141"/>
                  <a:pt x="74231" y="2729357"/>
                  <a:pt x="73514" y="2729500"/>
                </a:cubicBezTo>
                <a:cubicBezTo>
                  <a:pt x="73370" y="2729500"/>
                  <a:pt x="73227" y="2729500"/>
                  <a:pt x="73155" y="2729500"/>
                </a:cubicBezTo>
                <a:cubicBezTo>
                  <a:pt x="47551" y="2725551"/>
                  <a:pt x="22735" y="2721100"/>
                  <a:pt x="0" y="2707386"/>
                </a:cubicBezTo>
                <a:cubicBezTo>
                  <a:pt x="49989" y="2641403"/>
                  <a:pt x="98974" y="2574630"/>
                  <a:pt x="144015" y="2505129"/>
                </a:cubicBezTo>
                <a:cubicBezTo>
                  <a:pt x="188266" y="2437710"/>
                  <a:pt x="235315" y="2372086"/>
                  <a:pt x="273470" y="2300790"/>
                </a:cubicBezTo>
                <a:cubicBezTo>
                  <a:pt x="305745" y="2240120"/>
                  <a:pt x="339597" y="2180384"/>
                  <a:pt x="370795" y="2119211"/>
                </a:cubicBezTo>
                <a:cubicBezTo>
                  <a:pt x="402424" y="2058326"/>
                  <a:pt x="428100" y="1994712"/>
                  <a:pt x="453346" y="1930955"/>
                </a:cubicBezTo>
                <a:cubicBezTo>
                  <a:pt x="506921" y="1804517"/>
                  <a:pt x="559635" y="1677721"/>
                  <a:pt x="605823" y="1548339"/>
                </a:cubicBezTo>
                <a:cubicBezTo>
                  <a:pt x="637022" y="1464838"/>
                  <a:pt x="672021" y="1382843"/>
                  <a:pt x="700710" y="1298408"/>
                </a:cubicBezTo>
                <a:cubicBezTo>
                  <a:pt x="728752" y="1217922"/>
                  <a:pt x="751488" y="1135712"/>
                  <a:pt x="777092" y="1054508"/>
                </a:cubicBezTo>
                <a:cubicBezTo>
                  <a:pt x="809008" y="955856"/>
                  <a:pt x="842860" y="857779"/>
                  <a:pt x="868464" y="757189"/>
                </a:cubicBezTo>
                <a:cubicBezTo>
                  <a:pt x="927777" y="507114"/>
                  <a:pt x="970451" y="253162"/>
                  <a:pt x="1014846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863244" y="383118"/>
                </a:moveTo>
                <a:cubicBezTo>
                  <a:pt x="832705" y="376274"/>
                  <a:pt x="801274" y="374973"/>
                  <a:pt x="770253" y="371604"/>
                </a:cubicBezTo>
                <a:cubicBezTo>
                  <a:pt x="711690" y="365348"/>
                  <a:pt x="652752" y="362015"/>
                  <a:pt x="593868" y="364599"/>
                </a:cubicBezTo>
                <a:cubicBezTo>
                  <a:pt x="615470" y="343496"/>
                  <a:pt x="637946" y="323248"/>
                  <a:pt x="660369" y="302982"/>
                </a:cubicBezTo>
                <a:cubicBezTo>
                  <a:pt x="671678" y="291913"/>
                  <a:pt x="683737" y="281646"/>
                  <a:pt x="695528" y="271077"/>
                </a:cubicBezTo>
                <a:cubicBezTo>
                  <a:pt x="706713" y="260578"/>
                  <a:pt x="717773" y="249955"/>
                  <a:pt x="729421" y="239956"/>
                </a:cubicBezTo>
                <a:cubicBezTo>
                  <a:pt x="739946" y="230277"/>
                  <a:pt x="750256" y="220367"/>
                  <a:pt x="761655" y="211705"/>
                </a:cubicBezTo>
                <a:cubicBezTo>
                  <a:pt x="776889" y="199228"/>
                  <a:pt x="790321" y="184184"/>
                  <a:pt x="800810" y="167519"/>
                </a:cubicBezTo>
                <a:cubicBezTo>
                  <a:pt x="807803" y="155203"/>
                  <a:pt x="816204" y="140640"/>
                  <a:pt x="811263" y="126149"/>
                </a:cubicBezTo>
                <a:cubicBezTo>
                  <a:pt x="807499" y="116025"/>
                  <a:pt x="798081" y="107577"/>
                  <a:pt x="787199" y="106115"/>
                </a:cubicBezTo>
                <a:cubicBezTo>
                  <a:pt x="767863" y="103923"/>
                  <a:pt x="749543" y="112995"/>
                  <a:pt x="733363" y="122602"/>
                </a:cubicBezTo>
                <a:cubicBezTo>
                  <a:pt x="710031" y="137450"/>
                  <a:pt x="689267" y="155773"/>
                  <a:pt x="667968" y="173294"/>
                </a:cubicBezTo>
                <a:cubicBezTo>
                  <a:pt x="641924" y="195378"/>
                  <a:pt x="617057" y="218834"/>
                  <a:pt x="592137" y="242184"/>
                </a:cubicBezTo>
                <a:cubicBezTo>
                  <a:pt x="578848" y="255267"/>
                  <a:pt x="567181" y="269900"/>
                  <a:pt x="553499" y="282627"/>
                </a:cubicBezTo>
                <a:cubicBezTo>
                  <a:pt x="546846" y="289168"/>
                  <a:pt x="540674" y="296191"/>
                  <a:pt x="534305" y="302999"/>
                </a:cubicBezTo>
                <a:cubicBezTo>
                  <a:pt x="526688" y="311270"/>
                  <a:pt x="517787" y="318079"/>
                  <a:pt x="509385" y="325476"/>
                </a:cubicBezTo>
                <a:cubicBezTo>
                  <a:pt x="514344" y="252700"/>
                  <a:pt x="531612" y="181190"/>
                  <a:pt x="538819" y="108664"/>
                </a:cubicBezTo>
                <a:cubicBezTo>
                  <a:pt x="542101" y="80876"/>
                  <a:pt x="545115" y="52910"/>
                  <a:pt x="542725" y="24927"/>
                </a:cubicBezTo>
                <a:cubicBezTo>
                  <a:pt x="542511" y="4696"/>
                  <a:pt x="520766" y="-4216"/>
                  <a:pt x="503499" y="1898"/>
                </a:cubicBezTo>
                <a:cubicBezTo>
                  <a:pt x="486784" y="7031"/>
                  <a:pt x="473370" y="20168"/>
                  <a:pt x="465414" y="35461"/>
                </a:cubicBezTo>
                <a:cubicBezTo>
                  <a:pt x="443223" y="79967"/>
                  <a:pt x="436105" y="130035"/>
                  <a:pt x="425902" y="178231"/>
                </a:cubicBezTo>
                <a:cubicBezTo>
                  <a:pt x="421870" y="196430"/>
                  <a:pt x="419659" y="214931"/>
                  <a:pt x="416840" y="233343"/>
                </a:cubicBezTo>
                <a:cubicBezTo>
                  <a:pt x="411239" y="267048"/>
                  <a:pt x="405388" y="300914"/>
                  <a:pt x="403354" y="335065"/>
                </a:cubicBezTo>
                <a:cubicBezTo>
                  <a:pt x="393418" y="319433"/>
                  <a:pt x="384107" y="303320"/>
                  <a:pt x="374599" y="287368"/>
                </a:cubicBezTo>
                <a:cubicBezTo>
                  <a:pt x="364502" y="269366"/>
                  <a:pt x="356065" y="250436"/>
                  <a:pt x="345291" y="232808"/>
                </a:cubicBezTo>
                <a:cubicBezTo>
                  <a:pt x="328558" y="206019"/>
                  <a:pt x="312700" y="178677"/>
                  <a:pt x="293524" y="153527"/>
                </a:cubicBezTo>
                <a:cubicBezTo>
                  <a:pt x="287387" y="144223"/>
                  <a:pt x="282286" y="134277"/>
                  <a:pt x="275507" y="125401"/>
                </a:cubicBezTo>
                <a:cubicBezTo>
                  <a:pt x="268693" y="116364"/>
                  <a:pt x="261361" y="107719"/>
                  <a:pt x="254119" y="99039"/>
                </a:cubicBezTo>
                <a:cubicBezTo>
                  <a:pt x="236298" y="78310"/>
                  <a:pt x="216070" y="57919"/>
                  <a:pt x="189990" y="48062"/>
                </a:cubicBezTo>
                <a:cubicBezTo>
                  <a:pt x="180019" y="44016"/>
                  <a:pt x="168923" y="41842"/>
                  <a:pt x="158291" y="44373"/>
                </a:cubicBezTo>
                <a:cubicBezTo>
                  <a:pt x="142415" y="48490"/>
                  <a:pt x="145805" y="69469"/>
                  <a:pt x="148070" y="81875"/>
                </a:cubicBezTo>
                <a:cubicBezTo>
                  <a:pt x="155116" y="119038"/>
                  <a:pt x="170957" y="153812"/>
                  <a:pt x="191774" y="185218"/>
                </a:cubicBezTo>
                <a:cubicBezTo>
                  <a:pt x="200140" y="198907"/>
                  <a:pt x="207258" y="213345"/>
                  <a:pt x="215838" y="226926"/>
                </a:cubicBezTo>
                <a:cubicBezTo>
                  <a:pt x="227433" y="244804"/>
                  <a:pt x="240437" y="261790"/>
                  <a:pt x="253352" y="278741"/>
                </a:cubicBezTo>
                <a:cubicBezTo>
                  <a:pt x="271690" y="301146"/>
                  <a:pt x="288440" y="324780"/>
                  <a:pt x="308579" y="345670"/>
                </a:cubicBezTo>
                <a:cubicBezTo>
                  <a:pt x="317837" y="356418"/>
                  <a:pt x="326418" y="367701"/>
                  <a:pt x="335783" y="378342"/>
                </a:cubicBezTo>
                <a:cubicBezTo>
                  <a:pt x="341116" y="384634"/>
                  <a:pt x="346753" y="391032"/>
                  <a:pt x="349429" y="398964"/>
                </a:cubicBezTo>
                <a:cubicBezTo>
                  <a:pt x="320281" y="394152"/>
                  <a:pt x="290830" y="396522"/>
                  <a:pt x="261450" y="396950"/>
                </a:cubicBezTo>
                <a:cubicBezTo>
                  <a:pt x="223812" y="398287"/>
                  <a:pt x="186119" y="398108"/>
                  <a:pt x="148534" y="400640"/>
                </a:cubicBezTo>
                <a:cubicBezTo>
                  <a:pt x="129929" y="401638"/>
                  <a:pt x="111270" y="401780"/>
                  <a:pt x="92629" y="402422"/>
                </a:cubicBezTo>
                <a:cubicBezTo>
                  <a:pt x="64141" y="403188"/>
                  <a:pt x="33709" y="403509"/>
                  <a:pt x="8307" y="418000"/>
                </a:cubicBezTo>
                <a:cubicBezTo>
                  <a:pt x="-16453" y="436894"/>
                  <a:pt x="20241" y="462810"/>
                  <a:pt x="38917" y="467907"/>
                </a:cubicBezTo>
                <a:cubicBezTo>
                  <a:pt x="56827" y="473362"/>
                  <a:pt x="75718" y="474431"/>
                  <a:pt x="94288" y="475714"/>
                </a:cubicBezTo>
                <a:cubicBezTo>
                  <a:pt x="122722" y="476944"/>
                  <a:pt x="151245" y="476356"/>
                  <a:pt x="179662" y="475180"/>
                </a:cubicBezTo>
                <a:cubicBezTo>
                  <a:pt x="208346" y="473807"/>
                  <a:pt x="237048" y="472720"/>
                  <a:pt x="265678" y="470581"/>
                </a:cubicBezTo>
                <a:cubicBezTo>
                  <a:pt x="290491" y="468478"/>
                  <a:pt x="315358" y="466214"/>
                  <a:pt x="340278" y="467408"/>
                </a:cubicBezTo>
                <a:cubicBezTo>
                  <a:pt x="329807" y="474413"/>
                  <a:pt x="320709" y="483093"/>
                  <a:pt x="311558" y="491649"/>
                </a:cubicBezTo>
                <a:cubicBezTo>
                  <a:pt x="270709" y="522235"/>
                  <a:pt x="229841" y="552964"/>
                  <a:pt x="192256" y="587596"/>
                </a:cubicBezTo>
                <a:cubicBezTo>
                  <a:pt x="162234" y="612478"/>
                  <a:pt x="133853" y="640230"/>
                  <a:pt x="113856" y="674007"/>
                </a:cubicBezTo>
                <a:cubicBezTo>
                  <a:pt x="103456" y="690637"/>
                  <a:pt x="93164" y="709601"/>
                  <a:pt x="97481" y="729849"/>
                </a:cubicBezTo>
                <a:cubicBezTo>
                  <a:pt x="99978" y="745766"/>
                  <a:pt x="115194" y="741970"/>
                  <a:pt x="126486" y="738744"/>
                </a:cubicBezTo>
                <a:cubicBezTo>
                  <a:pt x="143896" y="732897"/>
                  <a:pt x="160735" y="725055"/>
                  <a:pt x="176397" y="715448"/>
                </a:cubicBezTo>
                <a:cubicBezTo>
                  <a:pt x="220565" y="687499"/>
                  <a:pt x="261896" y="655042"/>
                  <a:pt x="298536" y="617754"/>
                </a:cubicBezTo>
                <a:cubicBezTo>
                  <a:pt x="319817" y="598878"/>
                  <a:pt x="338334" y="577222"/>
                  <a:pt x="359258" y="557972"/>
                </a:cubicBezTo>
                <a:cubicBezTo>
                  <a:pt x="382573" y="534694"/>
                  <a:pt x="408634" y="513947"/>
                  <a:pt x="433341" y="492041"/>
                </a:cubicBezTo>
                <a:cubicBezTo>
                  <a:pt x="433251" y="541485"/>
                  <a:pt x="433305" y="590947"/>
                  <a:pt x="434946" y="640373"/>
                </a:cubicBezTo>
                <a:cubicBezTo>
                  <a:pt x="435160" y="678463"/>
                  <a:pt x="441725" y="716125"/>
                  <a:pt x="451090" y="752949"/>
                </a:cubicBezTo>
                <a:cubicBezTo>
                  <a:pt x="455852" y="767779"/>
                  <a:pt x="464022" y="803409"/>
                  <a:pt x="479542" y="808507"/>
                </a:cubicBezTo>
                <a:cubicBezTo>
                  <a:pt x="501019" y="814656"/>
                  <a:pt x="519268" y="708443"/>
                  <a:pt x="523817" y="690601"/>
                </a:cubicBezTo>
                <a:cubicBezTo>
                  <a:pt x="531184" y="654561"/>
                  <a:pt x="537249" y="618253"/>
                  <a:pt x="539889" y="581536"/>
                </a:cubicBezTo>
                <a:cubicBezTo>
                  <a:pt x="542315" y="549720"/>
                  <a:pt x="543795" y="518011"/>
                  <a:pt x="547024" y="486195"/>
                </a:cubicBezTo>
                <a:cubicBezTo>
                  <a:pt x="557798" y="497228"/>
                  <a:pt x="569697" y="507049"/>
                  <a:pt x="580721" y="517815"/>
                </a:cubicBezTo>
                <a:cubicBezTo>
                  <a:pt x="590478" y="527689"/>
                  <a:pt x="600040" y="537760"/>
                  <a:pt x="610118" y="547331"/>
                </a:cubicBezTo>
                <a:cubicBezTo>
                  <a:pt x="622266" y="559701"/>
                  <a:pt x="633112" y="573283"/>
                  <a:pt x="645884" y="585065"/>
                </a:cubicBezTo>
                <a:cubicBezTo>
                  <a:pt x="654179" y="593264"/>
                  <a:pt x="660654" y="602051"/>
                  <a:pt x="668753" y="610910"/>
                </a:cubicBezTo>
                <a:cubicBezTo>
                  <a:pt x="678403" y="621123"/>
                  <a:pt x="688714" y="630676"/>
                  <a:pt x="699096" y="640123"/>
                </a:cubicBezTo>
                <a:cubicBezTo>
                  <a:pt x="717576" y="654739"/>
                  <a:pt x="747170" y="679193"/>
                  <a:pt x="771965" y="669943"/>
                </a:cubicBezTo>
                <a:cubicBezTo>
                  <a:pt x="791070" y="660853"/>
                  <a:pt x="783935" y="641888"/>
                  <a:pt x="776318" y="627219"/>
                </a:cubicBezTo>
                <a:cubicBezTo>
                  <a:pt x="769129" y="613120"/>
                  <a:pt x="762136" y="598575"/>
                  <a:pt x="753396" y="585154"/>
                </a:cubicBezTo>
                <a:cubicBezTo>
                  <a:pt x="746332" y="574780"/>
                  <a:pt x="738447" y="564995"/>
                  <a:pt x="731205" y="554728"/>
                </a:cubicBezTo>
                <a:cubicBezTo>
                  <a:pt x="714365" y="532092"/>
                  <a:pt x="693388" y="512931"/>
                  <a:pt x="671928" y="494768"/>
                </a:cubicBezTo>
                <a:cubicBezTo>
                  <a:pt x="664864" y="488369"/>
                  <a:pt x="658371" y="481400"/>
                  <a:pt x="651236" y="475090"/>
                </a:cubicBezTo>
                <a:cubicBezTo>
                  <a:pt x="643833" y="468335"/>
                  <a:pt x="634931" y="463469"/>
                  <a:pt x="627546" y="456714"/>
                </a:cubicBezTo>
                <a:cubicBezTo>
                  <a:pt x="656855" y="456518"/>
                  <a:pt x="686020" y="460724"/>
                  <a:pt x="715329" y="459191"/>
                </a:cubicBezTo>
                <a:cubicBezTo>
                  <a:pt x="738180" y="458282"/>
                  <a:pt x="761102" y="459281"/>
                  <a:pt x="783792" y="455965"/>
                </a:cubicBezTo>
                <a:cubicBezTo>
                  <a:pt x="797831" y="454611"/>
                  <a:pt x="812048" y="454522"/>
                  <a:pt x="825873" y="451385"/>
                </a:cubicBezTo>
                <a:cubicBezTo>
                  <a:pt x="839127" y="448515"/>
                  <a:pt x="851774" y="443453"/>
                  <a:pt x="864689" y="439371"/>
                </a:cubicBezTo>
                <a:cubicBezTo>
                  <a:pt x="871575" y="437090"/>
                  <a:pt x="878763" y="434683"/>
                  <a:pt x="883937" y="429354"/>
                </a:cubicBezTo>
                <a:cubicBezTo>
                  <a:pt x="903327" y="411690"/>
                  <a:pt x="884186" y="387058"/>
                  <a:pt x="863244" y="38311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0"/>
          <p:cNvSpPr/>
          <p:nvPr/>
        </p:nvSpPr>
        <p:spPr>
          <a:xfrm>
            <a:off x="473599" y="4482339"/>
            <a:ext cx="445990" cy="404382"/>
          </a:xfrm>
          <a:custGeom>
            <a:avLst/>
            <a:gdLst/>
            <a:ahLst/>
            <a:cxnLst/>
            <a:rect l="l" t="t" r="r" b="b"/>
            <a:pathLst>
              <a:path w="891980" h="808763" extrusionOk="0">
                <a:moveTo>
                  <a:pt x="479542" y="808507"/>
                </a:moveTo>
                <a:cubicBezTo>
                  <a:pt x="464022" y="803409"/>
                  <a:pt x="455852" y="767779"/>
                  <a:pt x="451090" y="752949"/>
                </a:cubicBezTo>
                <a:cubicBezTo>
                  <a:pt x="441725" y="716125"/>
                  <a:pt x="435160" y="678463"/>
                  <a:pt x="434946" y="640373"/>
                </a:cubicBezTo>
                <a:cubicBezTo>
                  <a:pt x="433305" y="590947"/>
                  <a:pt x="433251" y="541485"/>
                  <a:pt x="433341" y="492041"/>
                </a:cubicBezTo>
                <a:cubicBezTo>
                  <a:pt x="408634" y="513947"/>
                  <a:pt x="382573" y="534694"/>
                  <a:pt x="359258" y="557972"/>
                </a:cubicBezTo>
                <a:cubicBezTo>
                  <a:pt x="338334" y="577222"/>
                  <a:pt x="319817" y="598878"/>
                  <a:pt x="298536" y="617754"/>
                </a:cubicBezTo>
                <a:cubicBezTo>
                  <a:pt x="261896" y="655042"/>
                  <a:pt x="220565" y="687499"/>
                  <a:pt x="176397" y="715448"/>
                </a:cubicBezTo>
                <a:cubicBezTo>
                  <a:pt x="160735" y="725055"/>
                  <a:pt x="143896" y="732897"/>
                  <a:pt x="126486" y="738744"/>
                </a:cubicBezTo>
                <a:cubicBezTo>
                  <a:pt x="115194" y="741970"/>
                  <a:pt x="99978" y="745766"/>
                  <a:pt x="97481" y="729849"/>
                </a:cubicBezTo>
                <a:cubicBezTo>
                  <a:pt x="93164" y="709601"/>
                  <a:pt x="103456" y="690637"/>
                  <a:pt x="113856" y="674007"/>
                </a:cubicBezTo>
                <a:cubicBezTo>
                  <a:pt x="133853" y="640230"/>
                  <a:pt x="162234" y="612478"/>
                  <a:pt x="192256" y="587596"/>
                </a:cubicBezTo>
                <a:cubicBezTo>
                  <a:pt x="229841" y="552964"/>
                  <a:pt x="270709" y="522235"/>
                  <a:pt x="311558" y="491649"/>
                </a:cubicBezTo>
                <a:cubicBezTo>
                  <a:pt x="320709" y="483093"/>
                  <a:pt x="329807" y="474413"/>
                  <a:pt x="340278" y="467408"/>
                </a:cubicBezTo>
                <a:cubicBezTo>
                  <a:pt x="315358" y="466214"/>
                  <a:pt x="290491" y="468478"/>
                  <a:pt x="265678" y="470581"/>
                </a:cubicBezTo>
                <a:cubicBezTo>
                  <a:pt x="237048" y="472720"/>
                  <a:pt x="208346" y="473807"/>
                  <a:pt x="179662" y="475180"/>
                </a:cubicBezTo>
                <a:cubicBezTo>
                  <a:pt x="151245" y="476356"/>
                  <a:pt x="122722" y="476944"/>
                  <a:pt x="94288" y="475714"/>
                </a:cubicBezTo>
                <a:cubicBezTo>
                  <a:pt x="75718" y="474431"/>
                  <a:pt x="56827" y="473362"/>
                  <a:pt x="38917" y="467907"/>
                </a:cubicBezTo>
                <a:cubicBezTo>
                  <a:pt x="20241" y="462810"/>
                  <a:pt x="-16453" y="436894"/>
                  <a:pt x="8307" y="418000"/>
                </a:cubicBezTo>
                <a:cubicBezTo>
                  <a:pt x="33709" y="403509"/>
                  <a:pt x="64141" y="403188"/>
                  <a:pt x="92629" y="402422"/>
                </a:cubicBezTo>
                <a:cubicBezTo>
                  <a:pt x="111270" y="401780"/>
                  <a:pt x="129929" y="401638"/>
                  <a:pt x="148534" y="400640"/>
                </a:cubicBezTo>
                <a:cubicBezTo>
                  <a:pt x="186119" y="398108"/>
                  <a:pt x="223812" y="398287"/>
                  <a:pt x="261450" y="396950"/>
                </a:cubicBezTo>
                <a:cubicBezTo>
                  <a:pt x="290830" y="396522"/>
                  <a:pt x="320281" y="394152"/>
                  <a:pt x="349429" y="398964"/>
                </a:cubicBezTo>
                <a:cubicBezTo>
                  <a:pt x="346753" y="391032"/>
                  <a:pt x="341116" y="384634"/>
                  <a:pt x="335783" y="378342"/>
                </a:cubicBezTo>
                <a:cubicBezTo>
                  <a:pt x="326418" y="367701"/>
                  <a:pt x="317837" y="356418"/>
                  <a:pt x="308579" y="345670"/>
                </a:cubicBezTo>
                <a:cubicBezTo>
                  <a:pt x="288440" y="324780"/>
                  <a:pt x="271690" y="301146"/>
                  <a:pt x="253352" y="278741"/>
                </a:cubicBezTo>
                <a:cubicBezTo>
                  <a:pt x="240437" y="261790"/>
                  <a:pt x="227433" y="244804"/>
                  <a:pt x="215838" y="226926"/>
                </a:cubicBezTo>
                <a:cubicBezTo>
                  <a:pt x="207258" y="213345"/>
                  <a:pt x="200140" y="198907"/>
                  <a:pt x="191774" y="185218"/>
                </a:cubicBezTo>
                <a:cubicBezTo>
                  <a:pt x="170957" y="153812"/>
                  <a:pt x="155116" y="119038"/>
                  <a:pt x="148070" y="81875"/>
                </a:cubicBezTo>
                <a:cubicBezTo>
                  <a:pt x="145805" y="69469"/>
                  <a:pt x="142415" y="48490"/>
                  <a:pt x="158291" y="44373"/>
                </a:cubicBezTo>
                <a:cubicBezTo>
                  <a:pt x="168923" y="41842"/>
                  <a:pt x="180019" y="44016"/>
                  <a:pt x="189990" y="48062"/>
                </a:cubicBezTo>
                <a:cubicBezTo>
                  <a:pt x="216070" y="57919"/>
                  <a:pt x="236298" y="78310"/>
                  <a:pt x="254119" y="99039"/>
                </a:cubicBezTo>
                <a:cubicBezTo>
                  <a:pt x="261361" y="107719"/>
                  <a:pt x="268693" y="116364"/>
                  <a:pt x="275507" y="125401"/>
                </a:cubicBezTo>
                <a:cubicBezTo>
                  <a:pt x="282286" y="134277"/>
                  <a:pt x="287387" y="144223"/>
                  <a:pt x="293524" y="153527"/>
                </a:cubicBezTo>
                <a:cubicBezTo>
                  <a:pt x="312700" y="178677"/>
                  <a:pt x="328558" y="206019"/>
                  <a:pt x="345291" y="232808"/>
                </a:cubicBezTo>
                <a:cubicBezTo>
                  <a:pt x="356065" y="250436"/>
                  <a:pt x="364502" y="269366"/>
                  <a:pt x="374599" y="287368"/>
                </a:cubicBezTo>
                <a:cubicBezTo>
                  <a:pt x="384107" y="303320"/>
                  <a:pt x="393418" y="319433"/>
                  <a:pt x="403354" y="335065"/>
                </a:cubicBezTo>
                <a:cubicBezTo>
                  <a:pt x="405388" y="300914"/>
                  <a:pt x="411239" y="267048"/>
                  <a:pt x="416840" y="233343"/>
                </a:cubicBezTo>
                <a:cubicBezTo>
                  <a:pt x="419659" y="214931"/>
                  <a:pt x="421870" y="196430"/>
                  <a:pt x="425902" y="178231"/>
                </a:cubicBezTo>
                <a:cubicBezTo>
                  <a:pt x="436105" y="130035"/>
                  <a:pt x="443223" y="79967"/>
                  <a:pt x="465414" y="35461"/>
                </a:cubicBezTo>
                <a:cubicBezTo>
                  <a:pt x="473370" y="20168"/>
                  <a:pt x="486784" y="7031"/>
                  <a:pt x="503499" y="1898"/>
                </a:cubicBezTo>
                <a:cubicBezTo>
                  <a:pt x="520766" y="-4216"/>
                  <a:pt x="542511" y="4696"/>
                  <a:pt x="542725" y="24927"/>
                </a:cubicBezTo>
                <a:cubicBezTo>
                  <a:pt x="545115" y="52910"/>
                  <a:pt x="542101" y="80876"/>
                  <a:pt x="538819" y="108664"/>
                </a:cubicBezTo>
                <a:cubicBezTo>
                  <a:pt x="531612" y="181190"/>
                  <a:pt x="514344" y="252700"/>
                  <a:pt x="509385" y="325476"/>
                </a:cubicBezTo>
                <a:cubicBezTo>
                  <a:pt x="517787" y="318079"/>
                  <a:pt x="526688" y="311270"/>
                  <a:pt x="534305" y="302999"/>
                </a:cubicBezTo>
                <a:cubicBezTo>
                  <a:pt x="540674" y="296191"/>
                  <a:pt x="546846" y="289168"/>
                  <a:pt x="553499" y="282627"/>
                </a:cubicBezTo>
                <a:cubicBezTo>
                  <a:pt x="567181" y="269900"/>
                  <a:pt x="578848" y="255267"/>
                  <a:pt x="592137" y="242184"/>
                </a:cubicBezTo>
                <a:cubicBezTo>
                  <a:pt x="617057" y="218834"/>
                  <a:pt x="641924" y="195378"/>
                  <a:pt x="667968" y="173294"/>
                </a:cubicBezTo>
                <a:cubicBezTo>
                  <a:pt x="689267" y="155773"/>
                  <a:pt x="710031" y="137450"/>
                  <a:pt x="733363" y="122602"/>
                </a:cubicBezTo>
                <a:cubicBezTo>
                  <a:pt x="749543" y="112995"/>
                  <a:pt x="767863" y="103923"/>
                  <a:pt x="787199" y="106115"/>
                </a:cubicBezTo>
                <a:cubicBezTo>
                  <a:pt x="798081" y="107577"/>
                  <a:pt x="807499" y="116025"/>
                  <a:pt x="811263" y="126149"/>
                </a:cubicBezTo>
                <a:cubicBezTo>
                  <a:pt x="816204" y="140640"/>
                  <a:pt x="807803" y="155203"/>
                  <a:pt x="800810" y="167519"/>
                </a:cubicBezTo>
                <a:cubicBezTo>
                  <a:pt x="790321" y="184184"/>
                  <a:pt x="776889" y="199228"/>
                  <a:pt x="761655" y="211705"/>
                </a:cubicBezTo>
                <a:cubicBezTo>
                  <a:pt x="750256" y="220367"/>
                  <a:pt x="739946" y="230277"/>
                  <a:pt x="729421" y="239956"/>
                </a:cubicBezTo>
                <a:cubicBezTo>
                  <a:pt x="717773" y="249955"/>
                  <a:pt x="706713" y="260578"/>
                  <a:pt x="695528" y="271077"/>
                </a:cubicBezTo>
                <a:cubicBezTo>
                  <a:pt x="683737" y="281646"/>
                  <a:pt x="671678" y="291913"/>
                  <a:pt x="660369" y="302982"/>
                </a:cubicBezTo>
                <a:cubicBezTo>
                  <a:pt x="637946" y="323248"/>
                  <a:pt x="615470" y="343496"/>
                  <a:pt x="593868" y="364599"/>
                </a:cubicBezTo>
                <a:cubicBezTo>
                  <a:pt x="652752" y="362015"/>
                  <a:pt x="711690" y="365348"/>
                  <a:pt x="770253" y="371604"/>
                </a:cubicBezTo>
                <a:cubicBezTo>
                  <a:pt x="801274" y="374973"/>
                  <a:pt x="832705" y="376274"/>
                  <a:pt x="863244" y="383118"/>
                </a:cubicBezTo>
                <a:cubicBezTo>
                  <a:pt x="884186" y="387058"/>
                  <a:pt x="903327" y="411690"/>
                  <a:pt x="883937" y="429354"/>
                </a:cubicBezTo>
                <a:cubicBezTo>
                  <a:pt x="878763" y="434683"/>
                  <a:pt x="871575" y="437090"/>
                  <a:pt x="864689" y="439371"/>
                </a:cubicBezTo>
                <a:cubicBezTo>
                  <a:pt x="851774" y="443453"/>
                  <a:pt x="839127" y="448515"/>
                  <a:pt x="825873" y="451385"/>
                </a:cubicBezTo>
                <a:cubicBezTo>
                  <a:pt x="812048" y="454522"/>
                  <a:pt x="797831" y="454611"/>
                  <a:pt x="783792" y="455965"/>
                </a:cubicBezTo>
                <a:cubicBezTo>
                  <a:pt x="761102" y="459281"/>
                  <a:pt x="738180" y="458282"/>
                  <a:pt x="715329" y="459191"/>
                </a:cubicBezTo>
                <a:cubicBezTo>
                  <a:pt x="686020" y="460724"/>
                  <a:pt x="656855" y="456518"/>
                  <a:pt x="627546" y="456714"/>
                </a:cubicBezTo>
                <a:cubicBezTo>
                  <a:pt x="634931" y="463469"/>
                  <a:pt x="643833" y="468335"/>
                  <a:pt x="651236" y="475090"/>
                </a:cubicBezTo>
                <a:cubicBezTo>
                  <a:pt x="658371" y="481400"/>
                  <a:pt x="664864" y="488369"/>
                  <a:pt x="671928" y="494768"/>
                </a:cubicBezTo>
                <a:cubicBezTo>
                  <a:pt x="693388" y="512931"/>
                  <a:pt x="714365" y="532092"/>
                  <a:pt x="731205" y="554728"/>
                </a:cubicBezTo>
                <a:cubicBezTo>
                  <a:pt x="738447" y="564995"/>
                  <a:pt x="746332" y="574780"/>
                  <a:pt x="753396" y="585154"/>
                </a:cubicBezTo>
                <a:cubicBezTo>
                  <a:pt x="762136" y="598575"/>
                  <a:pt x="769129" y="613120"/>
                  <a:pt x="776318" y="627219"/>
                </a:cubicBezTo>
                <a:cubicBezTo>
                  <a:pt x="783935" y="641888"/>
                  <a:pt x="791070" y="660853"/>
                  <a:pt x="771965" y="669943"/>
                </a:cubicBezTo>
                <a:cubicBezTo>
                  <a:pt x="747170" y="679193"/>
                  <a:pt x="717576" y="654739"/>
                  <a:pt x="699096" y="640123"/>
                </a:cubicBezTo>
                <a:cubicBezTo>
                  <a:pt x="688714" y="630676"/>
                  <a:pt x="678403" y="621123"/>
                  <a:pt x="668753" y="610910"/>
                </a:cubicBezTo>
                <a:cubicBezTo>
                  <a:pt x="660654" y="602051"/>
                  <a:pt x="654179" y="593264"/>
                  <a:pt x="645884" y="585065"/>
                </a:cubicBezTo>
                <a:cubicBezTo>
                  <a:pt x="633112" y="573283"/>
                  <a:pt x="622266" y="559701"/>
                  <a:pt x="610118" y="547331"/>
                </a:cubicBezTo>
                <a:cubicBezTo>
                  <a:pt x="600040" y="537760"/>
                  <a:pt x="590478" y="527689"/>
                  <a:pt x="580721" y="517815"/>
                </a:cubicBezTo>
                <a:cubicBezTo>
                  <a:pt x="569697" y="507049"/>
                  <a:pt x="557798" y="497228"/>
                  <a:pt x="547024" y="486195"/>
                </a:cubicBezTo>
                <a:cubicBezTo>
                  <a:pt x="543795" y="518011"/>
                  <a:pt x="542315" y="549720"/>
                  <a:pt x="539889" y="581536"/>
                </a:cubicBezTo>
                <a:cubicBezTo>
                  <a:pt x="537249" y="618253"/>
                  <a:pt x="531184" y="654561"/>
                  <a:pt x="523817" y="690601"/>
                </a:cubicBezTo>
                <a:cubicBezTo>
                  <a:pt x="519268" y="708443"/>
                  <a:pt x="501019" y="814656"/>
                  <a:pt x="479542" y="808507"/>
                </a:cubicBezTo>
                <a:close/>
                <a:moveTo>
                  <a:pt x="481219" y="799274"/>
                </a:moveTo>
                <a:cubicBezTo>
                  <a:pt x="485732" y="793606"/>
                  <a:pt x="489085" y="787189"/>
                  <a:pt x="491422" y="780345"/>
                </a:cubicBezTo>
                <a:cubicBezTo>
                  <a:pt x="496381" y="766103"/>
                  <a:pt x="500555" y="751613"/>
                  <a:pt x="503945" y="736926"/>
                </a:cubicBezTo>
                <a:cubicBezTo>
                  <a:pt x="515932" y="686911"/>
                  <a:pt x="526260" y="636255"/>
                  <a:pt x="530345" y="584922"/>
                </a:cubicBezTo>
                <a:cubicBezTo>
                  <a:pt x="533378" y="549452"/>
                  <a:pt x="534341" y="513822"/>
                  <a:pt x="538747" y="478495"/>
                </a:cubicBezTo>
                <a:cubicBezTo>
                  <a:pt x="539425" y="474146"/>
                  <a:pt x="544117" y="470884"/>
                  <a:pt x="547970" y="474039"/>
                </a:cubicBezTo>
                <a:cubicBezTo>
                  <a:pt x="552590" y="478620"/>
                  <a:pt x="557049" y="483379"/>
                  <a:pt x="561830" y="487799"/>
                </a:cubicBezTo>
                <a:cubicBezTo>
                  <a:pt x="574531" y="499563"/>
                  <a:pt x="587553" y="510970"/>
                  <a:pt x="599308" y="523697"/>
                </a:cubicBezTo>
                <a:cubicBezTo>
                  <a:pt x="608156" y="532876"/>
                  <a:pt x="617717" y="541325"/>
                  <a:pt x="626173" y="550878"/>
                </a:cubicBezTo>
                <a:cubicBezTo>
                  <a:pt x="635110" y="561590"/>
                  <a:pt x="645046" y="571322"/>
                  <a:pt x="654928" y="581161"/>
                </a:cubicBezTo>
                <a:cubicBezTo>
                  <a:pt x="661635" y="588041"/>
                  <a:pt x="667558" y="595670"/>
                  <a:pt x="673872" y="602907"/>
                </a:cubicBezTo>
                <a:cubicBezTo>
                  <a:pt x="686359" y="615918"/>
                  <a:pt x="699256" y="628698"/>
                  <a:pt x="713402" y="639927"/>
                </a:cubicBezTo>
                <a:cubicBezTo>
                  <a:pt x="728012" y="649837"/>
                  <a:pt x="752201" y="669675"/>
                  <a:pt x="770271" y="660336"/>
                </a:cubicBezTo>
                <a:cubicBezTo>
                  <a:pt x="773892" y="657733"/>
                  <a:pt x="776211" y="653634"/>
                  <a:pt x="774748" y="649178"/>
                </a:cubicBezTo>
                <a:cubicBezTo>
                  <a:pt x="773607" y="643028"/>
                  <a:pt x="771056" y="637307"/>
                  <a:pt x="768291" y="631728"/>
                </a:cubicBezTo>
                <a:cubicBezTo>
                  <a:pt x="760977" y="617344"/>
                  <a:pt x="753949" y="602746"/>
                  <a:pt x="745065" y="589236"/>
                </a:cubicBezTo>
                <a:cubicBezTo>
                  <a:pt x="734237" y="574673"/>
                  <a:pt x="724052" y="559576"/>
                  <a:pt x="712207" y="545834"/>
                </a:cubicBezTo>
                <a:cubicBezTo>
                  <a:pt x="699346" y="531735"/>
                  <a:pt x="685557" y="518118"/>
                  <a:pt x="670893" y="506069"/>
                </a:cubicBezTo>
                <a:cubicBezTo>
                  <a:pt x="661814" y="498476"/>
                  <a:pt x="653786" y="489742"/>
                  <a:pt x="644992" y="481828"/>
                </a:cubicBezTo>
                <a:cubicBezTo>
                  <a:pt x="638124" y="475839"/>
                  <a:pt x="630347" y="471062"/>
                  <a:pt x="623319" y="465287"/>
                </a:cubicBezTo>
                <a:cubicBezTo>
                  <a:pt x="618413" y="461366"/>
                  <a:pt x="608745" y="451759"/>
                  <a:pt x="618681" y="447855"/>
                </a:cubicBezTo>
                <a:cubicBezTo>
                  <a:pt x="629526" y="446875"/>
                  <a:pt x="640533" y="447927"/>
                  <a:pt x="651432" y="448087"/>
                </a:cubicBezTo>
                <a:cubicBezTo>
                  <a:pt x="674425" y="449246"/>
                  <a:pt x="697366" y="451295"/>
                  <a:pt x="720395" y="449763"/>
                </a:cubicBezTo>
                <a:cubicBezTo>
                  <a:pt x="739036" y="449121"/>
                  <a:pt x="757766" y="450012"/>
                  <a:pt x="776300" y="447517"/>
                </a:cubicBezTo>
                <a:cubicBezTo>
                  <a:pt x="791159" y="445627"/>
                  <a:pt x="806215" y="445788"/>
                  <a:pt x="820967" y="443007"/>
                </a:cubicBezTo>
                <a:cubicBezTo>
                  <a:pt x="836041" y="439941"/>
                  <a:pt x="850347" y="434166"/>
                  <a:pt x="864974" y="429568"/>
                </a:cubicBezTo>
                <a:cubicBezTo>
                  <a:pt x="884507" y="423615"/>
                  <a:pt x="889609" y="407698"/>
                  <a:pt x="870950" y="395756"/>
                </a:cubicBezTo>
                <a:cubicBezTo>
                  <a:pt x="858232" y="389678"/>
                  <a:pt x="843711" y="388965"/>
                  <a:pt x="829940" y="386879"/>
                </a:cubicBezTo>
                <a:cubicBezTo>
                  <a:pt x="820967" y="385810"/>
                  <a:pt x="811977" y="384723"/>
                  <a:pt x="802968" y="383849"/>
                </a:cubicBezTo>
                <a:cubicBezTo>
                  <a:pt x="770966" y="381033"/>
                  <a:pt x="738875" y="377718"/>
                  <a:pt x="706873" y="375133"/>
                </a:cubicBezTo>
                <a:cubicBezTo>
                  <a:pt x="674925" y="373529"/>
                  <a:pt x="642923" y="372228"/>
                  <a:pt x="610939" y="373226"/>
                </a:cubicBezTo>
                <a:cubicBezTo>
                  <a:pt x="603661" y="372870"/>
                  <a:pt x="585341" y="376737"/>
                  <a:pt x="581577" y="369554"/>
                </a:cubicBezTo>
                <a:cubicBezTo>
                  <a:pt x="579704" y="365312"/>
                  <a:pt x="583860" y="362086"/>
                  <a:pt x="586340" y="359181"/>
                </a:cubicBezTo>
                <a:cubicBezTo>
                  <a:pt x="592084" y="353032"/>
                  <a:pt x="598309" y="347381"/>
                  <a:pt x="604553" y="341767"/>
                </a:cubicBezTo>
                <a:cubicBezTo>
                  <a:pt x="611438" y="335635"/>
                  <a:pt x="618110" y="329254"/>
                  <a:pt x="624674" y="322784"/>
                </a:cubicBezTo>
                <a:cubicBezTo>
                  <a:pt x="637607" y="310592"/>
                  <a:pt x="651200" y="299524"/>
                  <a:pt x="663794" y="287029"/>
                </a:cubicBezTo>
                <a:cubicBezTo>
                  <a:pt x="676477" y="275319"/>
                  <a:pt x="689856" y="264410"/>
                  <a:pt x="702075" y="252201"/>
                </a:cubicBezTo>
                <a:cubicBezTo>
                  <a:pt x="714669" y="240615"/>
                  <a:pt x="727512" y="229333"/>
                  <a:pt x="740017" y="217658"/>
                </a:cubicBezTo>
                <a:cubicBezTo>
                  <a:pt x="755572" y="204807"/>
                  <a:pt x="771377" y="192241"/>
                  <a:pt x="783632" y="176003"/>
                </a:cubicBezTo>
                <a:cubicBezTo>
                  <a:pt x="792979" y="163348"/>
                  <a:pt x="802915" y="149820"/>
                  <a:pt x="803575" y="133742"/>
                </a:cubicBezTo>
                <a:cubicBezTo>
                  <a:pt x="799205" y="108878"/>
                  <a:pt x="772394" y="113227"/>
                  <a:pt x="755072" y="121480"/>
                </a:cubicBezTo>
                <a:cubicBezTo>
                  <a:pt x="734523" y="130712"/>
                  <a:pt x="716952" y="145007"/>
                  <a:pt x="699560" y="159017"/>
                </a:cubicBezTo>
                <a:cubicBezTo>
                  <a:pt x="680205" y="174862"/>
                  <a:pt x="660708" y="191564"/>
                  <a:pt x="642102" y="208140"/>
                </a:cubicBezTo>
                <a:cubicBezTo>
                  <a:pt x="634753" y="214557"/>
                  <a:pt x="627636" y="221276"/>
                  <a:pt x="620696" y="228139"/>
                </a:cubicBezTo>
                <a:cubicBezTo>
                  <a:pt x="607264" y="240954"/>
                  <a:pt x="593047" y="252950"/>
                  <a:pt x="581167" y="267298"/>
                </a:cubicBezTo>
                <a:cubicBezTo>
                  <a:pt x="571802" y="278117"/>
                  <a:pt x="561045" y="287582"/>
                  <a:pt x="551323" y="298062"/>
                </a:cubicBezTo>
                <a:cubicBezTo>
                  <a:pt x="541262" y="309594"/>
                  <a:pt x="530363" y="320289"/>
                  <a:pt x="518340" y="329771"/>
                </a:cubicBezTo>
                <a:cubicBezTo>
                  <a:pt x="514291" y="333015"/>
                  <a:pt x="511009" y="337257"/>
                  <a:pt x="506656" y="340038"/>
                </a:cubicBezTo>
                <a:cubicBezTo>
                  <a:pt x="504016" y="341553"/>
                  <a:pt x="500448" y="340020"/>
                  <a:pt x="499628" y="337115"/>
                </a:cubicBezTo>
                <a:cubicBezTo>
                  <a:pt x="499182" y="334691"/>
                  <a:pt x="499877" y="331981"/>
                  <a:pt x="499913" y="329593"/>
                </a:cubicBezTo>
                <a:cubicBezTo>
                  <a:pt x="500609" y="316938"/>
                  <a:pt x="501733" y="304336"/>
                  <a:pt x="503302" y="291770"/>
                </a:cubicBezTo>
                <a:cubicBezTo>
                  <a:pt x="508083" y="250989"/>
                  <a:pt x="514987" y="210457"/>
                  <a:pt x="521319" y="169890"/>
                </a:cubicBezTo>
                <a:cubicBezTo>
                  <a:pt x="524708" y="151691"/>
                  <a:pt x="527063" y="133368"/>
                  <a:pt x="528918" y="114956"/>
                </a:cubicBezTo>
                <a:cubicBezTo>
                  <a:pt x="531059" y="92854"/>
                  <a:pt x="534555" y="70806"/>
                  <a:pt x="534288" y="48526"/>
                </a:cubicBezTo>
                <a:cubicBezTo>
                  <a:pt x="533949" y="38509"/>
                  <a:pt x="534965" y="27743"/>
                  <a:pt x="531969" y="18118"/>
                </a:cubicBezTo>
                <a:cubicBezTo>
                  <a:pt x="522051" y="1880"/>
                  <a:pt x="498968" y="10846"/>
                  <a:pt x="487854" y="21308"/>
                </a:cubicBezTo>
                <a:cubicBezTo>
                  <a:pt x="466002" y="40612"/>
                  <a:pt x="456513" y="84067"/>
                  <a:pt x="449020" y="111926"/>
                </a:cubicBezTo>
                <a:cubicBezTo>
                  <a:pt x="441725" y="145685"/>
                  <a:pt x="433965" y="179408"/>
                  <a:pt x="428596" y="213523"/>
                </a:cubicBezTo>
                <a:cubicBezTo>
                  <a:pt x="426401" y="231739"/>
                  <a:pt x="422209" y="249616"/>
                  <a:pt x="419694" y="267779"/>
                </a:cubicBezTo>
                <a:cubicBezTo>
                  <a:pt x="417036" y="285033"/>
                  <a:pt x="413915" y="302233"/>
                  <a:pt x="411845" y="319594"/>
                </a:cubicBezTo>
                <a:cubicBezTo>
                  <a:pt x="411150" y="325083"/>
                  <a:pt x="410454" y="330573"/>
                  <a:pt x="410026" y="336081"/>
                </a:cubicBezTo>
                <a:cubicBezTo>
                  <a:pt x="409651" y="338362"/>
                  <a:pt x="410579" y="341464"/>
                  <a:pt x="407992" y="342640"/>
                </a:cubicBezTo>
                <a:cubicBezTo>
                  <a:pt x="407814" y="346258"/>
                  <a:pt x="403443" y="348166"/>
                  <a:pt x="400625" y="345973"/>
                </a:cubicBezTo>
                <a:cubicBezTo>
                  <a:pt x="392705" y="338309"/>
                  <a:pt x="388602" y="327561"/>
                  <a:pt x="382483" y="318489"/>
                </a:cubicBezTo>
                <a:cubicBezTo>
                  <a:pt x="372530" y="302215"/>
                  <a:pt x="362629" y="285888"/>
                  <a:pt x="354424" y="268635"/>
                </a:cubicBezTo>
                <a:cubicBezTo>
                  <a:pt x="339011" y="238370"/>
                  <a:pt x="320370" y="209798"/>
                  <a:pt x="302140" y="181208"/>
                </a:cubicBezTo>
                <a:cubicBezTo>
                  <a:pt x="291437" y="166806"/>
                  <a:pt x="281305" y="152083"/>
                  <a:pt x="272225" y="136594"/>
                </a:cubicBezTo>
                <a:cubicBezTo>
                  <a:pt x="254957" y="113370"/>
                  <a:pt x="236602" y="90377"/>
                  <a:pt x="213894" y="72214"/>
                </a:cubicBezTo>
                <a:cubicBezTo>
                  <a:pt x="199641" y="61466"/>
                  <a:pt x="175648" y="47367"/>
                  <a:pt x="157881" y="54461"/>
                </a:cubicBezTo>
                <a:cubicBezTo>
                  <a:pt x="153118" y="63070"/>
                  <a:pt x="156097" y="73301"/>
                  <a:pt x="157560" y="82427"/>
                </a:cubicBezTo>
                <a:cubicBezTo>
                  <a:pt x="162234" y="104582"/>
                  <a:pt x="169672" y="126078"/>
                  <a:pt x="179680" y="146380"/>
                </a:cubicBezTo>
                <a:cubicBezTo>
                  <a:pt x="186815" y="160746"/>
                  <a:pt x="196091" y="173882"/>
                  <a:pt x="204029" y="187803"/>
                </a:cubicBezTo>
                <a:cubicBezTo>
                  <a:pt x="216034" y="209762"/>
                  <a:pt x="228646" y="231347"/>
                  <a:pt x="244183" y="251042"/>
                </a:cubicBezTo>
                <a:cubicBezTo>
                  <a:pt x="255403" y="267013"/>
                  <a:pt x="267997" y="281896"/>
                  <a:pt x="280002" y="297260"/>
                </a:cubicBezTo>
                <a:cubicBezTo>
                  <a:pt x="286620" y="305958"/>
                  <a:pt x="293078" y="314835"/>
                  <a:pt x="300463" y="322945"/>
                </a:cubicBezTo>
                <a:cubicBezTo>
                  <a:pt x="313360" y="336580"/>
                  <a:pt x="325258" y="351071"/>
                  <a:pt x="337085" y="365633"/>
                </a:cubicBezTo>
                <a:cubicBezTo>
                  <a:pt x="344149" y="374492"/>
                  <a:pt x="363700" y="393403"/>
                  <a:pt x="357991" y="405292"/>
                </a:cubicBezTo>
                <a:cubicBezTo>
                  <a:pt x="352622" y="411869"/>
                  <a:pt x="331234" y="404739"/>
                  <a:pt x="322547" y="405185"/>
                </a:cubicBezTo>
                <a:cubicBezTo>
                  <a:pt x="275685" y="405006"/>
                  <a:pt x="228842" y="407609"/>
                  <a:pt x="181981" y="408054"/>
                </a:cubicBezTo>
                <a:cubicBezTo>
                  <a:pt x="153689" y="409480"/>
                  <a:pt x="125415" y="411013"/>
                  <a:pt x="97070" y="411477"/>
                </a:cubicBezTo>
                <a:cubicBezTo>
                  <a:pt x="71918" y="412172"/>
                  <a:pt x="47587" y="412154"/>
                  <a:pt x="23915" y="420727"/>
                </a:cubicBezTo>
                <a:cubicBezTo>
                  <a:pt x="18475" y="423044"/>
                  <a:pt x="10911" y="424934"/>
                  <a:pt x="9306" y="431350"/>
                </a:cubicBezTo>
                <a:cubicBezTo>
                  <a:pt x="9894" y="443310"/>
                  <a:pt x="28161" y="453987"/>
                  <a:pt x="38257" y="457979"/>
                </a:cubicBezTo>
                <a:cubicBezTo>
                  <a:pt x="71811" y="468353"/>
                  <a:pt x="107524" y="466927"/>
                  <a:pt x="142255" y="467052"/>
                </a:cubicBezTo>
                <a:cubicBezTo>
                  <a:pt x="180126" y="466481"/>
                  <a:pt x="217961" y="464200"/>
                  <a:pt x="255778" y="462097"/>
                </a:cubicBezTo>
                <a:cubicBezTo>
                  <a:pt x="283195" y="460029"/>
                  <a:pt x="310613" y="456928"/>
                  <a:pt x="338155" y="458104"/>
                </a:cubicBezTo>
                <a:cubicBezTo>
                  <a:pt x="344042" y="458871"/>
                  <a:pt x="355958" y="456928"/>
                  <a:pt x="355976" y="465448"/>
                </a:cubicBezTo>
                <a:cubicBezTo>
                  <a:pt x="355815" y="466571"/>
                  <a:pt x="355209" y="467765"/>
                  <a:pt x="354406" y="468567"/>
                </a:cubicBezTo>
                <a:cubicBezTo>
                  <a:pt x="350178" y="471989"/>
                  <a:pt x="345469" y="474841"/>
                  <a:pt x="341152" y="478156"/>
                </a:cubicBezTo>
                <a:cubicBezTo>
                  <a:pt x="330431" y="485624"/>
                  <a:pt x="321922" y="495659"/>
                  <a:pt x="311505" y="503502"/>
                </a:cubicBezTo>
                <a:cubicBezTo>
                  <a:pt x="288797" y="519579"/>
                  <a:pt x="267141" y="537082"/>
                  <a:pt x="245164" y="554140"/>
                </a:cubicBezTo>
                <a:cubicBezTo>
                  <a:pt x="229431" y="567062"/>
                  <a:pt x="214001" y="580324"/>
                  <a:pt x="198945" y="593995"/>
                </a:cubicBezTo>
                <a:cubicBezTo>
                  <a:pt x="177022" y="612246"/>
                  <a:pt x="156062" y="631817"/>
                  <a:pt x="138384" y="654258"/>
                </a:cubicBezTo>
                <a:cubicBezTo>
                  <a:pt x="132087" y="662546"/>
                  <a:pt x="126414" y="671297"/>
                  <a:pt x="120956" y="680138"/>
                </a:cubicBezTo>
                <a:cubicBezTo>
                  <a:pt x="111840" y="695235"/>
                  <a:pt x="101441" y="713059"/>
                  <a:pt x="107559" y="731133"/>
                </a:cubicBezTo>
                <a:cubicBezTo>
                  <a:pt x="109718" y="734038"/>
                  <a:pt x="114641" y="731614"/>
                  <a:pt x="117709" y="731543"/>
                </a:cubicBezTo>
                <a:cubicBezTo>
                  <a:pt x="125915" y="729778"/>
                  <a:pt x="133639" y="726463"/>
                  <a:pt x="141327" y="723201"/>
                </a:cubicBezTo>
                <a:cubicBezTo>
                  <a:pt x="159683" y="715679"/>
                  <a:pt x="176344" y="704985"/>
                  <a:pt x="192684" y="693880"/>
                </a:cubicBezTo>
                <a:cubicBezTo>
                  <a:pt x="215874" y="677554"/>
                  <a:pt x="238689" y="660692"/>
                  <a:pt x="259934" y="641888"/>
                </a:cubicBezTo>
                <a:cubicBezTo>
                  <a:pt x="270744" y="632708"/>
                  <a:pt x="280448" y="622370"/>
                  <a:pt x="290687" y="612567"/>
                </a:cubicBezTo>
                <a:cubicBezTo>
                  <a:pt x="297573" y="606222"/>
                  <a:pt x="304619" y="600037"/>
                  <a:pt x="311166" y="593335"/>
                </a:cubicBezTo>
                <a:cubicBezTo>
                  <a:pt x="338869" y="563622"/>
                  <a:pt x="368659" y="535995"/>
                  <a:pt x="399180" y="509224"/>
                </a:cubicBezTo>
                <a:cubicBezTo>
                  <a:pt x="408099" y="501363"/>
                  <a:pt x="417643" y="494234"/>
                  <a:pt x="426312" y="486088"/>
                </a:cubicBezTo>
                <a:cubicBezTo>
                  <a:pt x="430362" y="482327"/>
                  <a:pt x="438157" y="473362"/>
                  <a:pt x="442206" y="481774"/>
                </a:cubicBezTo>
                <a:cubicBezTo>
                  <a:pt x="443134" y="485999"/>
                  <a:pt x="442367" y="490473"/>
                  <a:pt x="442599" y="494786"/>
                </a:cubicBezTo>
                <a:cubicBezTo>
                  <a:pt x="442581" y="539382"/>
                  <a:pt x="442492" y="583995"/>
                  <a:pt x="443883" y="628573"/>
                </a:cubicBezTo>
                <a:cubicBezTo>
                  <a:pt x="444079" y="660746"/>
                  <a:pt x="446898" y="692793"/>
                  <a:pt x="453908" y="724235"/>
                </a:cubicBezTo>
                <a:cubicBezTo>
                  <a:pt x="457101" y="739189"/>
                  <a:pt x="460437" y="754179"/>
                  <a:pt x="465574" y="768617"/>
                </a:cubicBezTo>
                <a:cubicBezTo>
                  <a:pt x="469713" y="779186"/>
                  <a:pt x="472157" y="791663"/>
                  <a:pt x="481219" y="7992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0"/>
          <p:cNvSpPr/>
          <p:nvPr/>
        </p:nvSpPr>
        <p:spPr>
          <a:xfrm>
            <a:off x="478225" y="4486942"/>
            <a:ext cx="436662" cy="395016"/>
          </a:xfrm>
          <a:custGeom>
            <a:avLst/>
            <a:gdLst/>
            <a:ahLst/>
            <a:cxnLst/>
            <a:rect l="l" t="t" r="r" b="b"/>
            <a:pathLst>
              <a:path w="873324" h="790031" extrusionOk="0">
                <a:moveTo>
                  <a:pt x="861698" y="386531"/>
                </a:moveTo>
                <a:cubicBezTo>
                  <a:pt x="880357" y="398473"/>
                  <a:pt x="875237" y="414390"/>
                  <a:pt x="855722" y="420343"/>
                </a:cubicBezTo>
                <a:cubicBezTo>
                  <a:pt x="841095" y="424941"/>
                  <a:pt x="826788" y="430716"/>
                  <a:pt x="811715" y="433782"/>
                </a:cubicBezTo>
                <a:cubicBezTo>
                  <a:pt x="796981" y="436563"/>
                  <a:pt x="781907" y="436402"/>
                  <a:pt x="767048" y="438292"/>
                </a:cubicBezTo>
                <a:cubicBezTo>
                  <a:pt x="748496" y="440805"/>
                  <a:pt x="729784" y="439896"/>
                  <a:pt x="711142" y="440538"/>
                </a:cubicBezTo>
                <a:cubicBezTo>
                  <a:pt x="688113" y="442070"/>
                  <a:pt x="665155" y="440021"/>
                  <a:pt x="642180" y="438862"/>
                </a:cubicBezTo>
                <a:cubicBezTo>
                  <a:pt x="631280" y="438702"/>
                  <a:pt x="620274" y="437632"/>
                  <a:pt x="609428" y="438630"/>
                </a:cubicBezTo>
                <a:cubicBezTo>
                  <a:pt x="599492" y="442534"/>
                  <a:pt x="609143" y="452141"/>
                  <a:pt x="614066" y="456062"/>
                </a:cubicBezTo>
                <a:cubicBezTo>
                  <a:pt x="621095" y="461837"/>
                  <a:pt x="628872" y="466614"/>
                  <a:pt x="635722" y="472603"/>
                </a:cubicBezTo>
                <a:cubicBezTo>
                  <a:pt x="644516" y="480517"/>
                  <a:pt x="652544" y="489251"/>
                  <a:pt x="661623" y="496844"/>
                </a:cubicBezTo>
                <a:cubicBezTo>
                  <a:pt x="676286" y="508875"/>
                  <a:pt x="690093" y="522510"/>
                  <a:pt x="702955" y="536591"/>
                </a:cubicBezTo>
                <a:cubicBezTo>
                  <a:pt x="714799" y="550351"/>
                  <a:pt x="725003" y="565431"/>
                  <a:pt x="735813" y="579993"/>
                </a:cubicBezTo>
                <a:cubicBezTo>
                  <a:pt x="744696" y="593503"/>
                  <a:pt x="751707" y="608101"/>
                  <a:pt x="759038" y="622485"/>
                </a:cubicBezTo>
                <a:cubicBezTo>
                  <a:pt x="761803" y="628064"/>
                  <a:pt x="764354" y="633768"/>
                  <a:pt x="765496" y="639935"/>
                </a:cubicBezTo>
                <a:cubicBezTo>
                  <a:pt x="766959" y="644391"/>
                  <a:pt x="764640" y="648491"/>
                  <a:pt x="761018" y="651093"/>
                </a:cubicBezTo>
                <a:cubicBezTo>
                  <a:pt x="742930" y="660433"/>
                  <a:pt x="718742" y="640594"/>
                  <a:pt x="704150" y="630684"/>
                </a:cubicBezTo>
                <a:cubicBezTo>
                  <a:pt x="690022" y="619455"/>
                  <a:pt x="677125" y="606658"/>
                  <a:pt x="664620" y="593664"/>
                </a:cubicBezTo>
                <a:cubicBezTo>
                  <a:pt x="658305" y="586427"/>
                  <a:pt x="652401" y="578799"/>
                  <a:pt x="645676" y="571918"/>
                </a:cubicBezTo>
                <a:cubicBezTo>
                  <a:pt x="635793" y="562080"/>
                  <a:pt x="625857" y="552348"/>
                  <a:pt x="616921" y="541635"/>
                </a:cubicBezTo>
                <a:cubicBezTo>
                  <a:pt x="608465" y="532082"/>
                  <a:pt x="598904" y="523633"/>
                  <a:pt x="590056" y="514454"/>
                </a:cubicBezTo>
                <a:cubicBezTo>
                  <a:pt x="578301" y="501710"/>
                  <a:pt x="565279" y="490320"/>
                  <a:pt x="552578" y="478556"/>
                </a:cubicBezTo>
                <a:cubicBezTo>
                  <a:pt x="547797" y="474136"/>
                  <a:pt x="543337" y="469377"/>
                  <a:pt x="538717" y="464796"/>
                </a:cubicBezTo>
                <a:cubicBezTo>
                  <a:pt x="534864" y="461659"/>
                  <a:pt x="530173" y="464903"/>
                  <a:pt x="529495" y="469252"/>
                </a:cubicBezTo>
                <a:cubicBezTo>
                  <a:pt x="525089" y="504561"/>
                  <a:pt x="524126" y="540210"/>
                  <a:pt x="521093" y="575679"/>
                </a:cubicBezTo>
                <a:cubicBezTo>
                  <a:pt x="517008" y="627013"/>
                  <a:pt x="506680" y="677668"/>
                  <a:pt x="494692" y="727683"/>
                </a:cubicBezTo>
                <a:cubicBezTo>
                  <a:pt x="491321" y="742370"/>
                  <a:pt x="487129" y="756861"/>
                  <a:pt x="482170" y="771102"/>
                </a:cubicBezTo>
                <a:cubicBezTo>
                  <a:pt x="479833" y="777946"/>
                  <a:pt x="476479" y="784363"/>
                  <a:pt x="471966" y="790031"/>
                </a:cubicBezTo>
                <a:cubicBezTo>
                  <a:pt x="462904" y="782402"/>
                  <a:pt x="460461" y="769926"/>
                  <a:pt x="456286" y="759338"/>
                </a:cubicBezTo>
                <a:cubicBezTo>
                  <a:pt x="451149" y="744919"/>
                  <a:pt x="447831" y="729911"/>
                  <a:pt x="444620" y="714956"/>
                </a:cubicBezTo>
                <a:cubicBezTo>
                  <a:pt x="437592" y="683515"/>
                  <a:pt x="434773" y="651467"/>
                  <a:pt x="434595" y="619295"/>
                </a:cubicBezTo>
                <a:cubicBezTo>
                  <a:pt x="433204" y="574717"/>
                  <a:pt x="433275" y="530103"/>
                  <a:pt x="433311" y="485508"/>
                </a:cubicBezTo>
                <a:cubicBezTo>
                  <a:pt x="433079" y="481194"/>
                  <a:pt x="433846" y="476720"/>
                  <a:pt x="432918" y="472496"/>
                </a:cubicBezTo>
                <a:cubicBezTo>
                  <a:pt x="428887" y="464083"/>
                  <a:pt x="421074" y="473066"/>
                  <a:pt x="417024" y="476809"/>
                </a:cubicBezTo>
                <a:cubicBezTo>
                  <a:pt x="408355" y="484955"/>
                  <a:pt x="398811" y="492085"/>
                  <a:pt x="389892" y="499945"/>
                </a:cubicBezTo>
                <a:cubicBezTo>
                  <a:pt x="359353" y="526717"/>
                  <a:pt x="329581" y="554344"/>
                  <a:pt x="301878" y="584057"/>
                </a:cubicBezTo>
                <a:cubicBezTo>
                  <a:pt x="295331" y="590758"/>
                  <a:pt x="288303" y="596943"/>
                  <a:pt x="281400" y="603289"/>
                </a:cubicBezTo>
                <a:cubicBezTo>
                  <a:pt x="271178" y="613074"/>
                  <a:pt x="261474" y="623430"/>
                  <a:pt x="250664" y="632609"/>
                </a:cubicBezTo>
                <a:cubicBezTo>
                  <a:pt x="229419" y="651414"/>
                  <a:pt x="206603" y="668293"/>
                  <a:pt x="183414" y="684602"/>
                </a:cubicBezTo>
                <a:cubicBezTo>
                  <a:pt x="167074" y="695706"/>
                  <a:pt x="150413" y="706419"/>
                  <a:pt x="132057" y="713940"/>
                </a:cubicBezTo>
                <a:cubicBezTo>
                  <a:pt x="124369" y="717202"/>
                  <a:pt x="116645" y="720500"/>
                  <a:pt x="108439" y="722282"/>
                </a:cubicBezTo>
                <a:cubicBezTo>
                  <a:pt x="105353" y="722353"/>
                  <a:pt x="100448" y="724795"/>
                  <a:pt x="98289" y="721872"/>
                </a:cubicBezTo>
                <a:cubicBezTo>
                  <a:pt x="92153" y="703798"/>
                  <a:pt x="102570" y="685974"/>
                  <a:pt x="111686" y="670877"/>
                </a:cubicBezTo>
                <a:cubicBezTo>
                  <a:pt x="117144" y="662037"/>
                  <a:pt x="122817" y="653285"/>
                  <a:pt x="129114" y="644997"/>
                </a:cubicBezTo>
                <a:cubicBezTo>
                  <a:pt x="146809" y="622557"/>
                  <a:pt x="167769" y="602986"/>
                  <a:pt x="189675" y="584734"/>
                </a:cubicBezTo>
                <a:cubicBezTo>
                  <a:pt x="204748" y="571063"/>
                  <a:pt x="220161" y="557802"/>
                  <a:pt x="235894" y="544879"/>
                </a:cubicBezTo>
                <a:cubicBezTo>
                  <a:pt x="257889" y="527822"/>
                  <a:pt x="279544" y="510319"/>
                  <a:pt x="302235" y="494241"/>
                </a:cubicBezTo>
                <a:cubicBezTo>
                  <a:pt x="312652" y="486399"/>
                  <a:pt x="321161" y="476364"/>
                  <a:pt x="331882" y="468896"/>
                </a:cubicBezTo>
                <a:cubicBezTo>
                  <a:pt x="336217" y="465580"/>
                  <a:pt x="340908" y="462728"/>
                  <a:pt x="345136" y="459306"/>
                </a:cubicBezTo>
                <a:cubicBezTo>
                  <a:pt x="345939" y="458504"/>
                  <a:pt x="346545" y="457310"/>
                  <a:pt x="346706" y="456187"/>
                </a:cubicBezTo>
                <a:cubicBezTo>
                  <a:pt x="346670" y="447667"/>
                  <a:pt x="334772" y="449610"/>
                  <a:pt x="328885" y="448844"/>
                </a:cubicBezTo>
                <a:cubicBezTo>
                  <a:pt x="301343" y="447667"/>
                  <a:pt x="273925" y="450769"/>
                  <a:pt x="246508" y="452836"/>
                </a:cubicBezTo>
                <a:cubicBezTo>
                  <a:pt x="208691" y="454939"/>
                  <a:pt x="170855" y="457221"/>
                  <a:pt x="132985" y="457791"/>
                </a:cubicBezTo>
                <a:cubicBezTo>
                  <a:pt x="98253" y="457666"/>
                  <a:pt x="62523" y="459092"/>
                  <a:pt x="28987" y="448719"/>
                </a:cubicBezTo>
                <a:cubicBezTo>
                  <a:pt x="18837" y="444762"/>
                  <a:pt x="571" y="434085"/>
                  <a:pt x="0" y="422125"/>
                </a:cubicBezTo>
                <a:cubicBezTo>
                  <a:pt x="1623" y="415709"/>
                  <a:pt x="9187" y="413819"/>
                  <a:pt x="14610" y="411502"/>
                </a:cubicBezTo>
                <a:cubicBezTo>
                  <a:pt x="38281" y="402929"/>
                  <a:pt x="62613" y="402947"/>
                  <a:pt x="87765" y="402252"/>
                </a:cubicBezTo>
                <a:cubicBezTo>
                  <a:pt x="116092" y="401788"/>
                  <a:pt x="144383" y="400255"/>
                  <a:pt x="172675" y="398829"/>
                </a:cubicBezTo>
                <a:cubicBezTo>
                  <a:pt x="219536" y="398402"/>
                  <a:pt x="266362" y="395781"/>
                  <a:pt x="313223" y="395960"/>
                </a:cubicBezTo>
                <a:cubicBezTo>
                  <a:pt x="321910" y="395514"/>
                  <a:pt x="343298" y="402644"/>
                  <a:pt x="348668" y="396084"/>
                </a:cubicBezTo>
                <a:cubicBezTo>
                  <a:pt x="354376" y="384178"/>
                  <a:pt x="334825" y="365284"/>
                  <a:pt x="327761" y="356426"/>
                </a:cubicBezTo>
                <a:cubicBezTo>
                  <a:pt x="315934" y="341882"/>
                  <a:pt x="304036" y="327391"/>
                  <a:pt x="291157" y="313737"/>
                </a:cubicBezTo>
                <a:cubicBezTo>
                  <a:pt x="283772" y="305627"/>
                  <a:pt x="277315" y="296751"/>
                  <a:pt x="270697" y="288053"/>
                </a:cubicBezTo>
                <a:cubicBezTo>
                  <a:pt x="258691" y="272689"/>
                  <a:pt x="246097" y="257806"/>
                  <a:pt x="234877" y="241835"/>
                </a:cubicBezTo>
                <a:cubicBezTo>
                  <a:pt x="219340" y="222140"/>
                  <a:pt x="206728" y="200555"/>
                  <a:pt x="194723" y="178596"/>
                </a:cubicBezTo>
                <a:cubicBezTo>
                  <a:pt x="186803" y="164675"/>
                  <a:pt x="177509" y="151539"/>
                  <a:pt x="170374" y="137173"/>
                </a:cubicBezTo>
                <a:cubicBezTo>
                  <a:pt x="160367" y="116871"/>
                  <a:pt x="152928" y="95375"/>
                  <a:pt x="148254" y="73220"/>
                </a:cubicBezTo>
                <a:cubicBezTo>
                  <a:pt x="146792" y="64094"/>
                  <a:pt x="143813" y="53863"/>
                  <a:pt x="148575" y="45254"/>
                </a:cubicBezTo>
                <a:cubicBezTo>
                  <a:pt x="166325" y="38160"/>
                  <a:pt x="190317" y="52259"/>
                  <a:pt x="204570" y="63007"/>
                </a:cubicBezTo>
                <a:cubicBezTo>
                  <a:pt x="227278" y="81169"/>
                  <a:pt x="245634" y="104162"/>
                  <a:pt x="262901" y="127387"/>
                </a:cubicBezTo>
                <a:cubicBezTo>
                  <a:pt x="271981" y="142858"/>
                  <a:pt x="282113" y="157599"/>
                  <a:pt x="292816" y="172001"/>
                </a:cubicBezTo>
                <a:cubicBezTo>
                  <a:pt x="311047" y="200573"/>
                  <a:pt x="329706" y="229145"/>
                  <a:pt x="345100" y="259410"/>
                </a:cubicBezTo>
                <a:cubicBezTo>
                  <a:pt x="353306" y="276663"/>
                  <a:pt x="363206" y="292990"/>
                  <a:pt x="373160" y="309264"/>
                </a:cubicBezTo>
                <a:cubicBezTo>
                  <a:pt x="379278" y="318318"/>
                  <a:pt x="383381" y="329066"/>
                  <a:pt x="391301" y="336748"/>
                </a:cubicBezTo>
                <a:cubicBezTo>
                  <a:pt x="394120" y="338923"/>
                  <a:pt x="398490" y="337033"/>
                  <a:pt x="398669" y="333415"/>
                </a:cubicBezTo>
                <a:cubicBezTo>
                  <a:pt x="401255" y="332239"/>
                  <a:pt x="400328" y="329155"/>
                  <a:pt x="400702" y="326874"/>
                </a:cubicBezTo>
                <a:cubicBezTo>
                  <a:pt x="401130" y="321366"/>
                  <a:pt x="401826" y="315876"/>
                  <a:pt x="402522" y="310386"/>
                </a:cubicBezTo>
                <a:cubicBezTo>
                  <a:pt x="404591" y="293026"/>
                  <a:pt x="407731" y="275826"/>
                  <a:pt x="410371" y="258572"/>
                </a:cubicBezTo>
                <a:cubicBezTo>
                  <a:pt x="412886" y="240409"/>
                  <a:pt x="417078" y="222514"/>
                  <a:pt x="419272" y="204316"/>
                </a:cubicBezTo>
                <a:cubicBezTo>
                  <a:pt x="424641" y="170200"/>
                  <a:pt x="432383" y="136460"/>
                  <a:pt x="439697" y="102719"/>
                </a:cubicBezTo>
                <a:cubicBezTo>
                  <a:pt x="447189" y="74878"/>
                  <a:pt x="456679" y="31405"/>
                  <a:pt x="478495" y="12101"/>
                </a:cubicBezTo>
                <a:cubicBezTo>
                  <a:pt x="489608" y="1621"/>
                  <a:pt x="512709" y="-7327"/>
                  <a:pt x="522609" y="8911"/>
                </a:cubicBezTo>
                <a:cubicBezTo>
                  <a:pt x="525624" y="18518"/>
                  <a:pt x="524589" y="29301"/>
                  <a:pt x="524946" y="39319"/>
                </a:cubicBezTo>
                <a:cubicBezTo>
                  <a:pt x="525214" y="61581"/>
                  <a:pt x="521717" y="83629"/>
                  <a:pt x="519577" y="105749"/>
                </a:cubicBezTo>
                <a:cubicBezTo>
                  <a:pt x="517722" y="124161"/>
                  <a:pt x="515367" y="142502"/>
                  <a:pt x="511978" y="160682"/>
                </a:cubicBezTo>
                <a:cubicBezTo>
                  <a:pt x="505645" y="201250"/>
                  <a:pt x="498742" y="241782"/>
                  <a:pt x="493961" y="282563"/>
                </a:cubicBezTo>
                <a:cubicBezTo>
                  <a:pt x="492391" y="295129"/>
                  <a:pt x="491267" y="307731"/>
                  <a:pt x="490572" y="320386"/>
                </a:cubicBezTo>
                <a:cubicBezTo>
                  <a:pt x="490536" y="322774"/>
                  <a:pt x="489840" y="325483"/>
                  <a:pt x="490286" y="327907"/>
                </a:cubicBezTo>
                <a:cubicBezTo>
                  <a:pt x="491089" y="330813"/>
                  <a:pt x="494657" y="332346"/>
                  <a:pt x="497315" y="330831"/>
                </a:cubicBezTo>
                <a:cubicBezTo>
                  <a:pt x="501667" y="328050"/>
                  <a:pt x="504967" y="323808"/>
                  <a:pt x="508999" y="320564"/>
                </a:cubicBezTo>
                <a:cubicBezTo>
                  <a:pt x="521022" y="311082"/>
                  <a:pt x="531939" y="300387"/>
                  <a:pt x="541982" y="288855"/>
                </a:cubicBezTo>
                <a:cubicBezTo>
                  <a:pt x="551704" y="278357"/>
                  <a:pt x="562442" y="268892"/>
                  <a:pt x="571825" y="258091"/>
                </a:cubicBezTo>
                <a:cubicBezTo>
                  <a:pt x="583723" y="243742"/>
                  <a:pt x="597923" y="231747"/>
                  <a:pt x="611355" y="218931"/>
                </a:cubicBezTo>
                <a:cubicBezTo>
                  <a:pt x="618294" y="212069"/>
                  <a:pt x="625412" y="205349"/>
                  <a:pt x="632761" y="198933"/>
                </a:cubicBezTo>
                <a:cubicBezTo>
                  <a:pt x="651348" y="182356"/>
                  <a:pt x="670864" y="165655"/>
                  <a:pt x="690218" y="149810"/>
                </a:cubicBezTo>
                <a:cubicBezTo>
                  <a:pt x="707611" y="135800"/>
                  <a:pt x="725181" y="121487"/>
                  <a:pt x="745731" y="112272"/>
                </a:cubicBezTo>
                <a:cubicBezTo>
                  <a:pt x="763052" y="104020"/>
                  <a:pt x="789863" y="99671"/>
                  <a:pt x="794233" y="124535"/>
                </a:cubicBezTo>
                <a:cubicBezTo>
                  <a:pt x="793573" y="140613"/>
                  <a:pt x="783637" y="154141"/>
                  <a:pt x="774290" y="166778"/>
                </a:cubicBezTo>
                <a:cubicBezTo>
                  <a:pt x="762053" y="183016"/>
                  <a:pt x="746230" y="195582"/>
                  <a:pt x="730675" y="208433"/>
                </a:cubicBezTo>
                <a:cubicBezTo>
                  <a:pt x="718171" y="220108"/>
                  <a:pt x="705327" y="231408"/>
                  <a:pt x="692733" y="242976"/>
                </a:cubicBezTo>
                <a:cubicBezTo>
                  <a:pt x="680514" y="255168"/>
                  <a:pt x="667118" y="266094"/>
                  <a:pt x="654452" y="277804"/>
                </a:cubicBezTo>
                <a:cubicBezTo>
                  <a:pt x="641876" y="290299"/>
                  <a:pt x="628284" y="301367"/>
                  <a:pt x="615333" y="313559"/>
                </a:cubicBezTo>
                <a:cubicBezTo>
                  <a:pt x="608768" y="320011"/>
                  <a:pt x="602097" y="326410"/>
                  <a:pt x="595211" y="332542"/>
                </a:cubicBezTo>
                <a:cubicBezTo>
                  <a:pt x="588968" y="338156"/>
                  <a:pt x="582742" y="343807"/>
                  <a:pt x="576998" y="349956"/>
                </a:cubicBezTo>
                <a:cubicBezTo>
                  <a:pt x="574519" y="352843"/>
                  <a:pt x="570380" y="356069"/>
                  <a:pt x="572235" y="360329"/>
                </a:cubicBezTo>
                <a:cubicBezTo>
                  <a:pt x="575999" y="367530"/>
                  <a:pt x="594319" y="363645"/>
                  <a:pt x="601597" y="364001"/>
                </a:cubicBezTo>
                <a:cubicBezTo>
                  <a:pt x="633581" y="363003"/>
                  <a:pt x="665583" y="364304"/>
                  <a:pt x="697532" y="365908"/>
                </a:cubicBezTo>
                <a:cubicBezTo>
                  <a:pt x="729534" y="368493"/>
                  <a:pt x="761625" y="371808"/>
                  <a:pt x="793627" y="374624"/>
                </a:cubicBezTo>
                <a:cubicBezTo>
                  <a:pt x="802635" y="375498"/>
                  <a:pt x="811626" y="376585"/>
                  <a:pt x="820598" y="377654"/>
                </a:cubicBezTo>
                <a:cubicBezTo>
                  <a:pt x="834441" y="379722"/>
                  <a:pt x="848979" y="380453"/>
                  <a:pt x="861698" y="3865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20"/>
          <p:cNvSpPr/>
          <p:nvPr/>
        </p:nvSpPr>
        <p:spPr>
          <a:xfrm rot="779677">
            <a:off x="-186451" y="2620203"/>
            <a:ext cx="552759" cy="501189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20"/>
          <p:cNvSpPr/>
          <p:nvPr/>
        </p:nvSpPr>
        <p:spPr>
          <a:xfrm rot="779677">
            <a:off x="-180697" y="2625897"/>
            <a:ext cx="541197" cy="489581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1069233" y="474539"/>
                </a:moveTo>
                <a:cubicBezTo>
                  <a:pt x="1031407" y="466062"/>
                  <a:pt x="992475" y="464450"/>
                  <a:pt x="954052" y="460277"/>
                </a:cubicBezTo>
                <a:cubicBezTo>
                  <a:pt x="881515" y="452528"/>
                  <a:pt x="808513" y="448400"/>
                  <a:pt x="735578" y="451601"/>
                </a:cubicBezTo>
                <a:cubicBezTo>
                  <a:pt x="762335" y="425461"/>
                  <a:pt x="790174" y="400382"/>
                  <a:pt x="817948" y="375280"/>
                </a:cubicBezTo>
                <a:cubicBezTo>
                  <a:pt x="831956" y="361570"/>
                  <a:pt x="846892" y="348853"/>
                  <a:pt x="861497" y="335762"/>
                </a:cubicBezTo>
                <a:cubicBezTo>
                  <a:pt x="875350" y="322758"/>
                  <a:pt x="889049" y="309600"/>
                  <a:pt x="903477" y="297215"/>
                </a:cubicBezTo>
                <a:cubicBezTo>
                  <a:pt x="916513" y="285227"/>
                  <a:pt x="929284" y="272952"/>
                  <a:pt x="943403" y="262222"/>
                </a:cubicBezTo>
                <a:cubicBezTo>
                  <a:pt x="962272" y="246768"/>
                  <a:pt x="978909" y="228135"/>
                  <a:pt x="991901" y="207493"/>
                </a:cubicBezTo>
                <a:cubicBezTo>
                  <a:pt x="1000562" y="192237"/>
                  <a:pt x="1010969" y="174200"/>
                  <a:pt x="1004849" y="156252"/>
                </a:cubicBezTo>
                <a:cubicBezTo>
                  <a:pt x="1000187" y="143712"/>
                  <a:pt x="988520" y="133247"/>
                  <a:pt x="975043" y="131437"/>
                </a:cubicBezTo>
                <a:cubicBezTo>
                  <a:pt x="951092" y="128721"/>
                  <a:pt x="928400" y="139959"/>
                  <a:pt x="908360" y="151858"/>
                </a:cubicBezTo>
                <a:cubicBezTo>
                  <a:pt x="879460" y="170248"/>
                  <a:pt x="853741" y="192944"/>
                  <a:pt x="827360" y="214646"/>
                </a:cubicBezTo>
                <a:cubicBezTo>
                  <a:pt x="795101" y="242000"/>
                  <a:pt x="764301" y="271053"/>
                  <a:pt x="733434" y="299974"/>
                </a:cubicBezTo>
                <a:cubicBezTo>
                  <a:pt x="716974" y="316179"/>
                  <a:pt x="702524" y="334305"/>
                  <a:pt x="685577" y="350068"/>
                </a:cubicBezTo>
                <a:cubicBezTo>
                  <a:pt x="677335" y="358170"/>
                  <a:pt x="669690" y="366868"/>
                  <a:pt x="661803" y="375302"/>
                </a:cubicBezTo>
                <a:cubicBezTo>
                  <a:pt x="652368" y="385546"/>
                  <a:pt x="641343" y="393979"/>
                  <a:pt x="630936" y="403141"/>
                </a:cubicBezTo>
                <a:cubicBezTo>
                  <a:pt x="637078" y="313000"/>
                  <a:pt x="658466" y="224426"/>
                  <a:pt x="667393" y="134594"/>
                </a:cubicBezTo>
                <a:cubicBezTo>
                  <a:pt x="671458" y="100175"/>
                  <a:pt x="675192" y="65536"/>
                  <a:pt x="672231" y="30875"/>
                </a:cubicBezTo>
                <a:cubicBezTo>
                  <a:pt x="671966" y="5817"/>
                  <a:pt x="645033" y="-5221"/>
                  <a:pt x="623645" y="2351"/>
                </a:cubicBezTo>
                <a:cubicBezTo>
                  <a:pt x="602942" y="8709"/>
                  <a:pt x="586326" y="24980"/>
                  <a:pt x="576472" y="43922"/>
                </a:cubicBezTo>
                <a:cubicBezTo>
                  <a:pt x="548986" y="99049"/>
                  <a:pt x="540170" y="161064"/>
                  <a:pt x="527532" y="220761"/>
                </a:cubicBezTo>
                <a:cubicBezTo>
                  <a:pt x="522538" y="243302"/>
                  <a:pt x="519798" y="266218"/>
                  <a:pt x="516307" y="289024"/>
                </a:cubicBezTo>
                <a:cubicBezTo>
                  <a:pt x="509370" y="330772"/>
                  <a:pt x="502122" y="372719"/>
                  <a:pt x="499604" y="415019"/>
                </a:cubicBezTo>
                <a:cubicBezTo>
                  <a:pt x="487297" y="395657"/>
                  <a:pt x="475763" y="375699"/>
                  <a:pt x="463987" y="355940"/>
                </a:cubicBezTo>
                <a:cubicBezTo>
                  <a:pt x="451481" y="333642"/>
                  <a:pt x="441030" y="310196"/>
                  <a:pt x="427685" y="288362"/>
                </a:cubicBezTo>
                <a:cubicBezTo>
                  <a:pt x="406960" y="255180"/>
                  <a:pt x="387317" y="221313"/>
                  <a:pt x="363565" y="190162"/>
                </a:cubicBezTo>
                <a:cubicBezTo>
                  <a:pt x="355964" y="178638"/>
                  <a:pt x="349645" y="166319"/>
                  <a:pt x="341249" y="155324"/>
                </a:cubicBezTo>
                <a:cubicBezTo>
                  <a:pt x="332809" y="144131"/>
                  <a:pt x="323728" y="133424"/>
                  <a:pt x="314757" y="122672"/>
                </a:cubicBezTo>
                <a:cubicBezTo>
                  <a:pt x="292685" y="96996"/>
                  <a:pt x="267629" y="71740"/>
                  <a:pt x="235326" y="59531"/>
                </a:cubicBezTo>
                <a:cubicBezTo>
                  <a:pt x="222975" y="54520"/>
                  <a:pt x="209232" y="51826"/>
                  <a:pt x="196063" y="54961"/>
                </a:cubicBezTo>
                <a:cubicBezTo>
                  <a:pt x="176399" y="60061"/>
                  <a:pt x="180597" y="86046"/>
                  <a:pt x="183403" y="101412"/>
                </a:cubicBezTo>
                <a:cubicBezTo>
                  <a:pt x="192130" y="147443"/>
                  <a:pt x="211751" y="190515"/>
                  <a:pt x="237536" y="229416"/>
                </a:cubicBezTo>
                <a:cubicBezTo>
                  <a:pt x="247898" y="246371"/>
                  <a:pt x="256714" y="264253"/>
                  <a:pt x="267342" y="281076"/>
                </a:cubicBezTo>
                <a:cubicBezTo>
                  <a:pt x="281703" y="303220"/>
                  <a:pt x="297811" y="324259"/>
                  <a:pt x="313807" y="345255"/>
                </a:cubicBezTo>
                <a:cubicBezTo>
                  <a:pt x="336521" y="373006"/>
                  <a:pt x="357268" y="402280"/>
                  <a:pt x="382213" y="428155"/>
                </a:cubicBezTo>
                <a:cubicBezTo>
                  <a:pt x="393680" y="441467"/>
                  <a:pt x="404308" y="455442"/>
                  <a:pt x="415908" y="468622"/>
                </a:cubicBezTo>
                <a:cubicBezTo>
                  <a:pt x="422514" y="476416"/>
                  <a:pt x="429496" y="484341"/>
                  <a:pt x="432811" y="494166"/>
                </a:cubicBezTo>
                <a:cubicBezTo>
                  <a:pt x="396707" y="488205"/>
                  <a:pt x="360229" y="491141"/>
                  <a:pt x="323838" y="491671"/>
                </a:cubicBezTo>
                <a:cubicBezTo>
                  <a:pt x="277218" y="493327"/>
                  <a:pt x="230531" y="493106"/>
                  <a:pt x="183977" y="496241"/>
                </a:cubicBezTo>
                <a:cubicBezTo>
                  <a:pt x="160932" y="497477"/>
                  <a:pt x="137821" y="497654"/>
                  <a:pt x="114732" y="498449"/>
                </a:cubicBezTo>
                <a:cubicBezTo>
                  <a:pt x="79446" y="499398"/>
                  <a:pt x="41752" y="499796"/>
                  <a:pt x="10289" y="517744"/>
                </a:cubicBezTo>
                <a:cubicBezTo>
                  <a:pt x="-20379" y="541146"/>
                  <a:pt x="25071" y="573247"/>
                  <a:pt x="48204" y="579561"/>
                </a:cubicBezTo>
                <a:cubicBezTo>
                  <a:pt x="70387" y="586316"/>
                  <a:pt x="93786" y="587641"/>
                  <a:pt x="116787" y="589230"/>
                </a:cubicBezTo>
                <a:cubicBezTo>
                  <a:pt x="152006" y="590754"/>
                  <a:pt x="187336" y="590025"/>
                  <a:pt x="222533" y="588568"/>
                </a:cubicBezTo>
                <a:cubicBezTo>
                  <a:pt x="258062" y="586868"/>
                  <a:pt x="293612" y="585522"/>
                  <a:pt x="329075" y="582872"/>
                </a:cubicBezTo>
                <a:cubicBezTo>
                  <a:pt x="359809" y="580267"/>
                  <a:pt x="390609" y="577463"/>
                  <a:pt x="421476" y="578942"/>
                </a:cubicBezTo>
                <a:cubicBezTo>
                  <a:pt x="408506" y="587619"/>
                  <a:pt x="397238" y="598371"/>
                  <a:pt x="385903" y="608968"/>
                </a:cubicBezTo>
                <a:cubicBezTo>
                  <a:pt x="335306" y="646852"/>
                  <a:pt x="284686" y="684913"/>
                  <a:pt x="238132" y="727809"/>
                </a:cubicBezTo>
                <a:cubicBezTo>
                  <a:pt x="200946" y="758629"/>
                  <a:pt x="165793" y="793004"/>
                  <a:pt x="141025" y="834840"/>
                </a:cubicBezTo>
                <a:cubicBezTo>
                  <a:pt x="128143" y="855438"/>
                  <a:pt x="115395" y="878928"/>
                  <a:pt x="120742" y="904008"/>
                </a:cubicBezTo>
                <a:cubicBezTo>
                  <a:pt x="123835" y="923723"/>
                  <a:pt x="142682" y="919020"/>
                  <a:pt x="156668" y="915024"/>
                </a:cubicBezTo>
                <a:cubicBezTo>
                  <a:pt x="178233" y="907783"/>
                  <a:pt x="199090" y="898069"/>
                  <a:pt x="218490" y="886169"/>
                </a:cubicBezTo>
                <a:cubicBezTo>
                  <a:pt x="273197" y="851552"/>
                  <a:pt x="324391" y="811350"/>
                  <a:pt x="369774" y="765164"/>
                </a:cubicBezTo>
                <a:cubicBezTo>
                  <a:pt x="396133" y="741784"/>
                  <a:pt x="419068" y="714960"/>
                  <a:pt x="444985" y="691117"/>
                </a:cubicBezTo>
                <a:cubicBezTo>
                  <a:pt x="473863" y="662284"/>
                  <a:pt x="506144" y="636586"/>
                  <a:pt x="536745" y="609453"/>
                </a:cubicBezTo>
                <a:cubicBezTo>
                  <a:pt x="536635" y="670696"/>
                  <a:pt x="536701" y="731960"/>
                  <a:pt x="538734" y="793180"/>
                </a:cubicBezTo>
                <a:cubicBezTo>
                  <a:pt x="538999" y="840359"/>
                  <a:pt x="547130" y="887008"/>
                  <a:pt x="558730" y="932620"/>
                </a:cubicBezTo>
                <a:cubicBezTo>
                  <a:pt x="564629" y="950988"/>
                  <a:pt x="574749" y="995121"/>
                  <a:pt x="593971" y="1001435"/>
                </a:cubicBezTo>
                <a:cubicBezTo>
                  <a:pt x="620573" y="1009051"/>
                  <a:pt x="643177" y="877493"/>
                  <a:pt x="648811" y="855394"/>
                </a:cubicBezTo>
                <a:cubicBezTo>
                  <a:pt x="657936" y="810754"/>
                  <a:pt x="665448" y="765782"/>
                  <a:pt x="668718" y="720303"/>
                </a:cubicBezTo>
                <a:cubicBezTo>
                  <a:pt x="671723" y="680895"/>
                  <a:pt x="673557" y="641620"/>
                  <a:pt x="677556" y="602212"/>
                </a:cubicBezTo>
                <a:cubicBezTo>
                  <a:pt x="690902" y="615878"/>
                  <a:pt x="705639" y="628042"/>
                  <a:pt x="719294" y="641377"/>
                </a:cubicBezTo>
                <a:cubicBezTo>
                  <a:pt x="731380" y="653608"/>
                  <a:pt x="743222" y="666081"/>
                  <a:pt x="755706" y="677937"/>
                </a:cubicBezTo>
                <a:cubicBezTo>
                  <a:pt x="770753" y="693258"/>
                  <a:pt x="784186" y="710081"/>
                  <a:pt x="800006" y="724674"/>
                </a:cubicBezTo>
                <a:cubicBezTo>
                  <a:pt x="810281" y="734830"/>
                  <a:pt x="818301" y="745714"/>
                  <a:pt x="828332" y="756686"/>
                </a:cubicBezTo>
                <a:cubicBezTo>
                  <a:pt x="840286" y="769337"/>
                  <a:pt x="853056" y="781170"/>
                  <a:pt x="865916" y="792871"/>
                </a:cubicBezTo>
                <a:cubicBezTo>
                  <a:pt x="888806" y="810974"/>
                  <a:pt x="925462" y="841264"/>
                  <a:pt x="956173" y="829806"/>
                </a:cubicBezTo>
                <a:cubicBezTo>
                  <a:pt x="979837" y="818547"/>
                  <a:pt x="970999" y="795057"/>
                  <a:pt x="961565" y="776887"/>
                </a:cubicBezTo>
                <a:cubicBezTo>
                  <a:pt x="952660" y="759424"/>
                  <a:pt x="943999" y="741409"/>
                  <a:pt x="933173" y="724785"/>
                </a:cubicBezTo>
                <a:cubicBezTo>
                  <a:pt x="924423" y="711936"/>
                  <a:pt x="914657" y="699815"/>
                  <a:pt x="905687" y="687099"/>
                </a:cubicBezTo>
                <a:cubicBezTo>
                  <a:pt x="884829" y="659061"/>
                  <a:pt x="858845" y="635328"/>
                  <a:pt x="832265" y="612831"/>
                </a:cubicBezTo>
                <a:cubicBezTo>
                  <a:pt x="823515" y="604905"/>
                  <a:pt x="815473" y="596273"/>
                  <a:pt x="806635" y="588458"/>
                </a:cubicBezTo>
                <a:cubicBezTo>
                  <a:pt x="797466" y="580091"/>
                  <a:pt x="786440" y="574063"/>
                  <a:pt x="777293" y="565696"/>
                </a:cubicBezTo>
                <a:cubicBezTo>
                  <a:pt x="813595" y="565453"/>
                  <a:pt x="849720" y="570664"/>
                  <a:pt x="886022" y="568765"/>
                </a:cubicBezTo>
                <a:cubicBezTo>
                  <a:pt x="914326" y="567639"/>
                  <a:pt x="942718" y="568875"/>
                  <a:pt x="970822" y="564769"/>
                </a:cubicBezTo>
                <a:cubicBezTo>
                  <a:pt x="988211" y="563091"/>
                  <a:pt x="1005821" y="562981"/>
                  <a:pt x="1022944" y="559095"/>
                </a:cubicBezTo>
                <a:cubicBezTo>
                  <a:pt x="1039361" y="555541"/>
                  <a:pt x="1055026" y="549271"/>
                  <a:pt x="1071023" y="544215"/>
                </a:cubicBezTo>
                <a:cubicBezTo>
                  <a:pt x="1079552" y="541389"/>
                  <a:pt x="1088456" y="538409"/>
                  <a:pt x="1094863" y="531808"/>
                </a:cubicBezTo>
                <a:cubicBezTo>
                  <a:pt x="1118881" y="509929"/>
                  <a:pt x="1095173" y="479418"/>
                  <a:pt x="1069233" y="474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20"/>
          <p:cNvSpPr/>
          <p:nvPr/>
        </p:nvSpPr>
        <p:spPr>
          <a:xfrm rot="-1285720">
            <a:off x="8703221" y="4098858"/>
            <a:ext cx="551895" cy="501327"/>
          </a:xfrm>
          <a:custGeom>
            <a:avLst/>
            <a:gdLst/>
            <a:ahLst/>
            <a:cxnLst/>
            <a:rect l="l" t="t" r="r" b="b"/>
            <a:pathLst>
              <a:path w="1104827" h="1001752" extrusionOk="0">
                <a:moveTo>
                  <a:pt x="593971" y="1001435"/>
                </a:moveTo>
                <a:cubicBezTo>
                  <a:pt x="574749" y="995121"/>
                  <a:pt x="564629" y="950988"/>
                  <a:pt x="558730" y="932620"/>
                </a:cubicBezTo>
                <a:cubicBezTo>
                  <a:pt x="547130" y="887008"/>
                  <a:pt x="538999" y="840359"/>
                  <a:pt x="538734" y="793180"/>
                </a:cubicBezTo>
                <a:cubicBezTo>
                  <a:pt x="536701" y="731960"/>
                  <a:pt x="536635" y="670696"/>
                  <a:pt x="536745" y="609453"/>
                </a:cubicBezTo>
                <a:cubicBezTo>
                  <a:pt x="506144" y="636586"/>
                  <a:pt x="473863" y="662284"/>
                  <a:pt x="444985" y="691117"/>
                </a:cubicBezTo>
                <a:cubicBezTo>
                  <a:pt x="419068" y="714960"/>
                  <a:pt x="396133" y="741784"/>
                  <a:pt x="369774" y="765164"/>
                </a:cubicBezTo>
                <a:cubicBezTo>
                  <a:pt x="324391" y="811350"/>
                  <a:pt x="273197" y="851552"/>
                  <a:pt x="218490" y="886169"/>
                </a:cubicBezTo>
                <a:cubicBezTo>
                  <a:pt x="199090" y="898069"/>
                  <a:pt x="178233" y="907783"/>
                  <a:pt x="156668" y="915024"/>
                </a:cubicBezTo>
                <a:cubicBezTo>
                  <a:pt x="142682" y="919020"/>
                  <a:pt x="123835" y="923723"/>
                  <a:pt x="120742" y="904008"/>
                </a:cubicBezTo>
                <a:cubicBezTo>
                  <a:pt x="115395" y="878928"/>
                  <a:pt x="128143" y="855438"/>
                  <a:pt x="141025" y="834840"/>
                </a:cubicBezTo>
                <a:cubicBezTo>
                  <a:pt x="165793" y="793004"/>
                  <a:pt x="200946" y="758629"/>
                  <a:pt x="238132" y="727809"/>
                </a:cubicBezTo>
                <a:cubicBezTo>
                  <a:pt x="284686" y="684913"/>
                  <a:pt x="335306" y="646852"/>
                  <a:pt x="385903" y="608968"/>
                </a:cubicBezTo>
                <a:cubicBezTo>
                  <a:pt x="397238" y="598371"/>
                  <a:pt x="408506" y="587619"/>
                  <a:pt x="421476" y="578942"/>
                </a:cubicBezTo>
                <a:cubicBezTo>
                  <a:pt x="390609" y="577463"/>
                  <a:pt x="359809" y="580267"/>
                  <a:pt x="329075" y="582872"/>
                </a:cubicBezTo>
                <a:cubicBezTo>
                  <a:pt x="293612" y="585522"/>
                  <a:pt x="258062" y="586868"/>
                  <a:pt x="222533" y="588568"/>
                </a:cubicBezTo>
                <a:cubicBezTo>
                  <a:pt x="187336" y="590025"/>
                  <a:pt x="152006" y="590754"/>
                  <a:pt x="116787" y="589230"/>
                </a:cubicBezTo>
                <a:cubicBezTo>
                  <a:pt x="93786" y="587641"/>
                  <a:pt x="70387" y="586316"/>
                  <a:pt x="48204" y="579561"/>
                </a:cubicBezTo>
                <a:cubicBezTo>
                  <a:pt x="25071" y="573247"/>
                  <a:pt x="-20379" y="541146"/>
                  <a:pt x="10289" y="517744"/>
                </a:cubicBezTo>
                <a:cubicBezTo>
                  <a:pt x="41752" y="499796"/>
                  <a:pt x="79446" y="499398"/>
                  <a:pt x="114732" y="498449"/>
                </a:cubicBezTo>
                <a:cubicBezTo>
                  <a:pt x="137821" y="497654"/>
                  <a:pt x="160932" y="497477"/>
                  <a:pt x="183977" y="496241"/>
                </a:cubicBezTo>
                <a:cubicBezTo>
                  <a:pt x="230531" y="493106"/>
                  <a:pt x="277218" y="493327"/>
                  <a:pt x="323838" y="491671"/>
                </a:cubicBezTo>
                <a:cubicBezTo>
                  <a:pt x="360229" y="491141"/>
                  <a:pt x="396707" y="488205"/>
                  <a:pt x="432811" y="494166"/>
                </a:cubicBezTo>
                <a:cubicBezTo>
                  <a:pt x="429496" y="484341"/>
                  <a:pt x="422514" y="476416"/>
                  <a:pt x="415908" y="468622"/>
                </a:cubicBezTo>
                <a:cubicBezTo>
                  <a:pt x="404308" y="455442"/>
                  <a:pt x="393680" y="441467"/>
                  <a:pt x="382213" y="428155"/>
                </a:cubicBezTo>
                <a:cubicBezTo>
                  <a:pt x="357268" y="402280"/>
                  <a:pt x="336521" y="373006"/>
                  <a:pt x="313807" y="345255"/>
                </a:cubicBezTo>
                <a:cubicBezTo>
                  <a:pt x="297811" y="324259"/>
                  <a:pt x="281703" y="303220"/>
                  <a:pt x="267342" y="281076"/>
                </a:cubicBezTo>
                <a:cubicBezTo>
                  <a:pt x="256714" y="264253"/>
                  <a:pt x="247898" y="246371"/>
                  <a:pt x="237536" y="229416"/>
                </a:cubicBezTo>
                <a:cubicBezTo>
                  <a:pt x="211751" y="190515"/>
                  <a:pt x="192130" y="147443"/>
                  <a:pt x="183403" y="101412"/>
                </a:cubicBezTo>
                <a:cubicBezTo>
                  <a:pt x="180597" y="86046"/>
                  <a:pt x="176399" y="60061"/>
                  <a:pt x="196063" y="54961"/>
                </a:cubicBezTo>
                <a:cubicBezTo>
                  <a:pt x="209232" y="51826"/>
                  <a:pt x="222975" y="54520"/>
                  <a:pt x="235326" y="59531"/>
                </a:cubicBezTo>
                <a:cubicBezTo>
                  <a:pt x="267629" y="71740"/>
                  <a:pt x="292685" y="96996"/>
                  <a:pt x="314757" y="122672"/>
                </a:cubicBezTo>
                <a:cubicBezTo>
                  <a:pt x="323728" y="133424"/>
                  <a:pt x="332809" y="144131"/>
                  <a:pt x="341249" y="155324"/>
                </a:cubicBezTo>
                <a:cubicBezTo>
                  <a:pt x="349645" y="166319"/>
                  <a:pt x="355964" y="178638"/>
                  <a:pt x="363565" y="190162"/>
                </a:cubicBezTo>
                <a:cubicBezTo>
                  <a:pt x="387317" y="221313"/>
                  <a:pt x="406960" y="255180"/>
                  <a:pt x="427685" y="288362"/>
                </a:cubicBezTo>
                <a:cubicBezTo>
                  <a:pt x="441030" y="310196"/>
                  <a:pt x="451481" y="333642"/>
                  <a:pt x="463987" y="355940"/>
                </a:cubicBezTo>
                <a:cubicBezTo>
                  <a:pt x="475763" y="375699"/>
                  <a:pt x="487297" y="395657"/>
                  <a:pt x="499604" y="415019"/>
                </a:cubicBezTo>
                <a:cubicBezTo>
                  <a:pt x="502122" y="372719"/>
                  <a:pt x="509370" y="330772"/>
                  <a:pt x="516307" y="289024"/>
                </a:cubicBezTo>
                <a:cubicBezTo>
                  <a:pt x="519798" y="266218"/>
                  <a:pt x="522538" y="243302"/>
                  <a:pt x="527532" y="220761"/>
                </a:cubicBezTo>
                <a:cubicBezTo>
                  <a:pt x="540170" y="161064"/>
                  <a:pt x="548986" y="99049"/>
                  <a:pt x="576472" y="43922"/>
                </a:cubicBezTo>
                <a:cubicBezTo>
                  <a:pt x="586326" y="24980"/>
                  <a:pt x="602942" y="8709"/>
                  <a:pt x="623645" y="2351"/>
                </a:cubicBezTo>
                <a:cubicBezTo>
                  <a:pt x="645033" y="-5221"/>
                  <a:pt x="671966" y="5817"/>
                  <a:pt x="672231" y="30875"/>
                </a:cubicBezTo>
                <a:cubicBezTo>
                  <a:pt x="675192" y="65536"/>
                  <a:pt x="671458" y="100175"/>
                  <a:pt x="667393" y="134594"/>
                </a:cubicBezTo>
                <a:cubicBezTo>
                  <a:pt x="658466" y="224426"/>
                  <a:pt x="637078" y="313000"/>
                  <a:pt x="630936" y="403141"/>
                </a:cubicBezTo>
                <a:cubicBezTo>
                  <a:pt x="641343" y="393979"/>
                  <a:pt x="652368" y="385546"/>
                  <a:pt x="661803" y="375302"/>
                </a:cubicBezTo>
                <a:cubicBezTo>
                  <a:pt x="669690" y="366868"/>
                  <a:pt x="677335" y="358170"/>
                  <a:pt x="685577" y="350068"/>
                </a:cubicBezTo>
                <a:cubicBezTo>
                  <a:pt x="702524" y="334305"/>
                  <a:pt x="716974" y="316179"/>
                  <a:pt x="733434" y="299974"/>
                </a:cubicBezTo>
                <a:cubicBezTo>
                  <a:pt x="764301" y="271053"/>
                  <a:pt x="795101" y="242000"/>
                  <a:pt x="827360" y="214646"/>
                </a:cubicBezTo>
                <a:cubicBezTo>
                  <a:pt x="853741" y="192944"/>
                  <a:pt x="879460" y="170248"/>
                  <a:pt x="908360" y="151858"/>
                </a:cubicBezTo>
                <a:cubicBezTo>
                  <a:pt x="928400" y="139959"/>
                  <a:pt x="951092" y="128721"/>
                  <a:pt x="975043" y="131437"/>
                </a:cubicBezTo>
                <a:cubicBezTo>
                  <a:pt x="988520" y="133247"/>
                  <a:pt x="1000187" y="143712"/>
                  <a:pt x="1004849" y="156252"/>
                </a:cubicBezTo>
                <a:cubicBezTo>
                  <a:pt x="1010969" y="174200"/>
                  <a:pt x="1000562" y="192237"/>
                  <a:pt x="991901" y="207493"/>
                </a:cubicBezTo>
                <a:cubicBezTo>
                  <a:pt x="978909" y="228135"/>
                  <a:pt x="962272" y="246768"/>
                  <a:pt x="943403" y="262222"/>
                </a:cubicBezTo>
                <a:cubicBezTo>
                  <a:pt x="929284" y="272952"/>
                  <a:pt x="916513" y="285227"/>
                  <a:pt x="903477" y="297215"/>
                </a:cubicBezTo>
                <a:cubicBezTo>
                  <a:pt x="889049" y="309600"/>
                  <a:pt x="875350" y="322758"/>
                  <a:pt x="861497" y="335762"/>
                </a:cubicBezTo>
                <a:cubicBezTo>
                  <a:pt x="846892" y="348853"/>
                  <a:pt x="831956" y="361570"/>
                  <a:pt x="817948" y="375280"/>
                </a:cubicBezTo>
                <a:cubicBezTo>
                  <a:pt x="790174" y="400382"/>
                  <a:pt x="762335" y="425461"/>
                  <a:pt x="735578" y="451601"/>
                </a:cubicBezTo>
                <a:cubicBezTo>
                  <a:pt x="808513" y="448400"/>
                  <a:pt x="881515" y="452528"/>
                  <a:pt x="954052" y="460277"/>
                </a:cubicBezTo>
                <a:cubicBezTo>
                  <a:pt x="992475" y="464450"/>
                  <a:pt x="1031407" y="466062"/>
                  <a:pt x="1069233" y="474539"/>
                </a:cubicBezTo>
                <a:cubicBezTo>
                  <a:pt x="1095173" y="479418"/>
                  <a:pt x="1118881" y="509929"/>
                  <a:pt x="1094863" y="531808"/>
                </a:cubicBezTo>
                <a:cubicBezTo>
                  <a:pt x="1088456" y="538409"/>
                  <a:pt x="1079552" y="541389"/>
                  <a:pt x="1071023" y="544215"/>
                </a:cubicBezTo>
                <a:cubicBezTo>
                  <a:pt x="1055026" y="549271"/>
                  <a:pt x="1039361" y="555541"/>
                  <a:pt x="1022944" y="559095"/>
                </a:cubicBezTo>
                <a:cubicBezTo>
                  <a:pt x="1005821" y="562981"/>
                  <a:pt x="988211" y="563091"/>
                  <a:pt x="970822" y="564769"/>
                </a:cubicBezTo>
                <a:cubicBezTo>
                  <a:pt x="942718" y="568875"/>
                  <a:pt x="914326" y="567639"/>
                  <a:pt x="886022" y="568765"/>
                </a:cubicBezTo>
                <a:cubicBezTo>
                  <a:pt x="849720" y="570664"/>
                  <a:pt x="813595" y="565453"/>
                  <a:pt x="777293" y="565696"/>
                </a:cubicBezTo>
                <a:cubicBezTo>
                  <a:pt x="786440" y="574063"/>
                  <a:pt x="797466" y="580091"/>
                  <a:pt x="806635" y="588458"/>
                </a:cubicBezTo>
                <a:cubicBezTo>
                  <a:pt x="815473" y="596273"/>
                  <a:pt x="823515" y="604905"/>
                  <a:pt x="832265" y="612831"/>
                </a:cubicBezTo>
                <a:cubicBezTo>
                  <a:pt x="858845" y="635328"/>
                  <a:pt x="884829" y="659061"/>
                  <a:pt x="905687" y="687099"/>
                </a:cubicBezTo>
                <a:cubicBezTo>
                  <a:pt x="914657" y="699815"/>
                  <a:pt x="924423" y="711936"/>
                  <a:pt x="933173" y="724785"/>
                </a:cubicBezTo>
                <a:cubicBezTo>
                  <a:pt x="943999" y="741409"/>
                  <a:pt x="952660" y="759424"/>
                  <a:pt x="961565" y="776887"/>
                </a:cubicBezTo>
                <a:cubicBezTo>
                  <a:pt x="970999" y="795057"/>
                  <a:pt x="979837" y="818547"/>
                  <a:pt x="956173" y="829806"/>
                </a:cubicBezTo>
                <a:cubicBezTo>
                  <a:pt x="925462" y="841264"/>
                  <a:pt x="888806" y="810974"/>
                  <a:pt x="865916" y="792871"/>
                </a:cubicBezTo>
                <a:cubicBezTo>
                  <a:pt x="853056" y="781170"/>
                  <a:pt x="840286" y="769337"/>
                  <a:pt x="828332" y="756686"/>
                </a:cubicBezTo>
                <a:cubicBezTo>
                  <a:pt x="818301" y="745714"/>
                  <a:pt x="810281" y="734830"/>
                  <a:pt x="800006" y="724674"/>
                </a:cubicBezTo>
                <a:cubicBezTo>
                  <a:pt x="784186" y="710081"/>
                  <a:pt x="770753" y="693258"/>
                  <a:pt x="755706" y="677937"/>
                </a:cubicBezTo>
                <a:cubicBezTo>
                  <a:pt x="743222" y="666081"/>
                  <a:pt x="731380" y="653608"/>
                  <a:pt x="719294" y="641377"/>
                </a:cubicBezTo>
                <a:cubicBezTo>
                  <a:pt x="705639" y="628042"/>
                  <a:pt x="690902" y="615878"/>
                  <a:pt x="677556" y="602212"/>
                </a:cubicBezTo>
                <a:cubicBezTo>
                  <a:pt x="673557" y="641620"/>
                  <a:pt x="671723" y="680895"/>
                  <a:pt x="668718" y="720303"/>
                </a:cubicBezTo>
                <a:cubicBezTo>
                  <a:pt x="665448" y="765782"/>
                  <a:pt x="657936" y="810754"/>
                  <a:pt x="648811" y="855394"/>
                </a:cubicBezTo>
                <a:cubicBezTo>
                  <a:pt x="643177" y="877493"/>
                  <a:pt x="620573" y="1009051"/>
                  <a:pt x="593971" y="1001435"/>
                </a:cubicBezTo>
                <a:close/>
                <a:moveTo>
                  <a:pt x="596048" y="989999"/>
                </a:moveTo>
                <a:cubicBezTo>
                  <a:pt x="601638" y="982978"/>
                  <a:pt x="605792" y="975030"/>
                  <a:pt x="608686" y="966553"/>
                </a:cubicBezTo>
                <a:cubicBezTo>
                  <a:pt x="614829" y="948913"/>
                  <a:pt x="619999" y="930964"/>
                  <a:pt x="624197" y="912773"/>
                </a:cubicBezTo>
                <a:cubicBezTo>
                  <a:pt x="639045" y="850824"/>
                  <a:pt x="651838" y="788080"/>
                  <a:pt x="656898" y="724498"/>
                </a:cubicBezTo>
                <a:cubicBezTo>
                  <a:pt x="660654" y="680564"/>
                  <a:pt x="661847" y="636432"/>
                  <a:pt x="667304" y="592675"/>
                </a:cubicBezTo>
                <a:cubicBezTo>
                  <a:pt x="668144" y="587288"/>
                  <a:pt x="673955" y="583248"/>
                  <a:pt x="678727" y="587155"/>
                </a:cubicBezTo>
                <a:cubicBezTo>
                  <a:pt x="684450" y="592829"/>
                  <a:pt x="689974" y="598724"/>
                  <a:pt x="695895" y="604199"/>
                </a:cubicBezTo>
                <a:cubicBezTo>
                  <a:pt x="711627" y="618770"/>
                  <a:pt x="727756" y="632899"/>
                  <a:pt x="742317" y="648662"/>
                </a:cubicBezTo>
                <a:cubicBezTo>
                  <a:pt x="753276" y="660032"/>
                  <a:pt x="765119" y="670497"/>
                  <a:pt x="775592" y="682330"/>
                </a:cubicBezTo>
                <a:cubicBezTo>
                  <a:pt x="786661" y="695599"/>
                  <a:pt x="798968" y="707653"/>
                  <a:pt x="811209" y="719839"/>
                </a:cubicBezTo>
                <a:cubicBezTo>
                  <a:pt x="819516" y="728361"/>
                  <a:pt x="826852" y="737810"/>
                  <a:pt x="834673" y="746774"/>
                </a:cubicBezTo>
                <a:cubicBezTo>
                  <a:pt x="850140" y="762890"/>
                  <a:pt x="866115" y="778720"/>
                  <a:pt x="883636" y="792628"/>
                </a:cubicBezTo>
                <a:cubicBezTo>
                  <a:pt x="901732" y="804903"/>
                  <a:pt x="931692" y="829475"/>
                  <a:pt x="954074" y="817907"/>
                </a:cubicBezTo>
                <a:cubicBezTo>
                  <a:pt x="958560" y="814683"/>
                  <a:pt x="961432" y="809606"/>
                  <a:pt x="959620" y="804086"/>
                </a:cubicBezTo>
                <a:cubicBezTo>
                  <a:pt x="958206" y="796470"/>
                  <a:pt x="955047" y="789383"/>
                  <a:pt x="951622" y="782473"/>
                </a:cubicBezTo>
                <a:cubicBezTo>
                  <a:pt x="942563" y="764656"/>
                  <a:pt x="933858" y="746575"/>
                  <a:pt x="922854" y="729840"/>
                </a:cubicBezTo>
                <a:cubicBezTo>
                  <a:pt x="909443" y="711803"/>
                  <a:pt x="896826" y="693104"/>
                  <a:pt x="882155" y="676082"/>
                </a:cubicBezTo>
                <a:cubicBezTo>
                  <a:pt x="866225" y="658619"/>
                  <a:pt x="849146" y="641752"/>
                  <a:pt x="830984" y="626828"/>
                </a:cubicBezTo>
                <a:cubicBezTo>
                  <a:pt x="819737" y="617423"/>
                  <a:pt x="809794" y="606605"/>
                  <a:pt x="798902" y="596803"/>
                </a:cubicBezTo>
                <a:cubicBezTo>
                  <a:pt x="790395" y="589385"/>
                  <a:pt x="780762" y="583468"/>
                  <a:pt x="772056" y="576315"/>
                </a:cubicBezTo>
                <a:cubicBezTo>
                  <a:pt x="765980" y="571458"/>
                  <a:pt x="754005" y="559559"/>
                  <a:pt x="766312" y="554724"/>
                </a:cubicBezTo>
                <a:cubicBezTo>
                  <a:pt x="779745" y="553510"/>
                  <a:pt x="793378" y="554812"/>
                  <a:pt x="806878" y="555011"/>
                </a:cubicBezTo>
                <a:cubicBezTo>
                  <a:pt x="835358" y="556446"/>
                  <a:pt x="863772" y="558985"/>
                  <a:pt x="892297" y="557086"/>
                </a:cubicBezTo>
                <a:cubicBezTo>
                  <a:pt x="915386" y="556291"/>
                  <a:pt x="938586" y="557395"/>
                  <a:pt x="961543" y="554304"/>
                </a:cubicBezTo>
                <a:cubicBezTo>
                  <a:pt x="979948" y="551964"/>
                  <a:pt x="998596" y="552163"/>
                  <a:pt x="1016868" y="548719"/>
                </a:cubicBezTo>
                <a:cubicBezTo>
                  <a:pt x="1035539" y="544921"/>
                  <a:pt x="1053259" y="537768"/>
                  <a:pt x="1071377" y="532072"/>
                </a:cubicBezTo>
                <a:cubicBezTo>
                  <a:pt x="1095570" y="524699"/>
                  <a:pt x="1101890" y="504984"/>
                  <a:pt x="1078778" y="490192"/>
                </a:cubicBezTo>
                <a:cubicBezTo>
                  <a:pt x="1063025" y="482664"/>
                  <a:pt x="1045039" y="481781"/>
                  <a:pt x="1027982" y="479197"/>
                </a:cubicBezTo>
                <a:cubicBezTo>
                  <a:pt x="1016868" y="477873"/>
                  <a:pt x="1005732" y="476526"/>
                  <a:pt x="994574" y="475444"/>
                </a:cubicBezTo>
                <a:cubicBezTo>
                  <a:pt x="954936" y="471956"/>
                  <a:pt x="915187" y="467850"/>
                  <a:pt x="875549" y="464649"/>
                </a:cubicBezTo>
                <a:cubicBezTo>
                  <a:pt x="835977" y="462662"/>
                  <a:pt x="796339" y="461050"/>
                  <a:pt x="756722" y="462286"/>
                </a:cubicBezTo>
                <a:cubicBezTo>
                  <a:pt x="747708" y="461845"/>
                  <a:pt x="725016" y="466636"/>
                  <a:pt x="720354" y="457738"/>
                </a:cubicBezTo>
                <a:cubicBezTo>
                  <a:pt x="718034" y="452484"/>
                  <a:pt x="723182" y="448488"/>
                  <a:pt x="726254" y="444889"/>
                </a:cubicBezTo>
                <a:cubicBezTo>
                  <a:pt x="733368" y="437273"/>
                  <a:pt x="741079" y="430274"/>
                  <a:pt x="748813" y="423320"/>
                </a:cubicBezTo>
                <a:cubicBezTo>
                  <a:pt x="757341" y="415725"/>
                  <a:pt x="765605" y="407822"/>
                  <a:pt x="773736" y="399808"/>
                </a:cubicBezTo>
                <a:cubicBezTo>
                  <a:pt x="789754" y="384707"/>
                  <a:pt x="806591" y="370997"/>
                  <a:pt x="822190" y="355521"/>
                </a:cubicBezTo>
                <a:cubicBezTo>
                  <a:pt x="837899" y="341016"/>
                  <a:pt x="854470" y="327505"/>
                  <a:pt x="869606" y="312382"/>
                </a:cubicBezTo>
                <a:cubicBezTo>
                  <a:pt x="885205" y="298032"/>
                  <a:pt x="901113" y="284057"/>
                  <a:pt x="916601" y="269596"/>
                </a:cubicBezTo>
                <a:cubicBezTo>
                  <a:pt x="935868" y="253678"/>
                  <a:pt x="955444" y="238114"/>
                  <a:pt x="970624" y="218002"/>
                </a:cubicBezTo>
                <a:cubicBezTo>
                  <a:pt x="982201" y="202327"/>
                  <a:pt x="994508" y="185570"/>
                  <a:pt x="995326" y="165656"/>
                </a:cubicBezTo>
                <a:cubicBezTo>
                  <a:pt x="989912" y="134859"/>
                  <a:pt x="956704" y="140246"/>
                  <a:pt x="935250" y="150467"/>
                </a:cubicBezTo>
                <a:cubicBezTo>
                  <a:pt x="909796" y="161903"/>
                  <a:pt x="888033" y="179609"/>
                  <a:pt x="866490" y="196962"/>
                </a:cubicBezTo>
                <a:cubicBezTo>
                  <a:pt x="842517" y="216589"/>
                  <a:pt x="818367" y="237275"/>
                  <a:pt x="795322" y="257807"/>
                </a:cubicBezTo>
                <a:cubicBezTo>
                  <a:pt x="786219" y="265755"/>
                  <a:pt x="777403" y="274078"/>
                  <a:pt x="768808" y="282578"/>
                </a:cubicBezTo>
                <a:cubicBezTo>
                  <a:pt x="752171" y="298451"/>
                  <a:pt x="734561" y="313309"/>
                  <a:pt x="719846" y="331081"/>
                </a:cubicBezTo>
                <a:cubicBezTo>
                  <a:pt x="708246" y="344482"/>
                  <a:pt x="694923" y="356205"/>
                  <a:pt x="682881" y="369187"/>
                </a:cubicBezTo>
                <a:cubicBezTo>
                  <a:pt x="670420" y="383471"/>
                  <a:pt x="656920" y="396717"/>
                  <a:pt x="642028" y="408462"/>
                </a:cubicBezTo>
                <a:cubicBezTo>
                  <a:pt x="637012" y="412480"/>
                  <a:pt x="632947" y="417734"/>
                  <a:pt x="627555" y="421178"/>
                </a:cubicBezTo>
                <a:cubicBezTo>
                  <a:pt x="624285" y="423055"/>
                  <a:pt x="619866" y="421156"/>
                  <a:pt x="618850" y="417558"/>
                </a:cubicBezTo>
                <a:cubicBezTo>
                  <a:pt x="618298" y="414555"/>
                  <a:pt x="619159" y="411200"/>
                  <a:pt x="619204" y="408241"/>
                </a:cubicBezTo>
                <a:cubicBezTo>
                  <a:pt x="620065" y="392566"/>
                  <a:pt x="621457" y="376958"/>
                  <a:pt x="623402" y="361393"/>
                </a:cubicBezTo>
                <a:cubicBezTo>
                  <a:pt x="629323" y="310881"/>
                  <a:pt x="637874" y="260677"/>
                  <a:pt x="645718" y="210429"/>
                </a:cubicBezTo>
                <a:cubicBezTo>
                  <a:pt x="649916" y="187888"/>
                  <a:pt x="652832" y="165193"/>
                  <a:pt x="655130" y="142387"/>
                </a:cubicBezTo>
                <a:cubicBezTo>
                  <a:pt x="657781" y="115011"/>
                  <a:pt x="662112" y="87702"/>
                  <a:pt x="661781" y="60105"/>
                </a:cubicBezTo>
                <a:cubicBezTo>
                  <a:pt x="661361" y="47698"/>
                  <a:pt x="662620" y="34363"/>
                  <a:pt x="658908" y="22441"/>
                </a:cubicBezTo>
                <a:cubicBezTo>
                  <a:pt x="646623" y="2329"/>
                  <a:pt x="618033" y="13434"/>
                  <a:pt x="604267" y="26393"/>
                </a:cubicBezTo>
                <a:cubicBezTo>
                  <a:pt x="577201" y="50303"/>
                  <a:pt x="565447" y="104127"/>
                  <a:pt x="556167" y="138634"/>
                </a:cubicBezTo>
                <a:cubicBezTo>
                  <a:pt x="547130" y="180448"/>
                  <a:pt x="537519" y="222218"/>
                  <a:pt x="530868" y="264474"/>
                </a:cubicBezTo>
                <a:cubicBezTo>
                  <a:pt x="528150" y="287037"/>
                  <a:pt x="522958" y="309181"/>
                  <a:pt x="519843" y="331677"/>
                </a:cubicBezTo>
                <a:cubicBezTo>
                  <a:pt x="516550" y="353048"/>
                  <a:pt x="512684" y="374353"/>
                  <a:pt x="510121" y="395856"/>
                </a:cubicBezTo>
                <a:cubicBezTo>
                  <a:pt x="509259" y="402656"/>
                  <a:pt x="508397" y="409455"/>
                  <a:pt x="507867" y="416277"/>
                </a:cubicBezTo>
                <a:cubicBezTo>
                  <a:pt x="507403" y="419103"/>
                  <a:pt x="508552" y="422945"/>
                  <a:pt x="505348" y="424402"/>
                </a:cubicBezTo>
                <a:cubicBezTo>
                  <a:pt x="505127" y="428883"/>
                  <a:pt x="499714" y="431246"/>
                  <a:pt x="496223" y="428530"/>
                </a:cubicBezTo>
                <a:cubicBezTo>
                  <a:pt x="486413" y="419037"/>
                  <a:pt x="481331" y="405724"/>
                  <a:pt x="473753" y="394487"/>
                </a:cubicBezTo>
                <a:cubicBezTo>
                  <a:pt x="461424" y="374331"/>
                  <a:pt x="449161" y="354108"/>
                  <a:pt x="438997" y="332737"/>
                </a:cubicBezTo>
                <a:cubicBezTo>
                  <a:pt x="419907" y="295250"/>
                  <a:pt x="396818" y="259860"/>
                  <a:pt x="374237" y="224448"/>
                </a:cubicBezTo>
                <a:cubicBezTo>
                  <a:pt x="360980" y="206610"/>
                  <a:pt x="348430" y="188374"/>
                  <a:pt x="337184" y="169189"/>
                </a:cubicBezTo>
                <a:cubicBezTo>
                  <a:pt x="315796" y="140422"/>
                  <a:pt x="293060" y="111942"/>
                  <a:pt x="264933" y="89446"/>
                </a:cubicBezTo>
                <a:cubicBezTo>
                  <a:pt x="247279" y="76133"/>
                  <a:pt x="217562" y="58670"/>
                  <a:pt x="195555" y="67457"/>
                </a:cubicBezTo>
                <a:cubicBezTo>
                  <a:pt x="189656" y="78120"/>
                  <a:pt x="193346" y="90792"/>
                  <a:pt x="195157" y="102096"/>
                </a:cubicBezTo>
                <a:cubicBezTo>
                  <a:pt x="200946" y="129538"/>
                  <a:pt x="210160" y="156163"/>
                  <a:pt x="222555" y="181309"/>
                </a:cubicBezTo>
                <a:cubicBezTo>
                  <a:pt x="231393" y="199103"/>
                  <a:pt x="242883" y="215374"/>
                  <a:pt x="252715" y="232617"/>
                </a:cubicBezTo>
                <a:cubicBezTo>
                  <a:pt x="267585" y="259816"/>
                  <a:pt x="283206" y="286551"/>
                  <a:pt x="302450" y="310947"/>
                </a:cubicBezTo>
                <a:cubicBezTo>
                  <a:pt x="316348" y="330728"/>
                  <a:pt x="331947" y="349163"/>
                  <a:pt x="346817" y="368193"/>
                </a:cubicBezTo>
                <a:cubicBezTo>
                  <a:pt x="355014" y="378967"/>
                  <a:pt x="363013" y="389961"/>
                  <a:pt x="372160" y="400006"/>
                </a:cubicBezTo>
                <a:cubicBezTo>
                  <a:pt x="388135" y="416895"/>
                  <a:pt x="402872" y="434844"/>
                  <a:pt x="417521" y="452881"/>
                </a:cubicBezTo>
                <a:cubicBezTo>
                  <a:pt x="426271" y="463854"/>
                  <a:pt x="450487" y="487278"/>
                  <a:pt x="443416" y="502003"/>
                </a:cubicBezTo>
                <a:cubicBezTo>
                  <a:pt x="436766" y="510150"/>
                  <a:pt x="410274" y="501319"/>
                  <a:pt x="399514" y="501871"/>
                </a:cubicBezTo>
                <a:cubicBezTo>
                  <a:pt x="341470" y="501650"/>
                  <a:pt x="283449" y="504873"/>
                  <a:pt x="225405" y="505425"/>
                </a:cubicBezTo>
                <a:cubicBezTo>
                  <a:pt x="190363" y="507191"/>
                  <a:pt x="155342" y="509090"/>
                  <a:pt x="120233" y="509664"/>
                </a:cubicBezTo>
                <a:cubicBezTo>
                  <a:pt x="89080" y="510525"/>
                  <a:pt x="58942" y="510503"/>
                  <a:pt x="29622" y="521122"/>
                </a:cubicBezTo>
                <a:cubicBezTo>
                  <a:pt x="22883" y="523992"/>
                  <a:pt x="13515" y="526332"/>
                  <a:pt x="11526" y="534280"/>
                </a:cubicBezTo>
                <a:cubicBezTo>
                  <a:pt x="12256" y="549094"/>
                  <a:pt x="34881" y="562318"/>
                  <a:pt x="47386" y="567264"/>
                </a:cubicBezTo>
                <a:cubicBezTo>
                  <a:pt x="88947" y="580113"/>
                  <a:pt x="133181" y="578346"/>
                  <a:pt x="176200" y="578501"/>
                </a:cubicBezTo>
                <a:cubicBezTo>
                  <a:pt x="223108" y="577794"/>
                  <a:pt x="269971" y="574969"/>
                  <a:pt x="316812" y="572364"/>
                </a:cubicBezTo>
                <a:cubicBezTo>
                  <a:pt x="350772" y="569803"/>
                  <a:pt x="384732" y="565961"/>
                  <a:pt x="418847" y="567418"/>
                </a:cubicBezTo>
                <a:cubicBezTo>
                  <a:pt x="426138" y="568368"/>
                  <a:pt x="440897" y="565961"/>
                  <a:pt x="440919" y="576514"/>
                </a:cubicBezTo>
                <a:cubicBezTo>
                  <a:pt x="440721" y="577905"/>
                  <a:pt x="439969" y="579384"/>
                  <a:pt x="438975" y="580378"/>
                </a:cubicBezTo>
                <a:cubicBezTo>
                  <a:pt x="433739" y="584616"/>
                  <a:pt x="427906" y="588149"/>
                  <a:pt x="422559" y="592255"/>
                </a:cubicBezTo>
                <a:cubicBezTo>
                  <a:pt x="409280" y="601505"/>
                  <a:pt x="398740" y="613935"/>
                  <a:pt x="385837" y="623649"/>
                </a:cubicBezTo>
                <a:cubicBezTo>
                  <a:pt x="357710" y="643563"/>
                  <a:pt x="330887" y="665242"/>
                  <a:pt x="303666" y="686370"/>
                </a:cubicBezTo>
                <a:cubicBezTo>
                  <a:pt x="284178" y="702376"/>
                  <a:pt x="265066" y="718802"/>
                  <a:pt x="246418" y="735735"/>
                </a:cubicBezTo>
                <a:cubicBezTo>
                  <a:pt x="219263" y="758342"/>
                  <a:pt x="193301" y="782583"/>
                  <a:pt x="171405" y="810378"/>
                </a:cubicBezTo>
                <a:cubicBezTo>
                  <a:pt x="163606" y="820644"/>
                  <a:pt x="156580" y="831484"/>
                  <a:pt x="149819" y="842434"/>
                </a:cubicBezTo>
                <a:cubicBezTo>
                  <a:pt x="138528" y="861134"/>
                  <a:pt x="125647" y="883211"/>
                  <a:pt x="133225" y="905597"/>
                </a:cubicBezTo>
                <a:cubicBezTo>
                  <a:pt x="135899" y="909196"/>
                  <a:pt x="141997" y="906194"/>
                  <a:pt x="145797" y="906105"/>
                </a:cubicBezTo>
                <a:cubicBezTo>
                  <a:pt x="155961" y="903920"/>
                  <a:pt x="165528" y="899813"/>
                  <a:pt x="175051" y="895773"/>
                </a:cubicBezTo>
                <a:cubicBezTo>
                  <a:pt x="197787" y="886456"/>
                  <a:pt x="218423" y="873210"/>
                  <a:pt x="238662" y="859456"/>
                </a:cubicBezTo>
                <a:cubicBezTo>
                  <a:pt x="267386" y="839233"/>
                  <a:pt x="295645" y="818348"/>
                  <a:pt x="321960" y="795057"/>
                </a:cubicBezTo>
                <a:cubicBezTo>
                  <a:pt x="335350" y="783687"/>
                  <a:pt x="347369" y="770882"/>
                  <a:pt x="360052" y="758740"/>
                </a:cubicBezTo>
                <a:cubicBezTo>
                  <a:pt x="368581" y="750880"/>
                  <a:pt x="377308" y="743219"/>
                  <a:pt x="385417" y="734918"/>
                </a:cubicBezTo>
                <a:cubicBezTo>
                  <a:pt x="419730" y="698115"/>
                  <a:pt x="456629" y="663896"/>
                  <a:pt x="494433" y="630736"/>
                </a:cubicBezTo>
                <a:cubicBezTo>
                  <a:pt x="505481" y="621000"/>
                  <a:pt x="517302" y="612169"/>
                  <a:pt x="528040" y="602079"/>
                </a:cubicBezTo>
                <a:cubicBezTo>
                  <a:pt x="533055" y="597421"/>
                  <a:pt x="542711" y="586316"/>
                  <a:pt x="547726" y="596737"/>
                </a:cubicBezTo>
                <a:cubicBezTo>
                  <a:pt x="548875" y="601969"/>
                  <a:pt x="547925" y="607510"/>
                  <a:pt x="548213" y="612853"/>
                </a:cubicBezTo>
                <a:cubicBezTo>
                  <a:pt x="548190" y="668090"/>
                  <a:pt x="548080" y="723350"/>
                  <a:pt x="549803" y="778565"/>
                </a:cubicBezTo>
                <a:cubicBezTo>
                  <a:pt x="550046" y="818414"/>
                  <a:pt x="553537" y="858109"/>
                  <a:pt x="562221" y="897054"/>
                </a:cubicBezTo>
                <a:cubicBezTo>
                  <a:pt x="566176" y="915576"/>
                  <a:pt x="570307" y="934143"/>
                  <a:pt x="576671" y="952026"/>
                </a:cubicBezTo>
                <a:cubicBezTo>
                  <a:pt x="581797" y="965118"/>
                  <a:pt x="584824" y="980572"/>
                  <a:pt x="596048" y="98999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20"/>
          <p:cNvSpPr/>
          <p:nvPr/>
        </p:nvSpPr>
        <p:spPr>
          <a:xfrm rot="-1285720">
            <a:off x="8708897" y="4104578"/>
            <a:ext cx="540352" cy="489715"/>
          </a:xfrm>
          <a:custGeom>
            <a:avLst/>
            <a:gdLst/>
            <a:ahLst/>
            <a:cxnLst/>
            <a:rect l="l" t="t" r="r" b="b"/>
            <a:pathLst>
              <a:path w="1081718" h="978550" extrusionOk="0">
                <a:moveTo>
                  <a:pt x="1067318" y="478766"/>
                </a:moveTo>
                <a:cubicBezTo>
                  <a:pt x="1090430" y="493557"/>
                  <a:pt x="1084088" y="513272"/>
                  <a:pt x="1059916" y="520646"/>
                </a:cubicBezTo>
                <a:cubicBezTo>
                  <a:pt x="1041799" y="526342"/>
                  <a:pt x="1024078" y="533495"/>
                  <a:pt x="1005408" y="537292"/>
                </a:cubicBezTo>
                <a:cubicBezTo>
                  <a:pt x="987158" y="540737"/>
                  <a:pt x="968488" y="540538"/>
                  <a:pt x="950082" y="542878"/>
                </a:cubicBezTo>
                <a:cubicBezTo>
                  <a:pt x="927104" y="545991"/>
                  <a:pt x="903926" y="544865"/>
                  <a:pt x="880837" y="545660"/>
                </a:cubicBezTo>
                <a:cubicBezTo>
                  <a:pt x="852312" y="547558"/>
                  <a:pt x="823876" y="545019"/>
                  <a:pt x="795418" y="543584"/>
                </a:cubicBezTo>
                <a:cubicBezTo>
                  <a:pt x="781918" y="543386"/>
                  <a:pt x="768285" y="542061"/>
                  <a:pt x="754852" y="543297"/>
                </a:cubicBezTo>
                <a:cubicBezTo>
                  <a:pt x="742545" y="548132"/>
                  <a:pt x="754498" y="560032"/>
                  <a:pt x="760596" y="564889"/>
                </a:cubicBezTo>
                <a:cubicBezTo>
                  <a:pt x="769302" y="572042"/>
                  <a:pt x="778935" y="577959"/>
                  <a:pt x="787419" y="585377"/>
                </a:cubicBezTo>
                <a:cubicBezTo>
                  <a:pt x="798312" y="595179"/>
                  <a:pt x="808255" y="605997"/>
                  <a:pt x="819501" y="615402"/>
                </a:cubicBezTo>
                <a:cubicBezTo>
                  <a:pt x="837663" y="630304"/>
                  <a:pt x="854765" y="647193"/>
                  <a:pt x="870695" y="664634"/>
                </a:cubicBezTo>
                <a:cubicBezTo>
                  <a:pt x="885366" y="681678"/>
                  <a:pt x="898005" y="700355"/>
                  <a:pt x="911394" y="718392"/>
                </a:cubicBezTo>
                <a:cubicBezTo>
                  <a:pt x="922398" y="735127"/>
                  <a:pt x="931081" y="753208"/>
                  <a:pt x="940162" y="771024"/>
                </a:cubicBezTo>
                <a:cubicBezTo>
                  <a:pt x="943587" y="777934"/>
                  <a:pt x="946746" y="784999"/>
                  <a:pt x="948160" y="792638"/>
                </a:cubicBezTo>
                <a:cubicBezTo>
                  <a:pt x="949972" y="798157"/>
                  <a:pt x="947100" y="803235"/>
                  <a:pt x="942614" y="806458"/>
                </a:cubicBezTo>
                <a:cubicBezTo>
                  <a:pt x="920210" y="818027"/>
                  <a:pt x="890249" y="793455"/>
                  <a:pt x="872176" y="781180"/>
                </a:cubicBezTo>
                <a:cubicBezTo>
                  <a:pt x="854676" y="767271"/>
                  <a:pt x="838702" y="751420"/>
                  <a:pt x="823213" y="735325"/>
                </a:cubicBezTo>
                <a:cubicBezTo>
                  <a:pt x="815392" y="726362"/>
                  <a:pt x="808078" y="716913"/>
                  <a:pt x="799748" y="708391"/>
                </a:cubicBezTo>
                <a:cubicBezTo>
                  <a:pt x="787508" y="696204"/>
                  <a:pt x="775201" y="684150"/>
                  <a:pt x="764131" y="670882"/>
                </a:cubicBezTo>
                <a:cubicBezTo>
                  <a:pt x="753658" y="659048"/>
                  <a:pt x="741816" y="648584"/>
                  <a:pt x="730856" y="637214"/>
                </a:cubicBezTo>
                <a:cubicBezTo>
                  <a:pt x="716296" y="621429"/>
                  <a:pt x="700167" y="607321"/>
                  <a:pt x="684435" y="592751"/>
                </a:cubicBezTo>
                <a:cubicBezTo>
                  <a:pt x="678514" y="587275"/>
                  <a:pt x="672990" y="581381"/>
                  <a:pt x="667267" y="575707"/>
                </a:cubicBezTo>
                <a:cubicBezTo>
                  <a:pt x="662495" y="571821"/>
                  <a:pt x="656684" y="575839"/>
                  <a:pt x="655844" y="581226"/>
                </a:cubicBezTo>
                <a:cubicBezTo>
                  <a:pt x="650387" y="624961"/>
                  <a:pt x="649194" y="669116"/>
                  <a:pt x="645437" y="713049"/>
                </a:cubicBezTo>
                <a:cubicBezTo>
                  <a:pt x="640378" y="776632"/>
                  <a:pt x="627585" y="839375"/>
                  <a:pt x="612737" y="901324"/>
                </a:cubicBezTo>
                <a:cubicBezTo>
                  <a:pt x="608561" y="919516"/>
                  <a:pt x="603369" y="937465"/>
                  <a:pt x="597226" y="955104"/>
                </a:cubicBezTo>
                <a:cubicBezTo>
                  <a:pt x="594332" y="963582"/>
                  <a:pt x="590178" y="971530"/>
                  <a:pt x="584588" y="978550"/>
                </a:cubicBezTo>
                <a:cubicBezTo>
                  <a:pt x="573364" y="969101"/>
                  <a:pt x="570337" y="953647"/>
                  <a:pt x="565166" y="940533"/>
                </a:cubicBezTo>
                <a:cubicBezTo>
                  <a:pt x="558803" y="922673"/>
                  <a:pt x="554694" y="904084"/>
                  <a:pt x="550716" y="885561"/>
                </a:cubicBezTo>
                <a:cubicBezTo>
                  <a:pt x="542011" y="846617"/>
                  <a:pt x="538520" y="806922"/>
                  <a:pt x="538299" y="767072"/>
                </a:cubicBezTo>
                <a:cubicBezTo>
                  <a:pt x="536576" y="711857"/>
                  <a:pt x="536664" y="656598"/>
                  <a:pt x="536708" y="601361"/>
                </a:cubicBezTo>
                <a:cubicBezTo>
                  <a:pt x="536421" y="596018"/>
                  <a:pt x="537371" y="590477"/>
                  <a:pt x="536222" y="585244"/>
                </a:cubicBezTo>
                <a:cubicBezTo>
                  <a:pt x="531229" y="574824"/>
                  <a:pt x="521551" y="585951"/>
                  <a:pt x="516536" y="590587"/>
                </a:cubicBezTo>
                <a:cubicBezTo>
                  <a:pt x="505797" y="600676"/>
                  <a:pt x="493977" y="609507"/>
                  <a:pt x="482929" y="619243"/>
                </a:cubicBezTo>
                <a:cubicBezTo>
                  <a:pt x="445103" y="652403"/>
                  <a:pt x="408226" y="686623"/>
                  <a:pt x="373913" y="723426"/>
                </a:cubicBezTo>
                <a:cubicBezTo>
                  <a:pt x="365804" y="731727"/>
                  <a:pt x="357098" y="739388"/>
                  <a:pt x="348548" y="747247"/>
                </a:cubicBezTo>
                <a:cubicBezTo>
                  <a:pt x="335887" y="759367"/>
                  <a:pt x="323868" y="772194"/>
                  <a:pt x="310478" y="783564"/>
                </a:cubicBezTo>
                <a:cubicBezTo>
                  <a:pt x="284163" y="806856"/>
                  <a:pt x="255904" y="827763"/>
                  <a:pt x="227180" y="847963"/>
                </a:cubicBezTo>
                <a:cubicBezTo>
                  <a:pt x="206941" y="861718"/>
                  <a:pt x="186305" y="874986"/>
                  <a:pt x="163569" y="884303"/>
                </a:cubicBezTo>
                <a:cubicBezTo>
                  <a:pt x="154046" y="888343"/>
                  <a:pt x="144479" y="892427"/>
                  <a:pt x="134315" y="894635"/>
                </a:cubicBezTo>
                <a:cubicBezTo>
                  <a:pt x="130493" y="894723"/>
                  <a:pt x="124417" y="897748"/>
                  <a:pt x="121743" y="894127"/>
                </a:cubicBezTo>
                <a:cubicBezTo>
                  <a:pt x="114142" y="871741"/>
                  <a:pt x="127046" y="849663"/>
                  <a:pt x="138336" y="830964"/>
                </a:cubicBezTo>
                <a:cubicBezTo>
                  <a:pt x="145097" y="820014"/>
                  <a:pt x="152124" y="809174"/>
                  <a:pt x="159923" y="798908"/>
                </a:cubicBezTo>
                <a:cubicBezTo>
                  <a:pt x="181841" y="771113"/>
                  <a:pt x="207803" y="746872"/>
                  <a:pt x="234936" y="724265"/>
                </a:cubicBezTo>
                <a:cubicBezTo>
                  <a:pt x="253606" y="707331"/>
                  <a:pt x="272696" y="690906"/>
                  <a:pt x="292184" y="674900"/>
                </a:cubicBezTo>
                <a:cubicBezTo>
                  <a:pt x="319427" y="653772"/>
                  <a:pt x="346250" y="632092"/>
                  <a:pt x="374355" y="612178"/>
                </a:cubicBezTo>
                <a:cubicBezTo>
                  <a:pt x="387258" y="602464"/>
                  <a:pt x="397797" y="590035"/>
                  <a:pt x="411076" y="580785"/>
                </a:cubicBezTo>
                <a:cubicBezTo>
                  <a:pt x="416445" y="576678"/>
                  <a:pt x="422256" y="573146"/>
                  <a:pt x="427493" y="568907"/>
                </a:cubicBezTo>
                <a:cubicBezTo>
                  <a:pt x="428487" y="567914"/>
                  <a:pt x="429238" y="566434"/>
                  <a:pt x="429437" y="565044"/>
                </a:cubicBezTo>
                <a:cubicBezTo>
                  <a:pt x="429393" y="554491"/>
                  <a:pt x="414656" y="556897"/>
                  <a:pt x="407364" y="555948"/>
                </a:cubicBezTo>
                <a:cubicBezTo>
                  <a:pt x="373250" y="554491"/>
                  <a:pt x="339290" y="558332"/>
                  <a:pt x="305330" y="560893"/>
                </a:cubicBezTo>
                <a:cubicBezTo>
                  <a:pt x="258489" y="563498"/>
                  <a:pt x="211625" y="566324"/>
                  <a:pt x="164718" y="567031"/>
                </a:cubicBezTo>
                <a:cubicBezTo>
                  <a:pt x="121699" y="566876"/>
                  <a:pt x="77443" y="568642"/>
                  <a:pt x="35904" y="555793"/>
                </a:cubicBezTo>
                <a:cubicBezTo>
                  <a:pt x="23332" y="550892"/>
                  <a:pt x="707" y="537668"/>
                  <a:pt x="0" y="522854"/>
                </a:cubicBezTo>
                <a:cubicBezTo>
                  <a:pt x="2011" y="514906"/>
                  <a:pt x="11379" y="512566"/>
                  <a:pt x="18096" y="509696"/>
                </a:cubicBezTo>
                <a:cubicBezTo>
                  <a:pt x="47416" y="499077"/>
                  <a:pt x="77553" y="499099"/>
                  <a:pt x="108707" y="498238"/>
                </a:cubicBezTo>
                <a:cubicBezTo>
                  <a:pt x="143794" y="497664"/>
                  <a:pt x="178836" y="495765"/>
                  <a:pt x="213879" y="493999"/>
                </a:cubicBezTo>
                <a:cubicBezTo>
                  <a:pt x="271922" y="493469"/>
                  <a:pt x="329922" y="490224"/>
                  <a:pt x="387965" y="490445"/>
                </a:cubicBezTo>
                <a:cubicBezTo>
                  <a:pt x="398725" y="489893"/>
                  <a:pt x="425217" y="498724"/>
                  <a:pt x="431868" y="490599"/>
                </a:cubicBezTo>
                <a:cubicBezTo>
                  <a:pt x="438938" y="475851"/>
                  <a:pt x="414722" y="452450"/>
                  <a:pt x="405972" y="441477"/>
                </a:cubicBezTo>
                <a:cubicBezTo>
                  <a:pt x="391323" y="423462"/>
                  <a:pt x="376586" y="405513"/>
                  <a:pt x="360634" y="388602"/>
                </a:cubicBezTo>
                <a:cubicBezTo>
                  <a:pt x="351486" y="378557"/>
                  <a:pt x="343488" y="367563"/>
                  <a:pt x="335291" y="356789"/>
                </a:cubicBezTo>
                <a:cubicBezTo>
                  <a:pt x="320421" y="337758"/>
                  <a:pt x="304822" y="319324"/>
                  <a:pt x="290924" y="299543"/>
                </a:cubicBezTo>
                <a:cubicBezTo>
                  <a:pt x="271679" y="275147"/>
                  <a:pt x="256058" y="248412"/>
                  <a:pt x="241188" y="221212"/>
                </a:cubicBezTo>
                <a:cubicBezTo>
                  <a:pt x="231378" y="203970"/>
                  <a:pt x="219867" y="187699"/>
                  <a:pt x="211029" y="169905"/>
                </a:cubicBezTo>
                <a:cubicBezTo>
                  <a:pt x="198634" y="144759"/>
                  <a:pt x="189420" y="118134"/>
                  <a:pt x="183631" y="90692"/>
                </a:cubicBezTo>
                <a:cubicBezTo>
                  <a:pt x="181819" y="79388"/>
                  <a:pt x="178129" y="66716"/>
                  <a:pt x="184029" y="56053"/>
                </a:cubicBezTo>
                <a:cubicBezTo>
                  <a:pt x="206013" y="47266"/>
                  <a:pt x="235731" y="64729"/>
                  <a:pt x="253385" y="78042"/>
                </a:cubicBezTo>
                <a:cubicBezTo>
                  <a:pt x="281512" y="100538"/>
                  <a:pt x="304247" y="129018"/>
                  <a:pt x="325635" y="157785"/>
                </a:cubicBezTo>
                <a:cubicBezTo>
                  <a:pt x="336882" y="176948"/>
                  <a:pt x="349432" y="195205"/>
                  <a:pt x="362688" y="213044"/>
                </a:cubicBezTo>
                <a:cubicBezTo>
                  <a:pt x="385269" y="248434"/>
                  <a:pt x="408381" y="283824"/>
                  <a:pt x="427449" y="321311"/>
                </a:cubicBezTo>
                <a:cubicBezTo>
                  <a:pt x="437612" y="342682"/>
                  <a:pt x="449875" y="362904"/>
                  <a:pt x="462204" y="383061"/>
                </a:cubicBezTo>
                <a:cubicBezTo>
                  <a:pt x="469783" y="394276"/>
                  <a:pt x="474864" y="407589"/>
                  <a:pt x="484675" y="417104"/>
                </a:cubicBezTo>
                <a:cubicBezTo>
                  <a:pt x="488166" y="419797"/>
                  <a:pt x="493579" y="417457"/>
                  <a:pt x="493800" y="412975"/>
                </a:cubicBezTo>
                <a:cubicBezTo>
                  <a:pt x="497004" y="411518"/>
                  <a:pt x="495855" y="407699"/>
                  <a:pt x="496319" y="404873"/>
                </a:cubicBezTo>
                <a:cubicBezTo>
                  <a:pt x="496849" y="398051"/>
                  <a:pt x="497711" y="391251"/>
                  <a:pt x="498572" y="384452"/>
                </a:cubicBezTo>
                <a:cubicBezTo>
                  <a:pt x="501135" y="362948"/>
                  <a:pt x="505024" y="341644"/>
                  <a:pt x="508294" y="320273"/>
                </a:cubicBezTo>
                <a:cubicBezTo>
                  <a:pt x="511410" y="297776"/>
                  <a:pt x="516602" y="275611"/>
                  <a:pt x="519320" y="253070"/>
                </a:cubicBezTo>
                <a:cubicBezTo>
                  <a:pt x="525970" y="210814"/>
                  <a:pt x="535559" y="169022"/>
                  <a:pt x="544618" y="127230"/>
                </a:cubicBezTo>
                <a:cubicBezTo>
                  <a:pt x="553898" y="92745"/>
                  <a:pt x="565653" y="38899"/>
                  <a:pt x="592675" y="14989"/>
                </a:cubicBezTo>
                <a:cubicBezTo>
                  <a:pt x="606440" y="2007"/>
                  <a:pt x="635053" y="-9075"/>
                  <a:pt x="647316" y="11037"/>
                </a:cubicBezTo>
                <a:cubicBezTo>
                  <a:pt x="651050" y="22937"/>
                  <a:pt x="649768" y="36293"/>
                  <a:pt x="650210" y="48701"/>
                </a:cubicBezTo>
                <a:cubicBezTo>
                  <a:pt x="650541" y="76275"/>
                  <a:pt x="646211" y="103585"/>
                  <a:pt x="643559" y="130983"/>
                </a:cubicBezTo>
                <a:cubicBezTo>
                  <a:pt x="641261" y="153789"/>
                  <a:pt x="638345" y="176506"/>
                  <a:pt x="634147" y="199025"/>
                </a:cubicBezTo>
                <a:cubicBezTo>
                  <a:pt x="626303" y="249273"/>
                  <a:pt x="617752" y="299476"/>
                  <a:pt x="611831" y="349989"/>
                </a:cubicBezTo>
                <a:cubicBezTo>
                  <a:pt x="609887" y="365554"/>
                  <a:pt x="608495" y="381162"/>
                  <a:pt x="607633" y="396837"/>
                </a:cubicBezTo>
                <a:cubicBezTo>
                  <a:pt x="607589" y="399795"/>
                  <a:pt x="606727" y="403151"/>
                  <a:pt x="607279" y="406154"/>
                </a:cubicBezTo>
                <a:cubicBezTo>
                  <a:pt x="608274" y="409752"/>
                  <a:pt x="612693" y="411651"/>
                  <a:pt x="615985" y="409774"/>
                </a:cubicBezTo>
                <a:cubicBezTo>
                  <a:pt x="621376" y="406330"/>
                  <a:pt x="625464" y="401076"/>
                  <a:pt x="630457" y="397058"/>
                </a:cubicBezTo>
                <a:cubicBezTo>
                  <a:pt x="645349" y="385313"/>
                  <a:pt x="658871" y="372066"/>
                  <a:pt x="671311" y="357782"/>
                </a:cubicBezTo>
                <a:cubicBezTo>
                  <a:pt x="683352" y="344779"/>
                  <a:pt x="696653" y="333056"/>
                  <a:pt x="708275" y="319677"/>
                </a:cubicBezTo>
                <a:cubicBezTo>
                  <a:pt x="723013" y="301905"/>
                  <a:pt x="740600" y="287047"/>
                  <a:pt x="757238" y="271173"/>
                </a:cubicBezTo>
                <a:cubicBezTo>
                  <a:pt x="765833" y="262674"/>
                  <a:pt x="774649" y="254350"/>
                  <a:pt x="783752" y="246403"/>
                </a:cubicBezTo>
                <a:cubicBezTo>
                  <a:pt x="806775" y="225871"/>
                  <a:pt x="830947" y="205184"/>
                  <a:pt x="854920" y="185558"/>
                </a:cubicBezTo>
                <a:cubicBezTo>
                  <a:pt x="876462" y="168205"/>
                  <a:pt x="898226" y="150477"/>
                  <a:pt x="923679" y="139063"/>
                </a:cubicBezTo>
                <a:cubicBezTo>
                  <a:pt x="945133" y="128841"/>
                  <a:pt x="978342" y="123454"/>
                  <a:pt x="983755" y="154252"/>
                </a:cubicBezTo>
                <a:cubicBezTo>
                  <a:pt x="982938" y="174166"/>
                  <a:pt x="970631" y="190923"/>
                  <a:pt x="959053" y="206575"/>
                </a:cubicBezTo>
                <a:cubicBezTo>
                  <a:pt x="943896" y="226688"/>
                  <a:pt x="924298" y="242252"/>
                  <a:pt x="905031" y="258170"/>
                </a:cubicBezTo>
                <a:cubicBezTo>
                  <a:pt x="889542" y="272630"/>
                  <a:pt x="873634" y="286627"/>
                  <a:pt x="858035" y="300956"/>
                </a:cubicBezTo>
                <a:cubicBezTo>
                  <a:pt x="842900" y="316056"/>
                  <a:pt x="826307" y="329590"/>
                  <a:pt x="810619" y="344094"/>
                </a:cubicBezTo>
                <a:cubicBezTo>
                  <a:pt x="795042" y="359571"/>
                  <a:pt x="778206" y="373281"/>
                  <a:pt x="762165" y="388381"/>
                </a:cubicBezTo>
                <a:cubicBezTo>
                  <a:pt x="754034" y="396373"/>
                  <a:pt x="745771" y="404299"/>
                  <a:pt x="737242" y="411894"/>
                </a:cubicBezTo>
                <a:cubicBezTo>
                  <a:pt x="729509" y="418848"/>
                  <a:pt x="721798" y="425846"/>
                  <a:pt x="714683" y="433463"/>
                </a:cubicBezTo>
                <a:cubicBezTo>
                  <a:pt x="711612" y="437040"/>
                  <a:pt x="706486" y="441036"/>
                  <a:pt x="708784" y="446312"/>
                </a:cubicBezTo>
                <a:cubicBezTo>
                  <a:pt x="713446" y="455231"/>
                  <a:pt x="736137" y="450418"/>
                  <a:pt x="745152" y="450860"/>
                </a:cubicBezTo>
                <a:cubicBezTo>
                  <a:pt x="784768" y="449624"/>
                  <a:pt x="824406" y="451235"/>
                  <a:pt x="863978" y="453222"/>
                </a:cubicBezTo>
                <a:cubicBezTo>
                  <a:pt x="903617" y="456423"/>
                  <a:pt x="943366" y="460530"/>
                  <a:pt x="983004" y="464018"/>
                </a:cubicBezTo>
                <a:cubicBezTo>
                  <a:pt x="994162" y="465100"/>
                  <a:pt x="1005298" y="466447"/>
                  <a:pt x="1016411" y="467771"/>
                </a:cubicBezTo>
                <a:cubicBezTo>
                  <a:pt x="1033557" y="470332"/>
                  <a:pt x="1051565" y="471237"/>
                  <a:pt x="1067318" y="4787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B7E176C-089A-E9B7-FC6B-612F7285D97C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7416F1E4-2A4B-FCE6-CAE8-C71D495F94F0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/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Hộp Văn bản 66">
                <a:extLst>
                  <a:ext uri="{FF2B5EF4-FFF2-40B4-BE49-F238E27FC236}">
                    <a16:creationId xmlns:a16="http://schemas.microsoft.com/office/drawing/2014/main" id="{DA11BA4D-833A-7009-FDAE-9AD6BFF72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1190782"/>
                <a:ext cx="2396632" cy="853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Hộp Văn bản 67">
            <a:extLst>
              <a:ext uri="{FF2B5EF4-FFF2-40B4-BE49-F238E27FC236}">
                <a16:creationId xmlns:a16="http://schemas.microsoft.com/office/drawing/2014/main" id="{4C79D7C5-70A5-C8DA-E5B1-94AB4AB6389D}"/>
              </a:ext>
            </a:extLst>
          </p:cNvPr>
          <p:cNvSpPr txBox="1"/>
          <p:nvPr/>
        </p:nvSpPr>
        <p:spPr>
          <a:xfrm>
            <a:off x="415579" y="13792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/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−22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9" name="Hộp Văn bản 68">
                <a:extLst>
                  <a:ext uri="{FF2B5EF4-FFF2-40B4-BE49-F238E27FC236}">
                    <a16:creationId xmlns:a16="http://schemas.microsoft.com/office/drawing/2014/main" id="{D6AFF6FE-88EE-173D-0850-6CAAEF405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051" y="946628"/>
                <a:ext cx="4653634" cy="21855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/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F347F600-706E-60CF-B4EA-383DE9126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07" y="3285769"/>
                <a:ext cx="1867993" cy="853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78AF810A-24BB-60BC-7801-7E26685023E7}"/>
              </a:ext>
            </a:extLst>
          </p:cNvPr>
          <p:cNvSpPr txBox="1"/>
          <p:nvPr/>
        </p:nvSpPr>
        <p:spPr>
          <a:xfrm>
            <a:off x="415579" y="347421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/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1,2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−1,2=1−1,2=−0,2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5E5B9F93-6AB0-4D98-D626-CD88264B3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069" y="2998396"/>
                <a:ext cx="4171822" cy="1741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4"/>
          <p:cNvSpPr/>
          <p:nvPr/>
        </p:nvSpPr>
        <p:spPr>
          <a:xfrm>
            <a:off x="-320974" y="3934921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3" name="Google Shape;953;p24"/>
          <p:cNvGrpSpPr/>
          <p:nvPr/>
        </p:nvGrpSpPr>
        <p:grpSpPr>
          <a:xfrm>
            <a:off x="-320974" y="3934921"/>
            <a:ext cx="1670640" cy="1566232"/>
            <a:chOff x="-641947" y="7869843"/>
            <a:chExt cx="3341280" cy="3132463"/>
          </a:xfrm>
        </p:grpSpPr>
        <p:sp>
          <p:nvSpPr>
            <p:cNvPr id="954" name="Google Shape;954;p24"/>
            <p:cNvSpPr/>
            <p:nvPr/>
          </p:nvSpPr>
          <p:spPr>
            <a:xfrm>
              <a:off x="-641947" y="7869843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-612201" y="7886167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523431" y="9143718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-344079" y="10157974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24"/>
          <p:cNvSpPr/>
          <p:nvPr/>
        </p:nvSpPr>
        <p:spPr>
          <a:xfrm rot="-9584805">
            <a:off x="8071552" y="1343007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24"/>
          <p:cNvGrpSpPr/>
          <p:nvPr/>
        </p:nvGrpSpPr>
        <p:grpSpPr>
          <a:xfrm rot="-9583860">
            <a:off x="8063820" y="1339003"/>
            <a:ext cx="1670504" cy="1566104"/>
            <a:chOff x="16127216" y="2673994"/>
            <a:chExt cx="3341280" cy="3132463"/>
          </a:xfrm>
        </p:grpSpPr>
        <p:sp>
          <p:nvSpPr>
            <p:cNvPr id="960" name="Google Shape;960;p24"/>
            <p:cNvSpPr/>
            <p:nvPr/>
          </p:nvSpPr>
          <p:spPr>
            <a:xfrm>
              <a:off x="16127216" y="2673994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16156963" y="2690318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17292595" y="3947869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16425084" y="4962125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4" name="Google Shape;964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24"/>
          <p:cNvSpPr/>
          <p:nvPr/>
        </p:nvSpPr>
        <p:spPr>
          <a:xfrm>
            <a:off x="8219123" y="-115838"/>
            <a:ext cx="566960" cy="514066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24"/>
          <p:cNvSpPr/>
          <p:nvPr/>
        </p:nvSpPr>
        <p:spPr>
          <a:xfrm>
            <a:off x="8225004" y="-109986"/>
            <a:ext cx="555101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1097389" y="487035"/>
                </a:moveTo>
                <a:cubicBezTo>
                  <a:pt x="1058567" y="478334"/>
                  <a:pt x="1018610" y="476680"/>
                  <a:pt x="979175" y="472397"/>
                </a:cubicBezTo>
                <a:cubicBezTo>
                  <a:pt x="904727" y="464444"/>
                  <a:pt x="829803" y="460207"/>
                  <a:pt x="754947" y="463493"/>
                </a:cubicBezTo>
                <a:cubicBezTo>
                  <a:pt x="782409" y="436665"/>
                  <a:pt x="810982" y="410925"/>
                  <a:pt x="839486" y="385162"/>
                </a:cubicBezTo>
                <a:cubicBezTo>
                  <a:pt x="853863" y="371091"/>
                  <a:pt x="869193" y="358040"/>
                  <a:pt x="884182" y="344603"/>
                </a:cubicBezTo>
                <a:cubicBezTo>
                  <a:pt x="898401" y="331257"/>
                  <a:pt x="912460" y="317753"/>
                  <a:pt x="927268" y="305041"/>
                </a:cubicBezTo>
                <a:cubicBezTo>
                  <a:pt x="940647" y="292737"/>
                  <a:pt x="953755" y="280139"/>
                  <a:pt x="968245" y="269127"/>
                </a:cubicBezTo>
                <a:cubicBezTo>
                  <a:pt x="987611" y="253266"/>
                  <a:pt x="1004687" y="234142"/>
                  <a:pt x="1018020" y="212957"/>
                </a:cubicBezTo>
                <a:cubicBezTo>
                  <a:pt x="1026910" y="197299"/>
                  <a:pt x="1037591" y="178787"/>
                  <a:pt x="1031309" y="160366"/>
                </a:cubicBezTo>
                <a:cubicBezTo>
                  <a:pt x="1026524" y="147496"/>
                  <a:pt x="1014551" y="136756"/>
                  <a:pt x="1000718" y="134898"/>
                </a:cubicBezTo>
                <a:cubicBezTo>
                  <a:pt x="976136" y="132111"/>
                  <a:pt x="952847" y="143644"/>
                  <a:pt x="932280" y="155857"/>
                </a:cubicBezTo>
                <a:cubicBezTo>
                  <a:pt x="902618" y="174732"/>
                  <a:pt x="876223" y="198025"/>
                  <a:pt x="849147" y="220298"/>
                </a:cubicBezTo>
                <a:cubicBezTo>
                  <a:pt x="816039" y="248372"/>
                  <a:pt x="784427" y="278191"/>
                  <a:pt x="752748" y="307873"/>
                </a:cubicBezTo>
                <a:cubicBezTo>
                  <a:pt x="735854" y="324505"/>
                  <a:pt x="721023" y="343107"/>
                  <a:pt x="703630" y="359286"/>
                </a:cubicBezTo>
                <a:cubicBezTo>
                  <a:pt x="695171" y="367601"/>
                  <a:pt x="687325" y="376529"/>
                  <a:pt x="679230" y="385185"/>
                </a:cubicBezTo>
                <a:cubicBezTo>
                  <a:pt x="669547" y="395698"/>
                  <a:pt x="658231" y="404354"/>
                  <a:pt x="647550" y="413757"/>
                </a:cubicBezTo>
                <a:cubicBezTo>
                  <a:pt x="653854" y="321242"/>
                  <a:pt x="675805" y="230336"/>
                  <a:pt x="684967" y="138138"/>
                </a:cubicBezTo>
                <a:cubicBezTo>
                  <a:pt x="689139" y="102813"/>
                  <a:pt x="692972" y="67262"/>
                  <a:pt x="689933" y="31688"/>
                </a:cubicBezTo>
                <a:cubicBezTo>
                  <a:pt x="689661" y="5970"/>
                  <a:pt x="662018" y="-5359"/>
                  <a:pt x="640067" y="2413"/>
                </a:cubicBezTo>
                <a:cubicBezTo>
                  <a:pt x="618819" y="8939"/>
                  <a:pt x="601766" y="25638"/>
                  <a:pt x="591652" y="45079"/>
                </a:cubicBezTo>
                <a:cubicBezTo>
                  <a:pt x="563442" y="101658"/>
                  <a:pt x="554394" y="165306"/>
                  <a:pt x="541423" y="226574"/>
                </a:cubicBezTo>
                <a:cubicBezTo>
                  <a:pt x="536298" y="249709"/>
                  <a:pt x="533486" y="273228"/>
                  <a:pt x="529903" y="296635"/>
                </a:cubicBezTo>
                <a:cubicBezTo>
                  <a:pt x="522783" y="339482"/>
                  <a:pt x="515345" y="382533"/>
                  <a:pt x="512760" y="425947"/>
                </a:cubicBezTo>
                <a:cubicBezTo>
                  <a:pt x="500129" y="406076"/>
                  <a:pt x="488291" y="385592"/>
                  <a:pt x="476205" y="365313"/>
                </a:cubicBezTo>
                <a:cubicBezTo>
                  <a:pt x="463370" y="342428"/>
                  <a:pt x="452643" y="318364"/>
                  <a:pt x="438947" y="295955"/>
                </a:cubicBezTo>
                <a:cubicBezTo>
                  <a:pt x="417676" y="261899"/>
                  <a:pt x="397516" y="227141"/>
                  <a:pt x="373139" y="195170"/>
                </a:cubicBezTo>
                <a:cubicBezTo>
                  <a:pt x="365338" y="183342"/>
                  <a:pt x="358852" y="170698"/>
                  <a:pt x="350235" y="159414"/>
                </a:cubicBezTo>
                <a:cubicBezTo>
                  <a:pt x="341573" y="147926"/>
                  <a:pt x="332253" y="136937"/>
                  <a:pt x="323046" y="125902"/>
                </a:cubicBezTo>
                <a:cubicBezTo>
                  <a:pt x="300392" y="99550"/>
                  <a:pt x="274676" y="73629"/>
                  <a:pt x="241523" y="61099"/>
                </a:cubicBezTo>
                <a:cubicBezTo>
                  <a:pt x="228847" y="55955"/>
                  <a:pt x="214742" y="53191"/>
                  <a:pt x="201226" y="56408"/>
                </a:cubicBezTo>
                <a:cubicBezTo>
                  <a:pt x="181044" y="61642"/>
                  <a:pt x="185352" y="88312"/>
                  <a:pt x="188232" y="104082"/>
                </a:cubicBezTo>
                <a:cubicBezTo>
                  <a:pt x="197190" y="151325"/>
                  <a:pt x="217327" y="195532"/>
                  <a:pt x="243790" y="235457"/>
                </a:cubicBezTo>
                <a:cubicBezTo>
                  <a:pt x="254426" y="252858"/>
                  <a:pt x="263474" y="271212"/>
                  <a:pt x="274381" y="288478"/>
                </a:cubicBezTo>
                <a:cubicBezTo>
                  <a:pt x="289121" y="311204"/>
                  <a:pt x="305653" y="332798"/>
                  <a:pt x="322071" y="354346"/>
                </a:cubicBezTo>
                <a:cubicBezTo>
                  <a:pt x="345382" y="382828"/>
                  <a:pt x="366676" y="412873"/>
                  <a:pt x="392278" y="439429"/>
                </a:cubicBezTo>
                <a:cubicBezTo>
                  <a:pt x="404047" y="453092"/>
                  <a:pt x="414955" y="467435"/>
                  <a:pt x="426860" y="480962"/>
                </a:cubicBezTo>
                <a:cubicBezTo>
                  <a:pt x="433640" y="488961"/>
                  <a:pt x="440806" y="497095"/>
                  <a:pt x="444208" y="507178"/>
                </a:cubicBezTo>
                <a:cubicBezTo>
                  <a:pt x="407154" y="501061"/>
                  <a:pt x="369715" y="504074"/>
                  <a:pt x="332366" y="504618"/>
                </a:cubicBezTo>
                <a:cubicBezTo>
                  <a:pt x="284518" y="506317"/>
                  <a:pt x="236602" y="506091"/>
                  <a:pt x="188822" y="509308"/>
                </a:cubicBezTo>
                <a:cubicBezTo>
                  <a:pt x="165170" y="510577"/>
                  <a:pt x="141450" y="510758"/>
                  <a:pt x="117753" y="511574"/>
                </a:cubicBezTo>
                <a:cubicBezTo>
                  <a:pt x="81538" y="512548"/>
                  <a:pt x="42852" y="512956"/>
                  <a:pt x="10560" y="531378"/>
                </a:cubicBezTo>
                <a:cubicBezTo>
                  <a:pt x="-20915" y="555396"/>
                  <a:pt x="25731" y="588341"/>
                  <a:pt x="49473" y="594822"/>
                </a:cubicBezTo>
                <a:cubicBezTo>
                  <a:pt x="72241" y="601755"/>
                  <a:pt x="96255" y="603115"/>
                  <a:pt x="119862" y="604746"/>
                </a:cubicBezTo>
                <a:cubicBezTo>
                  <a:pt x="156009" y="606310"/>
                  <a:pt x="192269" y="605562"/>
                  <a:pt x="228393" y="604067"/>
                </a:cubicBezTo>
                <a:cubicBezTo>
                  <a:pt x="264857" y="602322"/>
                  <a:pt x="301344" y="600940"/>
                  <a:pt x="337740" y="598221"/>
                </a:cubicBezTo>
                <a:cubicBezTo>
                  <a:pt x="369284" y="595547"/>
                  <a:pt x="400895" y="592669"/>
                  <a:pt x="432575" y="594187"/>
                </a:cubicBezTo>
                <a:cubicBezTo>
                  <a:pt x="419263" y="603092"/>
                  <a:pt x="407698" y="614127"/>
                  <a:pt x="396065" y="625003"/>
                </a:cubicBezTo>
                <a:cubicBezTo>
                  <a:pt x="344135" y="663885"/>
                  <a:pt x="292183" y="702949"/>
                  <a:pt x="244403" y="746974"/>
                </a:cubicBezTo>
                <a:cubicBezTo>
                  <a:pt x="206238" y="778606"/>
                  <a:pt x="170159" y="813885"/>
                  <a:pt x="144738" y="856823"/>
                </a:cubicBezTo>
                <a:cubicBezTo>
                  <a:pt x="131518" y="877964"/>
                  <a:pt x="118433" y="902072"/>
                  <a:pt x="123921" y="927812"/>
                </a:cubicBezTo>
                <a:cubicBezTo>
                  <a:pt x="127096" y="948047"/>
                  <a:pt x="146439" y="943220"/>
                  <a:pt x="160794" y="939119"/>
                </a:cubicBezTo>
                <a:cubicBezTo>
                  <a:pt x="182926" y="931687"/>
                  <a:pt x="204333" y="921717"/>
                  <a:pt x="224243" y="909504"/>
                </a:cubicBezTo>
                <a:cubicBezTo>
                  <a:pt x="280391" y="873976"/>
                  <a:pt x="332933" y="832714"/>
                  <a:pt x="379511" y="785313"/>
                </a:cubicBezTo>
                <a:cubicBezTo>
                  <a:pt x="406564" y="761317"/>
                  <a:pt x="430103" y="733787"/>
                  <a:pt x="456703" y="709316"/>
                </a:cubicBezTo>
                <a:cubicBezTo>
                  <a:pt x="486341" y="679724"/>
                  <a:pt x="519472" y="653349"/>
                  <a:pt x="550879" y="625502"/>
                </a:cubicBezTo>
                <a:cubicBezTo>
                  <a:pt x="550766" y="688356"/>
                  <a:pt x="550834" y="751234"/>
                  <a:pt x="552920" y="814066"/>
                </a:cubicBezTo>
                <a:cubicBezTo>
                  <a:pt x="553192" y="862488"/>
                  <a:pt x="561537" y="910365"/>
                  <a:pt x="573443" y="957178"/>
                </a:cubicBezTo>
                <a:cubicBezTo>
                  <a:pt x="579497" y="976030"/>
                  <a:pt x="589883" y="1021324"/>
                  <a:pt x="609612" y="1027805"/>
                </a:cubicBezTo>
                <a:cubicBezTo>
                  <a:pt x="636915" y="1035622"/>
                  <a:pt x="660113" y="900599"/>
                  <a:pt x="665896" y="877918"/>
                </a:cubicBezTo>
                <a:cubicBezTo>
                  <a:pt x="675261" y="832103"/>
                  <a:pt x="682971" y="785947"/>
                  <a:pt x="686328" y="739270"/>
                </a:cubicBezTo>
                <a:cubicBezTo>
                  <a:pt x="689412" y="698825"/>
                  <a:pt x="691294" y="658515"/>
                  <a:pt x="695398" y="618070"/>
                </a:cubicBezTo>
                <a:cubicBezTo>
                  <a:pt x="709095" y="632095"/>
                  <a:pt x="724220" y="644580"/>
                  <a:pt x="738235" y="658266"/>
                </a:cubicBezTo>
                <a:cubicBezTo>
                  <a:pt x="750639" y="670819"/>
                  <a:pt x="762793" y="683621"/>
                  <a:pt x="775606" y="695788"/>
                </a:cubicBezTo>
                <a:cubicBezTo>
                  <a:pt x="791049" y="711514"/>
                  <a:pt x="804836" y="728779"/>
                  <a:pt x="821073" y="743757"/>
                </a:cubicBezTo>
                <a:cubicBezTo>
                  <a:pt x="831617" y="754180"/>
                  <a:pt x="839849" y="765350"/>
                  <a:pt x="850144" y="776612"/>
                </a:cubicBezTo>
                <a:cubicBezTo>
                  <a:pt x="862413" y="789595"/>
                  <a:pt x="875520" y="801740"/>
                  <a:pt x="888718" y="813749"/>
                </a:cubicBezTo>
                <a:cubicBezTo>
                  <a:pt x="912211" y="832329"/>
                  <a:pt x="949831" y="863417"/>
                  <a:pt x="981352" y="851657"/>
                </a:cubicBezTo>
                <a:cubicBezTo>
                  <a:pt x="1005639" y="840101"/>
                  <a:pt x="996568" y="815992"/>
                  <a:pt x="986885" y="797344"/>
                </a:cubicBezTo>
                <a:cubicBezTo>
                  <a:pt x="977747" y="779421"/>
                  <a:pt x="968857" y="760932"/>
                  <a:pt x="957746" y="743870"/>
                </a:cubicBezTo>
                <a:cubicBezTo>
                  <a:pt x="948766" y="730683"/>
                  <a:pt x="938743" y="718243"/>
                  <a:pt x="929536" y="705192"/>
                </a:cubicBezTo>
                <a:cubicBezTo>
                  <a:pt x="908129" y="676415"/>
                  <a:pt x="881461" y="652057"/>
                  <a:pt x="854181" y="628968"/>
                </a:cubicBezTo>
                <a:cubicBezTo>
                  <a:pt x="845201" y="620834"/>
                  <a:pt x="836947" y="611974"/>
                  <a:pt x="827876" y="603953"/>
                </a:cubicBezTo>
                <a:cubicBezTo>
                  <a:pt x="818465" y="595366"/>
                  <a:pt x="807149" y="589180"/>
                  <a:pt x="797761" y="580592"/>
                </a:cubicBezTo>
                <a:cubicBezTo>
                  <a:pt x="835019" y="580343"/>
                  <a:pt x="872096" y="585690"/>
                  <a:pt x="909353" y="583742"/>
                </a:cubicBezTo>
                <a:cubicBezTo>
                  <a:pt x="938402" y="582586"/>
                  <a:pt x="967542" y="583855"/>
                  <a:pt x="996387" y="579641"/>
                </a:cubicBezTo>
                <a:cubicBezTo>
                  <a:pt x="1014233" y="577918"/>
                  <a:pt x="1032307" y="577805"/>
                  <a:pt x="1049881" y="573817"/>
                </a:cubicBezTo>
                <a:cubicBezTo>
                  <a:pt x="1066730" y="570169"/>
                  <a:pt x="1082808" y="563734"/>
                  <a:pt x="1099226" y="558545"/>
                </a:cubicBezTo>
                <a:cubicBezTo>
                  <a:pt x="1107979" y="555645"/>
                  <a:pt x="1117118" y="552586"/>
                  <a:pt x="1123694" y="545811"/>
                </a:cubicBezTo>
                <a:cubicBezTo>
                  <a:pt x="1148344" y="523357"/>
                  <a:pt x="1124012" y="492042"/>
                  <a:pt x="1097389" y="4870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24"/>
          <p:cNvSpPr/>
          <p:nvPr/>
        </p:nvSpPr>
        <p:spPr>
          <a:xfrm>
            <a:off x="-283478" y="2888068"/>
            <a:ext cx="566960" cy="514065"/>
          </a:xfrm>
          <a:custGeom>
            <a:avLst/>
            <a:gdLst/>
            <a:ahLst/>
            <a:cxnLst/>
            <a:rect l="l" t="t" r="r" b="b"/>
            <a:pathLst>
              <a:path w="1133920" h="1028131" extrusionOk="0">
                <a:moveTo>
                  <a:pt x="609612" y="1027805"/>
                </a:moveTo>
                <a:cubicBezTo>
                  <a:pt x="589883" y="1021324"/>
                  <a:pt x="579497" y="976030"/>
                  <a:pt x="573443" y="957178"/>
                </a:cubicBezTo>
                <a:cubicBezTo>
                  <a:pt x="561537" y="910365"/>
                  <a:pt x="553192" y="862488"/>
                  <a:pt x="552920" y="814066"/>
                </a:cubicBezTo>
                <a:cubicBezTo>
                  <a:pt x="550834" y="751234"/>
                  <a:pt x="550766" y="688356"/>
                  <a:pt x="550879" y="625502"/>
                </a:cubicBezTo>
                <a:cubicBezTo>
                  <a:pt x="519472" y="653349"/>
                  <a:pt x="486341" y="679724"/>
                  <a:pt x="456703" y="709316"/>
                </a:cubicBezTo>
                <a:cubicBezTo>
                  <a:pt x="430103" y="733787"/>
                  <a:pt x="406564" y="761317"/>
                  <a:pt x="379511" y="785313"/>
                </a:cubicBezTo>
                <a:cubicBezTo>
                  <a:pt x="332933" y="832714"/>
                  <a:pt x="280391" y="873976"/>
                  <a:pt x="224243" y="909504"/>
                </a:cubicBezTo>
                <a:cubicBezTo>
                  <a:pt x="204333" y="921717"/>
                  <a:pt x="182926" y="931687"/>
                  <a:pt x="160794" y="939119"/>
                </a:cubicBezTo>
                <a:cubicBezTo>
                  <a:pt x="146439" y="943220"/>
                  <a:pt x="127096" y="948047"/>
                  <a:pt x="123921" y="927812"/>
                </a:cubicBezTo>
                <a:cubicBezTo>
                  <a:pt x="118433" y="902072"/>
                  <a:pt x="131518" y="877964"/>
                  <a:pt x="144738" y="856823"/>
                </a:cubicBezTo>
                <a:cubicBezTo>
                  <a:pt x="170159" y="813885"/>
                  <a:pt x="206238" y="778606"/>
                  <a:pt x="244403" y="746974"/>
                </a:cubicBezTo>
                <a:cubicBezTo>
                  <a:pt x="292183" y="702949"/>
                  <a:pt x="344135" y="663885"/>
                  <a:pt x="396065" y="625003"/>
                </a:cubicBezTo>
                <a:cubicBezTo>
                  <a:pt x="407698" y="614127"/>
                  <a:pt x="419263" y="603092"/>
                  <a:pt x="432575" y="594187"/>
                </a:cubicBezTo>
                <a:cubicBezTo>
                  <a:pt x="400895" y="592669"/>
                  <a:pt x="369284" y="595547"/>
                  <a:pt x="337740" y="598221"/>
                </a:cubicBezTo>
                <a:cubicBezTo>
                  <a:pt x="301344" y="600940"/>
                  <a:pt x="264857" y="602322"/>
                  <a:pt x="228393" y="604067"/>
                </a:cubicBezTo>
                <a:cubicBezTo>
                  <a:pt x="192269" y="605562"/>
                  <a:pt x="156009" y="606310"/>
                  <a:pt x="119862" y="604746"/>
                </a:cubicBezTo>
                <a:cubicBezTo>
                  <a:pt x="96255" y="603115"/>
                  <a:pt x="72241" y="601755"/>
                  <a:pt x="49473" y="594822"/>
                </a:cubicBezTo>
                <a:cubicBezTo>
                  <a:pt x="25731" y="588341"/>
                  <a:pt x="-20915" y="555396"/>
                  <a:pt x="10560" y="531378"/>
                </a:cubicBezTo>
                <a:cubicBezTo>
                  <a:pt x="42852" y="512956"/>
                  <a:pt x="81538" y="512548"/>
                  <a:pt x="117753" y="511574"/>
                </a:cubicBezTo>
                <a:cubicBezTo>
                  <a:pt x="141450" y="510758"/>
                  <a:pt x="165170" y="510577"/>
                  <a:pt x="188822" y="509308"/>
                </a:cubicBezTo>
                <a:cubicBezTo>
                  <a:pt x="236602" y="506091"/>
                  <a:pt x="284518" y="506317"/>
                  <a:pt x="332366" y="504618"/>
                </a:cubicBezTo>
                <a:cubicBezTo>
                  <a:pt x="369715" y="504074"/>
                  <a:pt x="407154" y="501061"/>
                  <a:pt x="444208" y="507178"/>
                </a:cubicBezTo>
                <a:cubicBezTo>
                  <a:pt x="440806" y="497095"/>
                  <a:pt x="433640" y="488961"/>
                  <a:pt x="426860" y="480962"/>
                </a:cubicBezTo>
                <a:cubicBezTo>
                  <a:pt x="414955" y="467435"/>
                  <a:pt x="404047" y="453092"/>
                  <a:pt x="392278" y="439429"/>
                </a:cubicBezTo>
                <a:cubicBezTo>
                  <a:pt x="366676" y="412873"/>
                  <a:pt x="345382" y="382828"/>
                  <a:pt x="322071" y="354346"/>
                </a:cubicBezTo>
                <a:cubicBezTo>
                  <a:pt x="305653" y="332798"/>
                  <a:pt x="289121" y="311204"/>
                  <a:pt x="274381" y="288478"/>
                </a:cubicBezTo>
                <a:cubicBezTo>
                  <a:pt x="263474" y="271212"/>
                  <a:pt x="254426" y="252858"/>
                  <a:pt x="243790" y="235457"/>
                </a:cubicBezTo>
                <a:cubicBezTo>
                  <a:pt x="217327" y="195532"/>
                  <a:pt x="197190" y="151325"/>
                  <a:pt x="188232" y="104082"/>
                </a:cubicBezTo>
                <a:cubicBezTo>
                  <a:pt x="185352" y="88312"/>
                  <a:pt x="181044" y="61642"/>
                  <a:pt x="201226" y="56408"/>
                </a:cubicBezTo>
                <a:cubicBezTo>
                  <a:pt x="214742" y="53191"/>
                  <a:pt x="228847" y="55955"/>
                  <a:pt x="241523" y="61099"/>
                </a:cubicBezTo>
                <a:cubicBezTo>
                  <a:pt x="274676" y="73629"/>
                  <a:pt x="300392" y="99550"/>
                  <a:pt x="323046" y="125902"/>
                </a:cubicBezTo>
                <a:cubicBezTo>
                  <a:pt x="332253" y="136937"/>
                  <a:pt x="341573" y="147926"/>
                  <a:pt x="350235" y="159414"/>
                </a:cubicBezTo>
                <a:cubicBezTo>
                  <a:pt x="358852" y="170698"/>
                  <a:pt x="365338" y="183342"/>
                  <a:pt x="373139" y="195170"/>
                </a:cubicBezTo>
                <a:cubicBezTo>
                  <a:pt x="397516" y="227141"/>
                  <a:pt x="417676" y="261899"/>
                  <a:pt x="438947" y="295955"/>
                </a:cubicBezTo>
                <a:cubicBezTo>
                  <a:pt x="452643" y="318364"/>
                  <a:pt x="463370" y="342428"/>
                  <a:pt x="476205" y="365313"/>
                </a:cubicBezTo>
                <a:cubicBezTo>
                  <a:pt x="488291" y="385592"/>
                  <a:pt x="500129" y="406076"/>
                  <a:pt x="512760" y="425947"/>
                </a:cubicBezTo>
                <a:cubicBezTo>
                  <a:pt x="515345" y="382533"/>
                  <a:pt x="522783" y="339482"/>
                  <a:pt x="529903" y="296635"/>
                </a:cubicBezTo>
                <a:cubicBezTo>
                  <a:pt x="533486" y="273228"/>
                  <a:pt x="536298" y="249709"/>
                  <a:pt x="541423" y="226574"/>
                </a:cubicBezTo>
                <a:cubicBezTo>
                  <a:pt x="554394" y="165306"/>
                  <a:pt x="563442" y="101658"/>
                  <a:pt x="591652" y="45079"/>
                </a:cubicBezTo>
                <a:cubicBezTo>
                  <a:pt x="601766" y="25638"/>
                  <a:pt x="618819" y="8939"/>
                  <a:pt x="640067" y="2413"/>
                </a:cubicBezTo>
                <a:cubicBezTo>
                  <a:pt x="662018" y="-5359"/>
                  <a:pt x="689661" y="5970"/>
                  <a:pt x="689933" y="31688"/>
                </a:cubicBezTo>
                <a:cubicBezTo>
                  <a:pt x="692972" y="67262"/>
                  <a:pt x="689139" y="102813"/>
                  <a:pt x="684967" y="138138"/>
                </a:cubicBezTo>
                <a:cubicBezTo>
                  <a:pt x="675805" y="230336"/>
                  <a:pt x="653854" y="321242"/>
                  <a:pt x="647550" y="413757"/>
                </a:cubicBezTo>
                <a:cubicBezTo>
                  <a:pt x="658231" y="404354"/>
                  <a:pt x="669547" y="395698"/>
                  <a:pt x="679230" y="385185"/>
                </a:cubicBezTo>
                <a:cubicBezTo>
                  <a:pt x="687325" y="376529"/>
                  <a:pt x="695171" y="367601"/>
                  <a:pt x="703630" y="359286"/>
                </a:cubicBezTo>
                <a:cubicBezTo>
                  <a:pt x="721023" y="343107"/>
                  <a:pt x="735854" y="324505"/>
                  <a:pt x="752748" y="307873"/>
                </a:cubicBezTo>
                <a:cubicBezTo>
                  <a:pt x="784427" y="278191"/>
                  <a:pt x="816039" y="248372"/>
                  <a:pt x="849147" y="220298"/>
                </a:cubicBezTo>
                <a:cubicBezTo>
                  <a:pt x="876223" y="198025"/>
                  <a:pt x="902618" y="174732"/>
                  <a:pt x="932280" y="155857"/>
                </a:cubicBezTo>
                <a:cubicBezTo>
                  <a:pt x="952847" y="143644"/>
                  <a:pt x="976136" y="132111"/>
                  <a:pt x="1000718" y="134898"/>
                </a:cubicBezTo>
                <a:cubicBezTo>
                  <a:pt x="1014551" y="136756"/>
                  <a:pt x="1026524" y="147496"/>
                  <a:pt x="1031309" y="160366"/>
                </a:cubicBezTo>
                <a:cubicBezTo>
                  <a:pt x="1037591" y="178787"/>
                  <a:pt x="1026910" y="197299"/>
                  <a:pt x="1018020" y="212957"/>
                </a:cubicBezTo>
                <a:cubicBezTo>
                  <a:pt x="1004687" y="234142"/>
                  <a:pt x="987611" y="253266"/>
                  <a:pt x="968245" y="269127"/>
                </a:cubicBezTo>
                <a:cubicBezTo>
                  <a:pt x="953755" y="280139"/>
                  <a:pt x="940647" y="292737"/>
                  <a:pt x="927268" y="305041"/>
                </a:cubicBezTo>
                <a:cubicBezTo>
                  <a:pt x="912460" y="317753"/>
                  <a:pt x="898401" y="331257"/>
                  <a:pt x="884182" y="344603"/>
                </a:cubicBezTo>
                <a:cubicBezTo>
                  <a:pt x="869193" y="358040"/>
                  <a:pt x="853863" y="371091"/>
                  <a:pt x="839486" y="385162"/>
                </a:cubicBezTo>
                <a:cubicBezTo>
                  <a:pt x="810982" y="410925"/>
                  <a:pt x="782409" y="436665"/>
                  <a:pt x="754947" y="463493"/>
                </a:cubicBezTo>
                <a:cubicBezTo>
                  <a:pt x="829803" y="460207"/>
                  <a:pt x="904727" y="464444"/>
                  <a:pt x="979175" y="472397"/>
                </a:cubicBezTo>
                <a:cubicBezTo>
                  <a:pt x="1018610" y="476680"/>
                  <a:pt x="1058567" y="478334"/>
                  <a:pt x="1097389" y="487035"/>
                </a:cubicBezTo>
                <a:cubicBezTo>
                  <a:pt x="1124012" y="492042"/>
                  <a:pt x="1148344" y="523357"/>
                  <a:pt x="1123694" y="545811"/>
                </a:cubicBezTo>
                <a:cubicBezTo>
                  <a:pt x="1117118" y="552586"/>
                  <a:pt x="1107979" y="555645"/>
                  <a:pt x="1099226" y="558545"/>
                </a:cubicBezTo>
                <a:cubicBezTo>
                  <a:pt x="1082808" y="563734"/>
                  <a:pt x="1066730" y="570169"/>
                  <a:pt x="1049881" y="573817"/>
                </a:cubicBezTo>
                <a:cubicBezTo>
                  <a:pt x="1032307" y="577805"/>
                  <a:pt x="1014233" y="577918"/>
                  <a:pt x="996387" y="579641"/>
                </a:cubicBezTo>
                <a:cubicBezTo>
                  <a:pt x="967542" y="583855"/>
                  <a:pt x="938402" y="582586"/>
                  <a:pt x="909353" y="583742"/>
                </a:cubicBezTo>
                <a:cubicBezTo>
                  <a:pt x="872096" y="585690"/>
                  <a:pt x="835019" y="580343"/>
                  <a:pt x="797761" y="580592"/>
                </a:cubicBezTo>
                <a:cubicBezTo>
                  <a:pt x="807149" y="589180"/>
                  <a:pt x="818465" y="595366"/>
                  <a:pt x="827876" y="603953"/>
                </a:cubicBezTo>
                <a:cubicBezTo>
                  <a:pt x="836947" y="611974"/>
                  <a:pt x="845201" y="620834"/>
                  <a:pt x="854181" y="628968"/>
                </a:cubicBezTo>
                <a:cubicBezTo>
                  <a:pt x="881461" y="652057"/>
                  <a:pt x="908129" y="676415"/>
                  <a:pt x="929536" y="705192"/>
                </a:cubicBezTo>
                <a:cubicBezTo>
                  <a:pt x="938743" y="718243"/>
                  <a:pt x="948766" y="730683"/>
                  <a:pt x="957746" y="743870"/>
                </a:cubicBezTo>
                <a:cubicBezTo>
                  <a:pt x="968857" y="760932"/>
                  <a:pt x="977747" y="779421"/>
                  <a:pt x="986885" y="797344"/>
                </a:cubicBezTo>
                <a:cubicBezTo>
                  <a:pt x="996568" y="815992"/>
                  <a:pt x="1005639" y="840101"/>
                  <a:pt x="981352" y="851657"/>
                </a:cubicBezTo>
                <a:cubicBezTo>
                  <a:pt x="949831" y="863417"/>
                  <a:pt x="912211" y="832329"/>
                  <a:pt x="888718" y="813749"/>
                </a:cubicBezTo>
                <a:cubicBezTo>
                  <a:pt x="875520" y="801740"/>
                  <a:pt x="862413" y="789595"/>
                  <a:pt x="850144" y="776612"/>
                </a:cubicBezTo>
                <a:cubicBezTo>
                  <a:pt x="839849" y="765350"/>
                  <a:pt x="831617" y="754180"/>
                  <a:pt x="821073" y="743757"/>
                </a:cubicBezTo>
                <a:cubicBezTo>
                  <a:pt x="804836" y="728779"/>
                  <a:pt x="791049" y="711514"/>
                  <a:pt x="775606" y="695788"/>
                </a:cubicBezTo>
                <a:cubicBezTo>
                  <a:pt x="762793" y="683621"/>
                  <a:pt x="750639" y="670819"/>
                  <a:pt x="738235" y="658266"/>
                </a:cubicBezTo>
                <a:cubicBezTo>
                  <a:pt x="724220" y="644580"/>
                  <a:pt x="709095" y="632095"/>
                  <a:pt x="695398" y="618070"/>
                </a:cubicBezTo>
                <a:cubicBezTo>
                  <a:pt x="691294" y="658515"/>
                  <a:pt x="689412" y="698825"/>
                  <a:pt x="686328" y="739270"/>
                </a:cubicBezTo>
                <a:cubicBezTo>
                  <a:pt x="682971" y="785947"/>
                  <a:pt x="675261" y="832103"/>
                  <a:pt x="665896" y="877918"/>
                </a:cubicBezTo>
                <a:cubicBezTo>
                  <a:pt x="660113" y="900599"/>
                  <a:pt x="636915" y="1035622"/>
                  <a:pt x="609612" y="1027805"/>
                </a:cubicBezTo>
                <a:close/>
                <a:moveTo>
                  <a:pt x="611744" y="1016068"/>
                </a:moveTo>
                <a:cubicBezTo>
                  <a:pt x="617481" y="1008862"/>
                  <a:pt x="621744" y="1000705"/>
                  <a:pt x="624715" y="992004"/>
                </a:cubicBezTo>
                <a:cubicBezTo>
                  <a:pt x="631019" y="973900"/>
                  <a:pt x="636325" y="955479"/>
                  <a:pt x="640634" y="936808"/>
                </a:cubicBezTo>
                <a:cubicBezTo>
                  <a:pt x="655873" y="873228"/>
                  <a:pt x="669002" y="808832"/>
                  <a:pt x="674195" y="743575"/>
                </a:cubicBezTo>
                <a:cubicBezTo>
                  <a:pt x="678050" y="698485"/>
                  <a:pt x="679275" y="653190"/>
                  <a:pt x="684876" y="608281"/>
                </a:cubicBezTo>
                <a:cubicBezTo>
                  <a:pt x="685738" y="602752"/>
                  <a:pt x="691702" y="598606"/>
                  <a:pt x="696600" y="602616"/>
                </a:cubicBezTo>
                <a:cubicBezTo>
                  <a:pt x="702473" y="608440"/>
                  <a:pt x="708143" y="614489"/>
                  <a:pt x="714220" y="620109"/>
                </a:cubicBezTo>
                <a:cubicBezTo>
                  <a:pt x="730366" y="635063"/>
                  <a:pt x="746920" y="649565"/>
                  <a:pt x="761864" y="665743"/>
                </a:cubicBezTo>
                <a:cubicBezTo>
                  <a:pt x="773111" y="677412"/>
                  <a:pt x="785266" y="688153"/>
                  <a:pt x="796015" y="700298"/>
                </a:cubicBezTo>
                <a:cubicBezTo>
                  <a:pt x="807376" y="713915"/>
                  <a:pt x="820007" y="726287"/>
                  <a:pt x="832570" y="738794"/>
                </a:cubicBezTo>
                <a:cubicBezTo>
                  <a:pt x="841096" y="747541"/>
                  <a:pt x="848625" y="757239"/>
                  <a:pt x="856653" y="766438"/>
                </a:cubicBezTo>
                <a:cubicBezTo>
                  <a:pt x="872526" y="782979"/>
                  <a:pt x="888922" y="799225"/>
                  <a:pt x="906904" y="813500"/>
                </a:cubicBezTo>
                <a:cubicBezTo>
                  <a:pt x="925477" y="826098"/>
                  <a:pt x="956226" y="851317"/>
                  <a:pt x="979198" y="839444"/>
                </a:cubicBezTo>
                <a:cubicBezTo>
                  <a:pt x="983801" y="836136"/>
                  <a:pt x="986749" y="830924"/>
                  <a:pt x="984890" y="825260"/>
                </a:cubicBezTo>
                <a:cubicBezTo>
                  <a:pt x="983438" y="817442"/>
                  <a:pt x="980196" y="810169"/>
                  <a:pt x="976681" y="803077"/>
                </a:cubicBezTo>
                <a:cubicBezTo>
                  <a:pt x="967383" y="784791"/>
                  <a:pt x="958449" y="766234"/>
                  <a:pt x="947156" y="749059"/>
                </a:cubicBezTo>
                <a:cubicBezTo>
                  <a:pt x="933391" y="730547"/>
                  <a:pt x="920442" y="711355"/>
                  <a:pt x="905385" y="693885"/>
                </a:cubicBezTo>
                <a:cubicBezTo>
                  <a:pt x="889035" y="675962"/>
                  <a:pt x="871506" y="658651"/>
                  <a:pt x="852866" y="643334"/>
                </a:cubicBezTo>
                <a:cubicBezTo>
                  <a:pt x="841323" y="633681"/>
                  <a:pt x="831119" y="622579"/>
                  <a:pt x="819939" y="612518"/>
                </a:cubicBezTo>
                <a:cubicBezTo>
                  <a:pt x="811208" y="604905"/>
                  <a:pt x="801321" y="598832"/>
                  <a:pt x="792387" y="591491"/>
                </a:cubicBezTo>
                <a:cubicBezTo>
                  <a:pt x="786151" y="586506"/>
                  <a:pt x="773860" y="574293"/>
                  <a:pt x="786491" y="569331"/>
                </a:cubicBezTo>
                <a:cubicBezTo>
                  <a:pt x="800278" y="568085"/>
                  <a:pt x="814270" y="569422"/>
                  <a:pt x="828125" y="569625"/>
                </a:cubicBezTo>
                <a:cubicBezTo>
                  <a:pt x="857356" y="571098"/>
                  <a:pt x="886518" y="573704"/>
                  <a:pt x="915794" y="571755"/>
                </a:cubicBezTo>
                <a:cubicBezTo>
                  <a:pt x="939491" y="570940"/>
                  <a:pt x="963301" y="572073"/>
                  <a:pt x="986863" y="568900"/>
                </a:cubicBezTo>
                <a:cubicBezTo>
                  <a:pt x="1005752" y="566499"/>
                  <a:pt x="1024892" y="566702"/>
                  <a:pt x="1043645" y="563168"/>
                </a:cubicBezTo>
                <a:cubicBezTo>
                  <a:pt x="1062807" y="559270"/>
                  <a:pt x="1080994" y="551929"/>
                  <a:pt x="1099589" y="546083"/>
                </a:cubicBezTo>
                <a:cubicBezTo>
                  <a:pt x="1124420" y="538515"/>
                  <a:pt x="1130905" y="518281"/>
                  <a:pt x="1107186" y="503100"/>
                </a:cubicBezTo>
                <a:cubicBezTo>
                  <a:pt x="1091017" y="495373"/>
                  <a:pt x="1072558" y="494467"/>
                  <a:pt x="1055052" y="491816"/>
                </a:cubicBezTo>
                <a:cubicBezTo>
                  <a:pt x="1043645" y="490456"/>
                  <a:pt x="1032216" y="489074"/>
                  <a:pt x="1020764" y="487964"/>
                </a:cubicBezTo>
                <a:cubicBezTo>
                  <a:pt x="980082" y="484384"/>
                  <a:pt x="939287" y="480169"/>
                  <a:pt x="898605" y="476884"/>
                </a:cubicBezTo>
                <a:cubicBezTo>
                  <a:pt x="857991" y="474845"/>
                  <a:pt x="817308" y="473190"/>
                  <a:pt x="776649" y="474459"/>
                </a:cubicBezTo>
                <a:cubicBezTo>
                  <a:pt x="767397" y="474006"/>
                  <a:pt x="744108" y="478923"/>
                  <a:pt x="739323" y="469792"/>
                </a:cubicBezTo>
                <a:cubicBezTo>
                  <a:pt x="736942" y="464399"/>
                  <a:pt x="742226" y="460298"/>
                  <a:pt x="745378" y="456604"/>
                </a:cubicBezTo>
                <a:cubicBezTo>
                  <a:pt x="752680" y="448787"/>
                  <a:pt x="760594" y="441604"/>
                  <a:pt x="768531" y="434467"/>
                </a:cubicBezTo>
                <a:cubicBezTo>
                  <a:pt x="777284" y="426672"/>
                  <a:pt x="785765" y="418561"/>
                  <a:pt x="794110" y="410336"/>
                </a:cubicBezTo>
                <a:cubicBezTo>
                  <a:pt x="810551" y="394837"/>
                  <a:pt x="827830" y="380766"/>
                  <a:pt x="843840" y="364882"/>
                </a:cubicBezTo>
                <a:cubicBezTo>
                  <a:pt x="859963" y="349996"/>
                  <a:pt x="876971" y="336129"/>
                  <a:pt x="892505" y="320608"/>
                </a:cubicBezTo>
                <a:cubicBezTo>
                  <a:pt x="908514" y="305879"/>
                  <a:pt x="924842" y="291537"/>
                  <a:pt x="940738" y="276695"/>
                </a:cubicBezTo>
                <a:cubicBezTo>
                  <a:pt x="960512" y="260358"/>
                  <a:pt x="980604" y="244384"/>
                  <a:pt x="996183" y="223742"/>
                </a:cubicBezTo>
                <a:cubicBezTo>
                  <a:pt x="1008065" y="207654"/>
                  <a:pt x="1020696" y="190457"/>
                  <a:pt x="1021535" y="170019"/>
                </a:cubicBezTo>
                <a:cubicBezTo>
                  <a:pt x="1015980" y="138410"/>
                  <a:pt x="981896" y="143938"/>
                  <a:pt x="959877" y="154429"/>
                </a:cubicBezTo>
                <a:cubicBezTo>
                  <a:pt x="933754" y="166167"/>
                  <a:pt x="911417" y="184339"/>
                  <a:pt x="889307" y="202148"/>
                </a:cubicBezTo>
                <a:cubicBezTo>
                  <a:pt x="864703" y="222292"/>
                  <a:pt x="839917" y="243523"/>
                  <a:pt x="816265" y="264595"/>
                </a:cubicBezTo>
                <a:cubicBezTo>
                  <a:pt x="806923" y="272753"/>
                  <a:pt x="797874" y="281295"/>
                  <a:pt x="789053" y="290018"/>
                </a:cubicBezTo>
                <a:cubicBezTo>
                  <a:pt x="771978" y="306310"/>
                  <a:pt x="753904" y="321559"/>
                  <a:pt x="738802" y="339799"/>
                </a:cubicBezTo>
                <a:cubicBezTo>
                  <a:pt x="726896" y="353553"/>
                  <a:pt x="713222" y="365585"/>
                  <a:pt x="700863" y="378908"/>
                </a:cubicBezTo>
                <a:cubicBezTo>
                  <a:pt x="688074" y="393568"/>
                  <a:pt x="674218" y="407163"/>
                  <a:pt x="658934" y="419218"/>
                </a:cubicBezTo>
                <a:cubicBezTo>
                  <a:pt x="653786" y="423342"/>
                  <a:pt x="649614" y="428734"/>
                  <a:pt x="644081" y="432269"/>
                </a:cubicBezTo>
                <a:cubicBezTo>
                  <a:pt x="640725" y="434195"/>
                  <a:pt x="636189" y="432246"/>
                  <a:pt x="635146" y="428553"/>
                </a:cubicBezTo>
                <a:cubicBezTo>
                  <a:pt x="634579" y="425471"/>
                  <a:pt x="635463" y="422027"/>
                  <a:pt x="635509" y="418991"/>
                </a:cubicBezTo>
                <a:cubicBezTo>
                  <a:pt x="636393" y="402904"/>
                  <a:pt x="637822" y="386884"/>
                  <a:pt x="639817" y="370910"/>
                </a:cubicBezTo>
                <a:cubicBezTo>
                  <a:pt x="645895" y="319067"/>
                  <a:pt x="654671" y="267541"/>
                  <a:pt x="662721" y="215970"/>
                </a:cubicBezTo>
                <a:cubicBezTo>
                  <a:pt x="667030" y="192836"/>
                  <a:pt x="670023" y="169543"/>
                  <a:pt x="672381" y="146136"/>
                </a:cubicBezTo>
                <a:cubicBezTo>
                  <a:pt x="675102" y="118040"/>
                  <a:pt x="679547" y="90011"/>
                  <a:pt x="679207" y="61688"/>
                </a:cubicBezTo>
                <a:cubicBezTo>
                  <a:pt x="678776" y="48954"/>
                  <a:pt x="680069" y="35268"/>
                  <a:pt x="676259" y="23032"/>
                </a:cubicBezTo>
                <a:cubicBezTo>
                  <a:pt x="663651" y="2390"/>
                  <a:pt x="634307" y="13788"/>
                  <a:pt x="620179" y="27088"/>
                </a:cubicBezTo>
                <a:cubicBezTo>
                  <a:pt x="592400" y="51627"/>
                  <a:pt x="580336" y="106869"/>
                  <a:pt x="570812" y="142284"/>
                </a:cubicBezTo>
                <a:cubicBezTo>
                  <a:pt x="561537" y="185200"/>
                  <a:pt x="551673" y="228070"/>
                  <a:pt x="544847" y="271438"/>
                </a:cubicBezTo>
                <a:cubicBezTo>
                  <a:pt x="542058" y="294595"/>
                  <a:pt x="536729" y="317322"/>
                  <a:pt x="533531" y="340411"/>
                </a:cubicBezTo>
                <a:cubicBezTo>
                  <a:pt x="530153" y="362345"/>
                  <a:pt x="526184" y="384210"/>
                  <a:pt x="523554" y="406280"/>
                </a:cubicBezTo>
                <a:cubicBezTo>
                  <a:pt x="522669" y="413259"/>
                  <a:pt x="521785" y="420237"/>
                  <a:pt x="521241" y="427239"/>
                </a:cubicBezTo>
                <a:cubicBezTo>
                  <a:pt x="520764" y="430139"/>
                  <a:pt x="521944" y="434082"/>
                  <a:pt x="518656" y="435577"/>
                </a:cubicBezTo>
                <a:cubicBezTo>
                  <a:pt x="518429" y="440177"/>
                  <a:pt x="512873" y="442601"/>
                  <a:pt x="509290" y="439814"/>
                </a:cubicBezTo>
                <a:cubicBezTo>
                  <a:pt x="499222" y="430071"/>
                  <a:pt x="494006" y="416408"/>
                  <a:pt x="486228" y="404875"/>
                </a:cubicBezTo>
                <a:cubicBezTo>
                  <a:pt x="473574" y="384188"/>
                  <a:pt x="460989" y="363432"/>
                  <a:pt x="450557" y="341499"/>
                </a:cubicBezTo>
                <a:cubicBezTo>
                  <a:pt x="430964" y="303024"/>
                  <a:pt x="407267" y="266703"/>
                  <a:pt x="384092" y="230358"/>
                </a:cubicBezTo>
                <a:cubicBezTo>
                  <a:pt x="370486" y="212050"/>
                  <a:pt x="357605" y="193334"/>
                  <a:pt x="346063" y="173644"/>
                </a:cubicBezTo>
                <a:cubicBezTo>
                  <a:pt x="324112" y="144120"/>
                  <a:pt x="300777" y="114890"/>
                  <a:pt x="271910" y="91801"/>
                </a:cubicBezTo>
                <a:cubicBezTo>
                  <a:pt x="253791" y="78138"/>
                  <a:pt x="223291" y="60215"/>
                  <a:pt x="200705" y="69233"/>
                </a:cubicBezTo>
                <a:cubicBezTo>
                  <a:pt x="194650" y="80177"/>
                  <a:pt x="198437" y="93183"/>
                  <a:pt x="200296" y="104784"/>
                </a:cubicBezTo>
                <a:cubicBezTo>
                  <a:pt x="206238" y="132949"/>
                  <a:pt x="215694" y="160275"/>
                  <a:pt x="228416" y="186083"/>
                </a:cubicBezTo>
                <a:cubicBezTo>
                  <a:pt x="237486" y="204346"/>
                  <a:pt x="249278" y="221046"/>
                  <a:pt x="259369" y="238742"/>
                </a:cubicBezTo>
                <a:cubicBezTo>
                  <a:pt x="274631" y="266657"/>
                  <a:pt x="290663" y="294097"/>
                  <a:pt x="310415" y="319135"/>
                </a:cubicBezTo>
                <a:cubicBezTo>
                  <a:pt x="324679" y="339437"/>
                  <a:pt x="340688" y="358357"/>
                  <a:pt x="355950" y="377888"/>
                </a:cubicBezTo>
                <a:cubicBezTo>
                  <a:pt x="364363" y="388946"/>
                  <a:pt x="372572" y="400230"/>
                  <a:pt x="381960" y="410539"/>
                </a:cubicBezTo>
                <a:cubicBezTo>
                  <a:pt x="398355" y="427873"/>
                  <a:pt x="413481" y="446295"/>
                  <a:pt x="428515" y="464807"/>
                </a:cubicBezTo>
                <a:cubicBezTo>
                  <a:pt x="437495" y="476068"/>
                  <a:pt x="462349" y="500109"/>
                  <a:pt x="455093" y="515222"/>
                </a:cubicBezTo>
                <a:cubicBezTo>
                  <a:pt x="448267" y="523583"/>
                  <a:pt x="421077" y="514520"/>
                  <a:pt x="410034" y="515086"/>
                </a:cubicBezTo>
                <a:cubicBezTo>
                  <a:pt x="350462" y="514860"/>
                  <a:pt x="290913" y="518168"/>
                  <a:pt x="231341" y="518734"/>
                </a:cubicBezTo>
                <a:cubicBezTo>
                  <a:pt x="195376" y="520547"/>
                  <a:pt x="159433" y="522496"/>
                  <a:pt x="123400" y="523085"/>
                </a:cubicBezTo>
                <a:cubicBezTo>
                  <a:pt x="91425" y="523968"/>
                  <a:pt x="60494" y="523946"/>
                  <a:pt x="30402" y="534845"/>
                </a:cubicBezTo>
                <a:cubicBezTo>
                  <a:pt x="23486" y="537790"/>
                  <a:pt x="13871" y="540192"/>
                  <a:pt x="11830" y="548349"/>
                </a:cubicBezTo>
                <a:cubicBezTo>
                  <a:pt x="12578" y="563553"/>
                  <a:pt x="35799" y="577125"/>
                  <a:pt x="48634" y="582201"/>
                </a:cubicBezTo>
                <a:cubicBezTo>
                  <a:pt x="91289" y="595388"/>
                  <a:pt x="136688" y="593576"/>
                  <a:pt x="180840" y="593734"/>
                </a:cubicBezTo>
                <a:cubicBezTo>
                  <a:pt x="228983" y="593009"/>
                  <a:pt x="277080" y="590109"/>
                  <a:pt x="325155" y="587435"/>
                </a:cubicBezTo>
                <a:cubicBezTo>
                  <a:pt x="360009" y="584807"/>
                  <a:pt x="394863" y="580864"/>
                  <a:pt x="429876" y="582360"/>
                </a:cubicBezTo>
                <a:cubicBezTo>
                  <a:pt x="437359" y="583334"/>
                  <a:pt x="452507" y="580864"/>
                  <a:pt x="452530" y="591695"/>
                </a:cubicBezTo>
                <a:cubicBezTo>
                  <a:pt x="452326" y="593122"/>
                  <a:pt x="451555" y="594641"/>
                  <a:pt x="450535" y="595660"/>
                </a:cubicBezTo>
                <a:cubicBezTo>
                  <a:pt x="445160" y="600011"/>
                  <a:pt x="439173" y="603636"/>
                  <a:pt x="433686" y="607850"/>
                </a:cubicBezTo>
                <a:cubicBezTo>
                  <a:pt x="420057" y="617344"/>
                  <a:pt x="409240" y="630101"/>
                  <a:pt x="395997" y="640071"/>
                </a:cubicBezTo>
                <a:cubicBezTo>
                  <a:pt x="367129" y="660509"/>
                  <a:pt x="339600" y="682760"/>
                  <a:pt x="311662" y="704444"/>
                </a:cubicBezTo>
                <a:cubicBezTo>
                  <a:pt x="291661" y="720872"/>
                  <a:pt x="272046" y="737730"/>
                  <a:pt x="252907" y="755109"/>
                </a:cubicBezTo>
                <a:cubicBezTo>
                  <a:pt x="225037" y="778311"/>
                  <a:pt x="198392" y="803190"/>
                  <a:pt x="175919" y="831717"/>
                </a:cubicBezTo>
                <a:cubicBezTo>
                  <a:pt x="167914" y="842254"/>
                  <a:pt x="160703" y="853379"/>
                  <a:pt x="153764" y="864618"/>
                </a:cubicBezTo>
                <a:cubicBezTo>
                  <a:pt x="142176" y="883809"/>
                  <a:pt x="128955" y="906468"/>
                  <a:pt x="136734" y="929444"/>
                </a:cubicBezTo>
                <a:cubicBezTo>
                  <a:pt x="139477" y="933137"/>
                  <a:pt x="145736" y="930056"/>
                  <a:pt x="149637" y="929965"/>
                </a:cubicBezTo>
                <a:cubicBezTo>
                  <a:pt x="160068" y="927722"/>
                  <a:pt x="169887" y="923507"/>
                  <a:pt x="179661" y="919361"/>
                </a:cubicBezTo>
                <a:cubicBezTo>
                  <a:pt x="202995" y="909799"/>
                  <a:pt x="224175" y="896204"/>
                  <a:pt x="244947" y="882087"/>
                </a:cubicBezTo>
                <a:cubicBezTo>
                  <a:pt x="274427" y="861332"/>
                  <a:pt x="303430" y="839897"/>
                  <a:pt x="330438" y="815992"/>
                </a:cubicBezTo>
                <a:cubicBezTo>
                  <a:pt x="344181" y="804323"/>
                  <a:pt x="356517" y="791181"/>
                  <a:pt x="369533" y="778719"/>
                </a:cubicBezTo>
                <a:cubicBezTo>
                  <a:pt x="378286" y="770652"/>
                  <a:pt x="387244" y="762790"/>
                  <a:pt x="395566" y="754270"/>
                </a:cubicBezTo>
                <a:cubicBezTo>
                  <a:pt x="430783" y="716498"/>
                  <a:pt x="468653" y="681378"/>
                  <a:pt x="507453" y="647344"/>
                </a:cubicBezTo>
                <a:cubicBezTo>
                  <a:pt x="518792" y="637352"/>
                  <a:pt x="530924" y="628289"/>
                  <a:pt x="541945" y="617934"/>
                </a:cubicBezTo>
                <a:cubicBezTo>
                  <a:pt x="547092" y="613153"/>
                  <a:pt x="557002" y="601755"/>
                  <a:pt x="562150" y="612450"/>
                </a:cubicBezTo>
                <a:cubicBezTo>
                  <a:pt x="563329" y="617820"/>
                  <a:pt x="562354" y="623508"/>
                  <a:pt x="562648" y="628991"/>
                </a:cubicBezTo>
                <a:cubicBezTo>
                  <a:pt x="562626" y="685683"/>
                  <a:pt x="562512" y="742397"/>
                  <a:pt x="564281" y="799066"/>
                </a:cubicBezTo>
                <a:cubicBezTo>
                  <a:pt x="564531" y="839965"/>
                  <a:pt x="568114" y="880705"/>
                  <a:pt x="577026" y="920675"/>
                </a:cubicBezTo>
                <a:cubicBezTo>
                  <a:pt x="581085" y="939686"/>
                  <a:pt x="585325" y="958741"/>
                  <a:pt x="591856" y="977095"/>
                </a:cubicBezTo>
                <a:cubicBezTo>
                  <a:pt x="597117" y="990531"/>
                  <a:pt x="600224" y="1006392"/>
                  <a:pt x="611744" y="10160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24"/>
          <p:cNvSpPr/>
          <p:nvPr/>
        </p:nvSpPr>
        <p:spPr>
          <a:xfrm>
            <a:off x="-277598" y="2893921"/>
            <a:ext cx="555102" cy="502159"/>
          </a:xfrm>
          <a:custGeom>
            <a:avLst/>
            <a:gdLst/>
            <a:ahLst/>
            <a:cxnLst/>
            <a:rect l="l" t="t" r="r" b="b"/>
            <a:pathLst>
              <a:path w="1110203" h="1004317" extrusionOk="0">
                <a:moveTo>
                  <a:pt x="1095424" y="491373"/>
                </a:moveTo>
                <a:cubicBezTo>
                  <a:pt x="1119144" y="506554"/>
                  <a:pt x="1112635" y="526788"/>
                  <a:pt x="1087827" y="534356"/>
                </a:cubicBezTo>
                <a:cubicBezTo>
                  <a:pt x="1069232" y="540202"/>
                  <a:pt x="1051045" y="547543"/>
                  <a:pt x="1031883" y="551441"/>
                </a:cubicBezTo>
                <a:cubicBezTo>
                  <a:pt x="1013152" y="554975"/>
                  <a:pt x="993990" y="554771"/>
                  <a:pt x="975101" y="557173"/>
                </a:cubicBezTo>
                <a:cubicBezTo>
                  <a:pt x="951517" y="560368"/>
                  <a:pt x="927729" y="559212"/>
                  <a:pt x="904032" y="560028"/>
                </a:cubicBezTo>
                <a:cubicBezTo>
                  <a:pt x="874756" y="561977"/>
                  <a:pt x="845571" y="559371"/>
                  <a:pt x="816363" y="557898"/>
                </a:cubicBezTo>
                <a:cubicBezTo>
                  <a:pt x="802508" y="557694"/>
                  <a:pt x="788516" y="556335"/>
                  <a:pt x="774729" y="557604"/>
                </a:cubicBezTo>
                <a:cubicBezTo>
                  <a:pt x="762098" y="562566"/>
                  <a:pt x="774366" y="574779"/>
                  <a:pt x="780625" y="579764"/>
                </a:cubicBezTo>
                <a:cubicBezTo>
                  <a:pt x="789559" y="587105"/>
                  <a:pt x="799447" y="593178"/>
                  <a:pt x="808154" y="600791"/>
                </a:cubicBezTo>
                <a:cubicBezTo>
                  <a:pt x="819334" y="610851"/>
                  <a:pt x="829539" y="621954"/>
                  <a:pt x="841081" y="631607"/>
                </a:cubicBezTo>
                <a:cubicBezTo>
                  <a:pt x="859721" y="646901"/>
                  <a:pt x="877273" y="664235"/>
                  <a:pt x="893623" y="682135"/>
                </a:cubicBezTo>
                <a:cubicBezTo>
                  <a:pt x="908680" y="699628"/>
                  <a:pt x="921652" y="718797"/>
                  <a:pt x="935394" y="737309"/>
                </a:cubicBezTo>
                <a:cubicBezTo>
                  <a:pt x="946687" y="754484"/>
                  <a:pt x="955599" y="773042"/>
                  <a:pt x="964919" y="791327"/>
                </a:cubicBezTo>
                <a:cubicBezTo>
                  <a:pt x="968434" y="798419"/>
                  <a:pt x="971677" y="805670"/>
                  <a:pt x="973128" y="813510"/>
                </a:cubicBezTo>
                <a:cubicBezTo>
                  <a:pt x="974987" y="819175"/>
                  <a:pt x="972039" y="824386"/>
                  <a:pt x="967436" y="827694"/>
                </a:cubicBezTo>
                <a:cubicBezTo>
                  <a:pt x="944442" y="839567"/>
                  <a:pt x="913692" y="814348"/>
                  <a:pt x="895142" y="801750"/>
                </a:cubicBezTo>
                <a:cubicBezTo>
                  <a:pt x="877182" y="787475"/>
                  <a:pt x="860787" y="771206"/>
                  <a:pt x="844891" y="754688"/>
                </a:cubicBezTo>
                <a:cubicBezTo>
                  <a:pt x="836863" y="745489"/>
                  <a:pt x="829357" y="735791"/>
                  <a:pt x="820808" y="727045"/>
                </a:cubicBezTo>
                <a:cubicBezTo>
                  <a:pt x="808245" y="714537"/>
                  <a:pt x="795614" y="702166"/>
                  <a:pt x="784253" y="688548"/>
                </a:cubicBezTo>
                <a:cubicBezTo>
                  <a:pt x="773504" y="676403"/>
                  <a:pt x="761350" y="665663"/>
                  <a:pt x="750102" y="653993"/>
                </a:cubicBezTo>
                <a:cubicBezTo>
                  <a:pt x="735158" y="637792"/>
                  <a:pt x="718604" y="623314"/>
                  <a:pt x="702458" y="608359"/>
                </a:cubicBezTo>
                <a:cubicBezTo>
                  <a:pt x="696381" y="602740"/>
                  <a:pt x="690711" y="596690"/>
                  <a:pt x="684838" y="590867"/>
                </a:cubicBezTo>
                <a:cubicBezTo>
                  <a:pt x="679940" y="586879"/>
                  <a:pt x="673976" y="591002"/>
                  <a:pt x="673114" y="596531"/>
                </a:cubicBezTo>
                <a:cubicBezTo>
                  <a:pt x="667513" y="641418"/>
                  <a:pt x="666289" y="686735"/>
                  <a:pt x="662434" y="731826"/>
                </a:cubicBezTo>
                <a:cubicBezTo>
                  <a:pt x="657241" y="797082"/>
                  <a:pt x="644111" y="861478"/>
                  <a:pt x="628872" y="925058"/>
                </a:cubicBezTo>
                <a:cubicBezTo>
                  <a:pt x="624586" y="943729"/>
                  <a:pt x="619257" y="962150"/>
                  <a:pt x="612953" y="980254"/>
                </a:cubicBezTo>
                <a:cubicBezTo>
                  <a:pt x="609982" y="988955"/>
                  <a:pt x="605719" y="997112"/>
                  <a:pt x="599982" y="1004318"/>
                </a:cubicBezTo>
                <a:cubicBezTo>
                  <a:pt x="588462" y="994620"/>
                  <a:pt x="585355" y="978759"/>
                  <a:pt x="580049" y="965300"/>
                </a:cubicBezTo>
                <a:cubicBezTo>
                  <a:pt x="573518" y="946969"/>
                  <a:pt x="569300" y="927890"/>
                  <a:pt x="565218" y="908880"/>
                </a:cubicBezTo>
                <a:cubicBezTo>
                  <a:pt x="556284" y="868910"/>
                  <a:pt x="552701" y="828170"/>
                  <a:pt x="552474" y="787271"/>
                </a:cubicBezTo>
                <a:cubicBezTo>
                  <a:pt x="550705" y="730602"/>
                  <a:pt x="550796" y="673888"/>
                  <a:pt x="550841" y="617196"/>
                </a:cubicBezTo>
                <a:cubicBezTo>
                  <a:pt x="550546" y="611712"/>
                  <a:pt x="551522" y="606025"/>
                  <a:pt x="550342" y="600655"/>
                </a:cubicBezTo>
                <a:cubicBezTo>
                  <a:pt x="545217" y="589960"/>
                  <a:pt x="535285" y="601380"/>
                  <a:pt x="530137" y="606138"/>
                </a:cubicBezTo>
                <a:cubicBezTo>
                  <a:pt x="519116" y="616493"/>
                  <a:pt x="506984" y="625557"/>
                  <a:pt x="495646" y="635549"/>
                </a:cubicBezTo>
                <a:cubicBezTo>
                  <a:pt x="456823" y="669582"/>
                  <a:pt x="418976" y="704703"/>
                  <a:pt x="383759" y="742475"/>
                </a:cubicBezTo>
                <a:cubicBezTo>
                  <a:pt x="375436" y="750995"/>
                  <a:pt x="366502" y="758857"/>
                  <a:pt x="357726" y="766924"/>
                </a:cubicBezTo>
                <a:cubicBezTo>
                  <a:pt x="344732" y="779363"/>
                  <a:pt x="332396" y="792528"/>
                  <a:pt x="318654" y="804197"/>
                </a:cubicBezTo>
                <a:cubicBezTo>
                  <a:pt x="291646" y="828102"/>
                  <a:pt x="262642" y="849560"/>
                  <a:pt x="233162" y="870292"/>
                </a:cubicBezTo>
                <a:cubicBezTo>
                  <a:pt x="212391" y="884409"/>
                  <a:pt x="191210" y="898026"/>
                  <a:pt x="167876" y="907588"/>
                </a:cubicBezTo>
                <a:cubicBezTo>
                  <a:pt x="158102" y="911735"/>
                  <a:pt x="148283" y="915927"/>
                  <a:pt x="137852" y="918192"/>
                </a:cubicBezTo>
                <a:cubicBezTo>
                  <a:pt x="133929" y="918283"/>
                  <a:pt x="127693" y="921387"/>
                  <a:pt x="124949" y="917671"/>
                </a:cubicBezTo>
                <a:cubicBezTo>
                  <a:pt x="117148" y="894696"/>
                  <a:pt x="130391" y="872037"/>
                  <a:pt x="141979" y="852845"/>
                </a:cubicBezTo>
                <a:cubicBezTo>
                  <a:pt x="148918" y="841606"/>
                  <a:pt x="156129" y="830481"/>
                  <a:pt x="164134" y="819945"/>
                </a:cubicBezTo>
                <a:cubicBezTo>
                  <a:pt x="186630" y="791418"/>
                  <a:pt x="213275" y="766539"/>
                  <a:pt x="241122" y="743336"/>
                </a:cubicBezTo>
                <a:cubicBezTo>
                  <a:pt x="260284" y="725957"/>
                  <a:pt x="279877" y="709099"/>
                  <a:pt x="299877" y="692672"/>
                </a:cubicBezTo>
                <a:cubicBezTo>
                  <a:pt x="327838" y="670987"/>
                  <a:pt x="355368" y="648737"/>
                  <a:pt x="384212" y="628298"/>
                </a:cubicBezTo>
                <a:cubicBezTo>
                  <a:pt x="397456" y="618329"/>
                  <a:pt x="408272" y="605572"/>
                  <a:pt x="421901" y="596078"/>
                </a:cubicBezTo>
                <a:cubicBezTo>
                  <a:pt x="427412" y="591864"/>
                  <a:pt x="433376" y="588238"/>
                  <a:pt x="438750" y="583888"/>
                </a:cubicBezTo>
                <a:cubicBezTo>
                  <a:pt x="439770" y="582868"/>
                  <a:pt x="440541" y="581350"/>
                  <a:pt x="440746" y="579922"/>
                </a:cubicBezTo>
                <a:cubicBezTo>
                  <a:pt x="440700" y="569092"/>
                  <a:pt x="425575" y="571561"/>
                  <a:pt x="418091" y="570587"/>
                </a:cubicBezTo>
                <a:cubicBezTo>
                  <a:pt x="383079" y="569092"/>
                  <a:pt x="348224" y="573034"/>
                  <a:pt x="313370" y="575663"/>
                </a:cubicBezTo>
                <a:cubicBezTo>
                  <a:pt x="265295" y="578336"/>
                  <a:pt x="217198" y="581237"/>
                  <a:pt x="169055" y="581962"/>
                </a:cubicBezTo>
                <a:cubicBezTo>
                  <a:pt x="124904" y="581803"/>
                  <a:pt x="79482" y="583616"/>
                  <a:pt x="36850" y="570428"/>
                </a:cubicBezTo>
                <a:cubicBezTo>
                  <a:pt x="23947" y="565398"/>
                  <a:pt x="726" y="551826"/>
                  <a:pt x="0" y="536622"/>
                </a:cubicBezTo>
                <a:cubicBezTo>
                  <a:pt x="2064" y="528465"/>
                  <a:pt x="11679" y="526063"/>
                  <a:pt x="18572" y="523117"/>
                </a:cubicBezTo>
                <a:cubicBezTo>
                  <a:pt x="48664" y="512219"/>
                  <a:pt x="79595" y="512241"/>
                  <a:pt x="111570" y="511358"/>
                </a:cubicBezTo>
                <a:cubicBezTo>
                  <a:pt x="147580" y="510768"/>
                  <a:pt x="183546" y="508820"/>
                  <a:pt x="219511" y="507007"/>
                </a:cubicBezTo>
                <a:cubicBezTo>
                  <a:pt x="279083" y="506463"/>
                  <a:pt x="338609" y="503132"/>
                  <a:pt x="398181" y="503359"/>
                </a:cubicBezTo>
                <a:cubicBezTo>
                  <a:pt x="409225" y="502793"/>
                  <a:pt x="436414" y="511856"/>
                  <a:pt x="443240" y="503518"/>
                </a:cubicBezTo>
                <a:cubicBezTo>
                  <a:pt x="450497" y="488382"/>
                  <a:pt x="425643" y="464364"/>
                  <a:pt x="416663" y="453102"/>
                </a:cubicBezTo>
                <a:cubicBezTo>
                  <a:pt x="401628" y="434613"/>
                  <a:pt x="386503" y="416191"/>
                  <a:pt x="370130" y="398835"/>
                </a:cubicBezTo>
                <a:cubicBezTo>
                  <a:pt x="360742" y="388525"/>
                  <a:pt x="352533" y="377241"/>
                  <a:pt x="344120" y="366184"/>
                </a:cubicBezTo>
                <a:cubicBezTo>
                  <a:pt x="328858" y="346652"/>
                  <a:pt x="312849" y="327732"/>
                  <a:pt x="298585" y="307430"/>
                </a:cubicBezTo>
                <a:cubicBezTo>
                  <a:pt x="278833" y="282392"/>
                  <a:pt x="262801" y="254953"/>
                  <a:pt x="247540" y="227038"/>
                </a:cubicBezTo>
                <a:cubicBezTo>
                  <a:pt x="237471" y="209341"/>
                  <a:pt x="225656" y="192642"/>
                  <a:pt x="216586" y="174379"/>
                </a:cubicBezTo>
                <a:cubicBezTo>
                  <a:pt x="203864" y="148571"/>
                  <a:pt x="194408" y="121245"/>
                  <a:pt x="188467" y="93080"/>
                </a:cubicBezTo>
                <a:cubicBezTo>
                  <a:pt x="186607" y="81479"/>
                  <a:pt x="182820" y="68473"/>
                  <a:pt x="188875" y="57529"/>
                </a:cubicBezTo>
                <a:cubicBezTo>
                  <a:pt x="211438" y="48510"/>
                  <a:pt x="241938" y="66433"/>
                  <a:pt x="260057" y="80097"/>
                </a:cubicBezTo>
                <a:cubicBezTo>
                  <a:pt x="288925" y="103186"/>
                  <a:pt x="312259" y="132415"/>
                  <a:pt x="334210" y="161939"/>
                </a:cubicBezTo>
                <a:cubicBezTo>
                  <a:pt x="345753" y="181607"/>
                  <a:pt x="358633" y="200346"/>
                  <a:pt x="372239" y="218654"/>
                </a:cubicBezTo>
                <a:cubicBezTo>
                  <a:pt x="395415" y="254976"/>
                  <a:pt x="419135" y="291297"/>
                  <a:pt x="438705" y="329772"/>
                </a:cubicBezTo>
                <a:cubicBezTo>
                  <a:pt x="449136" y="351705"/>
                  <a:pt x="461722" y="372460"/>
                  <a:pt x="474375" y="393148"/>
                </a:cubicBezTo>
                <a:cubicBezTo>
                  <a:pt x="482153" y="404658"/>
                  <a:pt x="487369" y="418321"/>
                  <a:pt x="497437" y="428087"/>
                </a:cubicBezTo>
                <a:cubicBezTo>
                  <a:pt x="501020" y="430852"/>
                  <a:pt x="506576" y="428450"/>
                  <a:pt x="506803" y="423850"/>
                </a:cubicBezTo>
                <a:cubicBezTo>
                  <a:pt x="510091" y="422355"/>
                  <a:pt x="508912" y="418435"/>
                  <a:pt x="509388" y="415534"/>
                </a:cubicBezTo>
                <a:cubicBezTo>
                  <a:pt x="509932" y="408533"/>
                  <a:pt x="510817" y="401554"/>
                  <a:pt x="511701" y="394575"/>
                </a:cubicBezTo>
                <a:cubicBezTo>
                  <a:pt x="514332" y="372506"/>
                  <a:pt x="518323" y="350640"/>
                  <a:pt x="521679" y="328707"/>
                </a:cubicBezTo>
                <a:cubicBezTo>
                  <a:pt x="524876" y="305618"/>
                  <a:pt x="530205" y="282868"/>
                  <a:pt x="532995" y="259734"/>
                </a:cubicBezTo>
                <a:cubicBezTo>
                  <a:pt x="539820" y="216365"/>
                  <a:pt x="549662" y="173473"/>
                  <a:pt x="558959" y="130580"/>
                </a:cubicBezTo>
                <a:cubicBezTo>
                  <a:pt x="568484" y="95187"/>
                  <a:pt x="580548" y="39923"/>
                  <a:pt x="608281" y="15384"/>
                </a:cubicBezTo>
                <a:cubicBezTo>
                  <a:pt x="622409" y="2060"/>
                  <a:pt x="651775" y="-9314"/>
                  <a:pt x="664361" y="11328"/>
                </a:cubicBezTo>
                <a:cubicBezTo>
                  <a:pt x="668193" y="23541"/>
                  <a:pt x="666878" y="37249"/>
                  <a:pt x="667332" y="49983"/>
                </a:cubicBezTo>
                <a:cubicBezTo>
                  <a:pt x="667672" y="78284"/>
                  <a:pt x="663227" y="106313"/>
                  <a:pt x="660506" y="134432"/>
                </a:cubicBezTo>
                <a:cubicBezTo>
                  <a:pt x="658148" y="157838"/>
                  <a:pt x="655154" y="181154"/>
                  <a:pt x="650846" y="204266"/>
                </a:cubicBezTo>
                <a:cubicBezTo>
                  <a:pt x="642795" y="255837"/>
                  <a:pt x="634020" y="307362"/>
                  <a:pt x="627942" y="359205"/>
                </a:cubicBezTo>
                <a:cubicBezTo>
                  <a:pt x="625947" y="375179"/>
                  <a:pt x="624518" y="391199"/>
                  <a:pt x="623634" y="407287"/>
                </a:cubicBezTo>
                <a:cubicBezTo>
                  <a:pt x="623588" y="410323"/>
                  <a:pt x="622704" y="413767"/>
                  <a:pt x="623271" y="416849"/>
                </a:cubicBezTo>
                <a:cubicBezTo>
                  <a:pt x="624291" y="420542"/>
                  <a:pt x="628827" y="422491"/>
                  <a:pt x="632205" y="420565"/>
                </a:cubicBezTo>
                <a:cubicBezTo>
                  <a:pt x="637739" y="417030"/>
                  <a:pt x="641934" y="411637"/>
                  <a:pt x="647059" y="407513"/>
                </a:cubicBezTo>
                <a:cubicBezTo>
                  <a:pt x="662343" y="395459"/>
                  <a:pt x="676221" y="381864"/>
                  <a:pt x="688988" y="367204"/>
                </a:cubicBezTo>
                <a:cubicBezTo>
                  <a:pt x="701347" y="353858"/>
                  <a:pt x="714998" y="341826"/>
                  <a:pt x="726926" y="328095"/>
                </a:cubicBezTo>
                <a:cubicBezTo>
                  <a:pt x="742052" y="309855"/>
                  <a:pt x="760102" y="294605"/>
                  <a:pt x="777178" y="278314"/>
                </a:cubicBezTo>
                <a:cubicBezTo>
                  <a:pt x="785999" y="269590"/>
                  <a:pt x="795047" y="261048"/>
                  <a:pt x="804390" y="252891"/>
                </a:cubicBezTo>
                <a:cubicBezTo>
                  <a:pt x="828019" y="231818"/>
                  <a:pt x="852828" y="210587"/>
                  <a:pt x="877432" y="190444"/>
                </a:cubicBezTo>
                <a:cubicBezTo>
                  <a:pt x="899542" y="172634"/>
                  <a:pt x="921878" y="154439"/>
                  <a:pt x="948002" y="142725"/>
                </a:cubicBezTo>
                <a:cubicBezTo>
                  <a:pt x="970021" y="132234"/>
                  <a:pt x="1004104" y="126705"/>
                  <a:pt x="1009660" y="158314"/>
                </a:cubicBezTo>
                <a:cubicBezTo>
                  <a:pt x="1008821" y="178752"/>
                  <a:pt x="996190" y="195950"/>
                  <a:pt x="984308" y="212015"/>
                </a:cubicBezTo>
                <a:cubicBezTo>
                  <a:pt x="968751" y="232657"/>
                  <a:pt x="948637" y="248631"/>
                  <a:pt x="928863" y="264968"/>
                </a:cubicBezTo>
                <a:cubicBezTo>
                  <a:pt x="912966" y="279809"/>
                  <a:pt x="896639" y="294175"/>
                  <a:pt x="880629" y="308880"/>
                </a:cubicBezTo>
                <a:cubicBezTo>
                  <a:pt x="865096" y="324379"/>
                  <a:pt x="848065" y="338269"/>
                  <a:pt x="831965" y="353155"/>
                </a:cubicBezTo>
                <a:cubicBezTo>
                  <a:pt x="815978" y="369039"/>
                  <a:pt x="798698" y="383110"/>
                  <a:pt x="782235" y="398608"/>
                </a:cubicBezTo>
                <a:cubicBezTo>
                  <a:pt x="773890" y="406811"/>
                  <a:pt x="765409" y="414945"/>
                  <a:pt x="756655" y="422740"/>
                </a:cubicBezTo>
                <a:cubicBezTo>
                  <a:pt x="748719" y="429877"/>
                  <a:pt x="740804" y="437060"/>
                  <a:pt x="733503" y="444877"/>
                </a:cubicBezTo>
                <a:cubicBezTo>
                  <a:pt x="730350" y="448548"/>
                  <a:pt x="725089" y="452649"/>
                  <a:pt x="727448" y="458065"/>
                </a:cubicBezTo>
                <a:cubicBezTo>
                  <a:pt x="732233" y="467219"/>
                  <a:pt x="755522" y="462279"/>
                  <a:pt x="764774" y="462732"/>
                </a:cubicBezTo>
                <a:cubicBezTo>
                  <a:pt x="805433" y="461463"/>
                  <a:pt x="846115" y="463117"/>
                  <a:pt x="886729" y="465157"/>
                </a:cubicBezTo>
                <a:cubicBezTo>
                  <a:pt x="927412" y="468442"/>
                  <a:pt x="968207" y="472657"/>
                  <a:pt x="1008889" y="476237"/>
                </a:cubicBezTo>
                <a:cubicBezTo>
                  <a:pt x="1020341" y="477347"/>
                  <a:pt x="1031770" y="478729"/>
                  <a:pt x="1043176" y="480089"/>
                </a:cubicBezTo>
                <a:cubicBezTo>
                  <a:pt x="1060774" y="482717"/>
                  <a:pt x="1079255" y="483646"/>
                  <a:pt x="1095424" y="4913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4B710815-E978-3D9F-22D6-A8AEA0ADBBE8}"/>
              </a:ext>
            </a:extLst>
          </p:cNvPr>
          <p:cNvSpPr txBox="1"/>
          <p:nvPr/>
        </p:nvSpPr>
        <p:spPr>
          <a:xfrm>
            <a:off x="1926820" y="25689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9429AD78-3602-B238-5E3E-7699EEDD9F49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/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−3,75−6,25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26DBB0D-A83B-52E7-1592-07A9FDB05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1297047"/>
                <a:ext cx="2302595" cy="636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22E6050D-5F5C-C7B4-708A-B1827A6BCB17}"/>
              </a:ext>
            </a:extLst>
          </p:cNvPr>
          <p:cNvSpPr txBox="1"/>
          <p:nvPr/>
        </p:nvSpPr>
        <p:spPr>
          <a:xfrm>
            <a:off x="76162" y="138474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/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=10,4−3,75−6,25=10,4−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3,75+6,25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ECA920EA-0A0D-2874-2D1C-319B6AB0F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55" y="1434828"/>
                <a:ext cx="55296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/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=10,4−10=0,4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C5690A1F-C384-85AE-C7B9-0C7F6DC7D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117" y="2179413"/>
                <a:ext cx="242610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6893E996-8CBE-6418-F7D5-1548B4038D81}"/>
              </a:ext>
            </a:extLst>
          </p:cNvPr>
          <p:cNvSpPr txBox="1"/>
          <p:nvPr/>
        </p:nvSpPr>
        <p:spPr>
          <a:xfrm>
            <a:off x="127517" y="329789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/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7,64−1,8−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+(−8,2)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230675DC-D6A4-3865-8423-2B079C842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00" y="3363054"/>
                <a:ext cx="3810967" cy="338554"/>
              </a:xfrm>
              <a:prstGeom prst="rect">
                <a:avLst/>
              </a:prstGeom>
              <a:blipFill>
                <a:blip r:embed="rId6"/>
                <a:stretch>
                  <a:fillRect l="-320" r="-1280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/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=7,64−1,8+2,36−8,2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3" name="Hộp Văn bản 52">
                <a:extLst>
                  <a:ext uri="{FF2B5EF4-FFF2-40B4-BE49-F238E27FC236}">
                    <a16:creationId xmlns:a16="http://schemas.microsoft.com/office/drawing/2014/main" id="{2D7E3B4E-C2CA-4117-7E4D-F7FF52E87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396080"/>
                <a:ext cx="3179047" cy="338554"/>
              </a:xfrm>
              <a:prstGeom prst="rect">
                <a:avLst/>
              </a:prstGeom>
              <a:blipFill>
                <a:blip r:embed="rId7"/>
                <a:stretch>
                  <a:fillRect r="-95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/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7,64+2,36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1,8+8,2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=10−10=0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FBE137E5-4F75-87D2-26E4-1FC21C0A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3845882"/>
                <a:ext cx="3686065" cy="10039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2" grpId="0"/>
      <p:bldP spid="46" grpId="0"/>
      <p:bldP spid="48" grpId="0"/>
      <p:bldP spid="50" grpId="0"/>
      <p:bldP spid="51" grpId="0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óng 26">
            <a:extLst>
              <a:ext uri="{FF2B5EF4-FFF2-40B4-BE49-F238E27FC236}">
                <a16:creationId xmlns:a16="http://schemas.microsoft.com/office/drawing/2014/main" id="{5AA2F002-A3B0-7D64-A9C7-C9D96AC7FB5A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A054B88-5120-2B10-1407-62FE8A075BD6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A229D6B-E4FE-920A-8D17-413EC65A708A}"/>
              </a:ext>
            </a:extLst>
          </p:cNvPr>
          <p:cNvSpPr txBox="1"/>
          <p:nvPr/>
        </p:nvSpPr>
        <p:spPr>
          <a:xfrm>
            <a:off x="89242" y="136659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2A2C111-D7E2-7251-FD49-40082E97468E}"/>
              </a:ext>
            </a:extLst>
          </p:cNvPr>
          <p:cNvSpPr txBox="1"/>
          <p:nvPr/>
        </p:nvSpPr>
        <p:spPr>
          <a:xfrm>
            <a:off x="107153" y="349704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/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1,8−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−0,2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4FDB4423-8FB2-223D-A4E4-2F6E8A163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1" y="1241687"/>
                <a:ext cx="1965923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/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=1,8−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F705C70-8EAE-9BC9-7219-3CB039C11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1284004"/>
                <a:ext cx="1930592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/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1,8+0,2</m:t>
                          </m:r>
                        </m:e>
                      </m:d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25FCA9F-F401-072F-415F-7138F7786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43" y="1252587"/>
                <a:ext cx="2296885" cy="7271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/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=2−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2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a:rPr kumimoji="0" lang="en-US" sz="22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47AF790B-2058-A531-B8C3-4B7F55D9C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17" y="2022026"/>
                <a:ext cx="1911431" cy="7271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/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12,5−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01F690FF-1C4C-B896-3E84-67BC3A53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35" y="3394485"/>
                <a:ext cx="1895519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/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52D54140-E0D1-B849-F763-76A7A80FF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154" y="3381055"/>
                <a:ext cx="2507546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8">
            <a:extLst>
              <a:ext uri="{FF2B5EF4-FFF2-40B4-BE49-F238E27FC236}">
                <a16:creationId xmlns:a16="http://schemas.microsoft.com/office/drawing/2014/main" id="{32139081-D41B-321D-2B1C-47D49607F8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336906" y="772849"/>
            <a:ext cx="1702769" cy="2413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/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=12,5−1=11,5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E3B0FF0A-3EDB-6FF6-A2DB-A721ACBA6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3" y="3543127"/>
                <a:ext cx="2485103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  <p:bldP spid="33" grpId="0"/>
      <p:bldP spid="4" grpId="0"/>
      <p:bldP spid="35" grpId="0"/>
      <p:bldP spid="37" grpId="0"/>
      <p:bldP spid="38" grpId="0"/>
      <p:bldP spid="39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6"/>
          <p:cNvSpPr/>
          <p:nvPr/>
        </p:nvSpPr>
        <p:spPr>
          <a:xfrm rot="10800000" flipH="1">
            <a:off x="0" y="4400866"/>
            <a:ext cx="1691771" cy="677089"/>
          </a:xfrm>
          <a:custGeom>
            <a:avLst/>
            <a:gdLst/>
            <a:ahLst/>
            <a:cxnLst/>
            <a:rect l="l" t="t" r="r" b="b"/>
            <a:pathLst>
              <a:path w="3383542" h="1354177" extrusionOk="0">
                <a:moveTo>
                  <a:pt x="3374646" y="883815"/>
                </a:moveTo>
                <a:cubicBezTo>
                  <a:pt x="3403760" y="1041430"/>
                  <a:pt x="3353448" y="1197942"/>
                  <a:pt x="3337618" y="1354178"/>
                </a:cubicBezTo>
                <a:cubicBezTo>
                  <a:pt x="3264319" y="1348039"/>
                  <a:pt x="3191363" y="1332795"/>
                  <a:pt x="3117445" y="1335278"/>
                </a:cubicBezTo>
                <a:cubicBezTo>
                  <a:pt x="3137129" y="1268162"/>
                  <a:pt x="3164934" y="1203391"/>
                  <a:pt x="3179457" y="1134827"/>
                </a:cubicBezTo>
                <a:cubicBezTo>
                  <a:pt x="3196457" y="1061089"/>
                  <a:pt x="3201894" y="984730"/>
                  <a:pt x="3199347" y="909130"/>
                </a:cubicBezTo>
                <a:cubicBezTo>
                  <a:pt x="3190056" y="757101"/>
                  <a:pt x="3083376" y="663912"/>
                  <a:pt x="2960040" y="793108"/>
                </a:cubicBezTo>
                <a:cubicBezTo>
                  <a:pt x="2916129" y="845946"/>
                  <a:pt x="2882474" y="909613"/>
                  <a:pt x="2849781" y="969969"/>
                </a:cubicBezTo>
                <a:cubicBezTo>
                  <a:pt x="2808417" y="1040395"/>
                  <a:pt x="2786944" y="1119790"/>
                  <a:pt x="2766365" y="1198287"/>
                </a:cubicBezTo>
                <a:cubicBezTo>
                  <a:pt x="2701531" y="1198701"/>
                  <a:pt x="2637798" y="1181525"/>
                  <a:pt x="2572827" y="1182560"/>
                </a:cubicBezTo>
                <a:cubicBezTo>
                  <a:pt x="2585422" y="1144277"/>
                  <a:pt x="2608685" y="1110340"/>
                  <a:pt x="2620041" y="1071367"/>
                </a:cubicBezTo>
                <a:cubicBezTo>
                  <a:pt x="2641790" y="1002044"/>
                  <a:pt x="2666705" y="933548"/>
                  <a:pt x="2685632" y="863397"/>
                </a:cubicBezTo>
                <a:cubicBezTo>
                  <a:pt x="2702150" y="794143"/>
                  <a:pt x="2708276" y="723095"/>
                  <a:pt x="2710065" y="652116"/>
                </a:cubicBezTo>
                <a:cubicBezTo>
                  <a:pt x="2711373" y="616317"/>
                  <a:pt x="2715365" y="580310"/>
                  <a:pt x="2709239" y="544855"/>
                </a:cubicBezTo>
                <a:cubicBezTo>
                  <a:pt x="2692239" y="444492"/>
                  <a:pt x="2659203" y="344749"/>
                  <a:pt x="2543232" y="332333"/>
                </a:cubicBezTo>
                <a:cubicBezTo>
                  <a:pt x="2487620" y="323642"/>
                  <a:pt x="2434625" y="348957"/>
                  <a:pt x="2387617" y="375996"/>
                </a:cubicBezTo>
                <a:cubicBezTo>
                  <a:pt x="2339852" y="401932"/>
                  <a:pt x="2299451" y="439180"/>
                  <a:pt x="2266002" y="481809"/>
                </a:cubicBezTo>
                <a:cubicBezTo>
                  <a:pt x="2199378" y="564169"/>
                  <a:pt x="2163520" y="665843"/>
                  <a:pt x="2134958" y="766689"/>
                </a:cubicBezTo>
                <a:cubicBezTo>
                  <a:pt x="2103642" y="864639"/>
                  <a:pt x="2073840" y="963071"/>
                  <a:pt x="2055808" y="1064538"/>
                </a:cubicBezTo>
                <a:cubicBezTo>
                  <a:pt x="1981476" y="1079161"/>
                  <a:pt x="1905561" y="1089439"/>
                  <a:pt x="1830128" y="1097992"/>
                </a:cubicBezTo>
                <a:cubicBezTo>
                  <a:pt x="1827995" y="1049639"/>
                  <a:pt x="1839282" y="999146"/>
                  <a:pt x="1832744" y="950448"/>
                </a:cubicBezTo>
                <a:cubicBezTo>
                  <a:pt x="1817533" y="815802"/>
                  <a:pt x="1791999" y="679984"/>
                  <a:pt x="1732258" y="557340"/>
                </a:cubicBezTo>
                <a:cubicBezTo>
                  <a:pt x="1653797" y="397172"/>
                  <a:pt x="1540097" y="246524"/>
                  <a:pt x="1342429" y="265148"/>
                </a:cubicBezTo>
                <a:cubicBezTo>
                  <a:pt x="1292944" y="270183"/>
                  <a:pt x="1250341" y="298189"/>
                  <a:pt x="1215102" y="331781"/>
                </a:cubicBezTo>
                <a:cubicBezTo>
                  <a:pt x="1163620" y="377100"/>
                  <a:pt x="1122118" y="431800"/>
                  <a:pt x="1088600" y="491535"/>
                </a:cubicBezTo>
                <a:cubicBezTo>
                  <a:pt x="1045997" y="560444"/>
                  <a:pt x="1012685" y="635906"/>
                  <a:pt x="997612" y="715852"/>
                </a:cubicBezTo>
                <a:cubicBezTo>
                  <a:pt x="974693" y="842359"/>
                  <a:pt x="973179" y="971693"/>
                  <a:pt x="969807" y="1099924"/>
                </a:cubicBezTo>
                <a:cubicBezTo>
                  <a:pt x="899123" y="1119790"/>
                  <a:pt x="829609" y="1144139"/>
                  <a:pt x="758443" y="1162349"/>
                </a:cubicBezTo>
                <a:cubicBezTo>
                  <a:pt x="751629" y="1118479"/>
                  <a:pt x="757273" y="1073643"/>
                  <a:pt x="751079" y="1029635"/>
                </a:cubicBezTo>
                <a:cubicBezTo>
                  <a:pt x="736832" y="933755"/>
                  <a:pt x="711642" y="839462"/>
                  <a:pt x="671310" y="751238"/>
                </a:cubicBezTo>
                <a:cubicBezTo>
                  <a:pt x="638273" y="668947"/>
                  <a:pt x="607784" y="580724"/>
                  <a:pt x="536893" y="522782"/>
                </a:cubicBezTo>
                <a:cubicBezTo>
                  <a:pt x="501792" y="490914"/>
                  <a:pt x="453063" y="466565"/>
                  <a:pt x="404885" y="476360"/>
                </a:cubicBezTo>
                <a:cubicBezTo>
                  <a:pt x="370541" y="487465"/>
                  <a:pt x="356088" y="526162"/>
                  <a:pt x="337918" y="554305"/>
                </a:cubicBezTo>
                <a:cubicBezTo>
                  <a:pt x="321606" y="583759"/>
                  <a:pt x="303299" y="612316"/>
                  <a:pt x="288983" y="642873"/>
                </a:cubicBezTo>
                <a:cubicBezTo>
                  <a:pt x="274461" y="675086"/>
                  <a:pt x="266477" y="709644"/>
                  <a:pt x="257942" y="743789"/>
                </a:cubicBezTo>
                <a:cubicBezTo>
                  <a:pt x="223461" y="880986"/>
                  <a:pt x="211210" y="1022323"/>
                  <a:pt x="189254" y="1161728"/>
                </a:cubicBezTo>
                <a:cubicBezTo>
                  <a:pt x="136465" y="1186492"/>
                  <a:pt x="76587" y="1171247"/>
                  <a:pt x="20838" y="1181594"/>
                </a:cubicBezTo>
                <a:cubicBezTo>
                  <a:pt x="6453" y="1130826"/>
                  <a:pt x="10445" y="1076540"/>
                  <a:pt x="7761" y="1023634"/>
                </a:cubicBezTo>
                <a:cubicBezTo>
                  <a:pt x="4595" y="971900"/>
                  <a:pt x="2392" y="920097"/>
                  <a:pt x="878" y="868226"/>
                </a:cubicBezTo>
                <a:cubicBezTo>
                  <a:pt x="-1875" y="816768"/>
                  <a:pt x="1360" y="763930"/>
                  <a:pt x="17534" y="714818"/>
                </a:cubicBezTo>
                <a:cubicBezTo>
                  <a:pt x="25518" y="698401"/>
                  <a:pt x="34052" y="682398"/>
                  <a:pt x="43137" y="665429"/>
                </a:cubicBezTo>
                <a:cubicBezTo>
                  <a:pt x="45064" y="661911"/>
                  <a:pt x="44170" y="657428"/>
                  <a:pt x="40935" y="655151"/>
                </a:cubicBezTo>
                <a:cubicBezTo>
                  <a:pt x="85603" y="559065"/>
                  <a:pt x="135708" y="464288"/>
                  <a:pt x="208732" y="386619"/>
                </a:cubicBezTo>
                <a:cubicBezTo>
                  <a:pt x="254570" y="331712"/>
                  <a:pt x="315825" y="288532"/>
                  <a:pt x="385201" y="268942"/>
                </a:cubicBezTo>
                <a:cubicBezTo>
                  <a:pt x="478598" y="241833"/>
                  <a:pt x="578739" y="259009"/>
                  <a:pt x="667318" y="295222"/>
                </a:cubicBezTo>
                <a:cubicBezTo>
                  <a:pt x="715358" y="313502"/>
                  <a:pt x="753143" y="349164"/>
                  <a:pt x="791824" y="381928"/>
                </a:cubicBezTo>
                <a:cubicBezTo>
                  <a:pt x="822933" y="400345"/>
                  <a:pt x="825066" y="347094"/>
                  <a:pt x="835321" y="328884"/>
                </a:cubicBezTo>
                <a:cubicBezTo>
                  <a:pt x="850945" y="289980"/>
                  <a:pt x="870491" y="252594"/>
                  <a:pt x="891690" y="216518"/>
                </a:cubicBezTo>
                <a:cubicBezTo>
                  <a:pt x="972353" y="88287"/>
                  <a:pt x="1092179" y="-2764"/>
                  <a:pt x="1248551" y="64"/>
                </a:cubicBezTo>
                <a:cubicBezTo>
                  <a:pt x="1388818" y="2961"/>
                  <a:pt x="1531287" y="46487"/>
                  <a:pt x="1641477" y="135262"/>
                </a:cubicBezTo>
                <a:cubicBezTo>
                  <a:pt x="1717323" y="192031"/>
                  <a:pt x="1775825" y="264251"/>
                  <a:pt x="1837493" y="336127"/>
                </a:cubicBezTo>
                <a:cubicBezTo>
                  <a:pt x="1876448" y="382825"/>
                  <a:pt x="1905011" y="436904"/>
                  <a:pt x="1939355" y="486844"/>
                </a:cubicBezTo>
                <a:cubicBezTo>
                  <a:pt x="1959521" y="507538"/>
                  <a:pt x="1973561" y="479602"/>
                  <a:pt x="1980788" y="462564"/>
                </a:cubicBezTo>
                <a:cubicBezTo>
                  <a:pt x="1994553" y="434835"/>
                  <a:pt x="2010452" y="408209"/>
                  <a:pt x="2027383" y="382342"/>
                </a:cubicBezTo>
                <a:cubicBezTo>
                  <a:pt x="2071225" y="316744"/>
                  <a:pt x="2126630" y="259492"/>
                  <a:pt x="2181897" y="203619"/>
                </a:cubicBezTo>
                <a:cubicBezTo>
                  <a:pt x="2255609" y="133330"/>
                  <a:pt x="2354099" y="88701"/>
                  <a:pt x="2456167" y="84011"/>
                </a:cubicBezTo>
                <a:cubicBezTo>
                  <a:pt x="2523066" y="80010"/>
                  <a:pt x="2589345" y="102221"/>
                  <a:pt x="2649154" y="131054"/>
                </a:cubicBezTo>
                <a:cubicBezTo>
                  <a:pt x="2707863" y="159266"/>
                  <a:pt x="2759138" y="199687"/>
                  <a:pt x="2801948" y="248731"/>
                </a:cubicBezTo>
                <a:cubicBezTo>
                  <a:pt x="2882680" y="329160"/>
                  <a:pt x="2947239" y="429316"/>
                  <a:pt x="2964445" y="543958"/>
                </a:cubicBezTo>
                <a:cubicBezTo>
                  <a:pt x="2966785" y="562720"/>
                  <a:pt x="2967955" y="579275"/>
                  <a:pt x="2968368" y="598934"/>
                </a:cubicBezTo>
                <a:cubicBezTo>
                  <a:pt x="2968988" y="607694"/>
                  <a:pt x="2967129" y="617558"/>
                  <a:pt x="2972980" y="625008"/>
                </a:cubicBezTo>
                <a:cubicBezTo>
                  <a:pt x="2977316" y="630664"/>
                  <a:pt x="2986056" y="632733"/>
                  <a:pt x="2992595" y="629974"/>
                </a:cubicBezTo>
                <a:cubicBezTo>
                  <a:pt x="3007668" y="623352"/>
                  <a:pt x="3021226" y="613695"/>
                  <a:pt x="3036506" y="607280"/>
                </a:cubicBezTo>
                <a:cubicBezTo>
                  <a:pt x="3072295" y="593416"/>
                  <a:pt x="3112627" y="587346"/>
                  <a:pt x="3150756" y="592657"/>
                </a:cubicBezTo>
                <a:cubicBezTo>
                  <a:pt x="3191570" y="602728"/>
                  <a:pt x="3230594" y="625767"/>
                  <a:pt x="3262736" y="652875"/>
                </a:cubicBezTo>
                <a:cubicBezTo>
                  <a:pt x="3319930" y="708058"/>
                  <a:pt x="3358885" y="806835"/>
                  <a:pt x="3374646" y="8838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672899" y="1991250"/>
                </a:move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ubicBezTo>
                  <a:pt x="3844240" y="2088437"/>
                  <a:pt x="3807617" y="2006938"/>
                  <a:pt x="3672899" y="199125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26"/>
          <p:cNvSpPr/>
          <p:nvPr/>
        </p:nvSpPr>
        <p:spPr>
          <a:xfrm>
            <a:off x="7377874" y="3900166"/>
            <a:ext cx="1911319" cy="1175436"/>
          </a:xfrm>
          <a:custGeom>
            <a:avLst/>
            <a:gdLst/>
            <a:ahLst/>
            <a:cxnLst/>
            <a:rect l="l" t="t" r="r" b="b"/>
            <a:pathLst>
              <a:path w="3822638" h="2350872" extrusionOk="0">
                <a:moveTo>
                  <a:pt x="3811287" y="2194271"/>
                </a:moveTo>
                <a:cubicBezTo>
                  <a:pt x="3844240" y="2088437"/>
                  <a:pt x="3807617" y="2006938"/>
                  <a:pt x="3672899" y="1991250"/>
                </a:cubicBezTo>
                <a:cubicBezTo>
                  <a:pt x="3690485" y="1942044"/>
                  <a:pt x="3711893" y="1890390"/>
                  <a:pt x="3700424" y="1837281"/>
                </a:cubicBezTo>
                <a:cubicBezTo>
                  <a:pt x="3694155" y="1806365"/>
                  <a:pt x="3677640" y="1778816"/>
                  <a:pt x="3662119" y="1751879"/>
                </a:cubicBezTo>
                <a:cubicBezTo>
                  <a:pt x="3645987" y="1723948"/>
                  <a:pt x="3628707" y="1696246"/>
                  <a:pt x="3607223" y="1672064"/>
                </a:cubicBezTo>
                <a:cubicBezTo>
                  <a:pt x="3591702" y="1654539"/>
                  <a:pt x="3573199" y="1641989"/>
                  <a:pt x="3552862" y="1633036"/>
                </a:cubicBezTo>
                <a:cubicBezTo>
                  <a:pt x="3553244" y="1632041"/>
                  <a:pt x="3553626" y="1631046"/>
                  <a:pt x="3553703" y="1629898"/>
                </a:cubicBezTo>
                <a:cubicBezTo>
                  <a:pt x="3554085" y="1619338"/>
                  <a:pt x="3553703" y="1608701"/>
                  <a:pt x="3553626" y="1598140"/>
                </a:cubicBezTo>
                <a:cubicBezTo>
                  <a:pt x="3553550" y="1594085"/>
                  <a:pt x="3551562" y="1590411"/>
                  <a:pt x="3548274" y="1588116"/>
                </a:cubicBezTo>
                <a:cubicBezTo>
                  <a:pt x="3550491" y="1585208"/>
                  <a:pt x="3551944" y="1581534"/>
                  <a:pt x="3552173" y="1577096"/>
                </a:cubicBezTo>
                <a:cubicBezTo>
                  <a:pt x="3545751" y="1443942"/>
                  <a:pt x="3528701" y="1310636"/>
                  <a:pt x="3498577" y="1180696"/>
                </a:cubicBezTo>
                <a:cubicBezTo>
                  <a:pt x="3465395" y="1050374"/>
                  <a:pt x="3435194" y="918521"/>
                  <a:pt x="3381980" y="794550"/>
                </a:cubicBezTo>
                <a:cubicBezTo>
                  <a:pt x="3338399" y="703562"/>
                  <a:pt x="3297112" y="609512"/>
                  <a:pt x="3242063" y="524263"/>
                </a:cubicBezTo>
                <a:cubicBezTo>
                  <a:pt x="3197106" y="459294"/>
                  <a:pt x="3149091" y="395701"/>
                  <a:pt x="3093201" y="339761"/>
                </a:cubicBezTo>
                <a:cubicBezTo>
                  <a:pt x="3023701" y="276552"/>
                  <a:pt x="2943574" y="225509"/>
                  <a:pt x="2862759" y="178217"/>
                </a:cubicBezTo>
                <a:cubicBezTo>
                  <a:pt x="2772769" y="124955"/>
                  <a:pt x="2672992" y="93274"/>
                  <a:pt x="2572298" y="67255"/>
                </a:cubicBezTo>
                <a:cubicBezTo>
                  <a:pt x="2490260" y="45063"/>
                  <a:pt x="2407533" y="24095"/>
                  <a:pt x="2322742" y="15984"/>
                </a:cubicBezTo>
                <a:cubicBezTo>
                  <a:pt x="2217843" y="5270"/>
                  <a:pt x="2112255" y="-4066"/>
                  <a:pt x="2006744" y="1826"/>
                </a:cubicBezTo>
                <a:cubicBezTo>
                  <a:pt x="1884107" y="7030"/>
                  <a:pt x="1763534" y="32437"/>
                  <a:pt x="1643190" y="55011"/>
                </a:cubicBezTo>
                <a:cubicBezTo>
                  <a:pt x="1429492" y="94498"/>
                  <a:pt x="1222064" y="170335"/>
                  <a:pt x="1033673" y="278694"/>
                </a:cubicBezTo>
                <a:cubicBezTo>
                  <a:pt x="959892" y="324686"/>
                  <a:pt x="890545" y="378407"/>
                  <a:pt x="825939" y="436566"/>
                </a:cubicBezTo>
                <a:cubicBezTo>
                  <a:pt x="775860" y="484853"/>
                  <a:pt x="730062" y="537732"/>
                  <a:pt x="685793" y="591376"/>
                </a:cubicBezTo>
                <a:cubicBezTo>
                  <a:pt x="555510" y="763940"/>
                  <a:pt x="442353" y="949667"/>
                  <a:pt x="345558" y="1142969"/>
                </a:cubicBezTo>
                <a:cubicBezTo>
                  <a:pt x="339901" y="1155596"/>
                  <a:pt x="334778" y="1168375"/>
                  <a:pt x="329885" y="1181308"/>
                </a:cubicBezTo>
                <a:cubicBezTo>
                  <a:pt x="306183" y="1230590"/>
                  <a:pt x="294561" y="1284464"/>
                  <a:pt x="277053" y="1335889"/>
                </a:cubicBezTo>
                <a:cubicBezTo>
                  <a:pt x="259162" y="1391217"/>
                  <a:pt x="231790" y="1449835"/>
                  <a:pt x="238365" y="1508912"/>
                </a:cubicBezTo>
                <a:cubicBezTo>
                  <a:pt x="229573" y="1524676"/>
                  <a:pt x="222921" y="1541741"/>
                  <a:pt x="219098" y="1559954"/>
                </a:cubicBezTo>
                <a:cubicBezTo>
                  <a:pt x="137442" y="1543348"/>
                  <a:pt x="45999" y="1593472"/>
                  <a:pt x="14193" y="1670227"/>
                </a:cubicBezTo>
                <a:cubicBezTo>
                  <a:pt x="-14402" y="1737722"/>
                  <a:pt x="507" y="1825190"/>
                  <a:pt x="56244" y="1874396"/>
                </a:cubicBezTo>
                <a:cubicBezTo>
                  <a:pt x="104183" y="1919852"/>
                  <a:pt x="174447" y="1920694"/>
                  <a:pt x="235842" y="1932938"/>
                </a:cubicBezTo>
                <a:cubicBezTo>
                  <a:pt x="344106" y="1949926"/>
                  <a:pt x="453669" y="1952528"/>
                  <a:pt x="562238" y="1965997"/>
                </a:cubicBezTo>
                <a:cubicBezTo>
                  <a:pt x="657351" y="1971659"/>
                  <a:pt x="753152" y="1981914"/>
                  <a:pt x="843983" y="2012218"/>
                </a:cubicBezTo>
                <a:cubicBezTo>
                  <a:pt x="902167" y="2024997"/>
                  <a:pt x="961192" y="2033339"/>
                  <a:pt x="1018305" y="2051093"/>
                </a:cubicBezTo>
                <a:cubicBezTo>
                  <a:pt x="1079471" y="2066627"/>
                  <a:pt x="1143236" y="2066704"/>
                  <a:pt x="1204708" y="2081396"/>
                </a:cubicBezTo>
                <a:cubicBezTo>
                  <a:pt x="1261898" y="2087519"/>
                  <a:pt x="1319623" y="2087289"/>
                  <a:pt x="1376507" y="2097390"/>
                </a:cubicBezTo>
                <a:cubicBezTo>
                  <a:pt x="1422458" y="2099227"/>
                  <a:pt x="1490276" y="2106191"/>
                  <a:pt x="1516271" y="2059357"/>
                </a:cubicBezTo>
                <a:cubicBezTo>
                  <a:pt x="1548995" y="1980230"/>
                  <a:pt x="1530722" y="1846617"/>
                  <a:pt x="1427581" y="1836899"/>
                </a:cubicBezTo>
                <a:cubicBezTo>
                  <a:pt x="1443178" y="1755935"/>
                  <a:pt x="1403191" y="1677344"/>
                  <a:pt x="1355252" y="1614670"/>
                </a:cubicBezTo>
                <a:cubicBezTo>
                  <a:pt x="1312513" y="1554292"/>
                  <a:pt x="1243166" y="1503326"/>
                  <a:pt x="1166250" y="1507994"/>
                </a:cubicBezTo>
                <a:cubicBezTo>
                  <a:pt x="1159063" y="1508453"/>
                  <a:pt x="1151953" y="1509448"/>
                  <a:pt x="1144842" y="1510519"/>
                </a:cubicBezTo>
                <a:cubicBezTo>
                  <a:pt x="1158375" y="1483353"/>
                  <a:pt x="1175654" y="1458176"/>
                  <a:pt x="1191481" y="1432693"/>
                </a:cubicBezTo>
                <a:cubicBezTo>
                  <a:pt x="1192016" y="1431086"/>
                  <a:pt x="1192016" y="1429402"/>
                  <a:pt x="1191863" y="1427796"/>
                </a:cubicBezTo>
                <a:cubicBezTo>
                  <a:pt x="1270079" y="1323492"/>
                  <a:pt x="1352194" y="1219800"/>
                  <a:pt x="1459540" y="1143811"/>
                </a:cubicBezTo>
                <a:cubicBezTo>
                  <a:pt x="1502203" y="1110752"/>
                  <a:pt x="1546854" y="1080295"/>
                  <a:pt x="1595022" y="1055883"/>
                </a:cubicBezTo>
                <a:cubicBezTo>
                  <a:pt x="1652977" y="1024585"/>
                  <a:pt x="1709020" y="991832"/>
                  <a:pt x="1773626" y="975379"/>
                </a:cubicBezTo>
                <a:cubicBezTo>
                  <a:pt x="1878372" y="950432"/>
                  <a:pt x="1989082" y="948366"/>
                  <a:pt x="2094823" y="968033"/>
                </a:cubicBezTo>
                <a:cubicBezTo>
                  <a:pt x="2182672" y="989842"/>
                  <a:pt x="2269604" y="1022748"/>
                  <a:pt x="2345679" y="1072413"/>
                </a:cubicBezTo>
                <a:cubicBezTo>
                  <a:pt x="2438192" y="1135010"/>
                  <a:pt x="2524818" y="1215132"/>
                  <a:pt x="2589577" y="1307115"/>
                </a:cubicBezTo>
                <a:cubicBezTo>
                  <a:pt x="2649979" y="1398716"/>
                  <a:pt x="2698452" y="1497663"/>
                  <a:pt x="2741957" y="1598676"/>
                </a:cubicBezTo>
                <a:cubicBezTo>
                  <a:pt x="2743639" y="1602349"/>
                  <a:pt x="2745932" y="1604951"/>
                  <a:pt x="2748532" y="1606788"/>
                </a:cubicBezTo>
                <a:cubicBezTo>
                  <a:pt x="2749220" y="1616736"/>
                  <a:pt x="2753654" y="1626072"/>
                  <a:pt x="2755872" y="1636556"/>
                </a:cubicBezTo>
                <a:cubicBezTo>
                  <a:pt x="2737904" y="1637627"/>
                  <a:pt x="2719249" y="1640459"/>
                  <a:pt x="2699370" y="1644974"/>
                </a:cubicBezTo>
                <a:cubicBezTo>
                  <a:pt x="2580479" y="1663187"/>
                  <a:pt x="2474356" y="1772541"/>
                  <a:pt x="2477873" y="1895976"/>
                </a:cubicBezTo>
                <a:cubicBezTo>
                  <a:pt x="2413267" y="1922530"/>
                  <a:pt x="2339104" y="1935846"/>
                  <a:pt x="2290094" y="1990255"/>
                </a:cubicBezTo>
                <a:cubicBezTo>
                  <a:pt x="2247584" y="2044588"/>
                  <a:pt x="2219142" y="2124786"/>
                  <a:pt x="2219983" y="2199475"/>
                </a:cubicBezTo>
                <a:cubicBezTo>
                  <a:pt x="2231528" y="2200087"/>
                  <a:pt x="2242997" y="2200546"/>
                  <a:pt x="2254542" y="2200929"/>
                </a:cubicBezTo>
                <a:cubicBezTo>
                  <a:pt x="2256224" y="2202536"/>
                  <a:pt x="2258059" y="2203913"/>
                  <a:pt x="2259894" y="2205291"/>
                </a:cubicBezTo>
                <a:cubicBezTo>
                  <a:pt x="2259435" y="2205750"/>
                  <a:pt x="2259206" y="2206286"/>
                  <a:pt x="2259206" y="2206974"/>
                </a:cubicBezTo>
                <a:cubicBezTo>
                  <a:pt x="2259206" y="2208275"/>
                  <a:pt x="2260276" y="2209347"/>
                  <a:pt x="2261576" y="2209347"/>
                </a:cubicBezTo>
                <a:cubicBezTo>
                  <a:pt x="2262570" y="2209347"/>
                  <a:pt x="2263258" y="2208658"/>
                  <a:pt x="2263564" y="2207816"/>
                </a:cubicBezTo>
                <a:cubicBezTo>
                  <a:pt x="2281378" y="2218912"/>
                  <a:pt x="2303933" y="2220366"/>
                  <a:pt x="2324500" y="2222892"/>
                </a:cubicBezTo>
                <a:cubicBezTo>
                  <a:pt x="2356842" y="2226871"/>
                  <a:pt x="2389259" y="2229090"/>
                  <a:pt x="2421830" y="2229396"/>
                </a:cubicBezTo>
                <a:cubicBezTo>
                  <a:pt x="2579332" y="2230468"/>
                  <a:pt x="2736299" y="2248145"/>
                  <a:pt x="2892883" y="2265133"/>
                </a:cubicBezTo>
                <a:cubicBezTo>
                  <a:pt x="2942274" y="2269266"/>
                  <a:pt x="2991360" y="2276689"/>
                  <a:pt x="3040369" y="2283653"/>
                </a:cubicBezTo>
                <a:cubicBezTo>
                  <a:pt x="3120267" y="2294825"/>
                  <a:pt x="3201082" y="2299493"/>
                  <a:pt x="3280521" y="2313880"/>
                </a:cubicBezTo>
                <a:cubicBezTo>
                  <a:pt x="3415774" y="2326660"/>
                  <a:pt x="3550874" y="2346173"/>
                  <a:pt x="3686815" y="2350306"/>
                </a:cubicBezTo>
                <a:cubicBezTo>
                  <a:pt x="3722749" y="2354821"/>
                  <a:pt x="3751880" y="2331787"/>
                  <a:pt x="3768853" y="2301942"/>
                </a:cubicBezTo>
                <a:cubicBezTo>
                  <a:pt x="3791638" y="2270567"/>
                  <a:pt x="3806011" y="2233835"/>
                  <a:pt x="3811287" y="2195572"/>
                </a:cubicBezTo>
                <a:cubicBezTo>
                  <a:pt x="3811134" y="2195036"/>
                  <a:pt x="3811211" y="2194654"/>
                  <a:pt x="3811287" y="2194271"/>
                </a:cubicBezTo>
                <a:close/>
                <a:moveTo>
                  <a:pt x="308935" y="1353337"/>
                </a:moveTo>
                <a:cubicBezTo>
                  <a:pt x="309853" y="1347980"/>
                  <a:pt x="312529" y="1339409"/>
                  <a:pt x="315970" y="1329231"/>
                </a:cubicBezTo>
                <a:cubicBezTo>
                  <a:pt x="316275" y="1329078"/>
                  <a:pt x="316505" y="1329002"/>
                  <a:pt x="316811" y="1328772"/>
                </a:cubicBezTo>
                <a:cubicBezTo>
                  <a:pt x="318722" y="1327242"/>
                  <a:pt x="319869" y="1325022"/>
                  <a:pt x="320022" y="1322650"/>
                </a:cubicBezTo>
                <a:cubicBezTo>
                  <a:pt x="321398" y="1320737"/>
                  <a:pt x="321398" y="1318212"/>
                  <a:pt x="320480" y="1316145"/>
                </a:cubicBezTo>
                <a:cubicBezTo>
                  <a:pt x="329197" y="1290739"/>
                  <a:pt x="339518" y="1259976"/>
                  <a:pt x="339595" y="1240768"/>
                </a:cubicBezTo>
                <a:cubicBezTo>
                  <a:pt x="372242" y="1144117"/>
                  <a:pt x="429279" y="1055654"/>
                  <a:pt x="479206" y="967267"/>
                </a:cubicBezTo>
                <a:cubicBezTo>
                  <a:pt x="533414" y="869621"/>
                  <a:pt x="595879" y="777255"/>
                  <a:pt x="660791" y="686497"/>
                </a:cubicBezTo>
                <a:cubicBezTo>
                  <a:pt x="740460" y="572780"/>
                  <a:pt x="834349" y="467329"/>
                  <a:pt x="946359" y="384682"/>
                </a:cubicBezTo>
                <a:cubicBezTo>
                  <a:pt x="1053782" y="298132"/>
                  <a:pt x="1179859" y="239820"/>
                  <a:pt x="1307543" y="189696"/>
                </a:cubicBezTo>
                <a:cubicBezTo>
                  <a:pt x="1467492" y="123348"/>
                  <a:pt x="1635850" y="92662"/>
                  <a:pt x="1806656" y="62894"/>
                </a:cubicBezTo>
                <a:cubicBezTo>
                  <a:pt x="1972415" y="30600"/>
                  <a:pt x="2141921" y="32972"/>
                  <a:pt x="2309056" y="52333"/>
                </a:cubicBezTo>
                <a:cubicBezTo>
                  <a:pt x="2396217" y="60062"/>
                  <a:pt x="2481161" y="81413"/>
                  <a:pt x="2565340" y="104294"/>
                </a:cubicBezTo>
                <a:cubicBezTo>
                  <a:pt x="2641874" y="125261"/>
                  <a:pt x="2719249" y="146000"/>
                  <a:pt x="2790201" y="182349"/>
                </a:cubicBezTo>
                <a:cubicBezTo>
                  <a:pt x="2873081" y="223596"/>
                  <a:pt x="2950532" y="274945"/>
                  <a:pt x="3024466" y="330425"/>
                </a:cubicBezTo>
                <a:cubicBezTo>
                  <a:pt x="3074775" y="368305"/>
                  <a:pt x="3115068" y="417205"/>
                  <a:pt x="3153449" y="466717"/>
                </a:cubicBezTo>
                <a:cubicBezTo>
                  <a:pt x="3221496" y="548292"/>
                  <a:pt x="3267906" y="643643"/>
                  <a:pt x="3313857" y="738687"/>
                </a:cubicBezTo>
                <a:cubicBezTo>
                  <a:pt x="3365695" y="839088"/>
                  <a:pt x="3400330" y="948366"/>
                  <a:pt x="3428236" y="1057720"/>
                </a:cubicBezTo>
                <a:cubicBezTo>
                  <a:pt x="3476022" y="1227835"/>
                  <a:pt x="3506834" y="1402848"/>
                  <a:pt x="3514633" y="1579468"/>
                </a:cubicBezTo>
                <a:cubicBezTo>
                  <a:pt x="3515321" y="1583448"/>
                  <a:pt x="3516774" y="1586585"/>
                  <a:pt x="3518762" y="1589034"/>
                </a:cubicBezTo>
                <a:cubicBezTo>
                  <a:pt x="3518762" y="1595385"/>
                  <a:pt x="3519297" y="1601890"/>
                  <a:pt x="3518838" y="1608089"/>
                </a:cubicBezTo>
                <a:cubicBezTo>
                  <a:pt x="3518303" y="1613063"/>
                  <a:pt x="3518915" y="1618113"/>
                  <a:pt x="3521208" y="1622169"/>
                </a:cubicBezTo>
                <a:cubicBezTo>
                  <a:pt x="3460272" y="1606711"/>
                  <a:pt x="3389014" y="1615052"/>
                  <a:pt x="3330754" y="1622016"/>
                </a:cubicBezTo>
                <a:cubicBezTo>
                  <a:pt x="3328460" y="1620409"/>
                  <a:pt x="3326013" y="1619261"/>
                  <a:pt x="3323261" y="1618802"/>
                </a:cubicBezTo>
                <a:cubicBezTo>
                  <a:pt x="3303993" y="1593931"/>
                  <a:pt x="3279910" y="1575642"/>
                  <a:pt x="3252920" y="1562786"/>
                </a:cubicBezTo>
                <a:cubicBezTo>
                  <a:pt x="3258196" y="1558883"/>
                  <a:pt x="3261560" y="1552531"/>
                  <a:pt x="3260413" y="1545415"/>
                </a:cubicBezTo>
                <a:cubicBezTo>
                  <a:pt x="3257966" y="1527890"/>
                  <a:pt x="3257125" y="1510137"/>
                  <a:pt x="3254373" y="1492612"/>
                </a:cubicBezTo>
                <a:cubicBezTo>
                  <a:pt x="3242828" y="1425729"/>
                  <a:pt x="3229983" y="1358693"/>
                  <a:pt x="3217520" y="1291810"/>
                </a:cubicBezTo>
                <a:cubicBezTo>
                  <a:pt x="3194660" y="1186359"/>
                  <a:pt x="3166294" y="1081749"/>
                  <a:pt x="3128830" y="980506"/>
                </a:cubicBezTo>
                <a:cubicBezTo>
                  <a:pt x="3095189" y="892349"/>
                  <a:pt x="3044880" y="811615"/>
                  <a:pt x="2987078" y="737462"/>
                </a:cubicBezTo>
                <a:cubicBezTo>
                  <a:pt x="2948850" y="680375"/>
                  <a:pt x="2901064" y="630786"/>
                  <a:pt x="2851673" y="583494"/>
                </a:cubicBezTo>
                <a:cubicBezTo>
                  <a:pt x="2823613" y="555333"/>
                  <a:pt x="2797235" y="525182"/>
                  <a:pt x="2766346" y="500005"/>
                </a:cubicBezTo>
                <a:cubicBezTo>
                  <a:pt x="2735152" y="474828"/>
                  <a:pt x="2701587" y="452866"/>
                  <a:pt x="2668634" y="430214"/>
                </a:cubicBezTo>
                <a:cubicBezTo>
                  <a:pt x="2556777" y="351393"/>
                  <a:pt x="2427335" y="297749"/>
                  <a:pt x="2291700" y="278159"/>
                </a:cubicBezTo>
                <a:cubicBezTo>
                  <a:pt x="2151936" y="256961"/>
                  <a:pt x="2009573" y="269358"/>
                  <a:pt x="1869733" y="283898"/>
                </a:cubicBezTo>
                <a:cubicBezTo>
                  <a:pt x="1787312" y="298744"/>
                  <a:pt x="1705809" y="319941"/>
                  <a:pt x="1624611" y="340450"/>
                </a:cubicBezTo>
                <a:cubicBezTo>
                  <a:pt x="1544178" y="367463"/>
                  <a:pt x="1464051" y="395778"/>
                  <a:pt x="1385147" y="427077"/>
                </a:cubicBezTo>
                <a:cubicBezTo>
                  <a:pt x="1283994" y="473604"/>
                  <a:pt x="1188346" y="532222"/>
                  <a:pt x="1098050" y="597268"/>
                </a:cubicBezTo>
                <a:cubicBezTo>
                  <a:pt x="1051717" y="628414"/>
                  <a:pt x="1006455" y="661703"/>
                  <a:pt x="967997" y="702567"/>
                </a:cubicBezTo>
                <a:cubicBezTo>
                  <a:pt x="887258" y="781924"/>
                  <a:pt x="819975" y="873295"/>
                  <a:pt x="763397" y="971170"/>
                </a:cubicBezTo>
                <a:cubicBezTo>
                  <a:pt x="732585" y="1019228"/>
                  <a:pt x="698026" y="1065449"/>
                  <a:pt x="674783" y="1117945"/>
                </a:cubicBezTo>
                <a:cubicBezTo>
                  <a:pt x="647641" y="1185900"/>
                  <a:pt x="621110" y="1254390"/>
                  <a:pt x="596644" y="1323415"/>
                </a:cubicBezTo>
                <a:cubicBezTo>
                  <a:pt x="557268" y="1334971"/>
                  <a:pt x="520493" y="1357698"/>
                  <a:pt x="500767" y="1393436"/>
                </a:cubicBezTo>
                <a:cubicBezTo>
                  <a:pt x="486698" y="1383947"/>
                  <a:pt x="467278" y="1388538"/>
                  <a:pt x="451069" y="1388309"/>
                </a:cubicBezTo>
                <a:cubicBezTo>
                  <a:pt x="392044" y="1389227"/>
                  <a:pt x="330191" y="1412491"/>
                  <a:pt x="284622" y="1452284"/>
                </a:cubicBezTo>
                <a:cubicBezTo>
                  <a:pt x="285845" y="1446162"/>
                  <a:pt x="287069" y="1440039"/>
                  <a:pt x="288368" y="1433918"/>
                </a:cubicBezTo>
                <a:cubicBezTo>
                  <a:pt x="294256" y="1406828"/>
                  <a:pt x="301366" y="1380044"/>
                  <a:pt x="308935" y="1353337"/>
                </a:cubicBezTo>
                <a:close/>
                <a:moveTo>
                  <a:pt x="3027906" y="1556434"/>
                </a:moveTo>
                <a:cubicBezTo>
                  <a:pt x="3017814" y="1517713"/>
                  <a:pt x="3009939" y="1478455"/>
                  <a:pt x="2999006" y="1439963"/>
                </a:cubicBezTo>
                <a:cubicBezTo>
                  <a:pt x="2971940" y="1333440"/>
                  <a:pt x="2943880" y="1227070"/>
                  <a:pt x="2904811" y="1124144"/>
                </a:cubicBezTo>
                <a:cubicBezTo>
                  <a:pt x="2865435" y="1018233"/>
                  <a:pt x="2816502" y="912705"/>
                  <a:pt x="2737369" y="830364"/>
                </a:cubicBezTo>
                <a:cubicBezTo>
                  <a:pt x="2691953" y="781158"/>
                  <a:pt x="2638051" y="741136"/>
                  <a:pt x="2582390" y="704251"/>
                </a:cubicBezTo>
                <a:cubicBezTo>
                  <a:pt x="2545844" y="679686"/>
                  <a:pt x="2508380" y="656346"/>
                  <a:pt x="2467705" y="639051"/>
                </a:cubicBezTo>
                <a:cubicBezTo>
                  <a:pt x="2385284" y="604538"/>
                  <a:pt x="2300569" y="574387"/>
                  <a:pt x="2212796" y="557169"/>
                </a:cubicBezTo>
                <a:cubicBezTo>
                  <a:pt x="2123877" y="536125"/>
                  <a:pt x="2031669" y="526330"/>
                  <a:pt x="1941603" y="546762"/>
                </a:cubicBezTo>
                <a:cubicBezTo>
                  <a:pt x="1874014" y="560001"/>
                  <a:pt x="1805967" y="571479"/>
                  <a:pt x="1741590" y="596733"/>
                </a:cubicBezTo>
                <a:cubicBezTo>
                  <a:pt x="1675608" y="616706"/>
                  <a:pt x="1611766" y="642189"/>
                  <a:pt x="1549989" y="672875"/>
                </a:cubicBezTo>
                <a:cubicBezTo>
                  <a:pt x="1506102" y="691700"/>
                  <a:pt x="1465427" y="716571"/>
                  <a:pt x="1424981" y="741671"/>
                </a:cubicBezTo>
                <a:cubicBezTo>
                  <a:pt x="1366109" y="774883"/>
                  <a:pt x="1312207" y="815212"/>
                  <a:pt x="1260216" y="858143"/>
                </a:cubicBezTo>
                <a:cubicBezTo>
                  <a:pt x="1223899" y="884238"/>
                  <a:pt x="1186893" y="909644"/>
                  <a:pt x="1155240" y="941555"/>
                </a:cubicBezTo>
                <a:cubicBezTo>
                  <a:pt x="1091093" y="1004994"/>
                  <a:pt x="1031227" y="1072872"/>
                  <a:pt x="978089" y="1145800"/>
                </a:cubicBezTo>
                <a:cubicBezTo>
                  <a:pt x="931450" y="1216204"/>
                  <a:pt x="889322" y="1290433"/>
                  <a:pt x="855299" y="1367876"/>
                </a:cubicBezTo>
                <a:cubicBezTo>
                  <a:pt x="830756" y="1375376"/>
                  <a:pt x="807742" y="1387773"/>
                  <a:pt x="788857" y="1404532"/>
                </a:cubicBezTo>
                <a:cubicBezTo>
                  <a:pt x="762785" y="1362520"/>
                  <a:pt x="721346" y="1325634"/>
                  <a:pt x="672184" y="1316681"/>
                </a:cubicBezTo>
                <a:cubicBezTo>
                  <a:pt x="661862" y="1308569"/>
                  <a:pt x="641295" y="1311401"/>
                  <a:pt x="623328" y="1316451"/>
                </a:cubicBezTo>
                <a:cubicBezTo>
                  <a:pt x="626309" y="1310406"/>
                  <a:pt x="629291" y="1304437"/>
                  <a:pt x="632655" y="1298927"/>
                </a:cubicBezTo>
                <a:cubicBezTo>
                  <a:pt x="661633" y="1240692"/>
                  <a:pt x="682123" y="1178553"/>
                  <a:pt x="710336" y="1119935"/>
                </a:cubicBezTo>
                <a:cubicBezTo>
                  <a:pt x="735872" y="1069581"/>
                  <a:pt x="769208" y="1027799"/>
                  <a:pt x="800020" y="979282"/>
                </a:cubicBezTo>
                <a:cubicBezTo>
                  <a:pt x="857057" y="882095"/>
                  <a:pt x="927015" y="792943"/>
                  <a:pt x="1008289" y="714811"/>
                </a:cubicBezTo>
                <a:cubicBezTo>
                  <a:pt x="1060663" y="663157"/>
                  <a:pt x="1124505" y="625659"/>
                  <a:pt x="1183912" y="582882"/>
                </a:cubicBezTo>
                <a:cubicBezTo>
                  <a:pt x="1278871" y="522044"/>
                  <a:pt x="1377119" y="464344"/>
                  <a:pt x="1484924" y="429372"/>
                </a:cubicBezTo>
                <a:cubicBezTo>
                  <a:pt x="1562910" y="401058"/>
                  <a:pt x="1639979" y="370831"/>
                  <a:pt x="1722017" y="355219"/>
                </a:cubicBezTo>
                <a:cubicBezTo>
                  <a:pt x="1792129" y="338843"/>
                  <a:pt x="1861552" y="318487"/>
                  <a:pt x="1933957" y="315273"/>
                </a:cubicBezTo>
                <a:cubicBezTo>
                  <a:pt x="2118372" y="297060"/>
                  <a:pt x="2311808" y="294535"/>
                  <a:pt x="2484296" y="371366"/>
                </a:cubicBezTo>
                <a:cubicBezTo>
                  <a:pt x="2544315" y="393865"/>
                  <a:pt x="2598752" y="428531"/>
                  <a:pt x="2651890" y="464344"/>
                </a:cubicBezTo>
                <a:cubicBezTo>
                  <a:pt x="2685608" y="487914"/>
                  <a:pt x="2720855" y="510565"/>
                  <a:pt x="2752202" y="537426"/>
                </a:cubicBezTo>
                <a:cubicBezTo>
                  <a:pt x="2777815" y="560307"/>
                  <a:pt x="2800676" y="585866"/>
                  <a:pt x="2824989" y="610125"/>
                </a:cubicBezTo>
                <a:cubicBezTo>
                  <a:pt x="2871628" y="655045"/>
                  <a:pt x="2916585" y="700577"/>
                  <a:pt x="2953284" y="754910"/>
                </a:cubicBezTo>
                <a:cubicBezTo>
                  <a:pt x="2995718" y="810161"/>
                  <a:pt x="3035017" y="867632"/>
                  <a:pt x="3065829" y="930306"/>
                </a:cubicBezTo>
                <a:cubicBezTo>
                  <a:pt x="3130818" y="1071954"/>
                  <a:pt x="3166753" y="1223933"/>
                  <a:pt x="3195119" y="1377059"/>
                </a:cubicBezTo>
                <a:cubicBezTo>
                  <a:pt x="3201847" y="1421444"/>
                  <a:pt x="3212704" y="1461390"/>
                  <a:pt x="3218285" y="1506922"/>
                </a:cubicBezTo>
                <a:cubicBezTo>
                  <a:pt x="3221573" y="1520314"/>
                  <a:pt x="3219126" y="1537533"/>
                  <a:pt x="3223484" y="1551077"/>
                </a:cubicBezTo>
                <a:cubicBezTo>
                  <a:pt x="3161401" y="1531870"/>
                  <a:pt x="3089531" y="1536614"/>
                  <a:pt x="3027906" y="1556434"/>
                </a:cubicBezTo>
                <a:close/>
                <a:moveTo>
                  <a:pt x="1368021" y="1705046"/>
                </a:moveTo>
                <a:cubicBezTo>
                  <a:pt x="1385682" y="1738794"/>
                  <a:pt x="1394704" y="1776980"/>
                  <a:pt x="1392563" y="1815089"/>
                </a:cubicBezTo>
                <a:cubicBezTo>
                  <a:pt x="1392487" y="1828481"/>
                  <a:pt x="1384077" y="1840802"/>
                  <a:pt x="1386982" y="1854193"/>
                </a:cubicBezTo>
                <a:cubicBezTo>
                  <a:pt x="1389734" y="1868427"/>
                  <a:pt x="1405102" y="1872789"/>
                  <a:pt x="1417718" y="1873554"/>
                </a:cubicBezTo>
                <a:cubicBezTo>
                  <a:pt x="1489435" y="1876309"/>
                  <a:pt x="1499221" y="1962859"/>
                  <a:pt x="1489435" y="2018646"/>
                </a:cubicBezTo>
                <a:cubicBezTo>
                  <a:pt x="1485688" y="2062724"/>
                  <a:pt x="1447077" y="2059128"/>
                  <a:pt x="1413054" y="2061041"/>
                </a:cubicBezTo>
                <a:cubicBezTo>
                  <a:pt x="1379642" y="2062112"/>
                  <a:pt x="1346995" y="2054001"/>
                  <a:pt x="1313889" y="2051169"/>
                </a:cubicBezTo>
                <a:cubicBezTo>
                  <a:pt x="1279254" y="2047649"/>
                  <a:pt x="1244160" y="2048797"/>
                  <a:pt x="1209678" y="2043823"/>
                </a:cubicBezTo>
                <a:cubicBezTo>
                  <a:pt x="1140866" y="2027982"/>
                  <a:pt x="1069379" y="2028518"/>
                  <a:pt x="1001714" y="2007397"/>
                </a:cubicBezTo>
                <a:cubicBezTo>
                  <a:pt x="951635" y="1992092"/>
                  <a:pt x="899414" y="1986735"/>
                  <a:pt x="848723" y="1974338"/>
                </a:cubicBezTo>
                <a:cubicBezTo>
                  <a:pt x="764467" y="1946177"/>
                  <a:pt x="675548" y="1935387"/>
                  <a:pt x="587163" y="1929953"/>
                </a:cubicBezTo>
                <a:cubicBezTo>
                  <a:pt x="473395" y="1917403"/>
                  <a:pt x="358862" y="1912659"/>
                  <a:pt x="245476" y="1896129"/>
                </a:cubicBezTo>
                <a:cubicBezTo>
                  <a:pt x="195549" y="1885875"/>
                  <a:pt x="140424" y="1885416"/>
                  <a:pt x="96155" y="1858020"/>
                </a:cubicBezTo>
                <a:cubicBezTo>
                  <a:pt x="46764" y="1825497"/>
                  <a:pt x="27802" y="1759991"/>
                  <a:pt x="42329" y="1703898"/>
                </a:cubicBezTo>
                <a:cubicBezTo>
                  <a:pt x="57621" y="1641836"/>
                  <a:pt x="119092" y="1598523"/>
                  <a:pt x="181328" y="1594391"/>
                </a:cubicBezTo>
                <a:cubicBezTo>
                  <a:pt x="198684" y="1591636"/>
                  <a:pt x="215505" y="1601431"/>
                  <a:pt x="232402" y="1597375"/>
                </a:cubicBezTo>
                <a:cubicBezTo>
                  <a:pt x="259162" y="1588651"/>
                  <a:pt x="254727" y="1555822"/>
                  <a:pt x="266272" y="1535466"/>
                </a:cubicBezTo>
                <a:cubicBezTo>
                  <a:pt x="308018" y="1457181"/>
                  <a:pt x="400761" y="1417235"/>
                  <a:pt x="487081" y="1426418"/>
                </a:cubicBezTo>
                <a:cubicBezTo>
                  <a:pt x="486010" y="1434377"/>
                  <a:pt x="498626" y="1436902"/>
                  <a:pt x="500614" y="1429173"/>
                </a:cubicBezTo>
                <a:cubicBezTo>
                  <a:pt x="500690" y="1428943"/>
                  <a:pt x="500843" y="1428714"/>
                  <a:pt x="500996" y="1428484"/>
                </a:cubicBezTo>
                <a:cubicBezTo>
                  <a:pt x="519422" y="1426648"/>
                  <a:pt x="533490" y="1405833"/>
                  <a:pt x="548017" y="1395655"/>
                </a:cubicBezTo>
                <a:cubicBezTo>
                  <a:pt x="580741" y="1369789"/>
                  <a:pt x="620575" y="1348439"/>
                  <a:pt x="662932" y="1346985"/>
                </a:cubicBezTo>
                <a:cubicBezTo>
                  <a:pt x="710336" y="1356474"/>
                  <a:pt x="745353" y="1397415"/>
                  <a:pt x="767449" y="1438892"/>
                </a:cubicBezTo>
                <a:cubicBezTo>
                  <a:pt x="793827" y="1463380"/>
                  <a:pt x="818752" y="1421827"/>
                  <a:pt x="842454" y="1412491"/>
                </a:cubicBezTo>
                <a:cubicBezTo>
                  <a:pt x="871202" y="1400170"/>
                  <a:pt x="903849" y="1394277"/>
                  <a:pt x="934967" y="1398639"/>
                </a:cubicBezTo>
                <a:cubicBezTo>
                  <a:pt x="998197" y="1414633"/>
                  <a:pt x="1058675" y="1469196"/>
                  <a:pt x="1078019" y="1531946"/>
                </a:cubicBezTo>
                <a:cubicBezTo>
                  <a:pt x="1086887" y="1554062"/>
                  <a:pt x="1114259" y="1552684"/>
                  <a:pt x="1133985" y="1550006"/>
                </a:cubicBezTo>
                <a:cubicBezTo>
                  <a:pt x="1242631" y="1522304"/>
                  <a:pt x="1323140" y="1618190"/>
                  <a:pt x="1368021" y="1705046"/>
                </a:cubicBezTo>
                <a:close/>
                <a:moveTo>
                  <a:pt x="2603493" y="1261506"/>
                </a:moveTo>
                <a:cubicBezTo>
                  <a:pt x="2496223" y="1125674"/>
                  <a:pt x="2356536" y="1010504"/>
                  <a:pt x="2190241" y="956936"/>
                </a:cubicBezTo>
                <a:cubicBezTo>
                  <a:pt x="2059652" y="907960"/>
                  <a:pt x="1914384" y="907884"/>
                  <a:pt x="1778978" y="935433"/>
                </a:cubicBezTo>
                <a:cubicBezTo>
                  <a:pt x="1710702" y="950432"/>
                  <a:pt x="1648695" y="983873"/>
                  <a:pt x="1588141" y="1017697"/>
                </a:cubicBezTo>
                <a:cubicBezTo>
                  <a:pt x="1526440" y="1048614"/>
                  <a:pt x="1470091" y="1088483"/>
                  <a:pt x="1416189" y="1131490"/>
                </a:cubicBezTo>
                <a:cubicBezTo>
                  <a:pt x="1374520" y="1163325"/>
                  <a:pt x="1335450" y="1198603"/>
                  <a:pt x="1301503" y="1238625"/>
                </a:cubicBezTo>
                <a:cubicBezTo>
                  <a:pt x="1292022" y="1248650"/>
                  <a:pt x="1187276" y="1370402"/>
                  <a:pt x="1159981" y="1428255"/>
                </a:cubicBezTo>
                <a:cubicBezTo>
                  <a:pt x="1145760" y="1445855"/>
                  <a:pt x="1132150" y="1464068"/>
                  <a:pt x="1119535" y="1482817"/>
                </a:cubicBezTo>
                <a:cubicBezTo>
                  <a:pt x="1114641" y="1490470"/>
                  <a:pt x="1105237" y="1499882"/>
                  <a:pt x="1111966" y="1509448"/>
                </a:cubicBezTo>
                <a:cubicBezTo>
                  <a:pt x="1111583" y="1510213"/>
                  <a:pt x="1111201" y="1510978"/>
                  <a:pt x="1110819" y="1511744"/>
                </a:cubicBezTo>
                <a:cubicBezTo>
                  <a:pt x="1087499" y="1445090"/>
                  <a:pt x="1028168" y="1392517"/>
                  <a:pt x="963256" y="1367494"/>
                </a:cubicBezTo>
                <a:cubicBezTo>
                  <a:pt x="939019" y="1359765"/>
                  <a:pt x="912871" y="1357928"/>
                  <a:pt x="887258" y="1361219"/>
                </a:cubicBezTo>
                <a:cubicBezTo>
                  <a:pt x="903773" y="1335047"/>
                  <a:pt x="919981" y="1303366"/>
                  <a:pt x="926251" y="1295254"/>
                </a:cubicBezTo>
                <a:cubicBezTo>
                  <a:pt x="949570" y="1258752"/>
                  <a:pt x="969602" y="1220259"/>
                  <a:pt x="993916" y="1184369"/>
                </a:cubicBezTo>
                <a:cubicBezTo>
                  <a:pt x="1039102" y="1121083"/>
                  <a:pt x="1089181" y="1063077"/>
                  <a:pt x="1143542" y="1006525"/>
                </a:cubicBezTo>
                <a:cubicBezTo>
                  <a:pt x="1197445" y="944539"/>
                  <a:pt x="1267479" y="901915"/>
                  <a:pt x="1330480" y="850413"/>
                </a:cubicBezTo>
                <a:cubicBezTo>
                  <a:pt x="1415195" y="786132"/>
                  <a:pt x="1508243" y="732106"/>
                  <a:pt x="1605420" y="688946"/>
                </a:cubicBezTo>
                <a:cubicBezTo>
                  <a:pt x="1642273" y="670962"/>
                  <a:pt x="1680348" y="656116"/>
                  <a:pt x="1719494" y="644178"/>
                </a:cubicBezTo>
                <a:cubicBezTo>
                  <a:pt x="1763534" y="630021"/>
                  <a:pt x="1806579" y="612114"/>
                  <a:pt x="1852148" y="603008"/>
                </a:cubicBezTo>
                <a:cubicBezTo>
                  <a:pt x="1918207" y="590993"/>
                  <a:pt x="1984571" y="572245"/>
                  <a:pt x="2052466" y="573546"/>
                </a:cubicBezTo>
                <a:cubicBezTo>
                  <a:pt x="2086413" y="572092"/>
                  <a:pt x="2120054" y="576683"/>
                  <a:pt x="2153160" y="584106"/>
                </a:cubicBezTo>
                <a:cubicBezTo>
                  <a:pt x="2219830" y="596121"/>
                  <a:pt x="2284972" y="610890"/>
                  <a:pt x="2349578" y="633847"/>
                </a:cubicBezTo>
                <a:cubicBezTo>
                  <a:pt x="2408068" y="655504"/>
                  <a:pt x="2467705" y="676013"/>
                  <a:pt x="2520766" y="709378"/>
                </a:cubicBezTo>
                <a:cubicBezTo>
                  <a:pt x="2582390" y="748712"/>
                  <a:pt x="2645009" y="789806"/>
                  <a:pt x="2697306" y="843450"/>
                </a:cubicBezTo>
                <a:cubicBezTo>
                  <a:pt x="2768105" y="912705"/>
                  <a:pt x="2816426" y="1001704"/>
                  <a:pt x="2852208" y="1093381"/>
                </a:cubicBezTo>
                <a:cubicBezTo>
                  <a:pt x="2890131" y="1188961"/>
                  <a:pt x="2923007" y="1287372"/>
                  <a:pt x="2946174" y="1387773"/>
                </a:cubicBezTo>
                <a:cubicBezTo>
                  <a:pt x="2956037" y="1429862"/>
                  <a:pt x="2969417" y="1471032"/>
                  <a:pt x="2978668" y="1513274"/>
                </a:cubicBezTo>
                <a:cubicBezTo>
                  <a:pt x="2983332" y="1532252"/>
                  <a:pt x="2987308" y="1551537"/>
                  <a:pt x="2992660" y="1570362"/>
                </a:cubicBezTo>
                <a:cubicBezTo>
                  <a:pt x="2948850" y="1591559"/>
                  <a:pt x="2919567" y="1634184"/>
                  <a:pt x="2902134" y="1678645"/>
                </a:cubicBezTo>
                <a:cubicBezTo>
                  <a:pt x="2861918" y="1651631"/>
                  <a:pt x="2824377" y="1638699"/>
                  <a:pt x="2784008" y="1636480"/>
                </a:cubicBezTo>
                <a:cubicBezTo>
                  <a:pt x="2785690" y="1629363"/>
                  <a:pt x="2783779" y="1621634"/>
                  <a:pt x="2783167" y="1614440"/>
                </a:cubicBezTo>
                <a:cubicBezTo>
                  <a:pt x="2781944" y="1607783"/>
                  <a:pt x="2781408" y="1599901"/>
                  <a:pt x="2777968" y="1594008"/>
                </a:cubicBezTo>
                <a:cubicBezTo>
                  <a:pt x="2778427" y="1590947"/>
                  <a:pt x="2778121" y="1587580"/>
                  <a:pt x="2776821" y="1584060"/>
                </a:cubicBezTo>
                <a:cubicBezTo>
                  <a:pt x="2727888" y="1472180"/>
                  <a:pt x="2674368" y="1360989"/>
                  <a:pt x="2603493" y="1261506"/>
                </a:cubicBezTo>
                <a:close/>
                <a:moveTo>
                  <a:pt x="3672976" y="2312196"/>
                </a:moveTo>
                <a:cubicBezTo>
                  <a:pt x="3625572" y="2310819"/>
                  <a:pt x="3578093" y="2305156"/>
                  <a:pt x="3530613" y="2302248"/>
                </a:cubicBezTo>
                <a:cubicBezTo>
                  <a:pt x="3449721" y="2293371"/>
                  <a:pt x="3368906" y="2284647"/>
                  <a:pt x="3287937" y="2276689"/>
                </a:cubicBezTo>
                <a:cubicBezTo>
                  <a:pt x="3240305" y="2268118"/>
                  <a:pt x="3192213" y="2262685"/>
                  <a:pt x="3144045" y="2257863"/>
                </a:cubicBezTo>
                <a:cubicBezTo>
                  <a:pt x="2948009" y="2234447"/>
                  <a:pt x="2752125" y="2206821"/>
                  <a:pt x="2554713" y="2197409"/>
                </a:cubicBezTo>
                <a:cubicBezTo>
                  <a:pt x="2490565" y="2192128"/>
                  <a:pt x="2426188" y="2195113"/>
                  <a:pt x="2362041" y="2191822"/>
                </a:cubicBezTo>
                <a:cubicBezTo>
                  <a:pt x="2327711" y="2187690"/>
                  <a:pt x="2288412" y="2192282"/>
                  <a:pt x="2258977" y="2171467"/>
                </a:cubicBezTo>
                <a:cubicBezTo>
                  <a:pt x="2264711" y="2109558"/>
                  <a:pt x="2290171" y="2044358"/>
                  <a:pt x="2327100" y="2006479"/>
                </a:cubicBezTo>
                <a:cubicBezTo>
                  <a:pt x="2353783" y="1982985"/>
                  <a:pt x="2386584" y="1968292"/>
                  <a:pt x="2419766" y="1956508"/>
                </a:cubicBezTo>
                <a:cubicBezTo>
                  <a:pt x="2448896" y="1944493"/>
                  <a:pt x="2484907" y="1941968"/>
                  <a:pt x="2508074" y="1919087"/>
                </a:cubicBezTo>
                <a:cubicBezTo>
                  <a:pt x="2517478" y="1908756"/>
                  <a:pt x="2514879" y="1894369"/>
                  <a:pt x="2515796" y="1881589"/>
                </a:cubicBezTo>
                <a:cubicBezTo>
                  <a:pt x="2517172" y="1829093"/>
                  <a:pt x="2543168" y="1784096"/>
                  <a:pt x="2580173" y="1747364"/>
                </a:cubicBezTo>
                <a:cubicBezTo>
                  <a:pt x="2619854" y="1703592"/>
                  <a:pt x="2677197" y="1683925"/>
                  <a:pt x="2734540" y="1677267"/>
                </a:cubicBezTo>
                <a:cubicBezTo>
                  <a:pt x="2786837" y="1666554"/>
                  <a:pt x="2833476" y="1678798"/>
                  <a:pt x="2877745" y="1708107"/>
                </a:cubicBezTo>
                <a:cubicBezTo>
                  <a:pt x="2898694" y="1723489"/>
                  <a:pt x="2926983" y="1725784"/>
                  <a:pt x="2935240" y="1695863"/>
                </a:cubicBezTo>
                <a:cubicBezTo>
                  <a:pt x="2957719" y="1630204"/>
                  <a:pt x="3003899" y="1594391"/>
                  <a:pt x="3071181" y="1581458"/>
                </a:cubicBezTo>
                <a:cubicBezTo>
                  <a:pt x="3150850" y="1564775"/>
                  <a:pt x="3240687" y="1572581"/>
                  <a:pt x="3302235" y="1631199"/>
                </a:cubicBezTo>
                <a:cubicBezTo>
                  <a:pt x="3300018" y="1637780"/>
                  <a:pt x="3301470" y="1645433"/>
                  <a:pt x="3306670" y="1650560"/>
                </a:cubicBezTo>
                <a:cubicBezTo>
                  <a:pt x="3320508" y="1664258"/>
                  <a:pt x="3340769" y="1660355"/>
                  <a:pt x="3360419" y="1656453"/>
                </a:cubicBezTo>
                <a:cubicBezTo>
                  <a:pt x="3370358" y="1654463"/>
                  <a:pt x="3380145" y="1652473"/>
                  <a:pt x="3388861" y="1652779"/>
                </a:cubicBezTo>
                <a:cubicBezTo>
                  <a:pt x="3445592" y="1652167"/>
                  <a:pt x="3506299" y="1646428"/>
                  <a:pt x="3556838" y="1677344"/>
                </a:cubicBezTo>
                <a:cubicBezTo>
                  <a:pt x="3588032" y="1700378"/>
                  <a:pt x="3605541" y="1732059"/>
                  <a:pt x="3626108" y="1765271"/>
                </a:cubicBezTo>
                <a:cubicBezTo>
                  <a:pt x="3643005" y="1794733"/>
                  <a:pt x="3662654" y="1824884"/>
                  <a:pt x="3665483" y="1859627"/>
                </a:cubicBezTo>
                <a:cubicBezTo>
                  <a:pt x="3667624" y="1888936"/>
                  <a:pt x="3658449" y="1918781"/>
                  <a:pt x="3648739" y="1946559"/>
                </a:cubicBezTo>
                <a:cubicBezTo>
                  <a:pt x="3639946" y="1971583"/>
                  <a:pt x="3615021" y="2018646"/>
                  <a:pt x="3655849" y="2027293"/>
                </a:cubicBezTo>
                <a:cubicBezTo>
                  <a:pt x="3703559" y="2030660"/>
                  <a:pt x="3758531" y="2046271"/>
                  <a:pt x="3778410" y="2089202"/>
                </a:cubicBezTo>
                <a:cubicBezTo>
                  <a:pt x="3779098" y="2102900"/>
                  <a:pt x="3780092" y="2116828"/>
                  <a:pt x="3780398" y="2130908"/>
                </a:cubicBezTo>
                <a:cubicBezTo>
                  <a:pt x="3773364" y="2142846"/>
                  <a:pt x="3778028" y="2163891"/>
                  <a:pt x="3774970" y="2178660"/>
                </a:cubicBezTo>
                <a:cubicBezTo>
                  <a:pt x="3774817" y="2180267"/>
                  <a:pt x="3774587" y="2181874"/>
                  <a:pt x="3774358" y="2183481"/>
                </a:cubicBezTo>
                <a:cubicBezTo>
                  <a:pt x="3768089" y="2204219"/>
                  <a:pt x="3759755" y="2224269"/>
                  <a:pt x="3749510" y="2243324"/>
                </a:cubicBezTo>
                <a:cubicBezTo>
                  <a:pt x="3749663" y="2243324"/>
                  <a:pt x="3749892" y="2243400"/>
                  <a:pt x="3750045" y="2243400"/>
                </a:cubicBezTo>
                <a:cubicBezTo>
                  <a:pt x="3739341" y="2261078"/>
                  <a:pt x="3727643" y="2278219"/>
                  <a:pt x="3713804" y="2293601"/>
                </a:cubicBezTo>
                <a:cubicBezTo>
                  <a:pt x="3708834" y="2301024"/>
                  <a:pt x="3700424" y="2306304"/>
                  <a:pt x="3694155" y="2312809"/>
                </a:cubicBezTo>
                <a:cubicBezTo>
                  <a:pt x="3688191" y="2313191"/>
                  <a:pt x="3681310" y="2312962"/>
                  <a:pt x="3672976" y="2312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26"/>
          <p:cNvSpPr/>
          <p:nvPr/>
        </p:nvSpPr>
        <p:spPr>
          <a:xfrm>
            <a:off x="7396697" y="4573658"/>
            <a:ext cx="727525" cy="357153"/>
          </a:xfrm>
          <a:custGeom>
            <a:avLst/>
            <a:gdLst/>
            <a:ahLst/>
            <a:cxnLst/>
            <a:rect l="l" t="t" r="r" b="b"/>
            <a:pathLst>
              <a:path w="1455049" h="714305" extrusionOk="0">
                <a:moveTo>
                  <a:pt x="1380147" y="526646"/>
                </a:moveTo>
                <a:cubicBezTo>
                  <a:pt x="1451863" y="529401"/>
                  <a:pt x="1461650" y="615951"/>
                  <a:pt x="1451863" y="671737"/>
                </a:cubicBezTo>
                <a:cubicBezTo>
                  <a:pt x="1448117" y="715816"/>
                  <a:pt x="1409506" y="712219"/>
                  <a:pt x="1375483" y="714209"/>
                </a:cubicBezTo>
                <a:cubicBezTo>
                  <a:pt x="1342071" y="715280"/>
                  <a:pt x="1309424" y="707169"/>
                  <a:pt x="1276318" y="704337"/>
                </a:cubicBezTo>
                <a:cubicBezTo>
                  <a:pt x="1241683" y="700817"/>
                  <a:pt x="1206589" y="701965"/>
                  <a:pt x="1172106" y="696991"/>
                </a:cubicBezTo>
                <a:cubicBezTo>
                  <a:pt x="1103295" y="681150"/>
                  <a:pt x="1031807" y="681686"/>
                  <a:pt x="964143" y="660565"/>
                </a:cubicBezTo>
                <a:cubicBezTo>
                  <a:pt x="914063" y="645260"/>
                  <a:pt x="861843" y="639903"/>
                  <a:pt x="811152" y="627506"/>
                </a:cubicBezTo>
                <a:cubicBezTo>
                  <a:pt x="726896" y="599421"/>
                  <a:pt x="637976" y="588555"/>
                  <a:pt x="549592" y="583121"/>
                </a:cubicBezTo>
                <a:cubicBezTo>
                  <a:pt x="435824" y="570571"/>
                  <a:pt x="321291" y="565750"/>
                  <a:pt x="207905" y="549297"/>
                </a:cubicBezTo>
                <a:cubicBezTo>
                  <a:pt x="157978" y="539043"/>
                  <a:pt x="102852" y="538584"/>
                  <a:pt x="58584" y="511188"/>
                </a:cubicBezTo>
                <a:cubicBezTo>
                  <a:pt x="9192" y="478741"/>
                  <a:pt x="-9769" y="413159"/>
                  <a:pt x="4758" y="357066"/>
                </a:cubicBezTo>
                <a:cubicBezTo>
                  <a:pt x="20049" y="295004"/>
                  <a:pt x="81521" y="251691"/>
                  <a:pt x="143681" y="247559"/>
                </a:cubicBezTo>
                <a:cubicBezTo>
                  <a:pt x="161036" y="244804"/>
                  <a:pt x="177857" y="254599"/>
                  <a:pt x="194754" y="250543"/>
                </a:cubicBezTo>
                <a:cubicBezTo>
                  <a:pt x="221514" y="241819"/>
                  <a:pt x="217080" y="208990"/>
                  <a:pt x="228625" y="188558"/>
                </a:cubicBezTo>
                <a:cubicBezTo>
                  <a:pt x="270370" y="110273"/>
                  <a:pt x="363036" y="70327"/>
                  <a:pt x="449433" y="79510"/>
                </a:cubicBezTo>
                <a:cubicBezTo>
                  <a:pt x="448363" y="87468"/>
                  <a:pt x="460978" y="89917"/>
                  <a:pt x="462966" y="82265"/>
                </a:cubicBezTo>
                <a:cubicBezTo>
                  <a:pt x="463042" y="82035"/>
                  <a:pt x="463119" y="81805"/>
                  <a:pt x="463272" y="81576"/>
                </a:cubicBezTo>
                <a:cubicBezTo>
                  <a:pt x="481774" y="79739"/>
                  <a:pt x="495766" y="58848"/>
                  <a:pt x="510369" y="48670"/>
                </a:cubicBezTo>
                <a:cubicBezTo>
                  <a:pt x="543093" y="22728"/>
                  <a:pt x="583080" y="1377"/>
                  <a:pt x="625514" y="0"/>
                </a:cubicBezTo>
                <a:cubicBezTo>
                  <a:pt x="672841" y="9489"/>
                  <a:pt x="707705" y="50507"/>
                  <a:pt x="729802" y="91907"/>
                </a:cubicBezTo>
                <a:cubicBezTo>
                  <a:pt x="756179" y="116395"/>
                  <a:pt x="781028" y="74842"/>
                  <a:pt x="804806" y="65505"/>
                </a:cubicBezTo>
                <a:cubicBezTo>
                  <a:pt x="833554" y="53108"/>
                  <a:pt x="866201" y="47216"/>
                  <a:pt x="897319" y="51654"/>
                </a:cubicBezTo>
                <a:cubicBezTo>
                  <a:pt x="960626" y="67648"/>
                  <a:pt x="1021027" y="122211"/>
                  <a:pt x="1040371" y="184961"/>
                </a:cubicBezTo>
                <a:cubicBezTo>
                  <a:pt x="1049240" y="207077"/>
                  <a:pt x="1076611" y="205699"/>
                  <a:pt x="1096337" y="203021"/>
                </a:cubicBezTo>
                <a:cubicBezTo>
                  <a:pt x="1205060" y="175242"/>
                  <a:pt x="1285645" y="271128"/>
                  <a:pt x="1330449" y="357984"/>
                </a:cubicBezTo>
                <a:cubicBezTo>
                  <a:pt x="1348111" y="391732"/>
                  <a:pt x="1357133" y="429918"/>
                  <a:pt x="1354992" y="468028"/>
                </a:cubicBezTo>
                <a:cubicBezTo>
                  <a:pt x="1354916" y="481419"/>
                  <a:pt x="1346505" y="493740"/>
                  <a:pt x="1349411" y="507208"/>
                </a:cubicBezTo>
                <a:cubicBezTo>
                  <a:pt x="1352163" y="521519"/>
                  <a:pt x="1367531" y="525881"/>
                  <a:pt x="1380147" y="5266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26"/>
          <p:cNvSpPr/>
          <p:nvPr/>
        </p:nvSpPr>
        <p:spPr>
          <a:xfrm>
            <a:off x="8507323" y="4687046"/>
            <a:ext cx="760825" cy="369602"/>
          </a:xfrm>
          <a:custGeom>
            <a:avLst/>
            <a:gdLst/>
            <a:ahLst/>
            <a:cxnLst/>
            <a:rect l="l" t="t" r="r" b="b"/>
            <a:pathLst>
              <a:path w="1521651" h="739204" extrusionOk="0">
                <a:moveTo>
                  <a:pt x="1519663" y="515439"/>
                </a:moveTo>
                <a:cubicBezTo>
                  <a:pt x="1520352" y="529061"/>
                  <a:pt x="1521346" y="543065"/>
                  <a:pt x="1521651" y="557069"/>
                </a:cubicBezTo>
                <a:cubicBezTo>
                  <a:pt x="1514464" y="569007"/>
                  <a:pt x="1519358" y="590128"/>
                  <a:pt x="1516223" y="604974"/>
                </a:cubicBezTo>
                <a:cubicBezTo>
                  <a:pt x="1516070" y="606504"/>
                  <a:pt x="1515917" y="608034"/>
                  <a:pt x="1515764" y="609488"/>
                </a:cubicBezTo>
                <a:cubicBezTo>
                  <a:pt x="1509495" y="630303"/>
                  <a:pt x="1501084" y="650429"/>
                  <a:pt x="1490763" y="669561"/>
                </a:cubicBezTo>
                <a:cubicBezTo>
                  <a:pt x="1490915" y="669561"/>
                  <a:pt x="1491145" y="669561"/>
                  <a:pt x="1491374" y="669637"/>
                </a:cubicBezTo>
                <a:cubicBezTo>
                  <a:pt x="1480747" y="687315"/>
                  <a:pt x="1468972" y="704456"/>
                  <a:pt x="1455057" y="719761"/>
                </a:cubicBezTo>
                <a:cubicBezTo>
                  <a:pt x="1450011" y="727184"/>
                  <a:pt x="1441524" y="732464"/>
                  <a:pt x="1435255" y="738969"/>
                </a:cubicBezTo>
                <a:cubicBezTo>
                  <a:pt x="1429214" y="739428"/>
                  <a:pt x="1422257" y="739199"/>
                  <a:pt x="1414076" y="738433"/>
                </a:cubicBezTo>
                <a:cubicBezTo>
                  <a:pt x="1366673" y="737056"/>
                  <a:pt x="1319193" y="731393"/>
                  <a:pt x="1271713" y="728485"/>
                </a:cubicBezTo>
                <a:cubicBezTo>
                  <a:pt x="1190821" y="719608"/>
                  <a:pt x="1110006" y="710884"/>
                  <a:pt x="1029037" y="702926"/>
                </a:cubicBezTo>
                <a:cubicBezTo>
                  <a:pt x="981405" y="694355"/>
                  <a:pt x="933313" y="688922"/>
                  <a:pt x="885145" y="684100"/>
                </a:cubicBezTo>
                <a:cubicBezTo>
                  <a:pt x="689109" y="660684"/>
                  <a:pt x="493225" y="633058"/>
                  <a:pt x="295813" y="623646"/>
                </a:cubicBezTo>
                <a:cubicBezTo>
                  <a:pt x="231665" y="618365"/>
                  <a:pt x="167288" y="621350"/>
                  <a:pt x="103141" y="618059"/>
                </a:cubicBezTo>
                <a:cubicBezTo>
                  <a:pt x="68735" y="613927"/>
                  <a:pt x="29436" y="618595"/>
                  <a:pt x="0" y="597780"/>
                </a:cubicBezTo>
                <a:cubicBezTo>
                  <a:pt x="5734" y="535871"/>
                  <a:pt x="31271" y="470595"/>
                  <a:pt x="68200" y="432716"/>
                </a:cubicBezTo>
                <a:cubicBezTo>
                  <a:pt x="94883" y="409222"/>
                  <a:pt x="127684" y="394529"/>
                  <a:pt x="160866" y="382745"/>
                </a:cubicBezTo>
                <a:cubicBezTo>
                  <a:pt x="189996" y="370730"/>
                  <a:pt x="226007" y="368205"/>
                  <a:pt x="249174" y="345324"/>
                </a:cubicBezTo>
                <a:cubicBezTo>
                  <a:pt x="258578" y="334993"/>
                  <a:pt x="255979" y="320606"/>
                  <a:pt x="256896" y="307827"/>
                </a:cubicBezTo>
                <a:cubicBezTo>
                  <a:pt x="258272" y="255330"/>
                  <a:pt x="284268" y="210334"/>
                  <a:pt x="321273" y="173601"/>
                </a:cubicBezTo>
                <a:cubicBezTo>
                  <a:pt x="360954" y="129829"/>
                  <a:pt x="418297" y="110162"/>
                  <a:pt x="475640" y="103504"/>
                </a:cubicBezTo>
                <a:cubicBezTo>
                  <a:pt x="527937" y="92791"/>
                  <a:pt x="574576" y="105035"/>
                  <a:pt x="618845" y="134344"/>
                </a:cubicBezTo>
                <a:cubicBezTo>
                  <a:pt x="639794" y="149726"/>
                  <a:pt x="668083" y="152021"/>
                  <a:pt x="676340" y="122100"/>
                </a:cubicBezTo>
                <a:cubicBezTo>
                  <a:pt x="698819" y="56442"/>
                  <a:pt x="744999" y="20628"/>
                  <a:pt x="812281" y="7695"/>
                </a:cubicBezTo>
                <a:cubicBezTo>
                  <a:pt x="891950" y="-8987"/>
                  <a:pt x="981787" y="-1182"/>
                  <a:pt x="1043335" y="57436"/>
                </a:cubicBezTo>
                <a:cubicBezTo>
                  <a:pt x="1041118" y="64018"/>
                  <a:pt x="1042570" y="71670"/>
                  <a:pt x="1047770" y="76797"/>
                </a:cubicBezTo>
                <a:cubicBezTo>
                  <a:pt x="1061608" y="90495"/>
                  <a:pt x="1081869" y="86592"/>
                  <a:pt x="1101519" y="82690"/>
                </a:cubicBezTo>
                <a:cubicBezTo>
                  <a:pt x="1111458" y="80700"/>
                  <a:pt x="1121245" y="78710"/>
                  <a:pt x="1129961" y="79016"/>
                </a:cubicBezTo>
                <a:cubicBezTo>
                  <a:pt x="1186692" y="78404"/>
                  <a:pt x="1247399" y="72665"/>
                  <a:pt x="1297938" y="103581"/>
                </a:cubicBezTo>
                <a:cubicBezTo>
                  <a:pt x="1329132" y="126615"/>
                  <a:pt x="1346641" y="158296"/>
                  <a:pt x="1367208" y="191508"/>
                </a:cubicBezTo>
                <a:cubicBezTo>
                  <a:pt x="1384105" y="220971"/>
                  <a:pt x="1403754" y="251121"/>
                  <a:pt x="1406583" y="285864"/>
                </a:cubicBezTo>
                <a:cubicBezTo>
                  <a:pt x="1408724" y="315173"/>
                  <a:pt x="1399549" y="345018"/>
                  <a:pt x="1389839" y="372796"/>
                </a:cubicBezTo>
                <a:cubicBezTo>
                  <a:pt x="1381047" y="397820"/>
                  <a:pt x="1356121" y="444883"/>
                  <a:pt x="1396949" y="453530"/>
                </a:cubicBezTo>
                <a:cubicBezTo>
                  <a:pt x="1444812" y="456897"/>
                  <a:pt x="1499708" y="472509"/>
                  <a:pt x="1519663" y="515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26"/>
          <p:cNvSpPr/>
          <p:nvPr/>
        </p:nvSpPr>
        <p:spPr>
          <a:xfrm>
            <a:off x="7520185" y="3919302"/>
            <a:ext cx="1618254" cy="791948"/>
          </a:xfrm>
          <a:custGeom>
            <a:avLst/>
            <a:gdLst/>
            <a:ahLst/>
            <a:cxnLst/>
            <a:rect l="l" t="t" r="r" b="b"/>
            <a:pathLst>
              <a:path w="3236509" h="1583896" extrusionOk="0">
                <a:moveTo>
                  <a:pt x="3234216" y="1550990"/>
                </a:moveTo>
                <a:cubicBezTo>
                  <a:pt x="3234216" y="1557342"/>
                  <a:pt x="3234751" y="1563770"/>
                  <a:pt x="3234293" y="1569892"/>
                </a:cubicBezTo>
                <a:cubicBezTo>
                  <a:pt x="3233757" y="1574790"/>
                  <a:pt x="3234293" y="1579840"/>
                  <a:pt x="3236510" y="1583896"/>
                </a:cubicBezTo>
                <a:cubicBezTo>
                  <a:pt x="3175573" y="1568438"/>
                  <a:pt x="3104392" y="1576856"/>
                  <a:pt x="3046131" y="1583820"/>
                </a:cubicBezTo>
                <a:cubicBezTo>
                  <a:pt x="3043838" y="1582213"/>
                  <a:pt x="3041391" y="1581065"/>
                  <a:pt x="3038639" y="1580606"/>
                </a:cubicBezTo>
                <a:cubicBezTo>
                  <a:pt x="3019448" y="1555735"/>
                  <a:pt x="2995364" y="1537445"/>
                  <a:pt x="2968374" y="1524589"/>
                </a:cubicBezTo>
                <a:cubicBezTo>
                  <a:pt x="2973574" y="1520610"/>
                  <a:pt x="2976938" y="1514258"/>
                  <a:pt x="2975714" y="1507218"/>
                </a:cubicBezTo>
                <a:cubicBezTo>
                  <a:pt x="2973268" y="1489694"/>
                  <a:pt x="2972427" y="1471940"/>
                  <a:pt x="2969674" y="1454416"/>
                </a:cubicBezTo>
                <a:cubicBezTo>
                  <a:pt x="2958129" y="1387533"/>
                  <a:pt x="2945284" y="1320573"/>
                  <a:pt x="2932822" y="1253614"/>
                </a:cubicBezTo>
                <a:cubicBezTo>
                  <a:pt x="2909961" y="1148239"/>
                  <a:pt x="2881596" y="1043552"/>
                  <a:pt x="2844131" y="942310"/>
                </a:cubicBezTo>
                <a:cubicBezTo>
                  <a:pt x="2810490" y="854153"/>
                  <a:pt x="2760182" y="773495"/>
                  <a:pt x="2702380" y="699266"/>
                </a:cubicBezTo>
                <a:cubicBezTo>
                  <a:pt x="2664075" y="642255"/>
                  <a:pt x="2616366" y="592666"/>
                  <a:pt x="2566974" y="545297"/>
                </a:cubicBezTo>
                <a:cubicBezTo>
                  <a:pt x="2538914" y="517136"/>
                  <a:pt x="2512537" y="486985"/>
                  <a:pt x="2481648" y="461808"/>
                </a:cubicBezTo>
                <a:cubicBezTo>
                  <a:pt x="2450453" y="436708"/>
                  <a:pt x="2416889" y="414669"/>
                  <a:pt x="2383936" y="392017"/>
                </a:cubicBezTo>
                <a:cubicBezTo>
                  <a:pt x="2272002" y="313197"/>
                  <a:pt x="2142560" y="259629"/>
                  <a:pt x="2007002" y="239962"/>
                </a:cubicBezTo>
                <a:cubicBezTo>
                  <a:pt x="1867238" y="218765"/>
                  <a:pt x="1724875" y="231085"/>
                  <a:pt x="1585034" y="245625"/>
                </a:cubicBezTo>
                <a:cubicBezTo>
                  <a:pt x="1502613" y="260471"/>
                  <a:pt x="1421034" y="281668"/>
                  <a:pt x="1339912" y="302177"/>
                </a:cubicBezTo>
                <a:cubicBezTo>
                  <a:pt x="1259479" y="329267"/>
                  <a:pt x="1179352" y="357505"/>
                  <a:pt x="1100448" y="388803"/>
                </a:cubicBezTo>
                <a:cubicBezTo>
                  <a:pt x="999296" y="435331"/>
                  <a:pt x="903648" y="493949"/>
                  <a:pt x="813352" y="558995"/>
                </a:cubicBezTo>
                <a:cubicBezTo>
                  <a:pt x="766942" y="590218"/>
                  <a:pt x="721756" y="623429"/>
                  <a:pt x="683298" y="664294"/>
                </a:cubicBezTo>
                <a:cubicBezTo>
                  <a:pt x="602559" y="743650"/>
                  <a:pt x="535200" y="835021"/>
                  <a:pt x="478699" y="932974"/>
                </a:cubicBezTo>
                <a:cubicBezTo>
                  <a:pt x="447886" y="981031"/>
                  <a:pt x="413328" y="1027253"/>
                  <a:pt x="390085" y="1079672"/>
                </a:cubicBezTo>
                <a:cubicBezTo>
                  <a:pt x="362942" y="1147627"/>
                  <a:pt x="336412" y="1216116"/>
                  <a:pt x="311945" y="1285066"/>
                </a:cubicBezTo>
                <a:cubicBezTo>
                  <a:pt x="272570" y="1296544"/>
                  <a:pt x="235794" y="1319425"/>
                  <a:pt x="216144" y="1355163"/>
                </a:cubicBezTo>
                <a:cubicBezTo>
                  <a:pt x="202076" y="1345674"/>
                  <a:pt x="182656" y="1350265"/>
                  <a:pt x="166447" y="1350035"/>
                </a:cubicBezTo>
                <a:cubicBezTo>
                  <a:pt x="107422" y="1350954"/>
                  <a:pt x="45568" y="1374141"/>
                  <a:pt x="0" y="1413934"/>
                </a:cubicBezTo>
                <a:cubicBezTo>
                  <a:pt x="1223" y="1407812"/>
                  <a:pt x="2447" y="1401690"/>
                  <a:pt x="3823" y="1395568"/>
                </a:cubicBezTo>
                <a:cubicBezTo>
                  <a:pt x="9557" y="1368554"/>
                  <a:pt x="16668" y="1341771"/>
                  <a:pt x="24237" y="1315140"/>
                </a:cubicBezTo>
                <a:cubicBezTo>
                  <a:pt x="25154" y="1309783"/>
                  <a:pt x="27830" y="1301289"/>
                  <a:pt x="31195" y="1291188"/>
                </a:cubicBezTo>
                <a:cubicBezTo>
                  <a:pt x="31500" y="1291035"/>
                  <a:pt x="31806" y="1290805"/>
                  <a:pt x="32112" y="1290575"/>
                </a:cubicBezTo>
                <a:cubicBezTo>
                  <a:pt x="34100" y="1289122"/>
                  <a:pt x="35170" y="1286826"/>
                  <a:pt x="35323" y="1284453"/>
                </a:cubicBezTo>
                <a:cubicBezTo>
                  <a:pt x="36699" y="1282540"/>
                  <a:pt x="36776" y="1280015"/>
                  <a:pt x="35782" y="1277949"/>
                </a:cubicBezTo>
                <a:cubicBezTo>
                  <a:pt x="44498" y="1252466"/>
                  <a:pt x="54896" y="1221550"/>
                  <a:pt x="54896" y="1202342"/>
                </a:cubicBezTo>
                <a:cubicBezTo>
                  <a:pt x="87544" y="1105844"/>
                  <a:pt x="144657" y="1017381"/>
                  <a:pt x="194507" y="929147"/>
                </a:cubicBezTo>
                <a:cubicBezTo>
                  <a:pt x="248715" y="831501"/>
                  <a:pt x="311181" y="739135"/>
                  <a:pt x="376093" y="648377"/>
                </a:cubicBezTo>
                <a:cubicBezTo>
                  <a:pt x="455761" y="534737"/>
                  <a:pt x="549727" y="429209"/>
                  <a:pt x="661661" y="346562"/>
                </a:cubicBezTo>
                <a:cubicBezTo>
                  <a:pt x="769083" y="260088"/>
                  <a:pt x="895161" y="201776"/>
                  <a:pt x="1022844" y="151576"/>
                </a:cubicBezTo>
                <a:cubicBezTo>
                  <a:pt x="1182793" y="85228"/>
                  <a:pt x="1351152" y="54618"/>
                  <a:pt x="1521957" y="24773"/>
                </a:cubicBezTo>
                <a:cubicBezTo>
                  <a:pt x="1687640" y="-7520"/>
                  <a:pt x="1857222" y="-5148"/>
                  <a:pt x="2024357" y="14213"/>
                </a:cubicBezTo>
                <a:cubicBezTo>
                  <a:pt x="2111519" y="21942"/>
                  <a:pt x="2196463" y="43369"/>
                  <a:pt x="2280642" y="66250"/>
                </a:cubicBezTo>
                <a:cubicBezTo>
                  <a:pt x="2357176" y="87218"/>
                  <a:pt x="2434550" y="107956"/>
                  <a:pt x="2505503" y="144306"/>
                </a:cubicBezTo>
                <a:cubicBezTo>
                  <a:pt x="2588382" y="185553"/>
                  <a:pt x="2665833" y="236901"/>
                  <a:pt x="2739767" y="292382"/>
                </a:cubicBezTo>
                <a:cubicBezTo>
                  <a:pt x="2790076" y="330262"/>
                  <a:pt x="2830369" y="379161"/>
                  <a:pt x="2868827" y="428673"/>
                </a:cubicBezTo>
                <a:cubicBezTo>
                  <a:pt x="2936874" y="510249"/>
                  <a:pt x="2983284" y="605599"/>
                  <a:pt x="3029234" y="700643"/>
                </a:cubicBezTo>
                <a:cubicBezTo>
                  <a:pt x="3081072" y="801044"/>
                  <a:pt x="3115708" y="910322"/>
                  <a:pt x="3143614" y="1019676"/>
                </a:cubicBezTo>
                <a:cubicBezTo>
                  <a:pt x="3191477" y="1189868"/>
                  <a:pt x="3222212" y="1364805"/>
                  <a:pt x="3230011" y="1541425"/>
                </a:cubicBezTo>
                <a:cubicBezTo>
                  <a:pt x="3230776" y="1545328"/>
                  <a:pt x="3232228" y="1548542"/>
                  <a:pt x="3234216" y="15509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26"/>
          <p:cNvSpPr/>
          <p:nvPr/>
        </p:nvSpPr>
        <p:spPr>
          <a:xfrm>
            <a:off x="7689575" y="4052514"/>
            <a:ext cx="1299963" cy="625907"/>
          </a:xfrm>
          <a:custGeom>
            <a:avLst/>
            <a:gdLst/>
            <a:ahLst/>
            <a:cxnLst/>
            <a:rect l="l" t="t" r="r" b="b"/>
            <a:pathLst>
              <a:path w="2599926" h="1251813" extrusionOk="0">
                <a:moveTo>
                  <a:pt x="2594728" y="1202455"/>
                </a:moveTo>
                <a:cubicBezTo>
                  <a:pt x="2598016" y="1215847"/>
                  <a:pt x="2595569" y="1233065"/>
                  <a:pt x="2599927" y="1246533"/>
                </a:cubicBezTo>
                <a:cubicBezTo>
                  <a:pt x="2537920" y="1227096"/>
                  <a:pt x="2466051" y="1231917"/>
                  <a:pt x="2404426" y="1251814"/>
                </a:cubicBezTo>
                <a:cubicBezTo>
                  <a:pt x="2394334" y="1213168"/>
                  <a:pt x="2386535" y="1173758"/>
                  <a:pt x="2375525" y="1135266"/>
                </a:cubicBezTo>
                <a:cubicBezTo>
                  <a:pt x="2348460" y="1028743"/>
                  <a:pt x="2320400" y="922373"/>
                  <a:pt x="2281330" y="819447"/>
                </a:cubicBezTo>
                <a:cubicBezTo>
                  <a:pt x="2241955" y="713536"/>
                  <a:pt x="2193022" y="608008"/>
                  <a:pt x="2113889" y="525667"/>
                </a:cubicBezTo>
                <a:cubicBezTo>
                  <a:pt x="2068397" y="476461"/>
                  <a:pt x="2014571" y="436438"/>
                  <a:pt x="1958910" y="399553"/>
                </a:cubicBezTo>
                <a:cubicBezTo>
                  <a:pt x="1922363" y="374989"/>
                  <a:pt x="1884899" y="351649"/>
                  <a:pt x="1844224" y="334354"/>
                </a:cubicBezTo>
                <a:cubicBezTo>
                  <a:pt x="1761880" y="299841"/>
                  <a:pt x="1677165" y="269690"/>
                  <a:pt x="1589392" y="252472"/>
                </a:cubicBezTo>
                <a:cubicBezTo>
                  <a:pt x="1500473" y="231428"/>
                  <a:pt x="1408265" y="221632"/>
                  <a:pt x="1318199" y="242065"/>
                </a:cubicBezTo>
                <a:cubicBezTo>
                  <a:pt x="1250611" y="255304"/>
                  <a:pt x="1182564" y="266782"/>
                  <a:pt x="1118187" y="292036"/>
                </a:cubicBezTo>
                <a:cubicBezTo>
                  <a:pt x="1052128" y="312009"/>
                  <a:pt x="988362" y="337491"/>
                  <a:pt x="926585" y="368178"/>
                </a:cubicBezTo>
                <a:cubicBezTo>
                  <a:pt x="882698" y="387003"/>
                  <a:pt x="842023" y="411874"/>
                  <a:pt x="801577" y="436974"/>
                </a:cubicBezTo>
                <a:cubicBezTo>
                  <a:pt x="742705" y="470186"/>
                  <a:pt x="688803" y="510515"/>
                  <a:pt x="636812" y="553445"/>
                </a:cubicBezTo>
                <a:cubicBezTo>
                  <a:pt x="600495" y="579540"/>
                  <a:pt x="563490" y="604947"/>
                  <a:pt x="531836" y="636858"/>
                </a:cubicBezTo>
                <a:cubicBezTo>
                  <a:pt x="467689" y="700374"/>
                  <a:pt x="407823" y="768175"/>
                  <a:pt x="354685" y="841103"/>
                </a:cubicBezTo>
                <a:cubicBezTo>
                  <a:pt x="308046" y="911506"/>
                  <a:pt x="265842" y="985736"/>
                  <a:pt x="231818" y="1063103"/>
                </a:cubicBezTo>
                <a:cubicBezTo>
                  <a:pt x="207275" y="1070602"/>
                  <a:pt x="184338" y="1082999"/>
                  <a:pt x="165453" y="1099835"/>
                </a:cubicBezTo>
                <a:cubicBezTo>
                  <a:pt x="139382" y="1057822"/>
                  <a:pt x="97942" y="1020861"/>
                  <a:pt x="48933" y="1011984"/>
                </a:cubicBezTo>
                <a:lnTo>
                  <a:pt x="48933" y="1011984"/>
                </a:lnTo>
                <a:cubicBezTo>
                  <a:pt x="38611" y="1003796"/>
                  <a:pt x="17891" y="1006780"/>
                  <a:pt x="0" y="1011831"/>
                </a:cubicBezTo>
                <a:cubicBezTo>
                  <a:pt x="2982" y="1005785"/>
                  <a:pt x="5964" y="999816"/>
                  <a:pt x="9328" y="994307"/>
                </a:cubicBezTo>
                <a:cubicBezTo>
                  <a:pt x="38305" y="935994"/>
                  <a:pt x="58796" y="873933"/>
                  <a:pt x="87008" y="815314"/>
                </a:cubicBezTo>
                <a:cubicBezTo>
                  <a:pt x="112545" y="764961"/>
                  <a:pt x="145957" y="723178"/>
                  <a:pt x="176693" y="674661"/>
                </a:cubicBezTo>
                <a:cubicBezTo>
                  <a:pt x="233730" y="577474"/>
                  <a:pt x="303688" y="488322"/>
                  <a:pt x="384962" y="410190"/>
                </a:cubicBezTo>
                <a:cubicBezTo>
                  <a:pt x="437335" y="358536"/>
                  <a:pt x="501177" y="321039"/>
                  <a:pt x="560584" y="278261"/>
                </a:cubicBezTo>
                <a:cubicBezTo>
                  <a:pt x="655544" y="217347"/>
                  <a:pt x="753792" y="159647"/>
                  <a:pt x="861596" y="124752"/>
                </a:cubicBezTo>
                <a:cubicBezTo>
                  <a:pt x="939583" y="96514"/>
                  <a:pt x="1016651" y="66286"/>
                  <a:pt x="1098690" y="50599"/>
                </a:cubicBezTo>
                <a:cubicBezTo>
                  <a:pt x="1168801" y="34222"/>
                  <a:pt x="1238224" y="13867"/>
                  <a:pt x="1310629" y="10653"/>
                </a:cubicBezTo>
                <a:cubicBezTo>
                  <a:pt x="1494968" y="-7560"/>
                  <a:pt x="1688405" y="-10162"/>
                  <a:pt x="1860968" y="66746"/>
                </a:cubicBezTo>
                <a:cubicBezTo>
                  <a:pt x="1920987" y="89244"/>
                  <a:pt x="1975425" y="123910"/>
                  <a:pt x="2028563" y="159724"/>
                </a:cubicBezTo>
                <a:cubicBezTo>
                  <a:pt x="2062280" y="183293"/>
                  <a:pt x="2097527" y="205945"/>
                  <a:pt x="2128874" y="232805"/>
                </a:cubicBezTo>
                <a:cubicBezTo>
                  <a:pt x="2154488" y="255686"/>
                  <a:pt x="2177348" y="281246"/>
                  <a:pt x="2201662" y="305504"/>
                </a:cubicBezTo>
                <a:cubicBezTo>
                  <a:pt x="2248301" y="350424"/>
                  <a:pt x="2293257" y="396033"/>
                  <a:pt x="2329957" y="450366"/>
                </a:cubicBezTo>
                <a:cubicBezTo>
                  <a:pt x="2372391" y="505541"/>
                  <a:pt x="2411690" y="563088"/>
                  <a:pt x="2442502" y="625762"/>
                </a:cubicBezTo>
                <a:cubicBezTo>
                  <a:pt x="2507490" y="767410"/>
                  <a:pt x="2543425" y="919389"/>
                  <a:pt x="2571791" y="1072515"/>
                </a:cubicBezTo>
                <a:cubicBezTo>
                  <a:pt x="2578290" y="1116976"/>
                  <a:pt x="2589223" y="1156999"/>
                  <a:pt x="2594728" y="1202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26"/>
          <p:cNvSpPr/>
          <p:nvPr/>
        </p:nvSpPr>
        <p:spPr>
          <a:xfrm>
            <a:off x="7821502" y="4186766"/>
            <a:ext cx="1052586" cy="552645"/>
          </a:xfrm>
          <a:custGeom>
            <a:avLst/>
            <a:gdLst/>
            <a:ahLst/>
            <a:cxnLst/>
            <a:rect l="l" t="t" r="r" b="b"/>
            <a:pathLst>
              <a:path w="2105172" h="1105290" extrusionOk="0">
                <a:moveTo>
                  <a:pt x="2091257" y="939920"/>
                </a:moveTo>
                <a:cubicBezTo>
                  <a:pt x="2095845" y="958898"/>
                  <a:pt x="2099821" y="978106"/>
                  <a:pt x="2105173" y="996931"/>
                </a:cubicBezTo>
                <a:cubicBezTo>
                  <a:pt x="2061439" y="1018129"/>
                  <a:pt x="2032080" y="1060830"/>
                  <a:pt x="2014647" y="1105291"/>
                </a:cubicBezTo>
                <a:cubicBezTo>
                  <a:pt x="1974431" y="1078201"/>
                  <a:pt x="1936967" y="1065268"/>
                  <a:pt x="1896521" y="1063049"/>
                </a:cubicBezTo>
                <a:cubicBezTo>
                  <a:pt x="1898126" y="1055932"/>
                  <a:pt x="1896292" y="1048280"/>
                  <a:pt x="1895680" y="1041086"/>
                </a:cubicBezTo>
                <a:cubicBezTo>
                  <a:pt x="1894457" y="1034429"/>
                  <a:pt x="1893921" y="1026546"/>
                  <a:pt x="1890557" y="1020654"/>
                </a:cubicBezTo>
                <a:cubicBezTo>
                  <a:pt x="1891016" y="1017593"/>
                  <a:pt x="1890634" y="1014226"/>
                  <a:pt x="1889334" y="1010706"/>
                </a:cubicBezTo>
                <a:cubicBezTo>
                  <a:pt x="1840554" y="898979"/>
                  <a:pt x="1787111" y="787788"/>
                  <a:pt x="1716235" y="688306"/>
                </a:cubicBezTo>
                <a:cubicBezTo>
                  <a:pt x="1608965" y="552473"/>
                  <a:pt x="1469278" y="437303"/>
                  <a:pt x="1302984" y="383736"/>
                </a:cubicBezTo>
                <a:cubicBezTo>
                  <a:pt x="1172395" y="334759"/>
                  <a:pt x="1027126" y="334759"/>
                  <a:pt x="891720" y="362232"/>
                </a:cubicBezTo>
                <a:cubicBezTo>
                  <a:pt x="823368" y="377231"/>
                  <a:pt x="761437" y="410672"/>
                  <a:pt x="700883" y="444496"/>
                </a:cubicBezTo>
                <a:cubicBezTo>
                  <a:pt x="639182" y="475413"/>
                  <a:pt x="582833" y="515282"/>
                  <a:pt x="528931" y="558289"/>
                </a:cubicBezTo>
                <a:cubicBezTo>
                  <a:pt x="487262" y="590124"/>
                  <a:pt x="448192" y="625402"/>
                  <a:pt x="414245" y="665424"/>
                </a:cubicBezTo>
                <a:cubicBezTo>
                  <a:pt x="404764" y="675449"/>
                  <a:pt x="300171" y="796971"/>
                  <a:pt x="272723" y="854977"/>
                </a:cubicBezTo>
                <a:cubicBezTo>
                  <a:pt x="258425" y="872654"/>
                  <a:pt x="244892" y="890867"/>
                  <a:pt x="232201" y="909616"/>
                </a:cubicBezTo>
                <a:cubicBezTo>
                  <a:pt x="227307" y="917269"/>
                  <a:pt x="217903" y="926681"/>
                  <a:pt x="224631" y="936247"/>
                </a:cubicBezTo>
                <a:cubicBezTo>
                  <a:pt x="224325" y="937012"/>
                  <a:pt x="223943" y="937777"/>
                  <a:pt x="223561" y="938543"/>
                </a:cubicBezTo>
                <a:cubicBezTo>
                  <a:pt x="200241" y="871889"/>
                  <a:pt x="140834" y="819316"/>
                  <a:pt x="75922" y="794293"/>
                </a:cubicBezTo>
                <a:cubicBezTo>
                  <a:pt x="51685" y="786564"/>
                  <a:pt x="25537" y="784651"/>
                  <a:pt x="0" y="787941"/>
                </a:cubicBezTo>
                <a:cubicBezTo>
                  <a:pt x="16515" y="761846"/>
                  <a:pt x="32647" y="730088"/>
                  <a:pt x="38993" y="722053"/>
                </a:cubicBezTo>
                <a:cubicBezTo>
                  <a:pt x="62236" y="685551"/>
                  <a:pt x="82344" y="647058"/>
                  <a:pt x="106658" y="611168"/>
                </a:cubicBezTo>
                <a:cubicBezTo>
                  <a:pt x="151844" y="547882"/>
                  <a:pt x="201923" y="489876"/>
                  <a:pt x="256285" y="433324"/>
                </a:cubicBezTo>
                <a:cubicBezTo>
                  <a:pt x="310187" y="371338"/>
                  <a:pt x="380222" y="328714"/>
                  <a:pt x="443222" y="277136"/>
                </a:cubicBezTo>
                <a:cubicBezTo>
                  <a:pt x="527937" y="212778"/>
                  <a:pt x="620985" y="158828"/>
                  <a:pt x="718163" y="115668"/>
                </a:cubicBezTo>
                <a:cubicBezTo>
                  <a:pt x="754938" y="97685"/>
                  <a:pt x="793091" y="82839"/>
                  <a:pt x="832237" y="70901"/>
                </a:cubicBezTo>
                <a:cubicBezTo>
                  <a:pt x="876276" y="56744"/>
                  <a:pt x="919321" y="38837"/>
                  <a:pt x="964890" y="29730"/>
                </a:cubicBezTo>
                <a:cubicBezTo>
                  <a:pt x="1030949" y="17716"/>
                  <a:pt x="1097314" y="-1033"/>
                  <a:pt x="1165208" y="268"/>
                </a:cubicBezTo>
                <a:cubicBezTo>
                  <a:pt x="1199155" y="-1186"/>
                  <a:pt x="1232796" y="3406"/>
                  <a:pt x="1265902" y="10829"/>
                </a:cubicBezTo>
                <a:cubicBezTo>
                  <a:pt x="1332496" y="22843"/>
                  <a:pt x="1397714" y="37612"/>
                  <a:pt x="1462320" y="60570"/>
                </a:cubicBezTo>
                <a:cubicBezTo>
                  <a:pt x="1520810" y="82227"/>
                  <a:pt x="1580447" y="102735"/>
                  <a:pt x="1633508" y="136100"/>
                </a:cubicBezTo>
                <a:cubicBezTo>
                  <a:pt x="1695133" y="175434"/>
                  <a:pt x="1757751" y="216528"/>
                  <a:pt x="1810048" y="270172"/>
                </a:cubicBezTo>
                <a:cubicBezTo>
                  <a:pt x="1880847" y="339427"/>
                  <a:pt x="1929168" y="428503"/>
                  <a:pt x="1964950" y="520103"/>
                </a:cubicBezTo>
                <a:cubicBezTo>
                  <a:pt x="2002796" y="615683"/>
                  <a:pt x="2035673" y="714094"/>
                  <a:pt x="2058916" y="814495"/>
                </a:cubicBezTo>
                <a:cubicBezTo>
                  <a:pt x="2068550" y="856508"/>
                  <a:pt x="2082006" y="897678"/>
                  <a:pt x="2091257" y="939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óng 15">
            <a:extLst>
              <a:ext uri="{FF2B5EF4-FFF2-40B4-BE49-F238E27FC236}">
                <a16:creationId xmlns:a16="http://schemas.microsoft.com/office/drawing/2014/main" id="{E40882F8-9ED0-9502-D1F1-F00D17BE2442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4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7E58D1-F7AD-90DB-C3B3-FFF46372E72A}"/>
              </a:ext>
            </a:extLst>
          </p:cNvPr>
          <p:cNvSpPr txBox="1"/>
          <p:nvPr/>
        </p:nvSpPr>
        <p:spPr>
          <a:xfrm>
            <a:off x="2289677" y="218920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1338E09-86BC-0A46-B4C4-954CE6C9386D}"/>
              </a:ext>
            </a:extLst>
          </p:cNvPr>
          <p:cNvSpPr txBox="1"/>
          <p:nvPr/>
        </p:nvSpPr>
        <p:spPr>
          <a:xfrm>
            <a:off x="89242" y="13665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03CDB62-F0B7-792E-8892-2D40ACFF5CFD}"/>
              </a:ext>
            </a:extLst>
          </p:cNvPr>
          <p:cNvSpPr txBox="1"/>
          <p:nvPr/>
        </p:nvSpPr>
        <p:spPr>
          <a:xfrm>
            <a:off x="4643690" y="1278341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/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−1,8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39C1E06-F1AC-5AA8-4158-0D9E8B263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51" y="1201676"/>
                <a:ext cx="3415550" cy="69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/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+1,8−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−0,8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DAC3F7A-BBFC-6C7C-EC1B-CD1102ED7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058130"/>
                <a:ext cx="2617839" cy="697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/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+(1,8−0,8)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15B88304-0ACA-B667-5AF1-E98C66AD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7" y="2928318"/>
                <a:ext cx="3088870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/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=−1+1=0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6A562B1B-F4FA-4659-11C5-7304A619D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62" y="3852459"/>
                <a:ext cx="179232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/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−1,23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A36DC93B-2AB6-A2ED-5E80-8E1B00C9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982" y="1132628"/>
                <a:ext cx="3700885" cy="691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/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−1,23+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−0,77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444B13B-9F4D-5132-B5D0-29EF85CA1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071980"/>
                <a:ext cx="2843921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/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−(1,23+0,77)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5C137DE-D5B7-8770-E616-A81D9839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104" y="2924897"/>
                <a:ext cx="3353118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/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=−1−2=−3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5D04133F-3135-47C7-53B5-4879A44B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90" y="3890493"/>
                <a:ext cx="2036851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23" grpId="0"/>
      <p:bldP spid="5" grpId="0"/>
      <p:bldP spid="26" grpId="0"/>
      <p:bldP spid="27" grpId="0"/>
      <p:bldP spid="28" grpId="0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446298" y="2211266"/>
            <a:ext cx="3801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III.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"/>
          <p:cNvSpPr/>
          <p:nvPr/>
        </p:nvSpPr>
        <p:spPr>
          <a:xfrm rot="5400000">
            <a:off x="261763" y="4326665"/>
            <a:ext cx="329313" cy="373960"/>
          </a:xfrm>
          <a:custGeom>
            <a:avLst/>
            <a:gdLst/>
            <a:ahLst/>
            <a:cxnLst/>
            <a:rect l="l" t="t" r="r" b="b"/>
            <a:pathLst>
              <a:path w="658625" h="747921" extrusionOk="0">
                <a:moveTo>
                  <a:pt x="655386" y="173970"/>
                </a:moveTo>
                <a:cubicBezTo>
                  <a:pt x="647368" y="166550"/>
                  <a:pt x="639200" y="158876"/>
                  <a:pt x="631930" y="150634"/>
                </a:cubicBezTo>
                <a:cubicBezTo>
                  <a:pt x="620785" y="138322"/>
                  <a:pt x="608160" y="127477"/>
                  <a:pt x="595953" y="116243"/>
                </a:cubicBezTo>
                <a:cubicBezTo>
                  <a:pt x="582280" y="102794"/>
                  <a:pt x="567800" y="90363"/>
                  <a:pt x="552991" y="78067"/>
                </a:cubicBezTo>
                <a:cubicBezTo>
                  <a:pt x="545616" y="71021"/>
                  <a:pt x="537508" y="64843"/>
                  <a:pt x="529654" y="58351"/>
                </a:cubicBezTo>
                <a:cubicBezTo>
                  <a:pt x="518764" y="48792"/>
                  <a:pt x="507784" y="38904"/>
                  <a:pt x="496340" y="29943"/>
                </a:cubicBezTo>
                <a:cubicBezTo>
                  <a:pt x="484582" y="21477"/>
                  <a:pt x="474829" y="10452"/>
                  <a:pt x="462488" y="2763"/>
                </a:cubicBezTo>
                <a:cubicBezTo>
                  <a:pt x="460065" y="1581"/>
                  <a:pt x="457222" y="-693"/>
                  <a:pt x="454425" y="205"/>
                </a:cubicBezTo>
                <a:cubicBezTo>
                  <a:pt x="454156" y="324"/>
                  <a:pt x="453961" y="549"/>
                  <a:pt x="453812" y="773"/>
                </a:cubicBezTo>
                <a:cubicBezTo>
                  <a:pt x="452570" y="280"/>
                  <a:pt x="450865" y="1162"/>
                  <a:pt x="449668" y="1641"/>
                </a:cubicBezTo>
                <a:cubicBezTo>
                  <a:pt x="429922" y="12187"/>
                  <a:pt x="411253" y="24663"/>
                  <a:pt x="392509" y="36885"/>
                </a:cubicBezTo>
                <a:cubicBezTo>
                  <a:pt x="392524" y="36870"/>
                  <a:pt x="392554" y="36855"/>
                  <a:pt x="392569" y="36840"/>
                </a:cubicBezTo>
                <a:cubicBezTo>
                  <a:pt x="392629" y="36795"/>
                  <a:pt x="392704" y="36750"/>
                  <a:pt x="392763" y="36705"/>
                </a:cubicBezTo>
                <a:cubicBezTo>
                  <a:pt x="390535" y="38216"/>
                  <a:pt x="388291" y="39697"/>
                  <a:pt x="386062" y="41223"/>
                </a:cubicBezTo>
                <a:cubicBezTo>
                  <a:pt x="386077" y="41223"/>
                  <a:pt x="386077" y="41208"/>
                  <a:pt x="386092" y="41208"/>
                </a:cubicBezTo>
                <a:cubicBezTo>
                  <a:pt x="386167" y="41163"/>
                  <a:pt x="386226" y="41118"/>
                  <a:pt x="386301" y="41073"/>
                </a:cubicBezTo>
                <a:cubicBezTo>
                  <a:pt x="383982" y="42644"/>
                  <a:pt x="381619" y="44229"/>
                  <a:pt x="379270" y="45815"/>
                </a:cubicBezTo>
                <a:cubicBezTo>
                  <a:pt x="379300" y="45800"/>
                  <a:pt x="379330" y="45770"/>
                  <a:pt x="379360" y="45755"/>
                </a:cubicBezTo>
                <a:cubicBezTo>
                  <a:pt x="379390" y="45740"/>
                  <a:pt x="379405" y="45725"/>
                  <a:pt x="379435" y="45710"/>
                </a:cubicBezTo>
                <a:cubicBezTo>
                  <a:pt x="379465" y="45695"/>
                  <a:pt x="379495" y="45666"/>
                  <a:pt x="379525" y="45651"/>
                </a:cubicBezTo>
                <a:cubicBezTo>
                  <a:pt x="344520" y="69555"/>
                  <a:pt x="309725" y="94313"/>
                  <a:pt x="277354" y="121733"/>
                </a:cubicBezTo>
                <a:cubicBezTo>
                  <a:pt x="271610" y="126684"/>
                  <a:pt x="265671" y="131471"/>
                  <a:pt x="260525" y="137066"/>
                </a:cubicBezTo>
                <a:cubicBezTo>
                  <a:pt x="257309" y="140252"/>
                  <a:pt x="256695" y="143738"/>
                  <a:pt x="260031" y="147118"/>
                </a:cubicBezTo>
                <a:cubicBezTo>
                  <a:pt x="267765" y="155899"/>
                  <a:pt x="273210" y="166311"/>
                  <a:pt x="280465" y="175436"/>
                </a:cubicBezTo>
                <a:cubicBezTo>
                  <a:pt x="282096" y="177231"/>
                  <a:pt x="283502" y="179580"/>
                  <a:pt x="285896" y="180372"/>
                </a:cubicBezTo>
                <a:cubicBezTo>
                  <a:pt x="290967" y="181330"/>
                  <a:pt x="294706" y="176378"/>
                  <a:pt x="298491" y="173746"/>
                </a:cubicBezTo>
                <a:cubicBezTo>
                  <a:pt x="305956" y="167223"/>
                  <a:pt x="313884" y="161255"/>
                  <a:pt x="321528" y="154942"/>
                </a:cubicBezTo>
                <a:cubicBezTo>
                  <a:pt x="333107" y="145323"/>
                  <a:pt x="344939" y="136019"/>
                  <a:pt x="357206" y="127312"/>
                </a:cubicBezTo>
                <a:cubicBezTo>
                  <a:pt x="365029" y="120865"/>
                  <a:pt x="372853" y="114507"/>
                  <a:pt x="381290" y="108853"/>
                </a:cubicBezTo>
                <a:cubicBezTo>
                  <a:pt x="390385" y="101687"/>
                  <a:pt x="400497" y="95928"/>
                  <a:pt x="409204" y="88254"/>
                </a:cubicBezTo>
                <a:cubicBezTo>
                  <a:pt x="412719" y="85023"/>
                  <a:pt x="417192" y="82899"/>
                  <a:pt x="420976" y="80027"/>
                </a:cubicBezTo>
                <a:cubicBezTo>
                  <a:pt x="418089" y="100446"/>
                  <a:pt x="415815" y="120925"/>
                  <a:pt x="415232" y="141553"/>
                </a:cubicBezTo>
                <a:cubicBezTo>
                  <a:pt x="411732" y="176154"/>
                  <a:pt x="405568" y="210620"/>
                  <a:pt x="396428" y="244188"/>
                </a:cubicBezTo>
                <a:cubicBezTo>
                  <a:pt x="392090" y="258474"/>
                  <a:pt x="388844" y="273059"/>
                  <a:pt x="384342" y="287285"/>
                </a:cubicBezTo>
                <a:cubicBezTo>
                  <a:pt x="380347" y="298908"/>
                  <a:pt x="374229" y="309649"/>
                  <a:pt x="368485" y="320465"/>
                </a:cubicBezTo>
                <a:cubicBezTo>
                  <a:pt x="357415" y="337054"/>
                  <a:pt x="343324" y="354332"/>
                  <a:pt x="327422" y="369725"/>
                </a:cubicBezTo>
                <a:cubicBezTo>
                  <a:pt x="324370" y="358745"/>
                  <a:pt x="320107" y="341677"/>
                  <a:pt x="312373" y="333210"/>
                </a:cubicBezTo>
                <a:cubicBezTo>
                  <a:pt x="303577" y="318759"/>
                  <a:pt x="294467" y="304563"/>
                  <a:pt x="285043" y="290352"/>
                </a:cubicBezTo>
                <a:cubicBezTo>
                  <a:pt x="270473" y="271817"/>
                  <a:pt x="253733" y="254420"/>
                  <a:pt x="233195" y="242543"/>
                </a:cubicBezTo>
                <a:cubicBezTo>
                  <a:pt x="226358" y="238414"/>
                  <a:pt x="219672" y="233956"/>
                  <a:pt x="212297" y="230830"/>
                </a:cubicBezTo>
                <a:cubicBezTo>
                  <a:pt x="200584" y="225983"/>
                  <a:pt x="188198" y="223036"/>
                  <a:pt x="175931" y="219939"/>
                </a:cubicBezTo>
                <a:cubicBezTo>
                  <a:pt x="155467" y="214524"/>
                  <a:pt x="134076" y="215287"/>
                  <a:pt x="113178" y="217247"/>
                </a:cubicBezTo>
                <a:cubicBezTo>
                  <a:pt x="96139" y="218967"/>
                  <a:pt x="80043" y="225205"/>
                  <a:pt x="64157" y="231263"/>
                </a:cubicBezTo>
                <a:cubicBezTo>
                  <a:pt x="54553" y="235138"/>
                  <a:pt x="45607" y="240463"/>
                  <a:pt x="36662" y="245609"/>
                </a:cubicBezTo>
                <a:cubicBezTo>
                  <a:pt x="27821" y="250875"/>
                  <a:pt x="18920" y="256813"/>
                  <a:pt x="14118" y="266238"/>
                </a:cubicBezTo>
                <a:cubicBezTo>
                  <a:pt x="8389" y="276739"/>
                  <a:pt x="3692" y="288003"/>
                  <a:pt x="1209" y="299716"/>
                </a:cubicBezTo>
                <a:cubicBezTo>
                  <a:pt x="-407" y="307899"/>
                  <a:pt x="27" y="316306"/>
                  <a:pt x="132" y="324593"/>
                </a:cubicBezTo>
                <a:cubicBezTo>
                  <a:pt x="386" y="338625"/>
                  <a:pt x="1837" y="352761"/>
                  <a:pt x="6923" y="365940"/>
                </a:cubicBezTo>
                <a:cubicBezTo>
                  <a:pt x="10633" y="375753"/>
                  <a:pt x="14462" y="385597"/>
                  <a:pt x="19354" y="394886"/>
                </a:cubicBezTo>
                <a:cubicBezTo>
                  <a:pt x="24276" y="403936"/>
                  <a:pt x="30499" y="412224"/>
                  <a:pt x="36677" y="420436"/>
                </a:cubicBezTo>
                <a:cubicBezTo>
                  <a:pt x="56049" y="445343"/>
                  <a:pt x="80477" y="466600"/>
                  <a:pt x="109468" y="479480"/>
                </a:cubicBezTo>
                <a:cubicBezTo>
                  <a:pt x="132804" y="491313"/>
                  <a:pt x="158923" y="496444"/>
                  <a:pt x="184936" y="497401"/>
                </a:cubicBezTo>
                <a:cubicBezTo>
                  <a:pt x="200494" y="497685"/>
                  <a:pt x="215932" y="495501"/>
                  <a:pt x="231310" y="493796"/>
                </a:cubicBezTo>
                <a:cubicBezTo>
                  <a:pt x="242724" y="492749"/>
                  <a:pt x="253868" y="490176"/>
                  <a:pt x="264863" y="487079"/>
                </a:cubicBezTo>
                <a:cubicBezTo>
                  <a:pt x="264534" y="498119"/>
                  <a:pt x="260540" y="508605"/>
                  <a:pt x="256381" y="518703"/>
                </a:cubicBezTo>
                <a:cubicBezTo>
                  <a:pt x="249829" y="534126"/>
                  <a:pt x="240554" y="548486"/>
                  <a:pt x="232327" y="563131"/>
                </a:cubicBezTo>
                <a:cubicBezTo>
                  <a:pt x="225521" y="576340"/>
                  <a:pt x="216575" y="588173"/>
                  <a:pt x="207600" y="599946"/>
                </a:cubicBezTo>
                <a:cubicBezTo>
                  <a:pt x="199985" y="610716"/>
                  <a:pt x="190950" y="620245"/>
                  <a:pt x="181391" y="629281"/>
                </a:cubicBezTo>
                <a:cubicBezTo>
                  <a:pt x="157890" y="653873"/>
                  <a:pt x="127897" y="670418"/>
                  <a:pt x="100986" y="690763"/>
                </a:cubicBezTo>
                <a:cubicBezTo>
                  <a:pt x="87627" y="698317"/>
                  <a:pt x="111143" y="711855"/>
                  <a:pt x="116648" y="717450"/>
                </a:cubicBezTo>
                <a:cubicBezTo>
                  <a:pt x="129947" y="727457"/>
                  <a:pt x="143006" y="737854"/>
                  <a:pt x="156275" y="747921"/>
                </a:cubicBezTo>
                <a:cubicBezTo>
                  <a:pt x="156320" y="747877"/>
                  <a:pt x="156380" y="747847"/>
                  <a:pt x="156424" y="747817"/>
                </a:cubicBezTo>
                <a:cubicBezTo>
                  <a:pt x="157711" y="746964"/>
                  <a:pt x="159042" y="746216"/>
                  <a:pt x="160433" y="745513"/>
                </a:cubicBezTo>
                <a:cubicBezTo>
                  <a:pt x="160688" y="745378"/>
                  <a:pt x="160957" y="745244"/>
                  <a:pt x="161211" y="745124"/>
                </a:cubicBezTo>
                <a:cubicBezTo>
                  <a:pt x="161899" y="744795"/>
                  <a:pt x="162588" y="744466"/>
                  <a:pt x="163276" y="744167"/>
                </a:cubicBezTo>
                <a:cubicBezTo>
                  <a:pt x="163306" y="744152"/>
                  <a:pt x="163321" y="744152"/>
                  <a:pt x="163350" y="744137"/>
                </a:cubicBezTo>
                <a:cubicBezTo>
                  <a:pt x="164054" y="743823"/>
                  <a:pt x="164757" y="743538"/>
                  <a:pt x="165475" y="743254"/>
                </a:cubicBezTo>
                <a:cubicBezTo>
                  <a:pt x="165490" y="743239"/>
                  <a:pt x="165505" y="743224"/>
                  <a:pt x="165520" y="743209"/>
                </a:cubicBezTo>
                <a:cubicBezTo>
                  <a:pt x="173867" y="737435"/>
                  <a:pt x="181466" y="730689"/>
                  <a:pt x="189140" y="724062"/>
                </a:cubicBezTo>
                <a:cubicBezTo>
                  <a:pt x="198415" y="715819"/>
                  <a:pt x="207076" y="706933"/>
                  <a:pt x="216007" y="698317"/>
                </a:cubicBezTo>
                <a:cubicBezTo>
                  <a:pt x="224892" y="689356"/>
                  <a:pt x="232387" y="679124"/>
                  <a:pt x="240719" y="669670"/>
                </a:cubicBezTo>
                <a:cubicBezTo>
                  <a:pt x="252926" y="655399"/>
                  <a:pt x="263517" y="639887"/>
                  <a:pt x="273644" y="624120"/>
                </a:cubicBezTo>
                <a:cubicBezTo>
                  <a:pt x="282709" y="611599"/>
                  <a:pt x="290847" y="598480"/>
                  <a:pt x="297818" y="584673"/>
                </a:cubicBezTo>
                <a:cubicBezTo>
                  <a:pt x="303727" y="573558"/>
                  <a:pt x="309950" y="562638"/>
                  <a:pt x="315978" y="551598"/>
                </a:cubicBezTo>
                <a:cubicBezTo>
                  <a:pt x="320825" y="542458"/>
                  <a:pt x="323458" y="533123"/>
                  <a:pt x="326943" y="523280"/>
                </a:cubicBezTo>
                <a:cubicBezTo>
                  <a:pt x="331177" y="511478"/>
                  <a:pt x="333780" y="499196"/>
                  <a:pt x="337190" y="487154"/>
                </a:cubicBezTo>
                <a:cubicBezTo>
                  <a:pt x="339838" y="477999"/>
                  <a:pt x="342501" y="468814"/>
                  <a:pt x="343458" y="459300"/>
                </a:cubicBezTo>
                <a:cubicBezTo>
                  <a:pt x="343503" y="457819"/>
                  <a:pt x="343817" y="456099"/>
                  <a:pt x="343847" y="454438"/>
                </a:cubicBezTo>
                <a:cubicBezTo>
                  <a:pt x="355725" y="447752"/>
                  <a:pt x="367019" y="440078"/>
                  <a:pt x="377670" y="431566"/>
                </a:cubicBezTo>
                <a:cubicBezTo>
                  <a:pt x="398029" y="415141"/>
                  <a:pt x="416309" y="395814"/>
                  <a:pt x="430356" y="373674"/>
                </a:cubicBezTo>
                <a:cubicBezTo>
                  <a:pt x="441919" y="356381"/>
                  <a:pt x="450446" y="337503"/>
                  <a:pt x="458195" y="318266"/>
                </a:cubicBezTo>
                <a:cubicBezTo>
                  <a:pt x="469878" y="292835"/>
                  <a:pt x="474066" y="265011"/>
                  <a:pt x="477746" y="237501"/>
                </a:cubicBezTo>
                <a:cubicBezTo>
                  <a:pt x="485031" y="183843"/>
                  <a:pt x="478345" y="129706"/>
                  <a:pt x="473064" y="76227"/>
                </a:cubicBezTo>
                <a:cubicBezTo>
                  <a:pt x="477716" y="79294"/>
                  <a:pt x="481516" y="83303"/>
                  <a:pt x="485719" y="86923"/>
                </a:cubicBezTo>
                <a:cubicBezTo>
                  <a:pt x="489818" y="90214"/>
                  <a:pt x="494441" y="92787"/>
                  <a:pt x="498629" y="95943"/>
                </a:cubicBezTo>
                <a:cubicBezTo>
                  <a:pt x="519557" y="111665"/>
                  <a:pt x="540769" y="127058"/>
                  <a:pt x="560964" y="143738"/>
                </a:cubicBezTo>
                <a:cubicBezTo>
                  <a:pt x="566888" y="149347"/>
                  <a:pt x="573021" y="154703"/>
                  <a:pt x="579304" y="159908"/>
                </a:cubicBezTo>
                <a:cubicBezTo>
                  <a:pt x="585317" y="165473"/>
                  <a:pt x="590568" y="171831"/>
                  <a:pt x="596746" y="177231"/>
                </a:cubicBezTo>
                <a:cubicBezTo>
                  <a:pt x="601323" y="181434"/>
                  <a:pt x="604958" y="186476"/>
                  <a:pt x="609641" y="190709"/>
                </a:cubicBezTo>
                <a:cubicBezTo>
                  <a:pt x="614473" y="195227"/>
                  <a:pt x="619828" y="199131"/>
                  <a:pt x="625602" y="202347"/>
                </a:cubicBezTo>
                <a:cubicBezTo>
                  <a:pt x="628444" y="204172"/>
                  <a:pt x="632319" y="205070"/>
                  <a:pt x="634877" y="202302"/>
                </a:cubicBezTo>
                <a:cubicBezTo>
                  <a:pt x="642521" y="194808"/>
                  <a:pt x="652768" y="189228"/>
                  <a:pt x="658392" y="179983"/>
                </a:cubicBezTo>
                <a:cubicBezTo>
                  <a:pt x="659305" y="177381"/>
                  <a:pt x="657375" y="175331"/>
                  <a:pt x="655386" y="173970"/>
                </a:cubicBezTo>
                <a:close/>
                <a:moveTo>
                  <a:pt x="261407" y="413660"/>
                </a:moveTo>
                <a:cubicBezTo>
                  <a:pt x="245985" y="418207"/>
                  <a:pt x="229934" y="421738"/>
                  <a:pt x="213673" y="421498"/>
                </a:cubicBezTo>
                <a:cubicBezTo>
                  <a:pt x="202618" y="421947"/>
                  <a:pt x="191878" y="419973"/>
                  <a:pt x="181451" y="416128"/>
                </a:cubicBezTo>
                <a:cubicBezTo>
                  <a:pt x="166866" y="412433"/>
                  <a:pt x="153133" y="406315"/>
                  <a:pt x="140224" y="398641"/>
                </a:cubicBezTo>
                <a:cubicBezTo>
                  <a:pt x="114703" y="383742"/>
                  <a:pt x="98548" y="357294"/>
                  <a:pt x="88989" y="329964"/>
                </a:cubicBezTo>
                <a:cubicBezTo>
                  <a:pt x="85040" y="317533"/>
                  <a:pt x="84591" y="303007"/>
                  <a:pt x="93013" y="292162"/>
                </a:cubicBezTo>
                <a:cubicBezTo>
                  <a:pt x="98084" y="283291"/>
                  <a:pt x="104412" y="282020"/>
                  <a:pt x="113716" y="280105"/>
                </a:cubicBezTo>
                <a:cubicBezTo>
                  <a:pt x="136005" y="274914"/>
                  <a:pt x="157696" y="285281"/>
                  <a:pt x="175722" y="297607"/>
                </a:cubicBezTo>
                <a:cubicBezTo>
                  <a:pt x="198504" y="313688"/>
                  <a:pt x="217338" y="334885"/>
                  <a:pt x="232880" y="357997"/>
                </a:cubicBezTo>
                <a:cubicBezTo>
                  <a:pt x="238939" y="366688"/>
                  <a:pt x="243247" y="376741"/>
                  <a:pt x="248558" y="385926"/>
                </a:cubicBezTo>
                <a:cubicBezTo>
                  <a:pt x="253748" y="394692"/>
                  <a:pt x="257339" y="404146"/>
                  <a:pt x="261407" y="4136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2"/>
          <p:cNvSpPr/>
          <p:nvPr/>
        </p:nvSpPr>
        <p:spPr>
          <a:xfrm rot="5400000">
            <a:off x="518888" y="4482154"/>
            <a:ext cx="98470" cy="89941"/>
          </a:xfrm>
          <a:custGeom>
            <a:avLst/>
            <a:gdLst/>
            <a:ahLst/>
            <a:cxnLst/>
            <a:rect l="l" t="t" r="r" b="b"/>
            <a:pathLst>
              <a:path w="196940" h="179882" extrusionOk="0">
                <a:moveTo>
                  <a:pt x="28092" y="179761"/>
                </a:moveTo>
                <a:cubicBezTo>
                  <a:pt x="25698" y="178969"/>
                  <a:pt x="24292" y="176620"/>
                  <a:pt x="22662" y="174825"/>
                </a:cubicBezTo>
                <a:cubicBezTo>
                  <a:pt x="15407" y="165700"/>
                  <a:pt x="9962" y="155288"/>
                  <a:pt x="2228" y="146507"/>
                </a:cubicBezTo>
                <a:cubicBezTo>
                  <a:pt x="-1108" y="143126"/>
                  <a:pt x="-495" y="139641"/>
                  <a:pt x="2721" y="136455"/>
                </a:cubicBezTo>
                <a:cubicBezTo>
                  <a:pt x="7867" y="130860"/>
                  <a:pt x="13806" y="126073"/>
                  <a:pt x="19550" y="121122"/>
                </a:cubicBezTo>
                <a:cubicBezTo>
                  <a:pt x="51922" y="93702"/>
                  <a:pt x="86717" y="68944"/>
                  <a:pt x="121721" y="45039"/>
                </a:cubicBezTo>
                <a:cubicBezTo>
                  <a:pt x="121691" y="45054"/>
                  <a:pt x="121661" y="45084"/>
                  <a:pt x="121631" y="45099"/>
                </a:cubicBezTo>
                <a:cubicBezTo>
                  <a:pt x="121631" y="45099"/>
                  <a:pt x="121616" y="45099"/>
                  <a:pt x="121631" y="45099"/>
                </a:cubicBezTo>
                <a:cubicBezTo>
                  <a:pt x="121601" y="45114"/>
                  <a:pt x="121586" y="45129"/>
                  <a:pt x="121556" y="45144"/>
                </a:cubicBezTo>
                <a:cubicBezTo>
                  <a:pt x="121527" y="45159"/>
                  <a:pt x="121497" y="45189"/>
                  <a:pt x="121467" y="45204"/>
                </a:cubicBezTo>
                <a:cubicBezTo>
                  <a:pt x="123815" y="43618"/>
                  <a:pt x="126179" y="42033"/>
                  <a:pt x="128498" y="40462"/>
                </a:cubicBezTo>
                <a:cubicBezTo>
                  <a:pt x="128423" y="40507"/>
                  <a:pt x="128363" y="40552"/>
                  <a:pt x="128288" y="40597"/>
                </a:cubicBezTo>
                <a:cubicBezTo>
                  <a:pt x="128273" y="40597"/>
                  <a:pt x="128273" y="40612"/>
                  <a:pt x="128258" y="40612"/>
                </a:cubicBezTo>
                <a:cubicBezTo>
                  <a:pt x="130487" y="39086"/>
                  <a:pt x="132731" y="37605"/>
                  <a:pt x="134960" y="36094"/>
                </a:cubicBezTo>
                <a:cubicBezTo>
                  <a:pt x="134900" y="36139"/>
                  <a:pt x="134825" y="36184"/>
                  <a:pt x="134765" y="36229"/>
                </a:cubicBezTo>
                <a:cubicBezTo>
                  <a:pt x="134750" y="36244"/>
                  <a:pt x="134721" y="36258"/>
                  <a:pt x="134706" y="36273"/>
                </a:cubicBezTo>
                <a:cubicBezTo>
                  <a:pt x="153449" y="24052"/>
                  <a:pt x="172118" y="11576"/>
                  <a:pt x="191864" y="1030"/>
                </a:cubicBezTo>
                <a:cubicBezTo>
                  <a:pt x="193345" y="446"/>
                  <a:pt x="195619" y="-810"/>
                  <a:pt x="196816" y="760"/>
                </a:cubicBezTo>
                <a:cubicBezTo>
                  <a:pt x="197115" y="1269"/>
                  <a:pt x="196831" y="1853"/>
                  <a:pt x="196427" y="2182"/>
                </a:cubicBezTo>
                <a:cubicBezTo>
                  <a:pt x="191745" y="5637"/>
                  <a:pt x="187018" y="8973"/>
                  <a:pt x="182081" y="12070"/>
                </a:cubicBezTo>
                <a:cubicBezTo>
                  <a:pt x="144429" y="36573"/>
                  <a:pt x="107450" y="61988"/>
                  <a:pt x="71593" y="89034"/>
                </a:cubicBezTo>
                <a:cubicBezTo>
                  <a:pt x="49902" y="105774"/>
                  <a:pt x="27374" y="121974"/>
                  <a:pt x="8226" y="141646"/>
                </a:cubicBezTo>
                <a:cubicBezTo>
                  <a:pt x="16558" y="150980"/>
                  <a:pt x="22123" y="162125"/>
                  <a:pt x="30067" y="171534"/>
                </a:cubicBezTo>
                <a:cubicBezTo>
                  <a:pt x="45819" y="159028"/>
                  <a:pt x="61092" y="145954"/>
                  <a:pt x="77023" y="133657"/>
                </a:cubicBezTo>
                <a:cubicBezTo>
                  <a:pt x="86926" y="125789"/>
                  <a:pt x="97457" y="118743"/>
                  <a:pt x="107001" y="110411"/>
                </a:cubicBezTo>
                <a:cubicBezTo>
                  <a:pt x="116949" y="103455"/>
                  <a:pt x="126493" y="95886"/>
                  <a:pt x="136740" y="89348"/>
                </a:cubicBezTo>
                <a:cubicBezTo>
                  <a:pt x="143696" y="84098"/>
                  <a:pt x="150158" y="78219"/>
                  <a:pt x="157653" y="73716"/>
                </a:cubicBezTo>
                <a:cubicBezTo>
                  <a:pt x="159298" y="72699"/>
                  <a:pt x="160734" y="71143"/>
                  <a:pt x="162724" y="70859"/>
                </a:cubicBezTo>
                <a:cubicBezTo>
                  <a:pt x="165701" y="70335"/>
                  <a:pt x="168049" y="73881"/>
                  <a:pt x="166464" y="76454"/>
                </a:cubicBezTo>
                <a:cubicBezTo>
                  <a:pt x="162290" y="81076"/>
                  <a:pt x="156007" y="83410"/>
                  <a:pt x="151400" y="87643"/>
                </a:cubicBezTo>
                <a:cubicBezTo>
                  <a:pt x="142694" y="95317"/>
                  <a:pt x="132581" y="101076"/>
                  <a:pt x="123486" y="108242"/>
                </a:cubicBezTo>
                <a:cubicBezTo>
                  <a:pt x="115049" y="113896"/>
                  <a:pt x="107226" y="120254"/>
                  <a:pt x="99402" y="126701"/>
                </a:cubicBezTo>
                <a:cubicBezTo>
                  <a:pt x="87136" y="135408"/>
                  <a:pt x="75303" y="144712"/>
                  <a:pt x="63725" y="154331"/>
                </a:cubicBezTo>
                <a:cubicBezTo>
                  <a:pt x="56080" y="160644"/>
                  <a:pt x="48152" y="166612"/>
                  <a:pt x="40688" y="173134"/>
                </a:cubicBezTo>
                <a:cubicBezTo>
                  <a:pt x="36903" y="175767"/>
                  <a:pt x="33163" y="180719"/>
                  <a:pt x="28092" y="17976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2"/>
          <p:cNvSpPr/>
          <p:nvPr/>
        </p:nvSpPr>
        <p:spPr>
          <a:xfrm rot="5400000">
            <a:off x="324386" y="4389288"/>
            <a:ext cx="329313" cy="248713"/>
          </a:xfrm>
          <a:custGeom>
            <a:avLst/>
            <a:gdLst/>
            <a:ahLst/>
            <a:cxnLst/>
            <a:rect l="l" t="t" r="r" b="b"/>
            <a:pathLst>
              <a:path w="658625" h="497426" extrusionOk="0">
                <a:moveTo>
                  <a:pt x="184936" y="497401"/>
                </a:moveTo>
                <a:cubicBezTo>
                  <a:pt x="158923" y="496444"/>
                  <a:pt x="132804" y="491313"/>
                  <a:pt x="109468" y="479480"/>
                </a:cubicBezTo>
                <a:cubicBezTo>
                  <a:pt x="80477" y="466600"/>
                  <a:pt x="56049" y="445343"/>
                  <a:pt x="36677" y="420436"/>
                </a:cubicBezTo>
                <a:cubicBezTo>
                  <a:pt x="30499" y="412224"/>
                  <a:pt x="24276" y="403936"/>
                  <a:pt x="19354" y="394886"/>
                </a:cubicBezTo>
                <a:cubicBezTo>
                  <a:pt x="14462" y="385597"/>
                  <a:pt x="10633" y="375753"/>
                  <a:pt x="6923" y="365940"/>
                </a:cubicBezTo>
                <a:cubicBezTo>
                  <a:pt x="1837" y="352761"/>
                  <a:pt x="386" y="338625"/>
                  <a:pt x="132" y="324593"/>
                </a:cubicBezTo>
                <a:cubicBezTo>
                  <a:pt x="27" y="316306"/>
                  <a:pt x="-407" y="307899"/>
                  <a:pt x="1209" y="299716"/>
                </a:cubicBezTo>
                <a:cubicBezTo>
                  <a:pt x="3692" y="288003"/>
                  <a:pt x="8389" y="276739"/>
                  <a:pt x="14118" y="266238"/>
                </a:cubicBezTo>
                <a:cubicBezTo>
                  <a:pt x="18920" y="256813"/>
                  <a:pt x="27821" y="250875"/>
                  <a:pt x="36662" y="245609"/>
                </a:cubicBezTo>
                <a:cubicBezTo>
                  <a:pt x="45607" y="240463"/>
                  <a:pt x="54553" y="235138"/>
                  <a:pt x="64157" y="231263"/>
                </a:cubicBezTo>
                <a:cubicBezTo>
                  <a:pt x="80043" y="225205"/>
                  <a:pt x="96139" y="218967"/>
                  <a:pt x="113178" y="217247"/>
                </a:cubicBezTo>
                <a:cubicBezTo>
                  <a:pt x="134076" y="215287"/>
                  <a:pt x="155467" y="214524"/>
                  <a:pt x="175931" y="219939"/>
                </a:cubicBezTo>
                <a:cubicBezTo>
                  <a:pt x="188198" y="223036"/>
                  <a:pt x="200584" y="225983"/>
                  <a:pt x="212297" y="230830"/>
                </a:cubicBezTo>
                <a:cubicBezTo>
                  <a:pt x="219672" y="233956"/>
                  <a:pt x="226358" y="238414"/>
                  <a:pt x="233195" y="242543"/>
                </a:cubicBezTo>
                <a:cubicBezTo>
                  <a:pt x="253733" y="254420"/>
                  <a:pt x="270473" y="271817"/>
                  <a:pt x="285043" y="290352"/>
                </a:cubicBezTo>
                <a:cubicBezTo>
                  <a:pt x="294856" y="305146"/>
                  <a:pt x="304325" y="319911"/>
                  <a:pt x="313450" y="334960"/>
                </a:cubicBezTo>
                <a:cubicBezTo>
                  <a:pt x="314438" y="338056"/>
                  <a:pt x="310683" y="340974"/>
                  <a:pt x="307930" y="339193"/>
                </a:cubicBezTo>
                <a:cubicBezTo>
                  <a:pt x="306255" y="338191"/>
                  <a:pt x="305387" y="336321"/>
                  <a:pt x="304265" y="334795"/>
                </a:cubicBezTo>
                <a:cubicBezTo>
                  <a:pt x="293929" y="319088"/>
                  <a:pt x="285043" y="302529"/>
                  <a:pt x="273240" y="287943"/>
                </a:cubicBezTo>
                <a:cubicBezTo>
                  <a:pt x="263651" y="277696"/>
                  <a:pt x="254317" y="266597"/>
                  <a:pt x="242978" y="258369"/>
                </a:cubicBezTo>
                <a:cubicBezTo>
                  <a:pt x="227435" y="247584"/>
                  <a:pt x="211639" y="237172"/>
                  <a:pt x="193149" y="232490"/>
                </a:cubicBezTo>
                <a:cubicBezTo>
                  <a:pt x="177681" y="228376"/>
                  <a:pt x="162109" y="223679"/>
                  <a:pt x="145953" y="223649"/>
                </a:cubicBezTo>
                <a:cubicBezTo>
                  <a:pt x="132206" y="223559"/>
                  <a:pt x="118353" y="223948"/>
                  <a:pt x="104801" y="226357"/>
                </a:cubicBezTo>
                <a:cubicBezTo>
                  <a:pt x="93476" y="228616"/>
                  <a:pt x="82601" y="232655"/>
                  <a:pt x="71801" y="236693"/>
                </a:cubicBezTo>
                <a:cubicBezTo>
                  <a:pt x="62691" y="239760"/>
                  <a:pt x="54388" y="244547"/>
                  <a:pt x="46071" y="249169"/>
                </a:cubicBezTo>
                <a:cubicBezTo>
                  <a:pt x="37873" y="254166"/>
                  <a:pt x="28644" y="258549"/>
                  <a:pt x="23034" y="266642"/>
                </a:cubicBezTo>
                <a:cubicBezTo>
                  <a:pt x="16063" y="277951"/>
                  <a:pt x="10947" y="290367"/>
                  <a:pt x="8479" y="303381"/>
                </a:cubicBezTo>
                <a:cubicBezTo>
                  <a:pt x="7103" y="316545"/>
                  <a:pt x="7821" y="329724"/>
                  <a:pt x="9182" y="342843"/>
                </a:cubicBezTo>
                <a:cubicBezTo>
                  <a:pt x="10498" y="354556"/>
                  <a:pt x="14926" y="365551"/>
                  <a:pt x="19384" y="376367"/>
                </a:cubicBezTo>
                <a:cubicBezTo>
                  <a:pt x="23348" y="386210"/>
                  <a:pt x="28195" y="395799"/>
                  <a:pt x="34508" y="404310"/>
                </a:cubicBezTo>
                <a:cubicBezTo>
                  <a:pt x="52384" y="429891"/>
                  <a:pt x="74807" y="452943"/>
                  <a:pt x="102706" y="467438"/>
                </a:cubicBezTo>
                <a:cubicBezTo>
                  <a:pt x="113342" y="472913"/>
                  <a:pt x="124232" y="478074"/>
                  <a:pt x="135616" y="481814"/>
                </a:cubicBezTo>
                <a:cubicBezTo>
                  <a:pt x="150890" y="486346"/>
                  <a:pt x="166821" y="488665"/>
                  <a:pt x="182708" y="489592"/>
                </a:cubicBezTo>
                <a:cubicBezTo>
                  <a:pt x="200763" y="490101"/>
                  <a:pt x="218684" y="487363"/>
                  <a:pt x="236560" y="485239"/>
                </a:cubicBezTo>
                <a:cubicBezTo>
                  <a:pt x="247481" y="483908"/>
                  <a:pt x="258131" y="481051"/>
                  <a:pt x="268618" y="477805"/>
                </a:cubicBezTo>
                <a:cubicBezTo>
                  <a:pt x="286853" y="472823"/>
                  <a:pt x="304609" y="466122"/>
                  <a:pt x="321334" y="457326"/>
                </a:cubicBezTo>
                <a:cubicBezTo>
                  <a:pt x="365388" y="436637"/>
                  <a:pt x="404207" y="403652"/>
                  <a:pt x="428785" y="361393"/>
                </a:cubicBezTo>
                <a:cubicBezTo>
                  <a:pt x="436683" y="349141"/>
                  <a:pt x="442458" y="335932"/>
                  <a:pt x="447948" y="322529"/>
                </a:cubicBezTo>
                <a:cubicBezTo>
                  <a:pt x="452735" y="311369"/>
                  <a:pt x="457566" y="300135"/>
                  <a:pt x="460768" y="288392"/>
                </a:cubicBezTo>
                <a:cubicBezTo>
                  <a:pt x="470745" y="247389"/>
                  <a:pt x="474650" y="205010"/>
                  <a:pt x="472690" y="162870"/>
                </a:cubicBezTo>
                <a:cubicBezTo>
                  <a:pt x="472436" y="144710"/>
                  <a:pt x="469803" y="126714"/>
                  <a:pt x="468681" y="108599"/>
                </a:cubicBezTo>
                <a:cubicBezTo>
                  <a:pt x="469040" y="100775"/>
                  <a:pt x="460319" y="66638"/>
                  <a:pt x="469354" y="65860"/>
                </a:cubicBezTo>
                <a:cubicBezTo>
                  <a:pt x="472017" y="65681"/>
                  <a:pt x="474246" y="67685"/>
                  <a:pt x="476400" y="68987"/>
                </a:cubicBezTo>
                <a:cubicBezTo>
                  <a:pt x="482907" y="73086"/>
                  <a:pt x="487874" y="79024"/>
                  <a:pt x="494126" y="83422"/>
                </a:cubicBezTo>
                <a:cubicBezTo>
                  <a:pt x="518839" y="100536"/>
                  <a:pt x="542699" y="118935"/>
                  <a:pt x="566080" y="137829"/>
                </a:cubicBezTo>
                <a:cubicBezTo>
                  <a:pt x="572093" y="143438"/>
                  <a:pt x="577688" y="148450"/>
                  <a:pt x="583911" y="153566"/>
                </a:cubicBezTo>
                <a:cubicBezTo>
                  <a:pt x="590194" y="159115"/>
                  <a:pt x="595430" y="165712"/>
                  <a:pt x="601757" y="171217"/>
                </a:cubicBezTo>
                <a:cubicBezTo>
                  <a:pt x="610643" y="180163"/>
                  <a:pt x="618646" y="190305"/>
                  <a:pt x="630239" y="195975"/>
                </a:cubicBezTo>
                <a:cubicBezTo>
                  <a:pt x="636537" y="190215"/>
                  <a:pt x="643628" y="185369"/>
                  <a:pt x="649462" y="179101"/>
                </a:cubicBezTo>
                <a:cubicBezTo>
                  <a:pt x="632109" y="163334"/>
                  <a:pt x="617165" y="145174"/>
                  <a:pt x="599424" y="129796"/>
                </a:cubicBezTo>
                <a:cubicBezTo>
                  <a:pt x="587052" y="118591"/>
                  <a:pt x="575190" y="106863"/>
                  <a:pt x="562490" y="96003"/>
                </a:cubicBezTo>
                <a:cubicBezTo>
                  <a:pt x="546977" y="82570"/>
                  <a:pt x="531090" y="69615"/>
                  <a:pt x="515832" y="55913"/>
                </a:cubicBezTo>
                <a:cubicBezTo>
                  <a:pt x="505346" y="46608"/>
                  <a:pt x="495024" y="37722"/>
                  <a:pt x="484119" y="29031"/>
                </a:cubicBezTo>
                <a:cubicBezTo>
                  <a:pt x="476250" y="22120"/>
                  <a:pt x="468980" y="14506"/>
                  <a:pt x="460708" y="8028"/>
                </a:cubicBezTo>
                <a:cubicBezTo>
                  <a:pt x="458464" y="6039"/>
                  <a:pt x="455562" y="4618"/>
                  <a:pt x="453767" y="2209"/>
                </a:cubicBezTo>
                <a:cubicBezTo>
                  <a:pt x="453348" y="1491"/>
                  <a:pt x="453662" y="549"/>
                  <a:pt x="454425" y="205"/>
                </a:cubicBezTo>
                <a:cubicBezTo>
                  <a:pt x="457222" y="-693"/>
                  <a:pt x="460065" y="1581"/>
                  <a:pt x="462488" y="2763"/>
                </a:cubicBezTo>
                <a:cubicBezTo>
                  <a:pt x="474829" y="10452"/>
                  <a:pt x="484582" y="21477"/>
                  <a:pt x="496340" y="29943"/>
                </a:cubicBezTo>
                <a:cubicBezTo>
                  <a:pt x="507784" y="38904"/>
                  <a:pt x="518764" y="48792"/>
                  <a:pt x="529654" y="58351"/>
                </a:cubicBezTo>
                <a:cubicBezTo>
                  <a:pt x="537508" y="64843"/>
                  <a:pt x="545616" y="71021"/>
                  <a:pt x="552991" y="78067"/>
                </a:cubicBezTo>
                <a:cubicBezTo>
                  <a:pt x="567800" y="90363"/>
                  <a:pt x="582280" y="102794"/>
                  <a:pt x="595953" y="116243"/>
                </a:cubicBezTo>
                <a:cubicBezTo>
                  <a:pt x="608160" y="127477"/>
                  <a:pt x="620785" y="138322"/>
                  <a:pt x="631930" y="150634"/>
                </a:cubicBezTo>
                <a:cubicBezTo>
                  <a:pt x="639200" y="158876"/>
                  <a:pt x="647368" y="166550"/>
                  <a:pt x="655386" y="173970"/>
                </a:cubicBezTo>
                <a:cubicBezTo>
                  <a:pt x="657375" y="175331"/>
                  <a:pt x="659305" y="177381"/>
                  <a:pt x="658392" y="179983"/>
                </a:cubicBezTo>
                <a:cubicBezTo>
                  <a:pt x="652768" y="189228"/>
                  <a:pt x="642521" y="194808"/>
                  <a:pt x="634877" y="202302"/>
                </a:cubicBezTo>
                <a:cubicBezTo>
                  <a:pt x="632319" y="205070"/>
                  <a:pt x="628444" y="204172"/>
                  <a:pt x="625602" y="202347"/>
                </a:cubicBezTo>
                <a:cubicBezTo>
                  <a:pt x="619828" y="199131"/>
                  <a:pt x="614473" y="195227"/>
                  <a:pt x="609641" y="190709"/>
                </a:cubicBezTo>
                <a:cubicBezTo>
                  <a:pt x="604958" y="186476"/>
                  <a:pt x="601323" y="181434"/>
                  <a:pt x="596746" y="177231"/>
                </a:cubicBezTo>
                <a:cubicBezTo>
                  <a:pt x="590568" y="171831"/>
                  <a:pt x="585317" y="165473"/>
                  <a:pt x="579304" y="159908"/>
                </a:cubicBezTo>
                <a:cubicBezTo>
                  <a:pt x="573021" y="154703"/>
                  <a:pt x="566888" y="149347"/>
                  <a:pt x="560964" y="143738"/>
                </a:cubicBezTo>
                <a:cubicBezTo>
                  <a:pt x="540769" y="127058"/>
                  <a:pt x="519557" y="111665"/>
                  <a:pt x="498629" y="95943"/>
                </a:cubicBezTo>
                <a:cubicBezTo>
                  <a:pt x="494441" y="92787"/>
                  <a:pt x="489818" y="90214"/>
                  <a:pt x="485719" y="86923"/>
                </a:cubicBezTo>
                <a:cubicBezTo>
                  <a:pt x="481516" y="83303"/>
                  <a:pt x="477716" y="79294"/>
                  <a:pt x="473064" y="76227"/>
                </a:cubicBezTo>
                <a:cubicBezTo>
                  <a:pt x="478345" y="129706"/>
                  <a:pt x="485031" y="183843"/>
                  <a:pt x="477746" y="237501"/>
                </a:cubicBezTo>
                <a:cubicBezTo>
                  <a:pt x="474066" y="265011"/>
                  <a:pt x="469878" y="292835"/>
                  <a:pt x="458195" y="318266"/>
                </a:cubicBezTo>
                <a:cubicBezTo>
                  <a:pt x="450446" y="337503"/>
                  <a:pt x="441919" y="356381"/>
                  <a:pt x="430356" y="373674"/>
                </a:cubicBezTo>
                <a:cubicBezTo>
                  <a:pt x="416309" y="395814"/>
                  <a:pt x="398029" y="415141"/>
                  <a:pt x="377670" y="431566"/>
                </a:cubicBezTo>
                <a:cubicBezTo>
                  <a:pt x="362830" y="443414"/>
                  <a:pt x="346779" y="453676"/>
                  <a:pt x="329621" y="461858"/>
                </a:cubicBezTo>
                <a:cubicBezTo>
                  <a:pt x="314138" y="469891"/>
                  <a:pt x="298252" y="477266"/>
                  <a:pt x="281453" y="482128"/>
                </a:cubicBezTo>
                <a:cubicBezTo>
                  <a:pt x="265043" y="487214"/>
                  <a:pt x="248498" y="492225"/>
                  <a:pt x="231310" y="493796"/>
                </a:cubicBezTo>
                <a:cubicBezTo>
                  <a:pt x="215932" y="495501"/>
                  <a:pt x="200494" y="497685"/>
                  <a:pt x="184936" y="4974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2"/>
          <p:cNvSpPr/>
          <p:nvPr/>
        </p:nvSpPr>
        <p:spPr>
          <a:xfrm rot="5400000">
            <a:off x="401560" y="4385339"/>
            <a:ext cx="173883" cy="179549"/>
          </a:xfrm>
          <a:custGeom>
            <a:avLst/>
            <a:gdLst/>
            <a:ahLst/>
            <a:cxnLst/>
            <a:rect l="l" t="t" r="r" b="b"/>
            <a:pathLst>
              <a:path w="347765" h="359097" extrusionOk="0">
                <a:moveTo>
                  <a:pt x="128964" y="359031"/>
                </a:moveTo>
                <a:cubicBezTo>
                  <a:pt x="117999" y="358896"/>
                  <a:pt x="107528" y="355590"/>
                  <a:pt x="97206" y="352255"/>
                </a:cubicBezTo>
                <a:cubicBezTo>
                  <a:pt x="82875" y="348560"/>
                  <a:pt x="69562" y="341978"/>
                  <a:pt x="56876" y="334483"/>
                </a:cubicBezTo>
                <a:cubicBezTo>
                  <a:pt x="31760" y="319344"/>
                  <a:pt x="14931" y="293884"/>
                  <a:pt x="4953" y="266793"/>
                </a:cubicBezTo>
                <a:cubicBezTo>
                  <a:pt x="226" y="254706"/>
                  <a:pt x="-2167" y="240420"/>
                  <a:pt x="2590" y="227989"/>
                </a:cubicBezTo>
                <a:cubicBezTo>
                  <a:pt x="6075" y="219717"/>
                  <a:pt x="11221" y="211130"/>
                  <a:pt x="19090" y="206448"/>
                </a:cubicBezTo>
                <a:cubicBezTo>
                  <a:pt x="45687" y="195797"/>
                  <a:pt x="70355" y="200928"/>
                  <a:pt x="93975" y="215962"/>
                </a:cubicBezTo>
                <a:cubicBezTo>
                  <a:pt x="124207" y="234631"/>
                  <a:pt x="148052" y="262231"/>
                  <a:pt x="166542" y="292298"/>
                </a:cubicBezTo>
                <a:cubicBezTo>
                  <a:pt x="174769" y="308245"/>
                  <a:pt x="184268" y="323668"/>
                  <a:pt x="190117" y="340691"/>
                </a:cubicBezTo>
                <a:cubicBezTo>
                  <a:pt x="229400" y="323862"/>
                  <a:pt x="266588" y="285492"/>
                  <a:pt x="290119" y="250218"/>
                </a:cubicBezTo>
                <a:cubicBezTo>
                  <a:pt x="295863" y="239403"/>
                  <a:pt x="301981" y="228662"/>
                  <a:pt x="305976" y="217039"/>
                </a:cubicBezTo>
                <a:cubicBezTo>
                  <a:pt x="310478" y="202813"/>
                  <a:pt x="313724" y="188228"/>
                  <a:pt x="318063" y="173942"/>
                </a:cubicBezTo>
                <a:cubicBezTo>
                  <a:pt x="327203" y="140374"/>
                  <a:pt x="333366" y="105908"/>
                  <a:pt x="336866" y="71307"/>
                </a:cubicBezTo>
                <a:cubicBezTo>
                  <a:pt x="337479" y="49452"/>
                  <a:pt x="339993" y="27776"/>
                  <a:pt x="343119" y="6145"/>
                </a:cubicBezTo>
                <a:cubicBezTo>
                  <a:pt x="343583" y="4156"/>
                  <a:pt x="343403" y="1717"/>
                  <a:pt x="344974" y="252"/>
                </a:cubicBezTo>
                <a:cubicBezTo>
                  <a:pt x="345468" y="-93"/>
                  <a:pt x="346171" y="-108"/>
                  <a:pt x="346619" y="356"/>
                </a:cubicBezTo>
                <a:cubicBezTo>
                  <a:pt x="347682" y="1613"/>
                  <a:pt x="347502" y="3468"/>
                  <a:pt x="347637" y="5009"/>
                </a:cubicBezTo>
                <a:cubicBezTo>
                  <a:pt x="347891" y="10259"/>
                  <a:pt x="347756" y="15525"/>
                  <a:pt x="347338" y="20760"/>
                </a:cubicBezTo>
                <a:cubicBezTo>
                  <a:pt x="344735" y="42825"/>
                  <a:pt x="345468" y="65099"/>
                  <a:pt x="342805" y="87134"/>
                </a:cubicBezTo>
                <a:cubicBezTo>
                  <a:pt x="338377" y="120598"/>
                  <a:pt x="332363" y="153986"/>
                  <a:pt x="322595" y="186343"/>
                </a:cubicBezTo>
                <a:cubicBezTo>
                  <a:pt x="317599" y="204698"/>
                  <a:pt x="313665" y="223561"/>
                  <a:pt x="304166" y="240256"/>
                </a:cubicBezTo>
                <a:cubicBezTo>
                  <a:pt x="298002" y="253689"/>
                  <a:pt x="289625" y="265761"/>
                  <a:pt x="280036" y="276995"/>
                </a:cubicBezTo>
                <a:cubicBezTo>
                  <a:pt x="270642" y="288574"/>
                  <a:pt x="260455" y="299658"/>
                  <a:pt x="249355" y="309636"/>
                </a:cubicBezTo>
                <a:cubicBezTo>
                  <a:pt x="233140" y="325074"/>
                  <a:pt x="214725" y="338552"/>
                  <a:pt x="194096" y="347468"/>
                </a:cubicBezTo>
                <a:cubicBezTo>
                  <a:pt x="173528" y="355815"/>
                  <a:pt x="151089" y="359659"/>
                  <a:pt x="128964" y="359031"/>
                </a:cubicBezTo>
                <a:close/>
                <a:moveTo>
                  <a:pt x="135307" y="351252"/>
                </a:moveTo>
                <a:cubicBezTo>
                  <a:pt x="151568" y="351492"/>
                  <a:pt x="167619" y="347961"/>
                  <a:pt x="183042" y="343414"/>
                </a:cubicBezTo>
                <a:cubicBezTo>
                  <a:pt x="178973" y="333900"/>
                  <a:pt x="175382" y="324446"/>
                  <a:pt x="170192" y="315680"/>
                </a:cubicBezTo>
                <a:cubicBezTo>
                  <a:pt x="164881" y="306495"/>
                  <a:pt x="160573" y="296442"/>
                  <a:pt x="154515" y="287751"/>
                </a:cubicBezTo>
                <a:cubicBezTo>
                  <a:pt x="138972" y="264639"/>
                  <a:pt x="120138" y="243442"/>
                  <a:pt x="97356" y="227361"/>
                </a:cubicBezTo>
                <a:cubicBezTo>
                  <a:pt x="79330" y="215035"/>
                  <a:pt x="57639" y="204668"/>
                  <a:pt x="35350" y="209859"/>
                </a:cubicBezTo>
                <a:cubicBezTo>
                  <a:pt x="26046" y="211773"/>
                  <a:pt x="19718" y="213045"/>
                  <a:pt x="14647" y="221916"/>
                </a:cubicBezTo>
                <a:cubicBezTo>
                  <a:pt x="6225" y="232761"/>
                  <a:pt x="6674" y="247286"/>
                  <a:pt x="10623" y="259717"/>
                </a:cubicBezTo>
                <a:cubicBezTo>
                  <a:pt x="20182" y="287048"/>
                  <a:pt x="36338" y="313495"/>
                  <a:pt x="61858" y="328395"/>
                </a:cubicBezTo>
                <a:cubicBezTo>
                  <a:pt x="74767" y="336069"/>
                  <a:pt x="88500" y="342187"/>
                  <a:pt x="103085" y="345882"/>
                </a:cubicBezTo>
                <a:cubicBezTo>
                  <a:pt x="113512" y="349726"/>
                  <a:pt x="124252" y="351701"/>
                  <a:pt x="135307" y="3512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12"/>
          <p:cNvSpPr/>
          <p:nvPr/>
        </p:nvSpPr>
        <p:spPr>
          <a:xfrm rot="5400000">
            <a:off x="430717" y="4495277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2"/>
          <p:cNvSpPr/>
          <p:nvPr/>
        </p:nvSpPr>
        <p:spPr>
          <a:xfrm rot="5400000">
            <a:off x="262371" y="4374525"/>
            <a:ext cx="86306" cy="132169"/>
          </a:xfrm>
          <a:custGeom>
            <a:avLst/>
            <a:gdLst/>
            <a:ahLst/>
            <a:cxnLst/>
            <a:rect l="l" t="t" r="r" b="b"/>
            <a:pathLst>
              <a:path w="172611" h="264339" extrusionOk="0">
                <a:moveTo>
                  <a:pt x="19710" y="233868"/>
                </a:moveTo>
                <a:cubicBezTo>
                  <a:pt x="14205" y="228273"/>
                  <a:pt x="-9310" y="214735"/>
                  <a:pt x="4048" y="207181"/>
                </a:cubicBezTo>
                <a:cubicBezTo>
                  <a:pt x="30960" y="186837"/>
                  <a:pt x="60953" y="170292"/>
                  <a:pt x="84453" y="145699"/>
                </a:cubicBezTo>
                <a:cubicBezTo>
                  <a:pt x="94012" y="136664"/>
                  <a:pt x="103048" y="127135"/>
                  <a:pt x="110662" y="116364"/>
                </a:cubicBezTo>
                <a:cubicBezTo>
                  <a:pt x="119637" y="104591"/>
                  <a:pt x="128583" y="92759"/>
                  <a:pt x="135389" y="79550"/>
                </a:cubicBezTo>
                <a:cubicBezTo>
                  <a:pt x="143617" y="64905"/>
                  <a:pt x="152891" y="50544"/>
                  <a:pt x="159443" y="35121"/>
                </a:cubicBezTo>
                <a:cubicBezTo>
                  <a:pt x="163647" y="24934"/>
                  <a:pt x="167671" y="14343"/>
                  <a:pt x="167940" y="3198"/>
                </a:cubicBezTo>
                <a:cubicBezTo>
                  <a:pt x="168015" y="1822"/>
                  <a:pt x="168598" y="-826"/>
                  <a:pt x="170409" y="251"/>
                </a:cubicBezTo>
                <a:cubicBezTo>
                  <a:pt x="180012" y="15420"/>
                  <a:pt x="155629" y="58712"/>
                  <a:pt x="146998" y="73117"/>
                </a:cubicBezTo>
                <a:cubicBezTo>
                  <a:pt x="139668" y="86192"/>
                  <a:pt x="132861" y="99565"/>
                  <a:pt x="123527" y="111368"/>
                </a:cubicBezTo>
                <a:cubicBezTo>
                  <a:pt x="116496" y="120687"/>
                  <a:pt x="109914" y="130411"/>
                  <a:pt x="101866" y="138908"/>
                </a:cubicBezTo>
                <a:cubicBezTo>
                  <a:pt x="91245" y="149573"/>
                  <a:pt x="80833" y="160553"/>
                  <a:pt x="69090" y="169993"/>
                </a:cubicBezTo>
                <a:cubicBezTo>
                  <a:pt x="49554" y="185490"/>
                  <a:pt x="28267" y="198624"/>
                  <a:pt x="8371" y="213583"/>
                </a:cubicBezTo>
                <a:cubicBezTo>
                  <a:pt x="25829" y="230338"/>
                  <a:pt x="46188" y="243831"/>
                  <a:pt x="65156" y="258850"/>
                </a:cubicBezTo>
                <a:cubicBezTo>
                  <a:pt x="65784" y="259314"/>
                  <a:pt x="66413" y="259792"/>
                  <a:pt x="67026" y="260271"/>
                </a:cubicBezTo>
                <a:cubicBezTo>
                  <a:pt x="66099" y="260660"/>
                  <a:pt x="65171" y="261094"/>
                  <a:pt x="64244" y="261542"/>
                </a:cubicBezTo>
                <a:cubicBezTo>
                  <a:pt x="62583" y="262335"/>
                  <a:pt x="61013" y="263218"/>
                  <a:pt x="59487" y="264235"/>
                </a:cubicBezTo>
                <a:cubicBezTo>
                  <a:pt x="59442" y="264265"/>
                  <a:pt x="59382" y="264295"/>
                  <a:pt x="59337" y="264340"/>
                </a:cubicBezTo>
                <a:cubicBezTo>
                  <a:pt x="46068" y="254272"/>
                  <a:pt x="33009" y="243876"/>
                  <a:pt x="19710" y="2338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2"/>
          <p:cNvSpPr/>
          <p:nvPr/>
        </p:nvSpPr>
        <p:spPr>
          <a:xfrm rot="5400000">
            <a:off x="267678" y="4400118"/>
            <a:ext cx="93650" cy="147944"/>
          </a:xfrm>
          <a:custGeom>
            <a:avLst/>
            <a:gdLst/>
            <a:ahLst/>
            <a:cxnLst/>
            <a:rect l="l" t="t" r="r" b="b"/>
            <a:pathLst>
              <a:path w="187300" h="295888" extrusionOk="0">
                <a:moveTo>
                  <a:pt x="514" y="294049"/>
                </a:moveTo>
                <a:cubicBezTo>
                  <a:pt x="-832" y="292044"/>
                  <a:pt x="693" y="289172"/>
                  <a:pt x="2474" y="288364"/>
                </a:cubicBezTo>
                <a:cubicBezTo>
                  <a:pt x="6946" y="285343"/>
                  <a:pt x="11240" y="282052"/>
                  <a:pt x="15428" y="278641"/>
                </a:cubicBezTo>
                <a:cubicBezTo>
                  <a:pt x="29879" y="266793"/>
                  <a:pt x="43177" y="253689"/>
                  <a:pt x="56386" y="240480"/>
                </a:cubicBezTo>
                <a:cubicBezTo>
                  <a:pt x="75519" y="218790"/>
                  <a:pt x="94218" y="196291"/>
                  <a:pt x="109491" y="171758"/>
                </a:cubicBezTo>
                <a:cubicBezTo>
                  <a:pt x="123822" y="152431"/>
                  <a:pt x="134383" y="131398"/>
                  <a:pt x="145917" y="110456"/>
                </a:cubicBezTo>
                <a:cubicBezTo>
                  <a:pt x="163000" y="83065"/>
                  <a:pt x="169118" y="51008"/>
                  <a:pt x="178767" y="20686"/>
                </a:cubicBezTo>
                <a:cubicBezTo>
                  <a:pt x="180278" y="15226"/>
                  <a:pt x="181385" y="9706"/>
                  <a:pt x="182462" y="4156"/>
                </a:cubicBezTo>
                <a:cubicBezTo>
                  <a:pt x="182746" y="2301"/>
                  <a:pt x="183628" y="-1110"/>
                  <a:pt x="186082" y="356"/>
                </a:cubicBezTo>
                <a:cubicBezTo>
                  <a:pt x="186082" y="341"/>
                  <a:pt x="186082" y="341"/>
                  <a:pt x="186082" y="341"/>
                </a:cubicBezTo>
                <a:cubicBezTo>
                  <a:pt x="188146" y="2720"/>
                  <a:pt x="186979" y="6564"/>
                  <a:pt x="186905" y="9452"/>
                </a:cubicBezTo>
                <a:cubicBezTo>
                  <a:pt x="185947" y="18966"/>
                  <a:pt x="183284" y="28150"/>
                  <a:pt x="180637" y="37305"/>
                </a:cubicBezTo>
                <a:cubicBezTo>
                  <a:pt x="177226" y="49348"/>
                  <a:pt x="174623" y="61629"/>
                  <a:pt x="170390" y="73432"/>
                </a:cubicBezTo>
                <a:cubicBezTo>
                  <a:pt x="166904" y="83275"/>
                  <a:pt x="164271" y="92609"/>
                  <a:pt x="159425" y="101749"/>
                </a:cubicBezTo>
                <a:cubicBezTo>
                  <a:pt x="153396" y="112789"/>
                  <a:pt x="147173" y="123709"/>
                  <a:pt x="141264" y="134824"/>
                </a:cubicBezTo>
                <a:cubicBezTo>
                  <a:pt x="134293" y="148631"/>
                  <a:pt x="126156" y="161750"/>
                  <a:pt x="117090" y="174271"/>
                </a:cubicBezTo>
                <a:cubicBezTo>
                  <a:pt x="106963" y="190038"/>
                  <a:pt x="96372" y="205551"/>
                  <a:pt x="84165" y="219822"/>
                </a:cubicBezTo>
                <a:cubicBezTo>
                  <a:pt x="75833" y="229276"/>
                  <a:pt x="68339" y="239508"/>
                  <a:pt x="59453" y="248468"/>
                </a:cubicBezTo>
                <a:cubicBezTo>
                  <a:pt x="50522" y="257085"/>
                  <a:pt x="41861" y="265971"/>
                  <a:pt x="32586" y="274213"/>
                </a:cubicBezTo>
                <a:cubicBezTo>
                  <a:pt x="24912" y="280840"/>
                  <a:pt x="17313" y="287587"/>
                  <a:pt x="8966" y="293361"/>
                </a:cubicBezTo>
                <a:cubicBezTo>
                  <a:pt x="8951" y="293376"/>
                  <a:pt x="8936" y="293391"/>
                  <a:pt x="8921" y="293406"/>
                </a:cubicBezTo>
                <a:cubicBezTo>
                  <a:pt x="7485" y="293959"/>
                  <a:pt x="6079" y="294587"/>
                  <a:pt x="4658" y="295276"/>
                </a:cubicBezTo>
                <a:cubicBezTo>
                  <a:pt x="4239" y="295470"/>
                  <a:pt x="3835" y="295679"/>
                  <a:pt x="3431" y="295889"/>
                </a:cubicBezTo>
                <a:cubicBezTo>
                  <a:pt x="2324" y="295859"/>
                  <a:pt x="1307" y="295335"/>
                  <a:pt x="514" y="29404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12"/>
          <p:cNvGrpSpPr/>
          <p:nvPr/>
        </p:nvGrpSpPr>
        <p:grpSpPr>
          <a:xfrm rot="5400000">
            <a:off x="267414" y="4329325"/>
            <a:ext cx="320877" cy="368016"/>
            <a:chOff x="1081377" y="4443532"/>
            <a:chExt cx="641754" cy="736033"/>
          </a:xfrm>
        </p:grpSpPr>
        <p:sp>
          <p:nvSpPr>
            <p:cNvPr id="376" name="Google Shape;376;p12"/>
            <p:cNvSpPr/>
            <p:nvPr/>
          </p:nvSpPr>
          <p:spPr>
            <a:xfrm>
              <a:off x="1081377" y="4443532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1178859" y="4897840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Google Shape;383;p12"/>
          <p:cNvSpPr/>
          <p:nvPr/>
        </p:nvSpPr>
        <p:spPr>
          <a:xfrm rot="5400000">
            <a:off x="3603964" y="2382483"/>
            <a:ext cx="11787" cy="24085"/>
          </a:xfrm>
          <a:custGeom>
            <a:avLst/>
            <a:gdLst/>
            <a:ahLst/>
            <a:cxnLst/>
            <a:rect l="l" t="t" r="r" b="b"/>
            <a:pathLst>
              <a:path w="23573" h="48169" extrusionOk="0">
                <a:moveTo>
                  <a:pt x="15963" y="45391"/>
                </a:moveTo>
                <a:cubicBezTo>
                  <a:pt x="11969" y="30911"/>
                  <a:pt x="8514" y="15847"/>
                  <a:pt x="346" y="3057"/>
                </a:cubicBezTo>
                <a:cubicBezTo>
                  <a:pt x="-866" y="1098"/>
                  <a:pt x="1348" y="-593"/>
                  <a:pt x="3233" y="200"/>
                </a:cubicBezTo>
                <a:cubicBezTo>
                  <a:pt x="14632" y="6677"/>
                  <a:pt x="19838" y="31120"/>
                  <a:pt x="23428" y="43327"/>
                </a:cubicBezTo>
                <a:cubicBezTo>
                  <a:pt x="24684" y="48204"/>
                  <a:pt x="17459" y="50253"/>
                  <a:pt x="15963" y="453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6" name="Google Shape;386;p12"/>
          <p:cNvGrpSpPr/>
          <p:nvPr/>
        </p:nvGrpSpPr>
        <p:grpSpPr>
          <a:xfrm rot="5400000">
            <a:off x="7586928" y="1118027"/>
            <a:ext cx="320877" cy="368017"/>
            <a:chOff x="6878049" y="4430633"/>
            <a:chExt cx="641754" cy="736033"/>
          </a:xfrm>
        </p:grpSpPr>
        <p:sp>
          <p:nvSpPr>
            <p:cNvPr id="387" name="Google Shape;387;p12"/>
            <p:cNvSpPr/>
            <p:nvPr/>
          </p:nvSpPr>
          <p:spPr>
            <a:xfrm>
              <a:off x="6878049" y="4430633"/>
              <a:ext cx="641754" cy="486576"/>
            </a:xfrm>
            <a:custGeom>
              <a:avLst/>
              <a:gdLst/>
              <a:ahLst/>
              <a:cxnLst/>
              <a:rect l="l" t="t" r="r" b="b"/>
              <a:pathLst>
                <a:path w="641754" h="486576" extrusionOk="0">
                  <a:moveTo>
                    <a:pt x="591656" y="126674"/>
                  </a:moveTo>
                  <a:cubicBezTo>
                    <a:pt x="579285" y="115469"/>
                    <a:pt x="567422" y="103742"/>
                    <a:pt x="554722" y="92881"/>
                  </a:cubicBezTo>
                  <a:cubicBezTo>
                    <a:pt x="539210" y="79448"/>
                    <a:pt x="523323" y="66493"/>
                    <a:pt x="508065" y="52791"/>
                  </a:cubicBezTo>
                  <a:cubicBezTo>
                    <a:pt x="497578" y="43486"/>
                    <a:pt x="487257" y="34600"/>
                    <a:pt x="476366" y="25924"/>
                  </a:cubicBezTo>
                  <a:cubicBezTo>
                    <a:pt x="468498" y="19013"/>
                    <a:pt x="461228" y="11399"/>
                    <a:pt x="452955" y="4922"/>
                  </a:cubicBezTo>
                  <a:cubicBezTo>
                    <a:pt x="451026" y="3231"/>
                    <a:pt x="448647" y="1945"/>
                    <a:pt x="446867" y="105"/>
                  </a:cubicBezTo>
                  <a:cubicBezTo>
                    <a:pt x="446598" y="105"/>
                    <a:pt x="446328" y="75"/>
                    <a:pt x="446089" y="0"/>
                  </a:cubicBezTo>
                  <a:cubicBezTo>
                    <a:pt x="441512" y="3381"/>
                    <a:pt x="436904" y="6642"/>
                    <a:pt x="432087" y="9649"/>
                  </a:cubicBezTo>
                  <a:cubicBezTo>
                    <a:pt x="394435" y="34152"/>
                    <a:pt x="357456" y="59567"/>
                    <a:pt x="321599" y="86598"/>
                  </a:cubicBezTo>
                  <a:cubicBezTo>
                    <a:pt x="299894" y="103338"/>
                    <a:pt x="277380" y="119538"/>
                    <a:pt x="258248" y="139210"/>
                  </a:cubicBezTo>
                  <a:cubicBezTo>
                    <a:pt x="266565" y="148544"/>
                    <a:pt x="272145" y="159689"/>
                    <a:pt x="280088" y="169083"/>
                  </a:cubicBezTo>
                  <a:cubicBezTo>
                    <a:pt x="295840" y="156592"/>
                    <a:pt x="311113" y="143503"/>
                    <a:pt x="327044" y="131206"/>
                  </a:cubicBezTo>
                  <a:cubicBezTo>
                    <a:pt x="336947" y="123338"/>
                    <a:pt x="347479" y="116292"/>
                    <a:pt x="357023" y="107960"/>
                  </a:cubicBezTo>
                  <a:cubicBezTo>
                    <a:pt x="366970" y="101004"/>
                    <a:pt x="376514" y="93450"/>
                    <a:pt x="386761" y="86898"/>
                  </a:cubicBezTo>
                  <a:cubicBezTo>
                    <a:pt x="393702" y="81647"/>
                    <a:pt x="400180" y="75768"/>
                    <a:pt x="407674" y="71265"/>
                  </a:cubicBezTo>
                  <a:cubicBezTo>
                    <a:pt x="409320" y="70248"/>
                    <a:pt x="410756" y="68692"/>
                    <a:pt x="412745" y="68408"/>
                  </a:cubicBezTo>
                  <a:cubicBezTo>
                    <a:pt x="413448" y="68273"/>
                    <a:pt x="414121" y="68378"/>
                    <a:pt x="414705" y="68647"/>
                  </a:cubicBezTo>
                  <a:cubicBezTo>
                    <a:pt x="414914" y="68199"/>
                    <a:pt x="415184" y="67810"/>
                    <a:pt x="415543" y="67466"/>
                  </a:cubicBezTo>
                  <a:cubicBezTo>
                    <a:pt x="416036" y="67122"/>
                    <a:pt x="416739" y="67107"/>
                    <a:pt x="417188" y="67570"/>
                  </a:cubicBezTo>
                  <a:cubicBezTo>
                    <a:pt x="418250" y="68827"/>
                    <a:pt x="418071" y="70682"/>
                    <a:pt x="418205" y="72223"/>
                  </a:cubicBezTo>
                  <a:cubicBezTo>
                    <a:pt x="418445" y="77473"/>
                    <a:pt x="418325" y="82724"/>
                    <a:pt x="417906" y="87975"/>
                  </a:cubicBezTo>
                  <a:cubicBezTo>
                    <a:pt x="415303" y="110039"/>
                    <a:pt x="416036" y="132313"/>
                    <a:pt x="413373" y="154348"/>
                  </a:cubicBezTo>
                  <a:cubicBezTo>
                    <a:pt x="408931" y="187812"/>
                    <a:pt x="402932" y="221201"/>
                    <a:pt x="393164" y="253557"/>
                  </a:cubicBezTo>
                  <a:cubicBezTo>
                    <a:pt x="388152" y="271912"/>
                    <a:pt x="384233" y="290775"/>
                    <a:pt x="374734" y="307470"/>
                  </a:cubicBezTo>
                  <a:cubicBezTo>
                    <a:pt x="368571" y="320903"/>
                    <a:pt x="360194" y="332975"/>
                    <a:pt x="350605" y="344209"/>
                  </a:cubicBezTo>
                  <a:cubicBezTo>
                    <a:pt x="341196" y="355788"/>
                    <a:pt x="331024" y="366872"/>
                    <a:pt x="319924" y="376850"/>
                  </a:cubicBezTo>
                  <a:cubicBezTo>
                    <a:pt x="303708" y="392303"/>
                    <a:pt x="285294" y="405781"/>
                    <a:pt x="264665" y="414682"/>
                  </a:cubicBezTo>
                  <a:cubicBezTo>
                    <a:pt x="244141" y="423014"/>
                    <a:pt x="221702" y="426844"/>
                    <a:pt x="199578" y="426230"/>
                  </a:cubicBezTo>
                  <a:cubicBezTo>
                    <a:pt x="188613" y="426096"/>
                    <a:pt x="178141" y="422805"/>
                    <a:pt x="167820" y="419454"/>
                  </a:cubicBezTo>
                  <a:cubicBezTo>
                    <a:pt x="153489" y="415759"/>
                    <a:pt x="140175" y="409177"/>
                    <a:pt x="127490" y="401682"/>
                  </a:cubicBezTo>
                  <a:cubicBezTo>
                    <a:pt x="102374" y="386544"/>
                    <a:pt x="85530" y="361083"/>
                    <a:pt x="75567" y="333992"/>
                  </a:cubicBezTo>
                  <a:cubicBezTo>
                    <a:pt x="70840" y="321905"/>
                    <a:pt x="68446" y="307619"/>
                    <a:pt x="73203" y="295188"/>
                  </a:cubicBezTo>
                  <a:cubicBezTo>
                    <a:pt x="76689" y="286916"/>
                    <a:pt x="81835" y="278329"/>
                    <a:pt x="89703" y="273647"/>
                  </a:cubicBezTo>
                  <a:cubicBezTo>
                    <a:pt x="116300" y="262996"/>
                    <a:pt x="140968" y="268127"/>
                    <a:pt x="164588" y="283161"/>
                  </a:cubicBezTo>
                  <a:cubicBezTo>
                    <a:pt x="194806" y="301830"/>
                    <a:pt x="218666" y="329430"/>
                    <a:pt x="237155" y="359498"/>
                  </a:cubicBezTo>
                  <a:cubicBezTo>
                    <a:pt x="245383" y="375444"/>
                    <a:pt x="254882" y="390867"/>
                    <a:pt x="260731" y="407890"/>
                  </a:cubicBezTo>
                  <a:cubicBezTo>
                    <a:pt x="279145" y="400007"/>
                    <a:pt x="297096" y="387381"/>
                    <a:pt x="313402" y="372572"/>
                  </a:cubicBezTo>
                  <a:cubicBezTo>
                    <a:pt x="313282" y="372347"/>
                    <a:pt x="313177" y="372093"/>
                    <a:pt x="313103" y="371824"/>
                  </a:cubicBezTo>
                  <a:cubicBezTo>
                    <a:pt x="309827" y="359961"/>
                    <a:pt x="306910" y="347710"/>
                    <a:pt x="301479" y="336625"/>
                  </a:cubicBezTo>
                  <a:cubicBezTo>
                    <a:pt x="301046" y="336550"/>
                    <a:pt x="300597" y="336401"/>
                    <a:pt x="300193" y="336131"/>
                  </a:cubicBezTo>
                  <a:cubicBezTo>
                    <a:pt x="298517" y="335129"/>
                    <a:pt x="297650" y="333259"/>
                    <a:pt x="296528" y="331733"/>
                  </a:cubicBezTo>
                  <a:cubicBezTo>
                    <a:pt x="286191" y="316026"/>
                    <a:pt x="277305" y="299467"/>
                    <a:pt x="265503" y="284882"/>
                  </a:cubicBezTo>
                  <a:cubicBezTo>
                    <a:pt x="255914" y="274634"/>
                    <a:pt x="246579" y="263535"/>
                    <a:pt x="235240" y="255307"/>
                  </a:cubicBezTo>
                  <a:cubicBezTo>
                    <a:pt x="219698" y="244522"/>
                    <a:pt x="203901" y="234110"/>
                    <a:pt x="185412" y="229428"/>
                  </a:cubicBezTo>
                  <a:cubicBezTo>
                    <a:pt x="169944" y="225314"/>
                    <a:pt x="154356" y="220602"/>
                    <a:pt x="138216" y="220587"/>
                  </a:cubicBezTo>
                  <a:cubicBezTo>
                    <a:pt x="124468" y="220482"/>
                    <a:pt x="110616" y="220886"/>
                    <a:pt x="97063" y="223295"/>
                  </a:cubicBezTo>
                  <a:cubicBezTo>
                    <a:pt x="85739" y="225554"/>
                    <a:pt x="74864" y="229608"/>
                    <a:pt x="64063" y="233632"/>
                  </a:cubicBezTo>
                  <a:cubicBezTo>
                    <a:pt x="54953" y="236698"/>
                    <a:pt x="46651" y="241485"/>
                    <a:pt x="38334" y="246107"/>
                  </a:cubicBezTo>
                  <a:cubicBezTo>
                    <a:pt x="30136" y="251104"/>
                    <a:pt x="20906" y="255487"/>
                    <a:pt x="15297" y="263565"/>
                  </a:cubicBezTo>
                  <a:cubicBezTo>
                    <a:pt x="8326" y="274874"/>
                    <a:pt x="3210" y="287290"/>
                    <a:pt x="741" y="300304"/>
                  </a:cubicBezTo>
                  <a:cubicBezTo>
                    <a:pt x="-635" y="313468"/>
                    <a:pt x="83" y="326647"/>
                    <a:pt x="1444" y="339767"/>
                  </a:cubicBezTo>
                  <a:cubicBezTo>
                    <a:pt x="2746" y="351479"/>
                    <a:pt x="7189" y="362474"/>
                    <a:pt x="11647" y="373290"/>
                  </a:cubicBezTo>
                  <a:cubicBezTo>
                    <a:pt x="15596" y="383133"/>
                    <a:pt x="20457" y="392722"/>
                    <a:pt x="26770" y="401234"/>
                  </a:cubicBezTo>
                  <a:cubicBezTo>
                    <a:pt x="44646" y="426829"/>
                    <a:pt x="67070" y="449866"/>
                    <a:pt x="94969" y="464361"/>
                  </a:cubicBezTo>
                  <a:cubicBezTo>
                    <a:pt x="105605" y="469836"/>
                    <a:pt x="116495" y="474997"/>
                    <a:pt x="127879" y="478737"/>
                  </a:cubicBezTo>
                  <a:cubicBezTo>
                    <a:pt x="143152" y="483269"/>
                    <a:pt x="159084" y="485588"/>
                    <a:pt x="174970" y="486515"/>
                  </a:cubicBezTo>
                  <a:cubicBezTo>
                    <a:pt x="193026" y="487024"/>
                    <a:pt x="210947" y="484272"/>
                    <a:pt x="228823" y="482162"/>
                  </a:cubicBezTo>
                  <a:cubicBezTo>
                    <a:pt x="239743" y="480831"/>
                    <a:pt x="250379" y="477974"/>
                    <a:pt x="260880" y="474728"/>
                  </a:cubicBezTo>
                  <a:cubicBezTo>
                    <a:pt x="279115" y="469746"/>
                    <a:pt x="296872" y="463045"/>
                    <a:pt x="313596" y="454249"/>
                  </a:cubicBezTo>
                  <a:cubicBezTo>
                    <a:pt x="357651" y="433560"/>
                    <a:pt x="396470" y="400575"/>
                    <a:pt x="421048" y="358316"/>
                  </a:cubicBezTo>
                  <a:cubicBezTo>
                    <a:pt x="428931" y="346064"/>
                    <a:pt x="434720" y="332855"/>
                    <a:pt x="440210" y="319452"/>
                  </a:cubicBezTo>
                  <a:cubicBezTo>
                    <a:pt x="444997" y="308293"/>
                    <a:pt x="449814" y="297058"/>
                    <a:pt x="453030" y="285315"/>
                  </a:cubicBezTo>
                  <a:cubicBezTo>
                    <a:pt x="463008" y="244312"/>
                    <a:pt x="466912" y="201933"/>
                    <a:pt x="464953" y="159793"/>
                  </a:cubicBezTo>
                  <a:cubicBezTo>
                    <a:pt x="464698" y="141618"/>
                    <a:pt x="462065" y="123637"/>
                    <a:pt x="460944" y="105522"/>
                  </a:cubicBezTo>
                  <a:cubicBezTo>
                    <a:pt x="461303" y="97698"/>
                    <a:pt x="452581" y="63561"/>
                    <a:pt x="461617" y="62783"/>
                  </a:cubicBezTo>
                  <a:cubicBezTo>
                    <a:pt x="464279" y="62604"/>
                    <a:pt x="466508" y="64623"/>
                    <a:pt x="468677" y="65910"/>
                  </a:cubicBezTo>
                  <a:cubicBezTo>
                    <a:pt x="475185" y="70009"/>
                    <a:pt x="480151" y="75947"/>
                    <a:pt x="486404" y="80345"/>
                  </a:cubicBezTo>
                  <a:cubicBezTo>
                    <a:pt x="511116" y="97459"/>
                    <a:pt x="534991" y="115858"/>
                    <a:pt x="558372" y="134752"/>
                  </a:cubicBezTo>
                  <a:cubicBezTo>
                    <a:pt x="564386" y="140361"/>
                    <a:pt x="569980" y="145373"/>
                    <a:pt x="576203" y="150489"/>
                  </a:cubicBezTo>
                  <a:cubicBezTo>
                    <a:pt x="582486" y="156039"/>
                    <a:pt x="587722" y="162636"/>
                    <a:pt x="594050" y="168141"/>
                  </a:cubicBezTo>
                  <a:cubicBezTo>
                    <a:pt x="602935" y="177086"/>
                    <a:pt x="610939" y="187228"/>
                    <a:pt x="622532" y="192898"/>
                  </a:cubicBezTo>
                  <a:cubicBezTo>
                    <a:pt x="628830" y="187139"/>
                    <a:pt x="635920" y="182277"/>
                    <a:pt x="641754" y="176024"/>
                  </a:cubicBezTo>
                  <a:cubicBezTo>
                    <a:pt x="624327" y="160212"/>
                    <a:pt x="609383" y="142052"/>
                    <a:pt x="591656" y="1266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2"/>
            <p:cNvSpPr/>
            <p:nvPr/>
          </p:nvSpPr>
          <p:spPr>
            <a:xfrm>
              <a:off x="6975531" y="4884941"/>
              <a:ext cx="233033" cy="281725"/>
            </a:xfrm>
            <a:custGeom>
              <a:avLst/>
              <a:gdLst/>
              <a:ahLst/>
              <a:cxnLst/>
              <a:rect l="l" t="t" r="r" b="b"/>
              <a:pathLst>
                <a:path w="233033" h="281725" extrusionOk="0">
                  <a:moveTo>
                    <a:pt x="176203" y="24668"/>
                  </a:moveTo>
                  <a:cubicBezTo>
                    <a:pt x="171850" y="26014"/>
                    <a:pt x="167497" y="27360"/>
                    <a:pt x="163114" y="28632"/>
                  </a:cubicBezTo>
                  <a:cubicBezTo>
                    <a:pt x="169502" y="45416"/>
                    <a:pt x="146869" y="85551"/>
                    <a:pt x="138626" y="99314"/>
                  </a:cubicBezTo>
                  <a:cubicBezTo>
                    <a:pt x="131296" y="112388"/>
                    <a:pt x="124490" y="125761"/>
                    <a:pt x="115155" y="137564"/>
                  </a:cubicBezTo>
                  <a:cubicBezTo>
                    <a:pt x="108124" y="146884"/>
                    <a:pt x="101542" y="156607"/>
                    <a:pt x="93494" y="165104"/>
                  </a:cubicBezTo>
                  <a:cubicBezTo>
                    <a:pt x="82873" y="175770"/>
                    <a:pt x="72462" y="186750"/>
                    <a:pt x="60719" y="196189"/>
                  </a:cubicBezTo>
                  <a:cubicBezTo>
                    <a:pt x="41182" y="211687"/>
                    <a:pt x="19896" y="224821"/>
                    <a:pt x="0" y="239780"/>
                  </a:cubicBezTo>
                  <a:cubicBezTo>
                    <a:pt x="16156" y="255292"/>
                    <a:pt x="34795" y="268008"/>
                    <a:pt x="52521" y="281725"/>
                  </a:cubicBezTo>
                  <a:cubicBezTo>
                    <a:pt x="52880" y="281336"/>
                    <a:pt x="53284" y="281022"/>
                    <a:pt x="53703" y="280828"/>
                  </a:cubicBezTo>
                  <a:cubicBezTo>
                    <a:pt x="58176" y="277806"/>
                    <a:pt x="62469" y="274515"/>
                    <a:pt x="66658" y="271104"/>
                  </a:cubicBezTo>
                  <a:cubicBezTo>
                    <a:pt x="81108" y="259257"/>
                    <a:pt x="94407" y="246152"/>
                    <a:pt x="107616" y="232943"/>
                  </a:cubicBezTo>
                  <a:cubicBezTo>
                    <a:pt x="126749" y="211253"/>
                    <a:pt x="145447" y="188754"/>
                    <a:pt x="160721" y="164221"/>
                  </a:cubicBezTo>
                  <a:cubicBezTo>
                    <a:pt x="175052" y="144894"/>
                    <a:pt x="185613" y="123861"/>
                    <a:pt x="197146" y="102919"/>
                  </a:cubicBezTo>
                  <a:cubicBezTo>
                    <a:pt x="214229" y="75529"/>
                    <a:pt x="220348" y="43471"/>
                    <a:pt x="229996" y="13149"/>
                  </a:cubicBezTo>
                  <a:cubicBezTo>
                    <a:pt x="231193" y="8811"/>
                    <a:pt x="232151" y="4413"/>
                    <a:pt x="233033" y="0"/>
                  </a:cubicBezTo>
                  <a:cubicBezTo>
                    <a:pt x="230176" y="1526"/>
                    <a:pt x="227274" y="2977"/>
                    <a:pt x="224357" y="4368"/>
                  </a:cubicBezTo>
                  <a:cubicBezTo>
                    <a:pt x="208889" y="12416"/>
                    <a:pt x="193002" y="19791"/>
                    <a:pt x="176203" y="24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Bong bóng Ý nghĩ: Hình đám mây 4">
            <a:extLst>
              <a:ext uri="{FF2B5EF4-FFF2-40B4-BE49-F238E27FC236}">
                <a16:creationId xmlns:a16="http://schemas.microsoft.com/office/drawing/2014/main" id="{1487AD75-0192-73A9-4D2D-BF847EDD139D}"/>
              </a:ext>
            </a:extLst>
          </p:cNvPr>
          <p:cNvSpPr/>
          <p:nvPr/>
        </p:nvSpPr>
        <p:spPr>
          <a:xfrm>
            <a:off x="87549" y="-15892"/>
            <a:ext cx="6799945" cy="2307772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/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Làm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0,5+4,5 :3−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9061BA00-47C4-5071-BB41-1625E049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3" y="337529"/>
                <a:ext cx="5480441" cy="1367747"/>
              </a:xfrm>
              <a:prstGeom prst="rect">
                <a:avLst/>
              </a:prstGeom>
              <a:blipFill>
                <a:blip r:embed="rId3"/>
                <a:stretch>
                  <a:fillRect b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ũi tên: Phải 5">
            <a:extLst>
              <a:ext uri="{FF2B5EF4-FFF2-40B4-BE49-F238E27FC236}">
                <a16:creationId xmlns:a16="http://schemas.microsoft.com/office/drawing/2014/main" id="{6FBC485F-1479-0BC2-1D3B-B27A14B434A5}"/>
              </a:ext>
            </a:extLst>
          </p:cNvPr>
          <p:cNvSpPr/>
          <p:nvPr/>
        </p:nvSpPr>
        <p:spPr>
          <a:xfrm>
            <a:off x="212671" y="3421757"/>
            <a:ext cx="839611" cy="57518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77E06D84-C848-87ED-C785-90ADB36EFF8B}"/>
              </a:ext>
            </a:extLst>
          </p:cNvPr>
          <p:cNvSpPr txBox="1"/>
          <p:nvPr/>
        </p:nvSpPr>
        <p:spPr>
          <a:xfrm>
            <a:off x="1102692" y="3143426"/>
            <a:ext cx="6531097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trừ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chia.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B35D462-CB18-4B01-8B97-852C1B4D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94546" y="856343"/>
            <a:ext cx="1952660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/>
      <p:bldP spid="6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528225" y="94463"/>
            <a:ext cx="2344994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"/>
          <p:cNvSpPr/>
          <p:nvPr/>
        </p:nvSpPr>
        <p:spPr>
          <a:xfrm>
            <a:off x="7390266" y="3101331"/>
            <a:ext cx="1720002" cy="2002630"/>
          </a:xfrm>
          <a:custGeom>
            <a:avLst/>
            <a:gdLst/>
            <a:ahLst/>
            <a:cxnLst/>
            <a:rect l="l" t="t" r="r" b="b"/>
            <a:pathLst>
              <a:path w="5718238" h="5402816" extrusionOk="0">
                <a:moveTo>
                  <a:pt x="5700341" y="4195759"/>
                </a:moveTo>
                <a:cubicBezTo>
                  <a:pt x="5632297" y="4175529"/>
                  <a:pt x="5403463" y="4289252"/>
                  <a:pt x="5335419" y="4327197"/>
                </a:cubicBezTo>
                <a:cubicBezTo>
                  <a:pt x="5255939" y="4374172"/>
                  <a:pt x="5174629" y="4419204"/>
                  <a:pt x="5100524" y="4474522"/>
                </a:cubicBezTo>
                <a:cubicBezTo>
                  <a:pt x="5033509" y="4528469"/>
                  <a:pt x="4968553" y="4585044"/>
                  <a:pt x="4899594" y="4636591"/>
                </a:cubicBezTo>
                <a:cubicBezTo>
                  <a:pt x="4875007" y="4585501"/>
                  <a:pt x="4865629" y="4528240"/>
                  <a:pt x="4836124" y="4478980"/>
                </a:cubicBezTo>
                <a:cubicBezTo>
                  <a:pt x="4775742" y="4373943"/>
                  <a:pt x="4706555" y="4273708"/>
                  <a:pt x="4632793" y="4177701"/>
                </a:cubicBezTo>
                <a:cubicBezTo>
                  <a:pt x="4594711" y="4131412"/>
                  <a:pt x="4548509" y="4092209"/>
                  <a:pt x="4497963" y="4060206"/>
                </a:cubicBezTo>
                <a:cubicBezTo>
                  <a:pt x="4684712" y="3899395"/>
                  <a:pt x="4766594" y="3687494"/>
                  <a:pt x="4758474" y="3404388"/>
                </a:cubicBezTo>
                <a:cubicBezTo>
                  <a:pt x="4842757" y="3363814"/>
                  <a:pt x="4924868" y="3318211"/>
                  <a:pt x="4995656" y="3256492"/>
                </a:cubicBezTo>
                <a:cubicBezTo>
                  <a:pt x="5103841" y="3155913"/>
                  <a:pt x="5188124" y="3016704"/>
                  <a:pt x="5181949" y="2864921"/>
                </a:cubicBezTo>
                <a:cubicBezTo>
                  <a:pt x="5181720" y="2729026"/>
                  <a:pt x="5164452" y="2590502"/>
                  <a:pt x="5101439" y="2468322"/>
                </a:cubicBezTo>
                <a:cubicBezTo>
                  <a:pt x="5056038" y="2365229"/>
                  <a:pt x="4993598" y="2271965"/>
                  <a:pt x="4923953" y="2183844"/>
                </a:cubicBezTo>
                <a:cubicBezTo>
                  <a:pt x="4856023" y="2077779"/>
                  <a:pt x="4754929" y="1997774"/>
                  <a:pt x="4640455" y="1946799"/>
                </a:cubicBezTo>
                <a:cubicBezTo>
                  <a:pt x="4723251" y="1773529"/>
                  <a:pt x="4726568" y="1618661"/>
                  <a:pt x="4636910" y="1479451"/>
                </a:cubicBezTo>
                <a:cubicBezTo>
                  <a:pt x="4648231" y="1449963"/>
                  <a:pt x="4659439" y="1420475"/>
                  <a:pt x="4672247" y="1391559"/>
                </a:cubicBezTo>
                <a:cubicBezTo>
                  <a:pt x="4724623" y="1280580"/>
                  <a:pt x="4785006" y="1173486"/>
                  <a:pt x="4839098" y="1063193"/>
                </a:cubicBezTo>
                <a:cubicBezTo>
                  <a:pt x="4852020" y="1037934"/>
                  <a:pt x="4865058" y="1012789"/>
                  <a:pt x="4878209" y="987530"/>
                </a:cubicBezTo>
                <a:cubicBezTo>
                  <a:pt x="4902453" y="940327"/>
                  <a:pt x="4923953" y="887066"/>
                  <a:pt x="4975529" y="863978"/>
                </a:cubicBezTo>
                <a:cubicBezTo>
                  <a:pt x="5025504" y="835862"/>
                  <a:pt x="5067246" y="796088"/>
                  <a:pt x="5110817" y="759400"/>
                </a:cubicBezTo>
                <a:cubicBezTo>
                  <a:pt x="5151643" y="721454"/>
                  <a:pt x="5196244" y="687166"/>
                  <a:pt x="5231466" y="643734"/>
                </a:cubicBezTo>
                <a:cubicBezTo>
                  <a:pt x="5294250" y="567386"/>
                  <a:pt x="5267032" y="504524"/>
                  <a:pt x="5164909" y="528183"/>
                </a:cubicBezTo>
                <a:cubicBezTo>
                  <a:pt x="5243245" y="420290"/>
                  <a:pt x="5189267" y="347713"/>
                  <a:pt x="5067703" y="412060"/>
                </a:cubicBezTo>
                <a:cubicBezTo>
                  <a:pt x="5114590" y="321997"/>
                  <a:pt x="5061299" y="233762"/>
                  <a:pt x="4963864" y="303710"/>
                </a:cubicBezTo>
                <a:cubicBezTo>
                  <a:pt x="4875464" y="363371"/>
                  <a:pt x="4823202" y="454692"/>
                  <a:pt x="4766708" y="542470"/>
                </a:cubicBezTo>
                <a:cubicBezTo>
                  <a:pt x="4741434" y="481551"/>
                  <a:pt x="4715818" y="412060"/>
                  <a:pt x="4656008" y="376858"/>
                </a:cubicBezTo>
                <a:cubicBezTo>
                  <a:pt x="4627418" y="361885"/>
                  <a:pt x="4583618" y="356857"/>
                  <a:pt x="4563147" y="387144"/>
                </a:cubicBezTo>
                <a:cubicBezTo>
                  <a:pt x="4547366" y="420404"/>
                  <a:pt x="4560060" y="459950"/>
                  <a:pt x="4560861" y="495266"/>
                </a:cubicBezTo>
                <a:cubicBezTo>
                  <a:pt x="4568179" y="591616"/>
                  <a:pt x="4599400" y="689566"/>
                  <a:pt x="4670989" y="757457"/>
                </a:cubicBezTo>
                <a:cubicBezTo>
                  <a:pt x="4623873" y="841005"/>
                  <a:pt x="4590594" y="930612"/>
                  <a:pt x="4554571" y="1019189"/>
                </a:cubicBezTo>
                <a:cubicBezTo>
                  <a:pt x="4515803" y="1106853"/>
                  <a:pt x="4457479" y="1186402"/>
                  <a:pt x="4428661" y="1278179"/>
                </a:cubicBezTo>
                <a:cubicBezTo>
                  <a:pt x="4322192" y="1203317"/>
                  <a:pt x="4203486" y="1145370"/>
                  <a:pt x="4076775" y="1114739"/>
                </a:cubicBezTo>
                <a:cubicBezTo>
                  <a:pt x="3933597" y="1075422"/>
                  <a:pt x="3777724" y="1061478"/>
                  <a:pt x="3633974" y="1104339"/>
                </a:cubicBezTo>
                <a:cubicBezTo>
                  <a:pt x="3605727" y="1047420"/>
                  <a:pt x="3581712" y="987644"/>
                  <a:pt x="3543058" y="936669"/>
                </a:cubicBezTo>
                <a:cubicBezTo>
                  <a:pt x="3472841" y="849006"/>
                  <a:pt x="3379066" y="778715"/>
                  <a:pt x="3272368" y="742256"/>
                </a:cubicBezTo>
                <a:cubicBezTo>
                  <a:pt x="3205811" y="719854"/>
                  <a:pt x="3134450" y="717682"/>
                  <a:pt x="3064805" y="716539"/>
                </a:cubicBezTo>
                <a:cubicBezTo>
                  <a:pt x="3015402" y="716654"/>
                  <a:pt x="2965541" y="719854"/>
                  <a:pt x="2918425" y="735969"/>
                </a:cubicBezTo>
                <a:cubicBezTo>
                  <a:pt x="2811499" y="768314"/>
                  <a:pt x="2729274" y="842034"/>
                  <a:pt x="2660200" y="927412"/>
                </a:cubicBezTo>
                <a:cubicBezTo>
                  <a:pt x="2657913" y="930155"/>
                  <a:pt x="2655740" y="933012"/>
                  <a:pt x="2653453" y="935869"/>
                </a:cubicBezTo>
                <a:cubicBezTo>
                  <a:pt x="2618573" y="979872"/>
                  <a:pt x="2586896" y="1026619"/>
                  <a:pt x="2557048" y="1072336"/>
                </a:cubicBezTo>
                <a:cubicBezTo>
                  <a:pt x="2501583" y="933012"/>
                  <a:pt x="2375673" y="827176"/>
                  <a:pt x="2225748" y="807517"/>
                </a:cubicBezTo>
                <a:cubicBezTo>
                  <a:pt x="2124653" y="779972"/>
                  <a:pt x="2018070" y="782373"/>
                  <a:pt x="1914689" y="793802"/>
                </a:cubicBezTo>
                <a:cubicBezTo>
                  <a:pt x="1862998" y="798717"/>
                  <a:pt x="1807991" y="799288"/>
                  <a:pt x="1756301" y="811289"/>
                </a:cubicBezTo>
                <a:cubicBezTo>
                  <a:pt x="1650060" y="835634"/>
                  <a:pt x="1545421" y="873122"/>
                  <a:pt x="1455649" y="935984"/>
                </a:cubicBezTo>
                <a:cubicBezTo>
                  <a:pt x="1398697" y="977587"/>
                  <a:pt x="1348379" y="1027762"/>
                  <a:pt x="1306523" y="1084108"/>
                </a:cubicBezTo>
                <a:cubicBezTo>
                  <a:pt x="1297603" y="1070508"/>
                  <a:pt x="1288912" y="1056678"/>
                  <a:pt x="1280106" y="1042848"/>
                </a:cubicBezTo>
                <a:cubicBezTo>
                  <a:pt x="1247399" y="993931"/>
                  <a:pt x="1222355" y="940670"/>
                  <a:pt x="1188618" y="892438"/>
                </a:cubicBezTo>
                <a:cubicBezTo>
                  <a:pt x="1163802" y="857007"/>
                  <a:pt x="1135555" y="823976"/>
                  <a:pt x="1110968" y="788430"/>
                </a:cubicBezTo>
                <a:cubicBezTo>
                  <a:pt x="1065910" y="727854"/>
                  <a:pt x="1022682" y="666250"/>
                  <a:pt x="981170" y="603274"/>
                </a:cubicBezTo>
                <a:cubicBezTo>
                  <a:pt x="963673" y="574701"/>
                  <a:pt x="935998" y="551385"/>
                  <a:pt x="922046" y="521325"/>
                </a:cubicBezTo>
                <a:cubicBezTo>
                  <a:pt x="918958" y="475836"/>
                  <a:pt x="936569" y="431833"/>
                  <a:pt x="944575" y="387487"/>
                </a:cubicBezTo>
                <a:cubicBezTo>
                  <a:pt x="953609" y="347599"/>
                  <a:pt x="960928" y="307596"/>
                  <a:pt x="965502" y="266907"/>
                </a:cubicBezTo>
                <a:cubicBezTo>
                  <a:pt x="968133" y="224733"/>
                  <a:pt x="975566" y="179587"/>
                  <a:pt x="959327" y="139355"/>
                </a:cubicBezTo>
                <a:cubicBezTo>
                  <a:pt x="938857" y="80265"/>
                  <a:pt x="876187" y="92952"/>
                  <a:pt x="845196" y="135584"/>
                </a:cubicBezTo>
                <a:cubicBezTo>
                  <a:pt x="816720" y="172615"/>
                  <a:pt x="807114" y="219132"/>
                  <a:pt x="794649" y="263136"/>
                </a:cubicBezTo>
                <a:cubicBezTo>
                  <a:pt x="745703" y="172501"/>
                  <a:pt x="690810" y="81180"/>
                  <a:pt x="614189" y="10889"/>
                </a:cubicBezTo>
                <a:cubicBezTo>
                  <a:pt x="547860" y="-29228"/>
                  <a:pt x="522816" y="50549"/>
                  <a:pt x="526018" y="103467"/>
                </a:cubicBezTo>
                <a:cubicBezTo>
                  <a:pt x="407427" y="-52658"/>
                  <a:pt x="389472" y="144956"/>
                  <a:pt x="432929" y="237419"/>
                </a:cubicBezTo>
                <a:cubicBezTo>
                  <a:pt x="340183" y="153756"/>
                  <a:pt x="282660" y="226790"/>
                  <a:pt x="326231" y="325311"/>
                </a:cubicBezTo>
                <a:cubicBezTo>
                  <a:pt x="344300" y="365086"/>
                  <a:pt x="370946" y="399831"/>
                  <a:pt x="396562" y="435034"/>
                </a:cubicBezTo>
                <a:cubicBezTo>
                  <a:pt x="434415" y="492523"/>
                  <a:pt x="463463" y="554814"/>
                  <a:pt x="492739" y="618932"/>
                </a:cubicBezTo>
                <a:cubicBezTo>
                  <a:pt x="530363" y="698024"/>
                  <a:pt x="571304" y="775629"/>
                  <a:pt x="622880" y="846606"/>
                </a:cubicBezTo>
                <a:cubicBezTo>
                  <a:pt x="662335" y="905353"/>
                  <a:pt x="698129" y="966386"/>
                  <a:pt x="738041" y="1024904"/>
                </a:cubicBezTo>
                <a:cubicBezTo>
                  <a:pt x="775322" y="1077251"/>
                  <a:pt x="818893" y="1124683"/>
                  <a:pt x="857432" y="1176115"/>
                </a:cubicBezTo>
                <a:cubicBezTo>
                  <a:pt x="953609" y="1312811"/>
                  <a:pt x="1044411" y="1454535"/>
                  <a:pt x="1158199" y="1578087"/>
                </a:cubicBezTo>
                <a:cubicBezTo>
                  <a:pt x="1162888" y="1582430"/>
                  <a:pt x="1168834" y="1584830"/>
                  <a:pt x="1174781" y="1585173"/>
                </a:cubicBezTo>
                <a:cubicBezTo>
                  <a:pt x="1175925" y="1620375"/>
                  <a:pt x="1177068" y="1655463"/>
                  <a:pt x="1176268" y="1690437"/>
                </a:cubicBezTo>
                <a:cubicBezTo>
                  <a:pt x="985058" y="1681751"/>
                  <a:pt x="795335" y="1751813"/>
                  <a:pt x="643808" y="1866221"/>
                </a:cubicBezTo>
                <a:cubicBezTo>
                  <a:pt x="523044" y="1964514"/>
                  <a:pt x="439104" y="2105324"/>
                  <a:pt x="416461" y="2259964"/>
                </a:cubicBezTo>
                <a:cubicBezTo>
                  <a:pt x="395190" y="2409232"/>
                  <a:pt x="435788" y="2583758"/>
                  <a:pt x="511608" y="2713253"/>
                </a:cubicBezTo>
                <a:cubicBezTo>
                  <a:pt x="555179" y="2779087"/>
                  <a:pt x="604926" y="2841262"/>
                  <a:pt x="659247" y="2898409"/>
                </a:cubicBezTo>
                <a:cubicBezTo>
                  <a:pt x="705791" y="2942070"/>
                  <a:pt x="760570" y="2975558"/>
                  <a:pt x="805856" y="3020818"/>
                </a:cubicBezTo>
                <a:cubicBezTo>
                  <a:pt x="672398" y="3113853"/>
                  <a:pt x="569932" y="3270093"/>
                  <a:pt x="581253" y="3437305"/>
                </a:cubicBezTo>
                <a:cubicBezTo>
                  <a:pt x="585027" y="3577772"/>
                  <a:pt x="650441" y="3689666"/>
                  <a:pt x="757596" y="3777444"/>
                </a:cubicBezTo>
                <a:cubicBezTo>
                  <a:pt x="886709" y="3886251"/>
                  <a:pt x="1059964" y="3936998"/>
                  <a:pt x="1227386" y="3934369"/>
                </a:cubicBezTo>
                <a:cubicBezTo>
                  <a:pt x="1324364" y="3933569"/>
                  <a:pt x="1424428" y="3933112"/>
                  <a:pt x="1516488" y="3899166"/>
                </a:cubicBezTo>
                <a:cubicBezTo>
                  <a:pt x="1525522" y="3916882"/>
                  <a:pt x="1534671" y="3934712"/>
                  <a:pt x="1543934" y="3952427"/>
                </a:cubicBezTo>
                <a:cubicBezTo>
                  <a:pt x="1512714" y="3964543"/>
                  <a:pt x="1486297" y="3987973"/>
                  <a:pt x="1460452" y="4008774"/>
                </a:cubicBezTo>
                <a:cubicBezTo>
                  <a:pt x="1353983" y="4109467"/>
                  <a:pt x="1246370" y="4210617"/>
                  <a:pt x="1161858" y="4331198"/>
                </a:cubicBezTo>
                <a:cubicBezTo>
                  <a:pt x="1095758" y="4421375"/>
                  <a:pt x="1022225" y="4506981"/>
                  <a:pt x="969162" y="4605960"/>
                </a:cubicBezTo>
                <a:cubicBezTo>
                  <a:pt x="924447" y="4685623"/>
                  <a:pt x="883163" y="4767114"/>
                  <a:pt x="838906" y="4846891"/>
                </a:cubicBezTo>
                <a:cubicBezTo>
                  <a:pt x="804941" y="4909181"/>
                  <a:pt x="809287" y="4913753"/>
                  <a:pt x="742043" y="4880722"/>
                </a:cubicBezTo>
                <a:cubicBezTo>
                  <a:pt x="660962" y="4841863"/>
                  <a:pt x="579881" y="4803117"/>
                  <a:pt x="496970" y="4768372"/>
                </a:cubicBezTo>
                <a:cubicBezTo>
                  <a:pt x="429155" y="4743112"/>
                  <a:pt x="357909" y="4726540"/>
                  <a:pt x="291694" y="4696938"/>
                </a:cubicBezTo>
                <a:cubicBezTo>
                  <a:pt x="240118" y="4674193"/>
                  <a:pt x="186026" y="4657392"/>
                  <a:pt x="131248" y="4644248"/>
                </a:cubicBezTo>
                <a:cubicBezTo>
                  <a:pt x="97168" y="4638191"/>
                  <a:pt x="64004" y="4621961"/>
                  <a:pt x="29239" y="4622418"/>
                </a:cubicBezTo>
                <a:cubicBezTo>
                  <a:pt x="17917" y="4624361"/>
                  <a:pt x="7282" y="4632590"/>
                  <a:pt x="3050" y="4643448"/>
                </a:cubicBezTo>
                <a:cubicBezTo>
                  <a:pt x="-13532" y="4701510"/>
                  <a:pt x="41361" y="4748370"/>
                  <a:pt x="74525" y="4789059"/>
                </a:cubicBezTo>
                <a:cubicBezTo>
                  <a:pt x="109405" y="4832147"/>
                  <a:pt x="148745" y="4871122"/>
                  <a:pt x="188885" y="4909181"/>
                </a:cubicBezTo>
                <a:cubicBezTo>
                  <a:pt x="227081" y="4948956"/>
                  <a:pt x="261961" y="4991816"/>
                  <a:pt x="304503" y="5027133"/>
                </a:cubicBezTo>
                <a:cubicBezTo>
                  <a:pt x="362598" y="5078908"/>
                  <a:pt x="418062" y="5138455"/>
                  <a:pt x="483362" y="5182344"/>
                </a:cubicBezTo>
                <a:cubicBezTo>
                  <a:pt x="555179" y="5237891"/>
                  <a:pt x="636261" y="5279379"/>
                  <a:pt x="712310" y="5328640"/>
                </a:cubicBezTo>
                <a:cubicBezTo>
                  <a:pt x="744788" y="5351727"/>
                  <a:pt x="778295" y="5373215"/>
                  <a:pt x="811917" y="5394473"/>
                </a:cubicBezTo>
                <a:cubicBezTo>
                  <a:pt x="818779" y="5398816"/>
                  <a:pt x="826212" y="5402703"/>
                  <a:pt x="834560" y="5402817"/>
                </a:cubicBezTo>
                <a:cubicBezTo>
                  <a:pt x="901118" y="5397331"/>
                  <a:pt x="909809" y="5313668"/>
                  <a:pt x="935311" y="5265321"/>
                </a:cubicBezTo>
                <a:cubicBezTo>
                  <a:pt x="954410" y="5221661"/>
                  <a:pt x="973050" y="5179144"/>
                  <a:pt x="995579" y="5136855"/>
                </a:cubicBezTo>
                <a:cubicBezTo>
                  <a:pt x="1050014" y="5026219"/>
                  <a:pt x="1126635" y="4929069"/>
                  <a:pt x="1193879" y="4826433"/>
                </a:cubicBezTo>
                <a:cubicBezTo>
                  <a:pt x="1257920" y="4711453"/>
                  <a:pt x="1338087" y="4605960"/>
                  <a:pt x="1424200" y="4506410"/>
                </a:cubicBezTo>
                <a:cubicBezTo>
                  <a:pt x="1503337" y="4408003"/>
                  <a:pt x="1593109" y="4319197"/>
                  <a:pt x="1690429" y="4238734"/>
                </a:cubicBezTo>
                <a:cubicBezTo>
                  <a:pt x="1699349" y="4229019"/>
                  <a:pt x="1715588" y="4218046"/>
                  <a:pt x="1726110" y="4205703"/>
                </a:cubicBezTo>
                <a:cubicBezTo>
                  <a:pt x="1844243" y="4301710"/>
                  <a:pt x="1988908" y="4359771"/>
                  <a:pt x="2137919" y="4387202"/>
                </a:cubicBezTo>
                <a:cubicBezTo>
                  <a:pt x="2233524" y="4406403"/>
                  <a:pt x="2330616" y="4421947"/>
                  <a:pt x="2428279" y="4425261"/>
                </a:cubicBezTo>
                <a:cubicBezTo>
                  <a:pt x="2625778" y="4424804"/>
                  <a:pt x="2828424" y="4430862"/>
                  <a:pt x="3017803" y="4366514"/>
                </a:cubicBezTo>
                <a:cubicBezTo>
                  <a:pt x="3112265" y="4339655"/>
                  <a:pt x="3198950" y="4293138"/>
                  <a:pt x="3274999" y="4231305"/>
                </a:cubicBezTo>
                <a:cubicBezTo>
                  <a:pt x="3311022" y="4202503"/>
                  <a:pt x="3340070" y="4166271"/>
                  <a:pt x="3374492" y="4135640"/>
                </a:cubicBezTo>
                <a:cubicBezTo>
                  <a:pt x="3481876" y="4200331"/>
                  <a:pt x="3594634" y="4262507"/>
                  <a:pt x="3717914" y="4290395"/>
                </a:cubicBezTo>
                <a:cubicBezTo>
                  <a:pt x="3793277" y="4303881"/>
                  <a:pt x="3870584" y="4297824"/>
                  <a:pt x="3946748" y="4294852"/>
                </a:cubicBezTo>
                <a:cubicBezTo>
                  <a:pt x="4070371" y="4291538"/>
                  <a:pt x="4189420" y="4249934"/>
                  <a:pt x="4298062" y="4192902"/>
                </a:cubicBezTo>
                <a:cubicBezTo>
                  <a:pt x="4303780" y="4189930"/>
                  <a:pt x="4309383" y="4186844"/>
                  <a:pt x="4315101" y="4183758"/>
                </a:cubicBezTo>
                <a:cubicBezTo>
                  <a:pt x="4412879" y="4318739"/>
                  <a:pt x="4503681" y="4461150"/>
                  <a:pt x="4565778" y="4616361"/>
                </a:cubicBezTo>
                <a:cubicBezTo>
                  <a:pt x="4623186" y="4760371"/>
                  <a:pt x="4669502" y="4909067"/>
                  <a:pt x="4736975" y="5048849"/>
                </a:cubicBezTo>
                <a:cubicBezTo>
                  <a:pt x="4745895" y="5069307"/>
                  <a:pt x="4753900" y="5090109"/>
                  <a:pt x="4761562" y="5111024"/>
                </a:cubicBezTo>
                <a:cubicBezTo>
                  <a:pt x="4765793" y="5124968"/>
                  <a:pt x="4772197" y="5139712"/>
                  <a:pt x="4786492" y="5145655"/>
                </a:cubicBezTo>
                <a:cubicBezTo>
                  <a:pt x="4849733" y="5166800"/>
                  <a:pt x="4929099" y="5058792"/>
                  <a:pt x="4976902" y="5022904"/>
                </a:cubicBezTo>
                <a:cubicBezTo>
                  <a:pt x="5022874" y="4983930"/>
                  <a:pt x="5073535" y="4943470"/>
                  <a:pt x="5116420" y="4900038"/>
                </a:cubicBezTo>
                <a:cubicBezTo>
                  <a:pt x="5207794" y="4816146"/>
                  <a:pt x="5298595" y="4731797"/>
                  <a:pt x="5383450" y="4641163"/>
                </a:cubicBezTo>
                <a:cubicBezTo>
                  <a:pt x="5443261" y="4578987"/>
                  <a:pt x="5495180" y="4509725"/>
                  <a:pt x="5553275" y="4445834"/>
                </a:cubicBezTo>
                <a:cubicBezTo>
                  <a:pt x="5604965" y="4383887"/>
                  <a:pt x="5641218" y="4311653"/>
                  <a:pt x="5699998" y="4252906"/>
                </a:cubicBezTo>
                <a:cubicBezTo>
                  <a:pt x="5720697" y="4236791"/>
                  <a:pt x="5727559" y="4208789"/>
                  <a:pt x="5700341" y="41957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1545543" y="685931"/>
                </a:moveTo>
                <a:cubicBezTo>
                  <a:pt x="1490866" y="673677"/>
                  <a:pt x="1434592" y="671348"/>
                  <a:pt x="1379053" y="665316"/>
                </a:cubicBezTo>
                <a:cubicBezTo>
                  <a:pt x="1274202" y="654115"/>
                  <a:pt x="1168680" y="648148"/>
                  <a:pt x="1063254" y="652775"/>
                </a:cubicBezTo>
                <a:cubicBezTo>
                  <a:pt x="1101931" y="614991"/>
                  <a:pt x="1142172" y="578739"/>
                  <a:pt x="1182317" y="542455"/>
                </a:cubicBezTo>
                <a:cubicBezTo>
                  <a:pt x="1202566" y="522638"/>
                  <a:pt x="1224156" y="504257"/>
                  <a:pt x="1245266" y="485333"/>
                </a:cubicBezTo>
                <a:cubicBezTo>
                  <a:pt x="1265291" y="466537"/>
                  <a:pt x="1285092" y="447517"/>
                  <a:pt x="1305948" y="429615"/>
                </a:cubicBezTo>
                <a:cubicBezTo>
                  <a:pt x="1324791" y="412286"/>
                  <a:pt x="1343251" y="394543"/>
                  <a:pt x="1363659" y="379034"/>
                </a:cubicBezTo>
                <a:cubicBezTo>
                  <a:pt x="1390933" y="356696"/>
                  <a:pt x="1414982" y="329762"/>
                  <a:pt x="1433762" y="299924"/>
                </a:cubicBezTo>
                <a:cubicBezTo>
                  <a:pt x="1446281" y="277873"/>
                  <a:pt x="1461324" y="251801"/>
                  <a:pt x="1452477" y="225857"/>
                </a:cubicBezTo>
                <a:cubicBezTo>
                  <a:pt x="1445738" y="207731"/>
                  <a:pt x="1428875" y="192604"/>
                  <a:pt x="1409393" y="189988"/>
                </a:cubicBezTo>
                <a:cubicBezTo>
                  <a:pt x="1374773" y="186062"/>
                  <a:pt x="1341973" y="202306"/>
                  <a:pt x="1313006" y="219506"/>
                </a:cubicBezTo>
                <a:cubicBezTo>
                  <a:pt x="1271232" y="246089"/>
                  <a:pt x="1234056" y="278894"/>
                  <a:pt x="1195923" y="310264"/>
                </a:cubicBezTo>
                <a:cubicBezTo>
                  <a:pt x="1149294" y="349803"/>
                  <a:pt x="1104773" y="391799"/>
                  <a:pt x="1060156" y="433603"/>
                </a:cubicBezTo>
                <a:cubicBezTo>
                  <a:pt x="1036363" y="457027"/>
                  <a:pt x="1015476" y="483227"/>
                  <a:pt x="990980" y="506012"/>
                </a:cubicBezTo>
                <a:cubicBezTo>
                  <a:pt x="979067" y="517723"/>
                  <a:pt x="968016" y="530297"/>
                  <a:pt x="956615" y="542487"/>
                </a:cubicBezTo>
                <a:cubicBezTo>
                  <a:pt x="942977" y="557294"/>
                  <a:pt x="927041" y="569485"/>
                  <a:pt x="911998" y="582728"/>
                </a:cubicBezTo>
                <a:cubicBezTo>
                  <a:pt x="920877" y="452432"/>
                  <a:pt x="951792" y="324401"/>
                  <a:pt x="964695" y="194551"/>
                </a:cubicBezTo>
                <a:cubicBezTo>
                  <a:pt x="970572" y="144800"/>
                  <a:pt x="975969" y="94730"/>
                  <a:pt x="971689" y="44629"/>
                </a:cubicBezTo>
                <a:cubicBezTo>
                  <a:pt x="971306" y="8409"/>
                  <a:pt x="932374" y="-7547"/>
                  <a:pt x="901459" y="3398"/>
                </a:cubicBezTo>
                <a:cubicBezTo>
                  <a:pt x="871533" y="12589"/>
                  <a:pt x="847516" y="36108"/>
                  <a:pt x="833272" y="63489"/>
                </a:cubicBezTo>
                <a:cubicBezTo>
                  <a:pt x="793542" y="143173"/>
                  <a:pt x="780799" y="232813"/>
                  <a:pt x="762530" y="319103"/>
                </a:cubicBezTo>
                <a:cubicBezTo>
                  <a:pt x="755312" y="351685"/>
                  <a:pt x="751352" y="384810"/>
                  <a:pt x="746306" y="417775"/>
                </a:cubicBezTo>
                <a:cubicBezTo>
                  <a:pt x="736278" y="478121"/>
                  <a:pt x="725802" y="538753"/>
                  <a:pt x="722161" y="599897"/>
                </a:cubicBezTo>
                <a:cubicBezTo>
                  <a:pt x="704372" y="571910"/>
                  <a:pt x="687701" y="543061"/>
                  <a:pt x="670678" y="514500"/>
                </a:cubicBezTo>
                <a:cubicBezTo>
                  <a:pt x="652601" y="482269"/>
                  <a:pt x="637495" y="448379"/>
                  <a:pt x="618205" y="416818"/>
                </a:cubicBezTo>
                <a:cubicBezTo>
                  <a:pt x="588247" y="368854"/>
                  <a:pt x="559855" y="319901"/>
                  <a:pt x="525522" y="274873"/>
                </a:cubicBezTo>
                <a:cubicBezTo>
                  <a:pt x="514535" y="258215"/>
                  <a:pt x="505401" y="240408"/>
                  <a:pt x="493265" y="224516"/>
                </a:cubicBezTo>
                <a:cubicBezTo>
                  <a:pt x="481065" y="208337"/>
                  <a:pt x="467938" y="192860"/>
                  <a:pt x="454972" y="177319"/>
                </a:cubicBezTo>
                <a:cubicBezTo>
                  <a:pt x="423066" y="140205"/>
                  <a:pt x="386849" y="103698"/>
                  <a:pt x="340156" y="86050"/>
                </a:cubicBezTo>
                <a:cubicBezTo>
                  <a:pt x="322303" y="78806"/>
                  <a:pt x="302438" y="74913"/>
                  <a:pt x="283403" y="79445"/>
                </a:cubicBezTo>
                <a:cubicBezTo>
                  <a:pt x="254979" y="86816"/>
                  <a:pt x="261047" y="124377"/>
                  <a:pt x="265103" y="146587"/>
                </a:cubicBezTo>
                <a:cubicBezTo>
                  <a:pt x="277719" y="213124"/>
                  <a:pt x="306079" y="275384"/>
                  <a:pt x="343350" y="331613"/>
                </a:cubicBezTo>
                <a:cubicBezTo>
                  <a:pt x="358329" y="356121"/>
                  <a:pt x="371072" y="381970"/>
                  <a:pt x="386434" y="406287"/>
                </a:cubicBezTo>
                <a:cubicBezTo>
                  <a:pt x="407193" y="438295"/>
                  <a:pt x="430476" y="468707"/>
                  <a:pt x="453599" y="499055"/>
                </a:cubicBezTo>
                <a:cubicBezTo>
                  <a:pt x="486430" y="539168"/>
                  <a:pt x="516420" y="581484"/>
                  <a:pt x="552477" y="618884"/>
                </a:cubicBezTo>
                <a:cubicBezTo>
                  <a:pt x="569053" y="638127"/>
                  <a:pt x="584415" y="658328"/>
                  <a:pt x="601182" y="677379"/>
                </a:cubicBezTo>
                <a:cubicBezTo>
                  <a:pt x="610731" y="688644"/>
                  <a:pt x="620823" y="700100"/>
                  <a:pt x="625614" y="714301"/>
                </a:cubicBezTo>
                <a:cubicBezTo>
                  <a:pt x="573428" y="705685"/>
                  <a:pt x="520699" y="709929"/>
                  <a:pt x="468098" y="710695"/>
                </a:cubicBezTo>
                <a:cubicBezTo>
                  <a:pt x="400710" y="713088"/>
                  <a:pt x="333226" y="712769"/>
                  <a:pt x="265934" y="717301"/>
                </a:cubicBezTo>
                <a:cubicBezTo>
                  <a:pt x="232623" y="719088"/>
                  <a:pt x="199216" y="719343"/>
                  <a:pt x="165841" y="720492"/>
                </a:cubicBezTo>
                <a:cubicBezTo>
                  <a:pt x="114837" y="721864"/>
                  <a:pt x="60352" y="722439"/>
                  <a:pt x="14873" y="748383"/>
                </a:cubicBezTo>
                <a:cubicBezTo>
                  <a:pt x="-29457" y="782210"/>
                  <a:pt x="36239" y="828610"/>
                  <a:pt x="69677" y="837737"/>
                </a:cubicBezTo>
                <a:cubicBezTo>
                  <a:pt x="101743" y="847502"/>
                  <a:pt x="135564" y="849416"/>
                  <a:pt x="168811" y="851714"/>
                </a:cubicBezTo>
                <a:cubicBezTo>
                  <a:pt x="219720" y="853916"/>
                  <a:pt x="270788" y="852863"/>
                  <a:pt x="321665" y="850757"/>
                </a:cubicBezTo>
                <a:cubicBezTo>
                  <a:pt x="373020" y="848299"/>
                  <a:pt x="424408" y="846353"/>
                  <a:pt x="475667" y="842523"/>
                </a:cubicBezTo>
                <a:cubicBezTo>
                  <a:pt x="520092" y="838758"/>
                  <a:pt x="564613" y="834705"/>
                  <a:pt x="609230" y="836843"/>
                </a:cubicBezTo>
                <a:cubicBezTo>
                  <a:pt x="590483" y="849384"/>
                  <a:pt x="574195" y="864926"/>
                  <a:pt x="557811" y="880243"/>
                </a:cubicBezTo>
                <a:cubicBezTo>
                  <a:pt x="484674" y="935004"/>
                  <a:pt x="411505" y="990020"/>
                  <a:pt x="344212" y="1052025"/>
                </a:cubicBezTo>
                <a:cubicBezTo>
                  <a:pt x="290462" y="1096575"/>
                  <a:pt x="239649" y="1146261"/>
                  <a:pt x="203847" y="1206735"/>
                </a:cubicBezTo>
                <a:cubicBezTo>
                  <a:pt x="185227" y="1236508"/>
                  <a:pt x="166799" y="1270463"/>
                  <a:pt x="174528" y="1306715"/>
                </a:cubicBezTo>
                <a:cubicBezTo>
                  <a:pt x="179000" y="1335212"/>
                  <a:pt x="206242" y="1328415"/>
                  <a:pt x="226459" y="1322639"/>
                </a:cubicBezTo>
                <a:cubicBezTo>
                  <a:pt x="257630" y="1312172"/>
                  <a:pt x="287779" y="1298130"/>
                  <a:pt x="315820" y="1280930"/>
                </a:cubicBezTo>
                <a:cubicBezTo>
                  <a:pt x="394897" y="1230892"/>
                  <a:pt x="468897" y="1172780"/>
                  <a:pt x="534496" y="1106020"/>
                </a:cubicBezTo>
                <a:cubicBezTo>
                  <a:pt x="572598" y="1072226"/>
                  <a:pt x="605749" y="1033453"/>
                  <a:pt x="643212" y="998988"/>
                </a:cubicBezTo>
                <a:cubicBezTo>
                  <a:pt x="684954" y="957311"/>
                  <a:pt x="731615" y="920165"/>
                  <a:pt x="775848" y="880945"/>
                </a:cubicBezTo>
                <a:cubicBezTo>
                  <a:pt x="775689" y="969469"/>
                  <a:pt x="775784" y="1058025"/>
                  <a:pt x="778723" y="1146517"/>
                </a:cubicBezTo>
                <a:cubicBezTo>
                  <a:pt x="779106" y="1214713"/>
                  <a:pt x="790859" y="1282143"/>
                  <a:pt x="807626" y="1348073"/>
                </a:cubicBezTo>
                <a:cubicBezTo>
                  <a:pt x="816153" y="1374623"/>
                  <a:pt x="830781" y="1438415"/>
                  <a:pt x="858567" y="1447542"/>
                </a:cubicBezTo>
                <a:cubicBezTo>
                  <a:pt x="897019" y="1458552"/>
                  <a:pt x="929691" y="1268389"/>
                  <a:pt x="937836" y="1236445"/>
                </a:cubicBezTo>
                <a:cubicBezTo>
                  <a:pt x="951026" y="1171919"/>
                  <a:pt x="961885" y="1106914"/>
                  <a:pt x="966611" y="1041175"/>
                </a:cubicBezTo>
                <a:cubicBezTo>
                  <a:pt x="970955" y="984213"/>
                  <a:pt x="973606" y="927441"/>
                  <a:pt x="979386" y="870478"/>
                </a:cubicBezTo>
                <a:cubicBezTo>
                  <a:pt x="998677" y="890232"/>
                  <a:pt x="1019979" y="907815"/>
                  <a:pt x="1039716" y="927090"/>
                </a:cubicBezTo>
                <a:cubicBezTo>
                  <a:pt x="1057186" y="944769"/>
                  <a:pt x="1074305" y="962800"/>
                  <a:pt x="1092349" y="979936"/>
                </a:cubicBezTo>
                <a:cubicBezTo>
                  <a:pt x="1114099" y="1002083"/>
                  <a:pt x="1133517" y="1026400"/>
                  <a:pt x="1156384" y="1047494"/>
                </a:cubicBezTo>
                <a:cubicBezTo>
                  <a:pt x="1171235" y="1062173"/>
                  <a:pt x="1182828" y="1077906"/>
                  <a:pt x="1197328" y="1093766"/>
                </a:cubicBezTo>
                <a:cubicBezTo>
                  <a:pt x="1214606" y="1112052"/>
                  <a:pt x="1233066" y="1129157"/>
                  <a:pt x="1251654" y="1146070"/>
                </a:cubicBezTo>
                <a:cubicBezTo>
                  <a:pt x="1284741" y="1172238"/>
                  <a:pt x="1337725" y="1216021"/>
                  <a:pt x="1382119" y="1199459"/>
                </a:cubicBezTo>
                <a:cubicBezTo>
                  <a:pt x="1416324" y="1183184"/>
                  <a:pt x="1403549" y="1149229"/>
                  <a:pt x="1389911" y="1122966"/>
                </a:cubicBezTo>
                <a:cubicBezTo>
                  <a:pt x="1377041" y="1097723"/>
                  <a:pt x="1364521" y="1071683"/>
                  <a:pt x="1348872" y="1047653"/>
                </a:cubicBezTo>
                <a:cubicBezTo>
                  <a:pt x="1336224" y="1029081"/>
                  <a:pt x="1322108" y="1011561"/>
                  <a:pt x="1309141" y="993180"/>
                </a:cubicBezTo>
                <a:cubicBezTo>
                  <a:pt x="1278992" y="952652"/>
                  <a:pt x="1241434" y="918346"/>
                  <a:pt x="1203013" y="885828"/>
                </a:cubicBezTo>
                <a:cubicBezTo>
                  <a:pt x="1190366" y="874371"/>
                  <a:pt x="1178740" y="861894"/>
                  <a:pt x="1165965" y="850597"/>
                </a:cubicBezTo>
                <a:cubicBezTo>
                  <a:pt x="1152711" y="838502"/>
                  <a:pt x="1136775" y="829790"/>
                  <a:pt x="1123552" y="817696"/>
                </a:cubicBezTo>
                <a:cubicBezTo>
                  <a:pt x="1176026" y="817345"/>
                  <a:pt x="1228244" y="824876"/>
                  <a:pt x="1280717" y="822132"/>
                </a:cubicBezTo>
                <a:cubicBezTo>
                  <a:pt x="1321629" y="820504"/>
                  <a:pt x="1362669" y="822291"/>
                  <a:pt x="1403293" y="816356"/>
                </a:cubicBezTo>
                <a:cubicBezTo>
                  <a:pt x="1428428" y="813930"/>
                  <a:pt x="1453882" y="813771"/>
                  <a:pt x="1478634" y="808154"/>
                </a:cubicBezTo>
                <a:cubicBezTo>
                  <a:pt x="1502364" y="803016"/>
                  <a:pt x="1525007" y="793953"/>
                  <a:pt x="1548130" y="786645"/>
                </a:cubicBezTo>
                <a:cubicBezTo>
                  <a:pt x="1560458" y="782561"/>
                  <a:pt x="1573329" y="778253"/>
                  <a:pt x="1582591" y="768711"/>
                </a:cubicBezTo>
                <a:cubicBezTo>
                  <a:pt x="1617307" y="737086"/>
                  <a:pt x="1583038" y="692984"/>
                  <a:pt x="1545543" y="68593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3"/>
          <p:cNvSpPr/>
          <p:nvPr/>
        </p:nvSpPr>
        <p:spPr>
          <a:xfrm rot="850509">
            <a:off x="76420" y="4362112"/>
            <a:ext cx="798866" cy="723457"/>
          </a:xfrm>
          <a:custGeom>
            <a:avLst/>
            <a:gdLst/>
            <a:ahLst/>
            <a:cxnLst/>
            <a:rect l="l" t="t" r="r" b="b"/>
            <a:pathLst>
              <a:path w="1596993" h="1448001" extrusionOk="0">
                <a:moveTo>
                  <a:pt x="858567" y="1447542"/>
                </a:moveTo>
                <a:cubicBezTo>
                  <a:pt x="830781" y="1438415"/>
                  <a:pt x="816153" y="1374623"/>
                  <a:pt x="807626" y="1348073"/>
                </a:cubicBezTo>
                <a:cubicBezTo>
                  <a:pt x="790859" y="1282143"/>
                  <a:pt x="779106" y="1214713"/>
                  <a:pt x="778723" y="1146517"/>
                </a:cubicBezTo>
                <a:cubicBezTo>
                  <a:pt x="775784" y="1058025"/>
                  <a:pt x="775689" y="969469"/>
                  <a:pt x="775848" y="880945"/>
                </a:cubicBezTo>
                <a:cubicBezTo>
                  <a:pt x="731615" y="920165"/>
                  <a:pt x="684954" y="957311"/>
                  <a:pt x="643212" y="998988"/>
                </a:cubicBezTo>
                <a:cubicBezTo>
                  <a:pt x="605749" y="1033453"/>
                  <a:pt x="572598" y="1072226"/>
                  <a:pt x="534496" y="1106020"/>
                </a:cubicBezTo>
                <a:cubicBezTo>
                  <a:pt x="468897" y="1172780"/>
                  <a:pt x="394897" y="1230892"/>
                  <a:pt x="315820" y="1280930"/>
                </a:cubicBezTo>
                <a:cubicBezTo>
                  <a:pt x="287779" y="1298130"/>
                  <a:pt x="257630" y="1312172"/>
                  <a:pt x="226459" y="1322639"/>
                </a:cubicBezTo>
                <a:cubicBezTo>
                  <a:pt x="206242" y="1328415"/>
                  <a:pt x="179000" y="1335212"/>
                  <a:pt x="174528" y="1306715"/>
                </a:cubicBezTo>
                <a:cubicBezTo>
                  <a:pt x="166799" y="1270463"/>
                  <a:pt x="185227" y="1236508"/>
                  <a:pt x="203847" y="1206735"/>
                </a:cubicBezTo>
                <a:cubicBezTo>
                  <a:pt x="239649" y="1146261"/>
                  <a:pt x="290462" y="1096575"/>
                  <a:pt x="344212" y="1052025"/>
                </a:cubicBezTo>
                <a:cubicBezTo>
                  <a:pt x="411505" y="990020"/>
                  <a:pt x="484674" y="935004"/>
                  <a:pt x="557811" y="880243"/>
                </a:cubicBezTo>
                <a:cubicBezTo>
                  <a:pt x="574195" y="864926"/>
                  <a:pt x="590483" y="849384"/>
                  <a:pt x="609230" y="836843"/>
                </a:cubicBezTo>
                <a:cubicBezTo>
                  <a:pt x="564613" y="834705"/>
                  <a:pt x="520092" y="838758"/>
                  <a:pt x="475667" y="842523"/>
                </a:cubicBezTo>
                <a:cubicBezTo>
                  <a:pt x="424408" y="846353"/>
                  <a:pt x="373020" y="848299"/>
                  <a:pt x="321665" y="850757"/>
                </a:cubicBezTo>
                <a:cubicBezTo>
                  <a:pt x="270788" y="852863"/>
                  <a:pt x="219720" y="853916"/>
                  <a:pt x="168811" y="851714"/>
                </a:cubicBezTo>
                <a:cubicBezTo>
                  <a:pt x="135564" y="849416"/>
                  <a:pt x="101743" y="847502"/>
                  <a:pt x="69677" y="837737"/>
                </a:cubicBezTo>
                <a:cubicBezTo>
                  <a:pt x="36239" y="828610"/>
                  <a:pt x="-29457" y="782210"/>
                  <a:pt x="14873" y="748383"/>
                </a:cubicBezTo>
                <a:cubicBezTo>
                  <a:pt x="60352" y="722439"/>
                  <a:pt x="114837" y="721864"/>
                  <a:pt x="165841" y="720492"/>
                </a:cubicBezTo>
                <a:cubicBezTo>
                  <a:pt x="199216" y="719343"/>
                  <a:pt x="232623" y="719088"/>
                  <a:pt x="265934" y="717301"/>
                </a:cubicBezTo>
                <a:cubicBezTo>
                  <a:pt x="333226" y="712769"/>
                  <a:pt x="400710" y="713088"/>
                  <a:pt x="468098" y="710695"/>
                </a:cubicBezTo>
                <a:cubicBezTo>
                  <a:pt x="520699" y="709929"/>
                  <a:pt x="573428" y="705685"/>
                  <a:pt x="625614" y="714301"/>
                </a:cubicBezTo>
                <a:cubicBezTo>
                  <a:pt x="620823" y="700100"/>
                  <a:pt x="610731" y="688644"/>
                  <a:pt x="601182" y="677379"/>
                </a:cubicBezTo>
                <a:cubicBezTo>
                  <a:pt x="584415" y="658328"/>
                  <a:pt x="569053" y="638127"/>
                  <a:pt x="552477" y="618884"/>
                </a:cubicBezTo>
                <a:cubicBezTo>
                  <a:pt x="516420" y="581484"/>
                  <a:pt x="486430" y="539168"/>
                  <a:pt x="453599" y="499055"/>
                </a:cubicBezTo>
                <a:cubicBezTo>
                  <a:pt x="430476" y="468707"/>
                  <a:pt x="407193" y="438295"/>
                  <a:pt x="386434" y="406287"/>
                </a:cubicBezTo>
                <a:cubicBezTo>
                  <a:pt x="371072" y="381970"/>
                  <a:pt x="358329" y="356121"/>
                  <a:pt x="343350" y="331613"/>
                </a:cubicBezTo>
                <a:cubicBezTo>
                  <a:pt x="306079" y="275384"/>
                  <a:pt x="277719" y="213124"/>
                  <a:pt x="265103" y="146587"/>
                </a:cubicBezTo>
                <a:cubicBezTo>
                  <a:pt x="261047" y="124377"/>
                  <a:pt x="254979" y="86816"/>
                  <a:pt x="283403" y="79445"/>
                </a:cubicBezTo>
                <a:cubicBezTo>
                  <a:pt x="302438" y="74913"/>
                  <a:pt x="322303" y="78806"/>
                  <a:pt x="340156" y="86050"/>
                </a:cubicBezTo>
                <a:cubicBezTo>
                  <a:pt x="386849" y="103698"/>
                  <a:pt x="423066" y="140205"/>
                  <a:pt x="454972" y="177319"/>
                </a:cubicBezTo>
                <a:cubicBezTo>
                  <a:pt x="467938" y="192860"/>
                  <a:pt x="481065" y="208337"/>
                  <a:pt x="493265" y="224516"/>
                </a:cubicBezTo>
                <a:cubicBezTo>
                  <a:pt x="505401" y="240408"/>
                  <a:pt x="514535" y="258215"/>
                  <a:pt x="525522" y="274873"/>
                </a:cubicBezTo>
                <a:cubicBezTo>
                  <a:pt x="559855" y="319901"/>
                  <a:pt x="588247" y="368854"/>
                  <a:pt x="618205" y="416818"/>
                </a:cubicBezTo>
                <a:cubicBezTo>
                  <a:pt x="637495" y="448379"/>
                  <a:pt x="652601" y="482269"/>
                  <a:pt x="670678" y="514500"/>
                </a:cubicBezTo>
                <a:cubicBezTo>
                  <a:pt x="687701" y="543061"/>
                  <a:pt x="704372" y="571910"/>
                  <a:pt x="722161" y="599897"/>
                </a:cubicBezTo>
                <a:cubicBezTo>
                  <a:pt x="725802" y="538753"/>
                  <a:pt x="736278" y="478121"/>
                  <a:pt x="746306" y="417775"/>
                </a:cubicBezTo>
                <a:cubicBezTo>
                  <a:pt x="751352" y="384810"/>
                  <a:pt x="755312" y="351685"/>
                  <a:pt x="762530" y="319103"/>
                </a:cubicBezTo>
                <a:cubicBezTo>
                  <a:pt x="780799" y="232813"/>
                  <a:pt x="793542" y="143173"/>
                  <a:pt x="833272" y="63489"/>
                </a:cubicBezTo>
                <a:cubicBezTo>
                  <a:pt x="847516" y="36108"/>
                  <a:pt x="871533" y="12589"/>
                  <a:pt x="901459" y="3398"/>
                </a:cubicBezTo>
                <a:cubicBezTo>
                  <a:pt x="932374" y="-7547"/>
                  <a:pt x="971306" y="8409"/>
                  <a:pt x="971689" y="44629"/>
                </a:cubicBezTo>
                <a:cubicBezTo>
                  <a:pt x="975969" y="94730"/>
                  <a:pt x="970572" y="144800"/>
                  <a:pt x="964695" y="194551"/>
                </a:cubicBezTo>
                <a:cubicBezTo>
                  <a:pt x="951792" y="324401"/>
                  <a:pt x="920877" y="452432"/>
                  <a:pt x="911998" y="582728"/>
                </a:cubicBezTo>
                <a:cubicBezTo>
                  <a:pt x="927041" y="569485"/>
                  <a:pt x="942977" y="557294"/>
                  <a:pt x="956615" y="542487"/>
                </a:cubicBezTo>
                <a:cubicBezTo>
                  <a:pt x="968016" y="530297"/>
                  <a:pt x="979067" y="517723"/>
                  <a:pt x="990980" y="506012"/>
                </a:cubicBezTo>
                <a:cubicBezTo>
                  <a:pt x="1015476" y="483227"/>
                  <a:pt x="1036363" y="457027"/>
                  <a:pt x="1060156" y="433603"/>
                </a:cubicBezTo>
                <a:cubicBezTo>
                  <a:pt x="1104773" y="391799"/>
                  <a:pt x="1149294" y="349803"/>
                  <a:pt x="1195923" y="310264"/>
                </a:cubicBezTo>
                <a:cubicBezTo>
                  <a:pt x="1234056" y="278894"/>
                  <a:pt x="1271232" y="246089"/>
                  <a:pt x="1313006" y="219506"/>
                </a:cubicBezTo>
                <a:cubicBezTo>
                  <a:pt x="1341973" y="202306"/>
                  <a:pt x="1374773" y="186062"/>
                  <a:pt x="1409393" y="189988"/>
                </a:cubicBezTo>
                <a:cubicBezTo>
                  <a:pt x="1428875" y="192604"/>
                  <a:pt x="1445738" y="207731"/>
                  <a:pt x="1452477" y="225857"/>
                </a:cubicBezTo>
                <a:cubicBezTo>
                  <a:pt x="1461324" y="251801"/>
                  <a:pt x="1446281" y="277873"/>
                  <a:pt x="1433762" y="299924"/>
                </a:cubicBezTo>
                <a:cubicBezTo>
                  <a:pt x="1414982" y="329762"/>
                  <a:pt x="1390933" y="356696"/>
                  <a:pt x="1363659" y="379034"/>
                </a:cubicBezTo>
                <a:cubicBezTo>
                  <a:pt x="1343251" y="394543"/>
                  <a:pt x="1324791" y="412286"/>
                  <a:pt x="1305948" y="429615"/>
                </a:cubicBezTo>
                <a:cubicBezTo>
                  <a:pt x="1285092" y="447517"/>
                  <a:pt x="1265291" y="466537"/>
                  <a:pt x="1245266" y="485333"/>
                </a:cubicBezTo>
                <a:cubicBezTo>
                  <a:pt x="1224156" y="504257"/>
                  <a:pt x="1202566" y="522638"/>
                  <a:pt x="1182317" y="542455"/>
                </a:cubicBezTo>
                <a:cubicBezTo>
                  <a:pt x="1142172" y="578739"/>
                  <a:pt x="1101931" y="614991"/>
                  <a:pt x="1063254" y="652775"/>
                </a:cubicBezTo>
                <a:cubicBezTo>
                  <a:pt x="1168680" y="648148"/>
                  <a:pt x="1274202" y="654115"/>
                  <a:pt x="1379053" y="665316"/>
                </a:cubicBezTo>
                <a:cubicBezTo>
                  <a:pt x="1434592" y="671348"/>
                  <a:pt x="1490866" y="673677"/>
                  <a:pt x="1545543" y="685931"/>
                </a:cubicBezTo>
                <a:cubicBezTo>
                  <a:pt x="1583038" y="692984"/>
                  <a:pt x="1617307" y="737086"/>
                  <a:pt x="1582591" y="768711"/>
                </a:cubicBezTo>
                <a:cubicBezTo>
                  <a:pt x="1573329" y="778253"/>
                  <a:pt x="1560458" y="782561"/>
                  <a:pt x="1548130" y="786645"/>
                </a:cubicBezTo>
                <a:cubicBezTo>
                  <a:pt x="1525007" y="793953"/>
                  <a:pt x="1502364" y="803016"/>
                  <a:pt x="1478634" y="808154"/>
                </a:cubicBezTo>
                <a:cubicBezTo>
                  <a:pt x="1453882" y="813771"/>
                  <a:pt x="1428428" y="813930"/>
                  <a:pt x="1403293" y="816356"/>
                </a:cubicBezTo>
                <a:cubicBezTo>
                  <a:pt x="1362669" y="822291"/>
                  <a:pt x="1321629" y="820504"/>
                  <a:pt x="1280717" y="822132"/>
                </a:cubicBezTo>
                <a:cubicBezTo>
                  <a:pt x="1228244" y="824876"/>
                  <a:pt x="1176026" y="817345"/>
                  <a:pt x="1123552" y="817696"/>
                </a:cubicBezTo>
                <a:cubicBezTo>
                  <a:pt x="1136775" y="829790"/>
                  <a:pt x="1152711" y="838502"/>
                  <a:pt x="1165965" y="850597"/>
                </a:cubicBezTo>
                <a:cubicBezTo>
                  <a:pt x="1178740" y="861894"/>
                  <a:pt x="1190366" y="874371"/>
                  <a:pt x="1203013" y="885828"/>
                </a:cubicBezTo>
                <a:cubicBezTo>
                  <a:pt x="1241434" y="918346"/>
                  <a:pt x="1278992" y="952652"/>
                  <a:pt x="1309141" y="993180"/>
                </a:cubicBezTo>
                <a:cubicBezTo>
                  <a:pt x="1322108" y="1011561"/>
                  <a:pt x="1336224" y="1029081"/>
                  <a:pt x="1348872" y="1047653"/>
                </a:cubicBezTo>
                <a:cubicBezTo>
                  <a:pt x="1364521" y="1071683"/>
                  <a:pt x="1377041" y="1097723"/>
                  <a:pt x="1389911" y="1122966"/>
                </a:cubicBezTo>
                <a:cubicBezTo>
                  <a:pt x="1403549" y="1149229"/>
                  <a:pt x="1416324" y="1183184"/>
                  <a:pt x="1382119" y="1199459"/>
                </a:cubicBezTo>
                <a:cubicBezTo>
                  <a:pt x="1337725" y="1216021"/>
                  <a:pt x="1284741" y="1172238"/>
                  <a:pt x="1251654" y="1146070"/>
                </a:cubicBezTo>
                <a:cubicBezTo>
                  <a:pt x="1233066" y="1129157"/>
                  <a:pt x="1214606" y="1112052"/>
                  <a:pt x="1197328" y="1093766"/>
                </a:cubicBezTo>
                <a:cubicBezTo>
                  <a:pt x="1182828" y="1077906"/>
                  <a:pt x="1171235" y="1062173"/>
                  <a:pt x="1156384" y="1047494"/>
                </a:cubicBezTo>
                <a:cubicBezTo>
                  <a:pt x="1133517" y="1026400"/>
                  <a:pt x="1114099" y="1002083"/>
                  <a:pt x="1092349" y="979936"/>
                </a:cubicBezTo>
                <a:cubicBezTo>
                  <a:pt x="1074305" y="962800"/>
                  <a:pt x="1057186" y="944769"/>
                  <a:pt x="1039716" y="927090"/>
                </a:cubicBezTo>
                <a:cubicBezTo>
                  <a:pt x="1019979" y="907815"/>
                  <a:pt x="998677" y="890232"/>
                  <a:pt x="979386" y="870478"/>
                </a:cubicBezTo>
                <a:cubicBezTo>
                  <a:pt x="973606" y="927441"/>
                  <a:pt x="970955" y="984213"/>
                  <a:pt x="966611" y="1041175"/>
                </a:cubicBezTo>
                <a:cubicBezTo>
                  <a:pt x="961885" y="1106914"/>
                  <a:pt x="951026" y="1171919"/>
                  <a:pt x="937836" y="1236445"/>
                </a:cubicBezTo>
                <a:cubicBezTo>
                  <a:pt x="929691" y="1268389"/>
                  <a:pt x="897019" y="1458552"/>
                  <a:pt x="858567" y="1447542"/>
                </a:cubicBezTo>
                <a:close/>
                <a:moveTo>
                  <a:pt x="861569" y="1431012"/>
                </a:moveTo>
                <a:cubicBezTo>
                  <a:pt x="869649" y="1420864"/>
                  <a:pt x="875653" y="1409376"/>
                  <a:pt x="879837" y="1397121"/>
                </a:cubicBezTo>
                <a:cubicBezTo>
                  <a:pt x="888716" y="1371624"/>
                  <a:pt x="896189" y="1345679"/>
                  <a:pt x="902257" y="1319384"/>
                </a:cubicBezTo>
                <a:cubicBezTo>
                  <a:pt x="923719" y="1229839"/>
                  <a:pt x="942211" y="1139145"/>
                  <a:pt x="949525" y="1047239"/>
                </a:cubicBezTo>
                <a:cubicBezTo>
                  <a:pt x="954954" y="983734"/>
                  <a:pt x="956679" y="919942"/>
                  <a:pt x="964567" y="856692"/>
                </a:cubicBezTo>
                <a:cubicBezTo>
                  <a:pt x="965781" y="848906"/>
                  <a:pt x="974180" y="843066"/>
                  <a:pt x="981079" y="848714"/>
                </a:cubicBezTo>
                <a:cubicBezTo>
                  <a:pt x="989351" y="856916"/>
                  <a:pt x="997335" y="865436"/>
                  <a:pt x="1005894" y="873350"/>
                </a:cubicBezTo>
                <a:cubicBezTo>
                  <a:pt x="1028634" y="894412"/>
                  <a:pt x="1051948" y="914836"/>
                  <a:pt x="1072995" y="937621"/>
                </a:cubicBezTo>
                <a:cubicBezTo>
                  <a:pt x="1088836" y="954056"/>
                  <a:pt x="1105955" y="969182"/>
                  <a:pt x="1121093" y="986287"/>
                </a:cubicBezTo>
                <a:cubicBezTo>
                  <a:pt x="1137094" y="1005466"/>
                  <a:pt x="1154883" y="1022890"/>
                  <a:pt x="1172576" y="1040505"/>
                </a:cubicBezTo>
                <a:cubicBezTo>
                  <a:pt x="1184585" y="1052823"/>
                  <a:pt x="1195188" y="1066482"/>
                  <a:pt x="1206494" y="1079438"/>
                </a:cubicBezTo>
                <a:cubicBezTo>
                  <a:pt x="1228850" y="1102734"/>
                  <a:pt x="1251941" y="1125614"/>
                  <a:pt x="1277268" y="1145719"/>
                </a:cubicBezTo>
                <a:cubicBezTo>
                  <a:pt x="1303425" y="1163462"/>
                  <a:pt x="1346732" y="1198980"/>
                  <a:pt x="1379085" y="1182258"/>
                </a:cubicBezTo>
                <a:cubicBezTo>
                  <a:pt x="1385568" y="1177599"/>
                  <a:pt x="1389720" y="1170259"/>
                  <a:pt x="1387101" y="1162281"/>
                </a:cubicBezTo>
                <a:cubicBezTo>
                  <a:pt x="1385057" y="1151272"/>
                  <a:pt x="1380490" y="1141028"/>
                  <a:pt x="1375540" y="1131039"/>
                </a:cubicBezTo>
                <a:cubicBezTo>
                  <a:pt x="1362445" y="1105286"/>
                  <a:pt x="1349862" y="1079151"/>
                  <a:pt x="1333957" y="1054961"/>
                </a:cubicBezTo>
                <a:cubicBezTo>
                  <a:pt x="1314571" y="1028889"/>
                  <a:pt x="1296334" y="1001860"/>
                  <a:pt x="1275128" y="977256"/>
                </a:cubicBezTo>
                <a:cubicBezTo>
                  <a:pt x="1252101" y="952013"/>
                  <a:pt x="1227413" y="927633"/>
                  <a:pt x="1201161" y="906060"/>
                </a:cubicBezTo>
                <a:cubicBezTo>
                  <a:pt x="1184904" y="892466"/>
                  <a:pt x="1170532" y="876829"/>
                  <a:pt x="1154787" y="862660"/>
                </a:cubicBezTo>
                <a:cubicBezTo>
                  <a:pt x="1142491" y="851937"/>
                  <a:pt x="1128567" y="843385"/>
                  <a:pt x="1115983" y="833045"/>
                </a:cubicBezTo>
                <a:cubicBezTo>
                  <a:pt x="1107200" y="826025"/>
                  <a:pt x="1089890" y="808824"/>
                  <a:pt x="1107679" y="801836"/>
                </a:cubicBezTo>
                <a:cubicBezTo>
                  <a:pt x="1127097" y="800080"/>
                  <a:pt x="1146803" y="801963"/>
                  <a:pt x="1166317" y="802250"/>
                </a:cubicBezTo>
                <a:cubicBezTo>
                  <a:pt x="1207484" y="804325"/>
                  <a:pt x="1248556" y="807995"/>
                  <a:pt x="1289787" y="805250"/>
                </a:cubicBezTo>
                <a:cubicBezTo>
                  <a:pt x="1323162" y="804101"/>
                  <a:pt x="1356696" y="805697"/>
                  <a:pt x="1389880" y="801229"/>
                </a:cubicBezTo>
                <a:cubicBezTo>
                  <a:pt x="1416483" y="797847"/>
                  <a:pt x="1443439" y="798134"/>
                  <a:pt x="1469851" y="793156"/>
                </a:cubicBezTo>
                <a:cubicBezTo>
                  <a:pt x="1496838" y="787667"/>
                  <a:pt x="1522452" y="777327"/>
                  <a:pt x="1548641" y="769094"/>
                </a:cubicBezTo>
                <a:cubicBezTo>
                  <a:pt x="1583613" y="758435"/>
                  <a:pt x="1592747" y="729938"/>
                  <a:pt x="1559340" y="708557"/>
                </a:cubicBezTo>
                <a:cubicBezTo>
                  <a:pt x="1536569" y="697675"/>
                  <a:pt x="1510571" y="696398"/>
                  <a:pt x="1485916" y="692665"/>
                </a:cubicBezTo>
                <a:cubicBezTo>
                  <a:pt x="1469851" y="690750"/>
                  <a:pt x="1453755" y="688803"/>
                  <a:pt x="1437626" y="687240"/>
                </a:cubicBezTo>
                <a:cubicBezTo>
                  <a:pt x="1380330" y="682198"/>
                  <a:pt x="1322875" y="676262"/>
                  <a:pt x="1265579" y="671635"/>
                </a:cubicBezTo>
                <a:cubicBezTo>
                  <a:pt x="1208378" y="668763"/>
                  <a:pt x="1151082" y="666433"/>
                  <a:pt x="1093819" y="668220"/>
                </a:cubicBezTo>
                <a:cubicBezTo>
                  <a:pt x="1080788" y="667582"/>
                  <a:pt x="1047988" y="674507"/>
                  <a:pt x="1041249" y="661646"/>
                </a:cubicBezTo>
                <a:cubicBezTo>
                  <a:pt x="1037896" y="654051"/>
                  <a:pt x="1045337" y="648275"/>
                  <a:pt x="1049777" y="643074"/>
                </a:cubicBezTo>
                <a:cubicBezTo>
                  <a:pt x="1060061" y="632064"/>
                  <a:pt x="1071207" y="621948"/>
                  <a:pt x="1082385" y="611896"/>
                </a:cubicBezTo>
                <a:cubicBezTo>
                  <a:pt x="1094713" y="600918"/>
                  <a:pt x="1106657" y="589493"/>
                  <a:pt x="1118410" y="577909"/>
                </a:cubicBezTo>
                <a:cubicBezTo>
                  <a:pt x="1141565" y="556082"/>
                  <a:pt x="1165902" y="536264"/>
                  <a:pt x="1188449" y="513894"/>
                </a:cubicBezTo>
                <a:cubicBezTo>
                  <a:pt x="1211157" y="492928"/>
                  <a:pt x="1235110" y="473398"/>
                  <a:pt x="1256987" y="451538"/>
                </a:cubicBezTo>
                <a:cubicBezTo>
                  <a:pt x="1279535" y="430795"/>
                  <a:pt x="1302530" y="410595"/>
                  <a:pt x="1324919" y="389693"/>
                </a:cubicBezTo>
                <a:cubicBezTo>
                  <a:pt x="1352768" y="366684"/>
                  <a:pt x="1381065" y="344186"/>
                  <a:pt x="1403006" y="315114"/>
                </a:cubicBezTo>
                <a:cubicBezTo>
                  <a:pt x="1419741" y="292457"/>
                  <a:pt x="1437530" y="268236"/>
                  <a:pt x="1438712" y="239451"/>
                </a:cubicBezTo>
                <a:cubicBezTo>
                  <a:pt x="1430887" y="194934"/>
                  <a:pt x="1382885" y="202720"/>
                  <a:pt x="1351874" y="217496"/>
                </a:cubicBezTo>
                <a:cubicBezTo>
                  <a:pt x="1315082" y="234026"/>
                  <a:pt x="1283623" y="259619"/>
                  <a:pt x="1252484" y="284702"/>
                </a:cubicBezTo>
                <a:cubicBezTo>
                  <a:pt x="1217832" y="313072"/>
                  <a:pt x="1182924" y="342974"/>
                  <a:pt x="1149613" y="372652"/>
                </a:cubicBezTo>
                <a:cubicBezTo>
                  <a:pt x="1136455" y="384140"/>
                  <a:pt x="1123712" y="396171"/>
                  <a:pt x="1111288" y="408457"/>
                </a:cubicBezTo>
                <a:cubicBezTo>
                  <a:pt x="1087239" y="431402"/>
                  <a:pt x="1061785" y="452878"/>
                  <a:pt x="1040515" y="478567"/>
                </a:cubicBezTo>
                <a:cubicBezTo>
                  <a:pt x="1023748" y="497938"/>
                  <a:pt x="1004489" y="514883"/>
                  <a:pt x="987083" y="533647"/>
                </a:cubicBezTo>
                <a:cubicBezTo>
                  <a:pt x="969070" y="554295"/>
                  <a:pt x="949557" y="573442"/>
                  <a:pt x="928031" y="590419"/>
                </a:cubicBezTo>
                <a:cubicBezTo>
                  <a:pt x="920781" y="596227"/>
                  <a:pt x="914904" y="603822"/>
                  <a:pt x="907112" y="608800"/>
                </a:cubicBezTo>
                <a:cubicBezTo>
                  <a:pt x="902385" y="611513"/>
                  <a:pt x="895997" y="608768"/>
                  <a:pt x="894528" y="603567"/>
                </a:cubicBezTo>
                <a:cubicBezTo>
                  <a:pt x="893730" y="599227"/>
                  <a:pt x="894975" y="594376"/>
                  <a:pt x="895039" y="590100"/>
                </a:cubicBezTo>
                <a:cubicBezTo>
                  <a:pt x="896285" y="567442"/>
                  <a:pt x="898297" y="544881"/>
                  <a:pt x="901107" y="522383"/>
                </a:cubicBezTo>
                <a:cubicBezTo>
                  <a:pt x="909667" y="449368"/>
                  <a:pt x="922026" y="376800"/>
                  <a:pt x="933364" y="304169"/>
                </a:cubicBezTo>
                <a:cubicBezTo>
                  <a:pt x="939432" y="271586"/>
                  <a:pt x="943648" y="238781"/>
                  <a:pt x="946970" y="205816"/>
                </a:cubicBezTo>
                <a:cubicBezTo>
                  <a:pt x="950802" y="166245"/>
                  <a:pt x="957062" y="126770"/>
                  <a:pt x="956583" y="86880"/>
                </a:cubicBezTo>
                <a:cubicBezTo>
                  <a:pt x="955976" y="68946"/>
                  <a:pt x="957797" y="49671"/>
                  <a:pt x="952431" y="32438"/>
                </a:cubicBezTo>
                <a:cubicBezTo>
                  <a:pt x="934674" y="3366"/>
                  <a:pt x="893347" y="19418"/>
                  <a:pt x="873449" y="38150"/>
                </a:cubicBezTo>
                <a:cubicBezTo>
                  <a:pt x="834326" y="72711"/>
                  <a:pt x="817335" y="150512"/>
                  <a:pt x="803921" y="200391"/>
                </a:cubicBezTo>
                <a:cubicBezTo>
                  <a:pt x="790859" y="260832"/>
                  <a:pt x="776966" y="321210"/>
                  <a:pt x="767353" y="382289"/>
                </a:cubicBezTo>
                <a:cubicBezTo>
                  <a:pt x="763425" y="414903"/>
                  <a:pt x="755919" y="446911"/>
                  <a:pt x="751416" y="479429"/>
                </a:cubicBezTo>
                <a:cubicBezTo>
                  <a:pt x="746657" y="510320"/>
                  <a:pt x="741068" y="541115"/>
                  <a:pt x="737364" y="572197"/>
                </a:cubicBezTo>
                <a:cubicBezTo>
                  <a:pt x="736118" y="582026"/>
                  <a:pt x="734872" y="591855"/>
                  <a:pt x="734106" y="601716"/>
                </a:cubicBezTo>
                <a:cubicBezTo>
                  <a:pt x="733435" y="605800"/>
                  <a:pt x="735096" y="611353"/>
                  <a:pt x="730465" y="613459"/>
                </a:cubicBezTo>
                <a:cubicBezTo>
                  <a:pt x="730146" y="619937"/>
                  <a:pt x="722321" y="623352"/>
                  <a:pt x="717275" y="619427"/>
                </a:cubicBezTo>
                <a:cubicBezTo>
                  <a:pt x="703095" y="605705"/>
                  <a:pt x="695749" y="586462"/>
                  <a:pt x="684794" y="570219"/>
                </a:cubicBezTo>
                <a:cubicBezTo>
                  <a:pt x="666973" y="541083"/>
                  <a:pt x="649248" y="511852"/>
                  <a:pt x="634557" y="480961"/>
                </a:cubicBezTo>
                <a:cubicBezTo>
                  <a:pt x="606963" y="426774"/>
                  <a:pt x="573588" y="375619"/>
                  <a:pt x="540948" y="324433"/>
                </a:cubicBezTo>
                <a:cubicBezTo>
                  <a:pt x="521785" y="298648"/>
                  <a:pt x="503645" y="272289"/>
                  <a:pt x="487388" y="244557"/>
                </a:cubicBezTo>
                <a:cubicBezTo>
                  <a:pt x="456473" y="202976"/>
                  <a:pt x="423609" y="161809"/>
                  <a:pt x="382953" y="129291"/>
                </a:cubicBezTo>
                <a:cubicBezTo>
                  <a:pt x="357435" y="110048"/>
                  <a:pt x="314479" y="84806"/>
                  <a:pt x="282669" y="97507"/>
                </a:cubicBezTo>
                <a:cubicBezTo>
                  <a:pt x="274141" y="112920"/>
                  <a:pt x="279475" y="131238"/>
                  <a:pt x="282094" y="147577"/>
                </a:cubicBezTo>
                <a:cubicBezTo>
                  <a:pt x="290462" y="187243"/>
                  <a:pt x="303780" y="225729"/>
                  <a:pt x="321696" y="262077"/>
                </a:cubicBezTo>
                <a:cubicBezTo>
                  <a:pt x="334472" y="287798"/>
                  <a:pt x="351079" y="311317"/>
                  <a:pt x="365291" y="336240"/>
                </a:cubicBezTo>
                <a:cubicBezTo>
                  <a:pt x="386785" y="375556"/>
                  <a:pt x="409365" y="414201"/>
                  <a:pt x="437183" y="449464"/>
                </a:cubicBezTo>
                <a:cubicBezTo>
                  <a:pt x="457271" y="478057"/>
                  <a:pt x="479819" y="504703"/>
                  <a:pt x="501313" y="532211"/>
                </a:cubicBezTo>
                <a:cubicBezTo>
                  <a:pt x="513162" y="547785"/>
                  <a:pt x="524723" y="563677"/>
                  <a:pt x="537946" y="578197"/>
                </a:cubicBezTo>
                <a:cubicBezTo>
                  <a:pt x="561036" y="602609"/>
                  <a:pt x="582339" y="628554"/>
                  <a:pt x="603513" y="654626"/>
                </a:cubicBezTo>
                <a:cubicBezTo>
                  <a:pt x="616161" y="670486"/>
                  <a:pt x="651164" y="704345"/>
                  <a:pt x="640944" y="725630"/>
                </a:cubicBezTo>
                <a:cubicBezTo>
                  <a:pt x="631331" y="737405"/>
                  <a:pt x="593038" y="724641"/>
                  <a:pt x="577484" y="725438"/>
                </a:cubicBezTo>
                <a:cubicBezTo>
                  <a:pt x="493584" y="725119"/>
                  <a:pt x="409716" y="729778"/>
                  <a:pt x="325816" y="730576"/>
                </a:cubicBezTo>
                <a:cubicBezTo>
                  <a:pt x="275163" y="733129"/>
                  <a:pt x="224542" y="735874"/>
                  <a:pt x="173794" y="736703"/>
                </a:cubicBezTo>
                <a:cubicBezTo>
                  <a:pt x="128762" y="737948"/>
                  <a:pt x="85199" y="737916"/>
                  <a:pt x="42818" y="753266"/>
                </a:cubicBezTo>
                <a:cubicBezTo>
                  <a:pt x="33077" y="757414"/>
                  <a:pt x="19535" y="760797"/>
                  <a:pt x="16661" y="772285"/>
                </a:cubicBezTo>
                <a:cubicBezTo>
                  <a:pt x="17715" y="793698"/>
                  <a:pt x="50419" y="812813"/>
                  <a:pt x="68496" y="819962"/>
                </a:cubicBezTo>
                <a:cubicBezTo>
                  <a:pt x="128570" y="838534"/>
                  <a:pt x="192509" y="835981"/>
                  <a:pt x="254692" y="836205"/>
                </a:cubicBezTo>
                <a:cubicBezTo>
                  <a:pt x="322495" y="835184"/>
                  <a:pt x="390234" y="831099"/>
                  <a:pt x="457942" y="827333"/>
                </a:cubicBezTo>
                <a:cubicBezTo>
                  <a:pt x="507030" y="823631"/>
                  <a:pt x="556118" y="818079"/>
                  <a:pt x="605430" y="820185"/>
                </a:cubicBezTo>
                <a:cubicBezTo>
                  <a:pt x="615969" y="821557"/>
                  <a:pt x="637303" y="818079"/>
                  <a:pt x="637335" y="833333"/>
                </a:cubicBezTo>
                <a:cubicBezTo>
                  <a:pt x="637048" y="835343"/>
                  <a:pt x="635962" y="837481"/>
                  <a:pt x="634525" y="838917"/>
                </a:cubicBezTo>
                <a:cubicBezTo>
                  <a:pt x="626955" y="845044"/>
                  <a:pt x="618524" y="850150"/>
                  <a:pt x="610795" y="856086"/>
                </a:cubicBezTo>
                <a:cubicBezTo>
                  <a:pt x="591601" y="869457"/>
                  <a:pt x="576366" y="887423"/>
                  <a:pt x="557715" y="901465"/>
                </a:cubicBezTo>
                <a:cubicBezTo>
                  <a:pt x="517058" y="930249"/>
                  <a:pt x="478286" y="961587"/>
                  <a:pt x="438939" y="992127"/>
                </a:cubicBezTo>
                <a:cubicBezTo>
                  <a:pt x="410770" y="1015263"/>
                  <a:pt x="383144" y="1039005"/>
                  <a:pt x="356189" y="1063482"/>
                </a:cubicBezTo>
                <a:cubicBezTo>
                  <a:pt x="316938" y="1096160"/>
                  <a:pt x="279411" y="1131199"/>
                  <a:pt x="247761" y="1171376"/>
                </a:cubicBezTo>
                <a:cubicBezTo>
                  <a:pt x="236487" y="1186215"/>
                  <a:pt x="226331" y="1201884"/>
                  <a:pt x="216558" y="1217712"/>
                </a:cubicBezTo>
                <a:cubicBezTo>
                  <a:pt x="200238" y="1244742"/>
                  <a:pt x="181618" y="1276654"/>
                  <a:pt x="192573" y="1309012"/>
                </a:cubicBezTo>
                <a:cubicBezTo>
                  <a:pt x="196437" y="1314214"/>
                  <a:pt x="205252" y="1309874"/>
                  <a:pt x="210745" y="1309746"/>
                </a:cubicBezTo>
                <a:cubicBezTo>
                  <a:pt x="225437" y="1306587"/>
                  <a:pt x="239266" y="1300651"/>
                  <a:pt x="253031" y="1294812"/>
                </a:cubicBezTo>
                <a:cubicBezTo>
                  <a:pt x="285895" y="1281345"/>
                  <a:pt x="315724" y="1262198"/>
                  <a:pt x="344979" y="1242316"/>
                </a:cubicBezTo>
                <a:cubicBezTo>
                  <a:pt x="386498" y="1213085"/>
                  <a:pt x="427346" y="1182896"/>
                  <a:pt x="465383" y="1149229"/>
                </a:cubicBezTo>
                <a:cubicBezTo>
                  <a:pt x="484738" y="1132795"/>
                  <a:pt x="502112" y="1114286"/>
                  <a:pt x="520444" y="1096734"/>
                </a:cubicBezTo>
                <a:cubicBezTo>
                  <a:pt x="532772" y="1085373"/>
                  <a:pt x="545387" y="1074300"/>
                  <a:pt x="557108" y="1062301"/>
                </a:cubicBezTo>
                <a:cubicBezTo>
                  <a:pt x="606707" y="1009104"/>
                  <a:pt x="660043" y="959640"/>
                  <a:pt x="714688" y="911709"/>
                </a:cubicBezTo>
                <a:cubicBezTo>
                  <a:pt x="730657" y="897635"/>
                  <a:pt x="747743" y="884871"/>
                  <a:pt x="763265" y="870287"/>
                </a:cubicBezTo>
                <a:cubicBezTo>
                  <a:pt x="770515" y="863553"/>
                  <a:pt x="784471" y="847502"/>
                  <a:pt x="791721" y="862564"/>
                </a:cubicBezTo>
                <a:cubicBezTo>
                  <a:pt x="793382" y="870127"/>
                  <a:pt x="792009" y="878137"/>
                  <a:pt x="792424" y="885860"/>
                </a:cubicBezTo>
                <a:cubicBezTo>
                  <a:pt x="792392" y="965704"/>
                  <a:pt x="792232" y="1045579"/>
                  <a:pt x="794723" y="1125391"/>
                </a:cubicBezTo>
                <a:cubicBezTo>
                  <a:pt x="795075" y="1182992"/>
                  <a:pt x="800121" y="1240370"/>
                  <a:pt x="812672" y="1296662"/>
                </a:cubicBezTo>
                <a:cubicBezTo>
                  <a:pt x="818389" y="1323437"/>
                  <a:pt x="824361" y="1350275"/>
                  <a:pt x="833559" y="1376123"/>
                </a:cubicBezTo>
                <a:cubicBezTo>
                  <a:pt x="840969" y="1395047"/>
                  <a:pt x="845344" y="1417385"/>
                  <a:pt x="861569" y="14310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3"/>
          <p:cNvSpPr/>
          <p:nvPr/>
        </p:nvSpPr>
        <p:spPr>
          <a:xfrm rot="850509">
            <a:off x="84720" y="4370318"/>
            <a:ext cx="782156" cy="706701"/>
          </a:xfrm>
          <a:custGeom>
            <a:avLst/>
            <a:gdLst/>
            <a:ahLst/>
            <a:cxnLst/>
            <a:rect l="l" t="t" r="r" b="b"/>
            <a:pathLst>
              <a:path w="1563590" h="1414463" extrusionOk="0">
                <a:moveTo>
                  <a:pt x="1542775" y="692041"/>
                </a:moveTo>
                <a:cubicBezTo>
                  <a:pt x="1576182" y="713422"/>
                  <a:pt x="1567015" y="741919"/>
                  <a:pt x="1532076" y="752578"/>
                </a:cubicBezTo>
                <a:cubicBezTo>
                  <a:pt x="1505887" y="760811"/>
                  <a:pt x="1480273" y="771150"/>
                  <a:pt x="1453286" y="776639"/>
                </a:cubicBezTo>
                <a:cubicBezTo>
                  <a:pt x="1426906" y="781617"/>
                  <a:pt x="1399918" y="781330"/>
                  <a:pt x="1373314" y="784713"/>
                </a:cubicBezTo>
                <a:cubicBezTo>
                  <a:pt x="1340099" y="789212"/>
                  <a:pt x="1306597" y="787585"/>
                  <a:pt x="1273222" y="788734"/>
                </a:cubicBezTo>
                <a:cubicBezTo>
                  <a:pt x="1231991" y="791478"/>
                  <a:pt x="1190887" y="787808"/>
                  <a:pt x="1149752" y="785734"/>
                </a:cubicBezTo>
                <a:cubicBezTo>
                  <a:pt x="1130238" y="785447"/>
                  <a:pt x="1110532" y="783532"/>
                  <a:pt x="1091114" y="785319"/>
                </a:cubicBezTo>
                <a:cubicBezTo>
                  <a:pt x="1073325" y="792308"/>
                  <a:pt x="1090603" y="809509"/>
                  <a:pt x="1099418" y="816529"/>
                </a:cubicBezTo>
                <a:cubicBezTo>
                  <a:pt x="1112001" y="826869"/>
                  <a:pt x="1125926" y="835421"/>
                  <a:pt x="1138190" y="846143"/>
                </a:cubicBezTo>
                <a:cubicBezTo>
                  <a:pt x="1153935" y="860312"/>
                  <a:pt x="1168307" y="875949"/>
                  <a:pt x="1184563" y="889544"/>
                </a:cubicBezTo>
                <a:cubicBezTo>
                  <a:pt x="1210816" y="911084"/>
                  <a:pt x="1235536" y="935497"/>
                  <a:pt x="1258563" y="960707"/>
                </a:cubicBezTo>
                <a:cubicBezTo>
                  <a:pt x="1279769" y="985343"/>
                  <a:pt x="1298038" y="1012341"/>
                  <a:pt x="1317392" y="1038413"/>
                </a:cubicBezTo>
                <a:cubicBezTo>
                  <a:pt x="1333297" y="1062602"/>
                  <a:pt x="1345848" y="1088738"/>
                  <a:pt x="1358974" y="1114491"/>
                </a:cubicBezTo>
                <a:cubicBezTo>
                  <a:pt x="1363925" y="1124480"/>
                  <a:pt x="1368492" y="1134691"/>
                  <a:pt x="1370536" y="1145733"/>
                </a:cubicBezTo>
                <a:cubicBezTo>
                  <a:pt x="1373155" y="1153711"/>
                  <a:pt x="1369003" y="1161051"/>
                  <a:pt x="1362519" y="1165710"/>
                </a:cubicBezTo>
                <a:cubicBezTo>
                  <a:pt x="1330135" y="1182432"/>
                  <a:pt x="1286827" y="1146914"/>
                  <a:pt x="1260703" y="1129171"/>
                </a:cubicBezTo>
                <a:cubicBezTo>
                  <a:pt x="1235408" y="1109066"/>
                  <a:pt x="1212317" y="1086153"/>
                  <a:pt x="1189929" y="1062889"/>
                </a:cubicBezTo>
                <a:cubicBezTo>
                  <a:pt x="1178623" y="1049933"/>
                  <a:pt x="1168052" y="1036275"/>
                  <a:pt x="1156011" y="1023957"/>
                </a:cubicBezTo>
                <a:cubicBezTo>
                  <a:pt x="1138318" y="1006341"/>
                  <a:pt x="1120529" y="988918"/>
                  <a:pt x="1104528" y="969738"/>
                </a:cubicBezTo>
                <a:cubicBezTo>
                  <a:pt x="1089390" y="952634"/>
                  <a:pt x="1072271" y="937507"/>
                  <a:pt x="1056430" y="921073"/>
                </a:cubicBezTo>
                <a:cubicBezTo>
                  <a:pt x="1035383" y="898256"/>
                  <a:pt x="1012069" y="877864"/>
                  <a:pt x="989329" y="856802"/>
                </a:cubicBezTo>
                <a:cubicBezTo>
                  <a:pt x="980770" y="848888"/>
                  <a:pt x="972786" y="840367"/>
                  <a:pt x="964514" y="832166"/>
                </a:cubicBezTo>
                <a:cubicBezTo>
                  <a:pt x="957615" y="826549"/>
                  <a:pt x="949216" y="832357"/>
                  <a:pt x="948002" y="840144"/>
                </a:cubicBezTo>
                <a:cubicBezTo>
                  <a:pt x="940113" y="903362"/>
                  <a:pt x="938389" y="967186"/>
                  <a:pt x="932959" y="1030690"/>
                </a:cubicBezTo>
                <a:cubicBezTo>
                  <a:pt x="925646" y="1122597"/>
                  <a:pt x="907154" y="1213291"/>
                  <a:pt x="885692" y="1302836"/>
                </a:cubicBezTo>
                <a:cubicBezTo>
                  <a:pt x="879656" y="1329131"/>
                  <a:pt x="872150" y="1355075"/>
                  <a:pt x="863272" y="1380573"/>
                </a:cubicBezTo>
                <a:cubicBezTo>
                  <a:pt x="859088" y="1392827"/>
                  <a:pt x="853084" y="1404316"/>
                  <a:pt x="845003" y="1414464"/>
                </a:cubicBezTo>
                <a:cubicBezTo>
                  <a:pt x="828779" y="1400805"/>
                  <a:pt x="824404" y="1378467"/>
                  <a:pt x="816930" y="1359511"/>
                </a:cubicBezTo>
                <a:cubicBezTo>
                  <a:pt x="807732" y="1333694"/>
                  <a:pt x="801792" y="1306825"/>
                  <a:pt x="796043" y="1280050"/>
                </a:cubicBezTo>
                <a:cubicBezTo>
                  <a:pt x="783460" y="1223758"/>
                  <a:pt x="778414" y="1166380"/>
                  <a:pt x="778094" y="1108779"/>
                </a:cubicBezTo>
                <a:cubicBezTo>
                  <a:pt x="775603" y="1028967"/>
                  <a:pt x="775731" y="949091"/>
                  <a:pt x="775795" y="869248"/>
                </a:cubicBezTo>
                <a:cubicBezTo>
                  <a:pt x="775380" y="861525"/>
                  <a:pt x="776753" y="853515"/>
                  <a:pt x="775092" y="845952"/>
                </a:cubicBezTo>
                <a:cubicBezTo>
                  <a:pt x="767874" y="830890"/>
                  <a:pt x="753886" y="846973"/>
                  <a:pt x="746636" y="853675"/>
                </a:cubicBezTo>
                <a:cubicBezTo>
                  <a:pt x="731114" y="868258"/>
                  <a:pt x="714028" y="881023"/>
                  <a:pt x="698059" y="895096"/>
                </a:cubicBezTo>
                <a:cubicBezTo>
                  <a:pt x="643382" y="943028"/>
                  <a:pt x="590078" y="992492"/>
                  <a:pt x="540479" y="1045689"/>
                </a:cubicBezTo>
                <a:cubicBezTo>
                  <a:pt x="528758" y="1057688"/>
                  <a:pt x="516175" y="1068761"/>
                  <a:pt x="503815" y="1080122"/>
                </a:cubicBezTo>
                <a:cubicBezTo>
                  <a:pt x="485515" y="1097642"/>
                  <a:pt x="468140" y="1116182"/>
                  <a:pt x="448786" y="1132617"/>
                </a:cubicBezTo>
                <a:cubicBezTo>
                  <a:pt x="410749" y="1166284"/>
                  <a:pt x="369901" y="1196505"/>
                  <a:pt x="328382" y="1225704"/>
                </a:cubicBezTo>
                <a:cubicBezTo>
                  <a:pt x="299127" y="1245585"/>
                  <a:pt x="269297" y="1264765"/>
                  <a:pt x="236434" y="1278231"/>
                </a:cubicBezTo>
                <a:cubicBezTo>
                  <a:pt x="222669" y="1284071"/>
                  <a:pt x="208840" y="1289975"/>
                  <a:pt x="194148" y="1293166"/>
                </a:cubicBezTo>
                <a:cubicBezTo>
                  <a:pt x="188623" y="1293294"/>
                  <a:pt x="179840" y="1297666"/>
                  <a:pt x="175976" y="1292432"/>
                </a:cubicBezTo>
                <a:cubicBezTo>
                  <a:pt x="164989" y="1260074"/>
                  <a:pt x="183641" y="1228162"/>
                  <a:pt x="199961" y="1201132"/>
                </a:cubicBezTo>
                <a:cubicBezTo>
                  <a:pt x="209734" y="1185304"/>
                  <a:pt x="219890" y="1169635"/>
                  <a:pt x="231164" y="1154796"/>
                </a:cubicBezTo>
                <a:cubicBezTo>
                  <a:pt x="262846" y="1114619"/>
                  <a:pt x="300373" y="1079579"/>
                  <a:pt x="339592" y="1046902"/>
                </a:cubicBezTo>
                <a:cubicBezTo>
                  <a:pt x="366579" y="1022425"/>
                  <a:pt x="394173" y="998683"/>
                  <a:pt x="422342" y="975546"/>
                </a:cubicBezTo>
                <a:cubicBezTo>
                  <a:pt x="461721" y="945007"/>
                  <a:pt x="500493" y="913669"/>
                  <a:pt x="541118" y="884885"/>
                </a:cubicBezTo>
                <a:cubicBezTo>
                  <a:pt x="559769" y="870843"/>
                  <a:pt x="575004" y="852877"/>
                  <a:pt x="594198" y="839506"/>
                </a:cubicBezTo>
                <a:cubicBezTo>
                  <a:pt x="601959" y="833570"/>
                  <a:pt x="610358" y="828464"/>
                  <a:pt x="617928" y="822337"/>
                </a:cubicBezTo>
                <a:cubicBezTo>
                  <a:pt x="619365" y="820901"/>
                  <a:pt x="620451" y="818763"/>
                  <a:pt x="620738" y="816752"/>
                </a:cubicBezTo>
                <a:cubicBezTo>
                  <a:pt x="620674" y="801499"/>
                  <a:pt x="599372" y="804977"/>
                  <a:pt x="588832" y="803605"/>
                </a:cubicBezTo>
                <a:cubicBezTo>
                  <a:pt x="539521" y="801499"/>
                  <a:pt x="490433" y="807051"/>
                  <a:pt x="441345" y="810753"/>
                </a:cubicBezTo>
                <a:cubicBezTo>
                  <a:pt x="373637" y="814519"/>
                  <a:pt x="305898" y="818603"/>
                  <a:pt x="238094" y="819625"/>
                </a:cubicBezTo>
                <a:cubicBezTo>
                  <a:pt x="175912" y="819401"/>
                  <a:pt x="111941" y="821954"/>
                  <a:pt x="51899" y="803381"/>
                </a:cubicBezTo>
                <a:cubicBezTo>
                  <a:pt x="33726" y="796297"/>
                  <a:pt x="1022" y="777182"/>
                  <a:pt x="0" y="755769"/>
                </a:cubicBezTo>
                <a:cubicBezTo>
                  <a:pt x="2906" y="744280"/>
                  <a:pt x="16448" y="740898"/>
                  <a:pt x="26157" y="736749"/>
                </a:cubicBezTo>
                <a:cubicBezTo>
                  <a:pt x="68538" y="721400"/>
                  <a:pt x="112101" y="721432"/>
                  <a:pt x="157133" y="720187"/>
                </a:cubicBezTo>
                <a:cubicBezTo>
                  <a:pt x="207850" y="719357"/>
                  <a:pt x="258502" y="716613"/>
                  <a:pt x="309155" y="714060"/>
                </a:cubicBezTo>
                <a:cubicBezTo>
                  <a:pt x="393055" y="713294"/>
                  <a:pt x="476891" y="708603"/>
                  <a:pt x="560791" y="708922"/>
                </a:cubicBezTo>
                <a:cubicBezTo>
                  <a:pt x="576345" y="708124"/>
                  <a:pt x="614638" y="720889"/>
                  <a:pt x="624251" y="709145"/>
                </a:cubicBezTo>
                <a:cubicBezTo>
                  <a:pt x="634471" y="687828"/>
                  <a:pt x="599468" y="654002"/>
                  <a:pt x="586820" y="638141"/>
                </a:cubicBezTo>
                <a:cubicBezTo>
                  <a:pt x="565646" y="612101"/>
                  <a:pt x="544343" y="586157"/>
                  <a:pt x="521285" y="561712"/>
                </a:cubicBezTo>
                <a:cubicBezTo>
                  <a:pt x="508062" y="547192"/>
                  <a:pt x="496501" y="531300"/>
                  <a:pt x="484652" y="515727"/>
                </a:cubicBezTo>
                <a:cubicBezTo>
                  <a:pt x="463158" y="488219"/>
                  <a:pt x="440610" y="461572"/>
                  <a:pt x="420522" y="432979"/>
                </a:cubicBezTo>
                <a:cubicBezTo>
                  <a:pt x="392704" y="397717"/>
                  <a:pt x="370124" y="359071"/>
                  <a:pt x="348630" y="319756"/>
                </a:cubicBezTo>
                <a:cubicBezTo>
                  <a:pt x="334450" y="294832"/>
                  <a:pt x="317810" y="271313"/>
                  <a:pt x="305035" y="245592"/>
                </a:cubicBezTo>
                <a:cubicBezTo>
                  <a:pt x="287118" y="209245"/>
                  <a:pt x="273801" y="170759"/>
                  <a:pt x="265433" y="131092"/>
                </a:cubicBezTo>
                <a:cubicBezTo>
                  <a:pt x="262814" y="114753"/>
                  <a:pt x="257480" y="96436"/>
                  <a:pt x="266008" y="81022"/>
                </a:cubicBezTo>
                <a:cubicBezTo>
                  <a:pt x="297786" y="68321"/>
                  <a:pt x="340742" y="93564"/>
                  <a:pt x="366260" y="112807"/>
                </a:cubicBezTo>
                <a:cubicBezTo>
                  <a:pt x="406916" y="145325"/>
                  <a:pt x="439780" y="186491"/>
                  <a:pt x="470695" y="228073"/>
                </a:cubicBezTo>
                <a:cubicBezTo>
                  <a:pt x="486952" y="255772"/>
                  <a:pt x="505092" y="282163"/>
                  <a:pt x="524255" y="307948"/>
                </a:cubicBezTo>
                <a:cubicBezTo>
                  <a:pt x="556895" y="359103"/>
                  <a:pt x="590302" y="410258"/>
                  <a:pt x="617864" y="464444"/>
                </a:cubicBezTo>
                <a:cubicBezTo>
                  <a:pt x="632555" y="495335"/>
                  <a:pt x="650280" y="524567"/>
                  <a:pt x="668101" y="553702"/>
                </a:cubicBezTo>
                <a:cubicBezTo>
                  <a:pt x="679056" y="569913"/>
                  <a:pt x="686402" y="589156"/>
                  <a:pt x="700582" y="602911"/>
                </a:cubicBezTo>
                <a:cubicBezTo>
                  <a:pt x="705628" y="606804"/>
                  <a:pt x="713453" y="603421"/>
                  <a:pt x="713772" y="596943"/>
                </a:cubicBezTo>
                <a:cubicBezTo>
                  <a:pt x="718403" y="594837"/>
                  <a:pt x="716742" y="589316"/>
                  <a:pt x="717413" y="585231"/>
                </a:cubicBezTo>
                <a:cubicBezTo>
                  <a:pt x="718179" y="575370"/>
                  <a:pt x="719425" y="565542"/>
                  <a:pt x="720671" y="555713"/>
                </a:cubicBezTo>
                <a:cubicBezTo>
                  <a:pt x="724375" y="524630"/>
                  <a:pt x="729996" y="493835"/>
                  <a:pt x="734723" y="462945"/>
                </a:cubicBezTo>
                <a:cubicBezTo>
                  <a:pt x="739226" y="430426"/>
                  <a:pt x="746732" y="398387"/>
                  <a:pt x="750660" y="365805"/>
                </a:cubicBezTo>
                <a:cubicBezTo>
                  <a:pt x="760273" y="304725"/>
                  <a:pt x="774134" y="244316"/>
                  <a:pt x="787228" y="183906"/>
                </a:cubicBezTo>
                <a:cubicBezTo>
                  <a:pt x="800642" y="134060"/>
                  <a:pt x="817633" y="56227"/>
                  <a:pt x="856693" y="21666"/>
                </a:cubicBezTo>
                <a:cubicBezTo>
                  <a:pt x="876590" y="2902"/>
                  <a:pt x="917949" y="-13118"/>
                  <a:pt x="935674" y="15954"/>
                </a:cubicBezTo>
                <a:cubicBezTo>
                  <a:pt x="941072" y="33154"/>
                  <a:pt x="939219" y="52461"/>
                  <a:pt x="939858" y="70396"/>
                </a:cubicBezTo>
                <a:cubicBezTo>
                  <a:pt x="940337" y="110254"/>
                  <a:pt x="934077" y="149729"/>
                  <a:pt x="930245" y="189331"/>
                </a:cubicBezTo>
                <a:cubicBezTo>
                  <a:pt x="926923" y="222297"/>
                  <a:pt x="922707" y="255134"/>
                  <a:pt x="916639" y="287684"/>
                </a:cubicBezTo>
                <a:cubicBezTo>
                  <a:pt x="905302" y="360316"/>
                  <a:pt x="892942" y="432884"/>
                  <a:pt x="884382" y="505898"/>
                </a:cubicBezTo>
                <a:cubicBezTo>
                  <a:pt x="881572" y="528396"/>
                  <a:pt x="879560" y="550958"/>
                  <a:pt x="878314" y="573615"/>
                </a:cubicBezTo>
                <a:cubicBezTo>
                  <a:pt x="878250" y="577891"/>
                  <a:pt x="877005" y="582742"/>
                  <a:pt x="877803" y="587082"/>
                </a:cubicBezTo>
                <a:cubicBezTo>
                  <a:pt x="879241" y="592284"/>
                  <a:pt x="885628" y="595028"/>
                  <a:pt x="890387" y="592316"/>
                </a:cubicBezTo>
                <a:cubicBezTo>
                  <a:pt x="898179" y="587337"/>
                  <a:pt x="904088" y="579742"/>
                  <a:pt x="911306" y="573934"/>
                </a:cubicBezTo>
                <a:cubicBezTo>
                  <a:pt x="932832" y="556957"/>
                  <a:pt x="952377" y="537810"/>
                  <a:pt x="970358" y="517163"/>
                </a:cubicBezTo>
                <a:cubicBezTo>
                  <a:pt x="987764" y="498367"/>
                  <a:pt x="1006991" y="481422"/>
                  <a:pt x="1023790" y="462083"/>
                </a:cubicBezTo>
                <a:cubicBezTo>
                  <a:pt x="1045092" y="436394"/>
                  <a:pt x="1070514" y="414917"/>
                  <a:pt x="1094563" y="391972"/>
                </a:cubicBezTo>
                <a:cubicBezTo>
                  <a:pt x="1106987" y="379686"/>
                  <a:pt x="1119730" y="367655"/>
                  <a:pt x="1132889" y="356167"/>
                </a:cubicBezTo>
                <a:cubicBezTo>
                  <a:pt x="1166167" y="326489"/>
                  <a:pt x="1201107" y="296588"/>
                  <a:pt x="1235759" y="268218"/>
                </a:cubicBezTo>
                <a:cubicBezTo>
                  <a:pt x="1266898" y="243135"/>
                  <a:pt x="1298357" y="217510"/>
                  <a:pt x="1335149" y="201011"/>
                </a:cubicBezTo>
                <a:cubicBezTo>
                  <a:pt x="1366160" y="186236"/>
                  <a:pt x="1414162" y="178449"/>
                  <a:pt x="1421987" y="222967"/>
                </a:cubicBezTo>
                <a:cubicBezTo>
                  <a:pt x="1420805" y="251751"/>
                  <a:pt x="1403016" y="275972"/>
                  <a:pt x="1386281" y="298598"/>
                </a:cubicBezTo>
                <a:cubicBezTo>
                  <a:pt x="1364372" y="327670"/>
                  <a:pt x="1336043" y="350168"/>
                  <a:pt x="1308194" y="373176"/>
                </a:cubicBezTo>
                <a:cubicBezTo>
                  <a:pt x="1285805" y="394079"/>
                  <a:pt x="1262810" y="414311"/>
                  <a:pt x="1240263" y="435022"/>
                </a:cubicBezTo>
                <a:cubicBezTo>
                  <a:pt x="1218385" y="456849"/>
                  <a:pt x="1194400" y="476411"/>
                  <a:pt x="1171724" y="497378"/>
                </a:cubicBezTo>
                <a:cubicBezTo>
                  <a:pt x="1149209" y="519748"/>
                  <a:pt x="1124872" y="539565"/>
                  <a:pt x="1101685" y="561393"/>
                </a:cubicBezTo>
                <a:cubicBezTo>
                  <a:pt x="1089932" y="572945"/>
                  <a:pt x="1077988" y="584402"/>
                  <a:pt x="1065660" y="595379"/>
                </a:cubicBezTo>
                <a:cubicBezTo>
                  <a:pt x="1054482" y="605432"/>
                  <a:pt x="1043336" y="615548"/>
                  <a:pt x="1033052" y="626557"/>
                </a:cubicBezTo>
                <a:cubicBezTo>
                  <a:pt x="1028612" y="631727"/>
                  <a:pt x="1021203" y="637503"/>
                  <a:pt x="1024524" y="645130"/>
                </a:cubicBezTo>
                <a:cubicBezTo>
                  <a:pt x="1031263" y="658022"/>
                  <a:pt x="1064063" y="651066"/>
                  <a:pt x="1077094" y="651704"/>
                </a:cubicBezTo>
                <a:cubicBezTo>
                  <a:pt x="1134358" y="649917"/>
                  <a:pt x="1191654" y="652246"/>
                  <a:pt x="1248854" y="655118"/>
                </a:cubicBezTo>
                <a:cubicBezTo>
                  <a:pt x="1306150" y="659746"/>
                  <a:pt x="1363605" y="665681"/>
                  <a:pt x="1420901" y="670723"/>
                </a:cubicBezTo>
                <a:cubicBezTo>
                  <a:pt x="1437030" y="672287"/>
                  <a:pt x="1453126" y="674234"/>
                  <a:pt x="1469191" y="676148"/>
                </a:cubicBezTo>
                <a:cubicBezTo>
                  <a:pt x="1493974" y="679850"/>
                  <a:pt x="1520003" y="681159"/>
                  <a:pt x="1542775" y="69204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813603" y="256539"/>
                </a:moveTo>
                <a:cubicBezTo>
                  <a:pt x="1796923" y="198628"/>
                  <a:pt x="1762536" y="148020"/>
                  <a:pt x="1720744" y="105229"/>
                </a:cubicBezTo>
                <a:cubicBezTo>
                  <a:pt x="1664434" y="41592"/>
                  <a:pt x="1582866" y="-1602"/>
                  <a:pt x="1496789" y="526"/>
                </a:cubicBezTo>
                <a:cubicBezTo>
                  <a:pt x="1450084" y="-1859"/>
                  <a:pt x="1403636" y="3976"/>
                  <a:pt x="1358434" y="15830"/>
                </a:cubicBezTo>
                <a:cubicBezTo>
                  <a:pt x="1331856" y="22215"/>
                  <a:pt x="1305351" y="29885"/>
                  <a:pt x="1281192" y="42914"/>
                </a:cubicBezTo>
                <a:cubicBezTo>
                  <a:pt x="1265245" y="51758"/>
                  <a:pt x="1251644" y="64199"/>
                  <a:pt x="1237017" y="74989"/>
                </a:cubicBezTo>
                <a:cubicBezTo>
                  <a:pt x="1214288" y="92311"/>
                  <a:pt x="1189872" y="107284"/>
                  <a:pt x="1167619" y="125193"/>
                </a:cubicBezTo>
                <a:cubicBezTo>
                  <a:pt x="1145807" y="142772"/>
                  <a:pt x="1126120" y="162773"/>
                  <a:pt x="1105628" y="181820"/>
                </a:cubicBezTo>
                <a:cubicBezTo>
                  <a:pt x="1078133" y="207582"/>
                  <a:pt x="1049501" y="232648"/>
                  <a:pt x="1028165" y="264026"/>
                </a:cubicBezTo>
                <a:cubicBezTo>
                  <a:pt x="996234" y="310487"/>
                  <a:pt x="966943" y="358709"/>
                  <a:pt x="938312" y="407262"/>
                </a:cubicBezTo>
                <a:cubicBezTo>
                  <a:pt x="923025" y="432511"/>
                  <a:pt x="909497" y="459045"/>
                  <a:pt x="899965" y="487009"/>
                </a:cubicBezTo>
                <a:cubicBezTo>
                  <a:pt x="891607" y="462861"/>
                  <a:pt x="877016" y="441319"/>
                  <a:pt x="863196" y="420034"/>
                </a:cubicBezTo>
                <a:cubicBezTo>
                  <a:pt x="839917" y="385463"/>
                  <a:pt x="814988" y="351993"/>
                  <a:pt x="787786" y="320396"/>
                </a:cubicBezTo>
                <a:cubicBezTo>
                  <a:pt x="756185" y="284430"/>
                  <a:pt x="724878" y="247768"/>
                  <a:pt x="688108" y="216977"/>
                </a:cubicBezTo>
                <a:cubicBezTo>
                  <a:pt x="648369" y="184976"/>
                  <a:pt x="605403" y="156901"/>
                  <a:pt x="560128" y="133450"/>
                </a:cubicBezTo>
                <a:cubicBezTo>
                  <a:pt x="472108" y="84384"/>
                  <a:pt x="379651" y="62401"/>
                  <a:pt x="278910" y="67612"/>
                </a:cubicBezTo>
                <a:cubicBezTo>
                  <a:pt x="209293" y="69447"/>
                  <a:pt x="149721" y="98403"/>
                  <a:pt x="103969" y="150736"/>
                </a:cubicBezTo>
                <a:cubicBezTo>
                  <a:pt x="69949" y="187251"/>
                  <a:pt x="51985" y="234593"/>
                  <a:pt x="37981" y="281678"/>
                </a:cubicBezTo>
                <a:cubicBezTo>
                  <a:pt x="15912" y="353351"/>
                  <a:pt x="-182" y="427337"/>
                  <a:pt x="2" y="502680"/>
                </a:cubicBezTo>
                <a:cubicBezTo>
                  <a:pt x="735" y="591969"/>
                  <a:pt x="19175" y="683350"/>
                  <a:pt x="62177" y="762216"/>
                </a:cubicBezTo>
                <a:cubicBezTo>
                  <a:pt x="100926" y="824458"/>
                  <a:pt x="145505" y="883763"/>
                  <a:pt x="195985" y="937014"/>
                </a:cubicBezTo>
                <a:cubicBezTo>
                  <a:pt x="236751" y="980062"/>
                  <a:pt x="284152" y="1015660"/>
                  <a:pt x="333130" y="1048726"/>
                </a:cubicBezTo>
                <a:cubicBezTo>
                  <a:pt x="422434" y="1110821"/>
                  <a:pt x="509354" y="1176549"/>
                  <a:pt x="603717" y="1230974"/>
                </a:cubicBezTo>
                <a:cubicBezTo>
                  <a:pt x="715566" y="1294610"/>
                  <a:pt x="814218" y="1377807"/>
                  <a:pt x="919139" y="1451792"/>
                </a:cubicBezTo>
                <a:cubicBezTo>
                  <a:pt x="951179" y="1475537"/>
                  <a:pt x="982670" y="1500125"/>
                  <a:pt x="1013245" y="1525741"/>
                </a:cubicBezTo>
                <a:cubicBezTo>
                  <a:pt x="1023986" y="1534696"/>
                  <a:pt x="1034984" y="1543357"/>
                  <a:pt x="1046128" y="1551797"/>
                </a:cubicBezTo>
                <a:cubicBezTo>
                  <a:pt x="1050931" y="1555137"/>
                  <a:pt x="1055330" y="1559688"/>
                  <a:pt x="1061232" y="1560899"/>
                </a:cubicBezTo>
                <a:cubicBezTo>
                  <a:pt x="1075566" y="1563908"/>
                  <a:pt x="1085941" y="1550953"/>
                  <a:pt x="1096426" y="1542990"/>
                </a:cubicBezTo>
                <a:cubicBezTo>
                  <a:pt x="1119338" y="1524126"/>
                  <a:pt x="1141628" y="1504529"/>
                  <a:pt x="1164320" y="1485409"/>
                </a:cubicBezTo>
                <a:cubicBezTo>
                  <a:pt x="1225432" y="1436342"/>
                  <a:pt x="1281118" y="1380963"/>
                  <a:pt x="1335485" y="1324593"/>
                </a:cubicBezTo>
                <a:cubicBezTo>
                  <a:pt x="1388055" y="1264737"/>
                  <a:pt x="1439782" y="1203890"/>
                  <a:pt x="1485791" y="1138749"/>
                </a:cubicBezTo>
                <a:cubicBezTo>
                  <a:pt x="1545216" y="1059993"/>
                  <a:pt x="1605155" y="981163"/>
                  <a:pt x="1656443" y="896755"/>
                </a:cubicBezTo>
                <a:cubicBezTo>
                  <a:pt x="1680638" y="854624"/>
                  <a:pt x="1699921" y="809851"/>
                  <a:pt x="1721734" y="766473"/>
                </a:cubicBezTo>
                <a:cubicBezTo>
                  <a:pt x="1752895" y="704158"/>
                  <a:pt x="1777640" y="638944"/>
                  <a:pt x="1796227" y="571821"/>
                </a:cubicBezTo>
                <a:cubicBezTo>
                  <a:pt x="1829037" y="459815"/>
                  <a:pt x="1850667" y="371884"/>
                  <a:pt x="1813603" y="25653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 rot="817112">
            <a:off x="8150708" y="1759035"/>
            <a:ext cx="914745" cy="779157"/>
          </a:xfrm>
          <a:custGeom>
            <a:avLst/>
            <a:gdLst/>
            <a:ahLst/>
            <a:cxnLst/>
            <a:rect l="l" t="t" r="r" b="b"/>
            <a:pathLst>
              <a:path w="1833045" h="1561343" extrusionOk="0">
                <a:moveTo>
                  <a:pt x="1061232" y="1560899"/>
                </a:moveTo>
                <a:cubicBezTo>
                  <a:pt x="1055330" y="1559688"/>
                  <a:pt x="1050931" y="1555137"/>
                  <a:pt x="1046128" y="1551797"/>
                </a:cubicBezTo>
                <a:cubicBezTo>
                  <a:pt x="1034984" y="1543357"/>
                  <a:pt x="1023986" y="1534696"/>
                  <a:pt x="1013245" y="1525741"/>
                </a:cubicBezTo>
                <a:cubicBezTo>
                  <a:pt x="982670" y="1500125"/>
                  <a:pt x="951179" y="1475537"/>
                  <a:pt x="919139" y="1451792"/>
                </a:cubicBezTo>
                <a:cubicBezTo>
                  <a:pt x="814218" y="1377807"/>
                  <a:pt x="715566" y="1294610"/>
                  <a:pt x="603717" y="1230974"/>
                </a:cubicBezTo>
                <a:cubicBezTo>
                  <a:pt x="509354" y="1176549"/>
                  <a:pt x="422434" y="1110821"/>
                  <a:pt x="333130" y="1048726"/>
                </a:cubicBezTo>
                <a:cubicBezTo>
                  <a:pt x="284152" y="1015660"/>
                  <a:pt x="236751" y="980062"/>
                  <a:pt x="195985" y="937014"/>
                </a:cubicBezTo>
                <a:cubicBezTo>
                  <a:pt x="145505" y="883763"/>
                  <a:pt x="100926" y="824458"/>
                  <a:pt x="62177" y="762216"/>
                </a:cubicBezTo>
                <a:cubicBezTo>
                  <a:pt x="19175" y="683350"/>
                  <a:pt x="735" y="591969"/>
                  <a:pt x="2" y="502680"/>
                </a:cubicBezTo>
                <a:cubicBezTo>
                  <a:pt x="-182" y="427337"/>
                  <a:pt x="15912" y="353351"/>
                  <a:pt x="37981" y="281678"/>
                </a:cubicBezTo>
                <a:cubicBezTo>
                  <a:pt x="51985" y="234593"/>
                  <a:pt x="69949" y="187251"/>
                  <a:pt x="103969" y="150736"/>
                </a:cubicBezTo>
                <a:cubicBezTo>
                  <a:pt x="149721" y="98403"/>
                  <a:pt x="209293" y="69447"/>
                  <a:pt x="278910" y="67612"/>
                </a:cubicBezTo>
                <a:cubicBezTo>
                  <a:pt x="379651" y="62401"/>
                  <a:pt x="472108" y="84384"/>
                  <a:pt x="560128" y="133450"/>
                </a:cubicBezTo>
                <a:cubicBezTo>
                  <a:pt x="605403" y="156901"/>
                  <a:pt x="648369" y="184976"/>
                  <a:pt x="688108" y="216977"/>
                </a:cubicBezTo>
                <a:cubicBezTo>
                  <a:pt x="724878" y="247768"/>
                  <a:pt x="756185" y="284430"/>
                  <a:pt x="787786" y="320396"/>
                </a:cubicBezTo>
                <a:cubicBezTo>
                  <a:pt x="814988" y="351993"/>
                  <a:pt x="839917" y="385463"/>
                  <a:pt x="863196" y="420034"/>
                </a:cubicBezTo>
                <a:cubicBezTo>
                  <a:pt x="877016" y="441319"/>
                  <a:pt x="891607" y="462861"/>
                  <a:pt x="899965" y="487009"/>
                </a:cubicBezTo>
                <a:cubicBezTo>
                  <a:pt x="909497" y="459045"/>
                  <a:pt x="923025" y="432511"/>
                  <a:pt x="938312" y="407262"/>
                </a:cubicBezTo>
                <a:cubicBezTo>
                  <a:pt x="966943" y="358709"/>
                  <a:pt x="996234" y="310487"/>
                  <a:pt x="1028165" y="264026"/>
                </a:cubicBezTo>
                <a:cubicBezTo>
                  <a:pt x="1049501" y="232648"/>
                  <a:pt x="1078133" y="207582"/>
                  <a:pt x="1105628" y="181820"/>
                </a:cubicBezTo>
                <a:cubicBezTo>
                  <a:pt x="1126120" y="162773"/>
                  <a:pt x="1145807" y="142772"/>
                  <a:pt x="1167619" y="125193"/>
                </a:cubicBezTo>
                <a:cubicBezTo>
                  <a:pt x="1189872" y="107284"/>
                  <a:pt x="1214288" y="92311"/>
                  <a:pt x="1237017" y="74989"/>
                </a:cubicBezTo>
                <a:cubicBezTo>
                  <a:pt x="1251644" y="64199"/>
                  <a:pt x="1265245" y="51758"/>
                  <a:pt x="1281192" y="42914"/>
                </a:cubicBezTo>
                <a:cubicBezTo>
                  <a:pt x="1305351" y="29885"/>
                  <a:pt x="1331856" y="22215"/>
                  <a:pt x="1358434" y="15830"/>
                </a:cubicBezTo>
                <a:cubicBezTo>
                  <a:pt x="1403636" y="3976"/>
                  <a:pt x="1450084" y="-1859"/>
                  <a:pt x="1496789" y="526"/>
                </a:cubicBezTo>
                <a:cubicBezTo>
                  <a:pt x="1582866" y="-1602"/>
                  <a:pt x="1664434" y="41592"/>
                  <a:pt x="1720744" y="105229"/>
                </a:cubicBezTo>
                <a:cubicBezTo>
                  <a:pt x="1762536" y="148020"/>
                  <a:pt x="1796923" y="198628"/>
                  <a:pt x="1813603" y="256539"/>
                </a:cubicBezTo>
                <a:cubicBezTo>
                  <a:pt x="1850667" y="371884"/>
                  <a:pt x="1829037" y="459815"/>
                  <a:pt x="1796227" y="571821"/>
                </a:cubicBezTo>
                <a:cubicBezTo>
                  <a:pt x="1777640" y="638944"/>
                  <a:pt x="1752895" y="704158"/>
                  <a:pt x="1721734" y="766473"/>
                </a:cubicBezTo>
                <a:cubicBezTo>
                  <a:pt x="1699921" y="809851"/>
                  <a:pt x="1680638" y="854624"/>
                  <a:pt x="1656443" y="896755"/>
                </a:cubicBezTo>
                <a:cubicBezTo>
                  <a:pt x="1605155" y="981163"/>
                  <a:pt x="1545216" y="1059993"/>
                  <a:pt x="1485791" y="1138749"/>
                </a:cubicBezTo>
                <a:cubicBezTo>
                  <a:pt x="1439782" y="1203890"/>
                  <a:pt x="1388055" y="1264737"/>
                  <a:pt x="1335485" y="1324593"/>
                </a:cubicBezTo>
                <a:cubicBezTo>
                  <a:pt x="1281118" y="1380963"/>
                  <a:pt x="1225432" y="1436342"/>
                  <a:pt x="1164320" y="1485409"/>
                </a:cubicBezTo>
                <a:cubicBezTo>
                  <a:pt x="1141628" y="1504529"/>
                  <a:pt x="1119338" y="1524126"/>
                  <a:pt x="1096426" y="1542990"/>
                </a:cubicBezTo>
                <a:cubicBezTo>
                  <a:pt x="1085941" y="1550953"/>
                  <a:pt x="1075566" y="1563908"/>
                  <a:pt x="1061232" y="1560899"/>
                </a:cubicBezTo>
                <a:close/>
                <a:moveTo>
                  <a:pt x="531460" y="1160291"/>
                </a:moveTo>
                <a:cubicBezTo>
                  <a:pt x="622377" y="1217175"/>
                  <a:pt x="716226" y="1269655"/>
                  <a:pt x="800324" y="1336741"/>
                </a:cubicBezTo>
                <a:cubicBezTo>
                  <a:pt x="846259" y="1373109"/>
                  <a:pt x="895236" y="1405368"/>
                  <a:pt x="941868" y="1440856"/>
                </a:cubicBezTo>
                <a:cubicBezTo>
                  <a:pt x="984467" y="1471830"/>
                  <a:pt x="1023839" y="1506951"/>
                  <a:pt x="1065852" y="1538622"/>
                </a:cubicBezTo>
                <a:cubicBezTo>
                  <a:pt x="1111823" y="1502217"/>
                  <a:pt x="1155632" y="1462986"/>
                  <a:pt x="1200833" y="1425552"/>
                </a:cubicBezTo>
                <a:cubicBezTo>
                  <a:pt x="1236027" y="1393441"/>
                  <a:pt x="1269424" y="1359457"/>
                  <a:pt x="1303298" y="1325988"/>
                </a:cubicBezTo>
                <a:cubicBezTo>
                  <a:pt x="1345567" y="1281839"/>
                  <a:pt x="1383546" y="1233653"/>
                  <a:pt x="1422552" y="1186604"/>
                </a:cubicBezTo>
                <a:cubicBezTo>
                  <a:pt x="1451037" y="1149282"/>
                  <a:pt x="1477945" y="1110748"/>
                  <a:pt x="1506980" y="1073791"/>
                </a:cubicBezTo>
                <a:cubicBezTo>
                  <a:pt x="1550385" y="1015036"/>
                  <a:pt x="1593644" y="955914"/>
                  <a:pt x="1632137" y="893782"/>
                </a:cubicBezTo>
                <a:cubicBezTo>
                  <a:pt x="1653950" y="858001"/>
                  <a:pt x="1670667" y="819503"/>
                  <a:pt x="1689216" y="782034"/>
                </a:cubicBezTo>
                <a:cubicBezTo>
                  <a:pt x="1709196" y="741408"/>
                  <a:pt x="1728699" y="700525"/>
                  <a:pt x="1744903" y="658211"/>
                </a:cubicBezTo>
                <a:cubicBezTo>
                  <a:pt x="1762353" y="610869"/>
                  <a:pt x="1775991" y="562243"/>
                  <a:pt x="1788968" y="513506"/>
                </a:cubicBezTo>
                <a:cubicBezTo>
                  <a:pt x="1803632" y="460916"/>
                  <a:pt x="1814227" y="407372"/>
                  <a:pt x="1810157" y="352727"/>
                </a:cubicBezTo>
                <a:cubicBezTo>
                  <a:pt x="1802679" y="279659"/>
                  <a:pt x="1779547" y="206225"/>
                  <a:pt x="1730716" y="150075"/>
                </a:cubicBezTo>
                <a:cubicBezTo>
                  <a:pt x="1693946" y="106293"/>
                  <a:pt x="1651933" y="64309"/>
                  <a:pt x="1597970" y="42950"/>
                </a:cubicBezTo>
                <a:cubicBezTo>
                  <a:pt x="1562080" y="26326"/>
                  <a:pt x="1522781" y="22179"/>
                  <a:pt x="1483664" y="22729"/>
                </a:cubicBezTo>
                <a:cubicBezTo>
                  <a:pt x="1454080" y="21701"/>
                  <a:pt x="1424605" y="24381"/>
                  <a:pt x="1395644" y="30399"/>
                </a:cubicBezTo>
                <a:cubicBezTo>
                  <a:pt x="1359204" y="38400"/>
                  <a:pt x="1324231" y="45482"/>
                  <a:pt x="1291896" y="62584"/>
                </a:cubicBezTo>
                <a:cubicBezTo>
                  <a:pt x="1258829" y="84861"/>
                  <a:pt x="1227998" y="110440"/>
                  <a:pt x="1194748" y="132569"/>
                </a:cubicBezTo>
                <a:cubicBezTo>
                  <a:pt x="1166410" y="153304"/>
                  <a:pt x="1143937" y="177012"/>
                  <a:pt x="1118532" y="200426"/>
                </a:cubicBezTo>
                <a:cubicBezTo>
                  <a:pt x="1098845" y="219143"/>
                  <a:pt x="1077399" y="237712"/>
                  <a:pt x="1060536" y="258374"/>
                </a:cubicBezTo>
                <a:cubicBezTo>
                  <a:pt x="1041986" y="281017"/>
                  <a:pt x="1026992" y="306120"/>
                  <a:pt x="1011265" y="330781"/>
                </a:cubicBezTo>
                <a:cubicBezTo>
                  <a:pt x="981021" y="379371"/>
                  <a:pt x="948833" y="427410"/>
                  <a:pt x="926177" y="480147"/>
                </a:cubicBezTo>
                <a:cubicBezTo>
                  <a:pt x="922695" y="488991"/>
                  <a:pt x="919725" y="497982"/>
                  <a:pt x="917342" y="507194"/>
                </a:cubicBezTo>
                <a:cubicBezTo>
                  <a:pt x="915729" y="513910"/>
                  <a:pt x="907224" y="517323"/>
                  <a:pt x="901432" y="513653"/>
                </a:cubicBezTo>
                <a:cubicBezTo>
                  <a:pt x="896959" y="516002"/>
                  <a:pt x="895456" y="510093"/>
                  <a:pt x="894613" y="506937"/>
                </a:cubicBezTo>
                <a:cubicBezTo>
                  <a:pt x="887721" y="485321"/>
                  <a:pt x="875770" y="465944"/>
                  <a:pt x="863342" y="447118"/>
                </a:cubicBezTo>
                <a:cubicBezTo>
                  <a:pt x="820157" y="383188"/>
                  <a:pt x="770519" y="323919"/>
                  <a:pt x="716593" y="268797"/>
                </a:cubicBezTo>
                <a:cubicBezTo>
                  <a:pt x="680189" y="230593"/>
                  <a:pt x="636417" y="200683"/>
                  <a:pt x="591582" y="173342"/>
                </a:cubicBezTo>
                <a:cubicBezTo>
                  <a:pt x="490584" y="113926"/>
                  <a:pt x="400804" y="82952"/>
                  <a:pt x="282356" y="88641"/>
                </a:cubicBezTo>
                <a:cubicBezTo>
                  <a:pt x="205370" y="90182"/>
                  <a:pt x="142939" y="128202"/>
                  <a:pt x="100010" y="191141"/>
                </a:cubicBezTo>
                <a:cubicBezTo>
                  <a:pt x="75448" y="228207"/>
                  <a:pt x="63900" y="271769"/>
                  <a:pt x="51435" y="314010"/>
                </a:cubicBezTo>
                <a:cubicBezTo>
                  <a:pt x="9240" y="451521"/>
                  <a:pt x="10523" y="605144"/>
                  <a:pt x="73358" y="736196"/>
                </a:cubicBezTo>
                <a:cubicBezTo>
                  <a:pt x="92788" y="774033"/>
                  <a:pt x="119293" y="807650"/>
                  <a:pt x="144588" y="841670"/>
                </a:cubicBezTo>
                <a:cubicBezTo>
                  <a:pt x="170873" y="877158"/>
                  <a:pt x="199798" y="910664"/>
                  <a:pt x="231765" y="941124"/>
                </a:cubicBezTo>
                <a:cubicBezTo>
                  <a:pt x="266042" y="974741"/>
                  <a:pt x="305232" y="1002632"/>
                  <a:pt x="344788" y="1029679"/>
                </a:cubicBezTo>
                <a:cubicBezTo>
                  <a:pt x="407110" y="1073058"/>
                  <a:pt x="468552" y="1117757"/>
                  <a:pt x="531460" y="11602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 rot="817112">
            <a:off x="8161989" y="1770335"/>
            <a:ext cx="892515" cy="756552"/>
          </a:xfrm>
          <a:custGeom>
            <a:avLst/>
            <a:gdLst/>
            <a:ahLst/>
            <a:cxnLst/>
            <a:rect l="l" t="t" r="r" b="b"/>
            <a:pathLst>
              <a:path w="1788499" h="1516045" extrusionOk="0">
                <a:moveTo>
                  <a:pt x="1787621" y="330151"/>
                </a:moveTo>
                <a:cubicBezTo>
                  <a:pt x="1791691" y="384796"/>
                  <a:pt x="1781096" y="438377"/>
                  <a:pt x="1766432" y="490930"/>
                </a:cubicBezTo>
                <a:cubicBezTo>
                  <a:pt x="1753455" y="539666"/>
                  <a:pt x="1739780" y="588329"/>
                  <a:pt x="1722367" y="635634"/>
                </a:cubicBezTo>
                <a:cubicBezTo>
                  <a:pt x="1706200" y="677948"/>
                  <a:pt x="1686660" y="718868"/>
                  <a:pt x="1666681" y="759457"/>
                </a:cubicBezTo>
                <a:cubicBezTo>
                  <a:pt x="1648094" y="796927"/>
                  <a:pt x="1631377" y="835424"/>
                  <a:pt x="1609601" y="871206"/>
                </a:cubicBezTo>
                <a:cubicBezTo>
                  <a:pt x="1571108" y="933338"/>
                  <a:pt x="1527886" y="992460"/>
                  <a:pt x="1484444" y="1051178"/>
                </a:cubicBezTo>
                <a:cubicBezTo>
                  <a:pt x="1455409" y="1088098"/>
                  <a:pt x="1428501" y="1126669"/>
                  <a:pt x="1400016" y="1163991"/>
                </a:cubicBezTo>
                <a:cubicBezTo>
                  <a:pt x="1361047" y="1211040"/>
                  <a:pt x="1323031" y="1259226"/>
                  <a:pt x="1280762" y="1303375"/>
                </a:cubicBezTo>
                <a:cubicBezTo>
                  <a:pt x="1246851" y="1336844"/>
                  <a:pt x="1213454" y="1370864"/>
                  <a:pt x="1178297" y="1402976"/>
                </a:cubicBezTo>
                <a:cubicBezTo>
                  <a:pt x="1133096" y="1440409"/>
                  <a:pt x="1089287" y="1479641"/>
                  <a:pt x="1043316" y="1516046"/>
                </a:cubicBezTo>
                <a:cubicBezTo>
                  <a:pt x="1001267" y="1484338"/>
                  <a:pt x="961931" y="1449217"/>
                  <a:pt x="919332" y="1418280"/>
                </a:cubicBezTo>
                <a:cubicBezTo>
                  <a:pt x="872700" y="1382828"/>
                  <a:pt x="823723" y="1350570"/>
                  <a:pt x="777788" y="1314164"/>
                </a:cubicBezTo>
                <a:cubicBezTo>
                  <a:pt x="693690" y="1247078"/>
                  <a:pt x="599841" y="1194599"/>
                  <a:pt x="508961" y="1137715"/>
                </a:cubicBezTo>
                <a:cubicBezTo>
                  <a:pt x="446052" y="1095181"/>
                  <a:pt x="384610" y="1050481"/>
                  <a:pt x="322289" y="1007103"/>
                </a:cubicBezTo>
                <a:cubicBezTo>
                  <a:pt x="282733" y="980056"/>
                  <a:pt x="243580" y="952164"/>
                  <a:pt x="209266" y="918548"/>
                </a:cubicBezTo>
                <a:cubicBezTo>
                  <a:pt x="177262" y="888088"/>
                  <a:pt x="148337" y="854581"/>
                  <a:pt x="122089" y="819093"/>
                </a:cubicBezTo>
                <a:cubicBezTo>
                  <a:pt x="96794" y="785073"/>
                  <a:pt x="70288" y="751457"/>
                  <a:pt x="50859" y="713657"/>
                </a:cubicBezTo>
                <a:cubicBezTo>
                  <a:pt x="-12013" y="582604"/>
                  <a:pt x="-13296" y="428982"/>
                  <a:pt x="28936" y="291470"/>
                </a:cubicBezTo>
                <a:cubicBezTo>
                  <a:pt x="41400" y="249266"/>
                  <a:pt x="52912" y="205704"/>
                  <a:pt x="77474" y="168602"/>
                </a:cubicBezTo>
                <a:cubicBezTo>
                  <a:pt x="120403" y="105663"/>
                  <a:pt x="182798" y="67679"/>
                  <a:pt x="259820" y="66138"/>
                </a:cubicBezTo>
                <a:cubicBezTo>
                  <a:pt x="378305" y="60486"/>
                  <a:pt x="468085" y="91423"/>
                  <a:pt x="569083" y="150839"/>
                </a:cubicBezTo>
                <a:cubicBezTo>
                  <a:pt x="613918" y="178180"/>
                  <a:pt x="657690" y="208090"/>
                  <a:pt x="694093" y="246294"/>
                </a:cubicBezTo>
                <a:cubicBezTo>
                  <a:pt x="747983" y="301379"/>
                  <a:pt x="797621" y="360685"/>
                  <a:pt x="840806" y="424615"/>
                </a:cubicBezTo>
                <a:cubicBezTo>
                  <a:pt x="853234" y="443441"/>
                  <a:pt x="865185" y="462818"/>
                  <a:pt x="872077" y="484434"/>
                </a:cubicBezTo>
                <a:cubicBezTo>
                  <a:pt x="872920" y="487590"/>
                  <a:pt x="874423" y="493462"/>
                  <a:pt x="878896" y="491113"/>
                </a:cubicBezTo>
                <a:cubicBezTo>
                  <a:pt x="884652" y="494747"/>
                  <a:pt x="893193" y="491370"/>
                  <a:pt x="894806" y="484654"/>
                </a:cubicBezTo>
                <a:cubicBezTo>
                  <a:pt x="897189" y="475480"/>
                  <a:pt x="900159" y="466452"/>
                  <a:pt x="903641" y="457607"/>
                </a:cubicBezTo>
                <a:cubicBezTo>
                  <a:pt x="926297" y="404870"/>
                  <a:pt x="958485" y="356831"/>
                  <a:pt x="988729" y="308242"/>
                </a:cubicBezTo>
                <a:cubicBezTo>
                  <a:pt x="1004419" y="283617"/>
                  <a:pt x="1019450" y="258514"/>
                  <a:pt x="1037963" y="235834"/>
                </a:cubicBezTo>
                <a:cubicBezTo>
                  <a:pt x="1054827" y="215173"/>
                  <a:pt x="1076236" y="196640"/>
                  <a:pt x="1095959" y="177886"/>
                </a:cubicBezTo>
                <a:cubicBezTo>
                  <a:pt x="1121328" y="154436"/>
                  <a:pt x="1143800" y="130765"/>
                  <a:pt x="1172175" y="110030"/>
                </a:cubicBezTo>
                <a:cubicBezTo>
                  <a:pt x="1205426" y="87900"/>
                  <a:pt x="1236257" y="62358"/>
                  <a:pt x="1269287" y="40045"/>
                </a:cubicBezTo>
                <a:cubicBezTo>
                  <a:pt x="1301658" y="22980"/>
                  <a:pt x="1336595" y="15897"/>
                  <a:pt x="1373071" y="7896"/>
                </a:cubicBezTo>
                <a:cubicBezTo>
                  <a:pt x="1402033" y="1878"/>
                  <a:pt x="1431544" y="-838"/>
                  <a:pt x="1461128" y="226"/>
                </a:cubicBezTo>
                <a:cubicBezTo>
                  <a:pt x="1500208" y="-324"/>
                  <a:pt x="1539544" y="3823"/>
                  <a:pt x="1575434" y="20447"/>
                </a:cubicBezTo>
                <a:cubicBezTo>
                  <a:pt x="1629397" y="41806"/>
                  <a:pt x="1671373" y="83790"/>
                  <a:pt x="1708180" y="127572"/>
                </a:cubicBezTo>
                <a:cubicBezTo>
                  <a:pt x="1757011" y="183648"/>
                  <a:pt x="1780143" y="257083"/>
                  <a:pt x="1787621" y="33015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61C0571-8F39-B543-750D-F5DD40D94046}"/>
              </a:ext>
            </a:extLst>
          </p:cNvPr>
          <p:cNvSpPr/>
          <p:nvPr/>
        </p:nvSpPr>
        <p:spPr>
          <a:xfrm>
            <a:off x="998609" y="599931"/>
            <a:ext cx="6809320" cy="321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4: THỨ TỰ THỰC HIỆN CÁC PHÉP TÍNH.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QUY TẮC DẤU NGOẶC</a:t>
            </a:r>
          </a:p>
        </p:txBody>
      </p:sp>
      <p:grpSp>
        <p:nvGrpSpPr>
          <p:cNvPr id="412" name="Google Shape;412;p13"/>
          <p:cNvGrpSpPr/>
          <p:nvPr/>
        </p:nvGrpSpPr>
        <p:grpSpPr>
          <a:xfrm>
            <a:off x="7411023" y="3034310"/>
            <a:ext cx="1720002" cy="2002630"/>
            <a:chOff x="11541004" y="4192083"/>
            <a:chExt cx="5718238" cy="5402816"/>
          </a:xfrm>
        </p:grpSpPr>
        <p:sp>
          <p:nvSpPr>
            <p:cNvPr id="413" name="Google Shape;413;p13"/>
            <p:cNvSpPr/>
            <p:nvPr/>
          </p:nvSpPr>
          <p:spPr>
            <a:xfrm>
              <a:off x="13034734" y="5750854"/>
              <a:ext cx="2537872" cy="1390042"/>
            </a:xfrm>
            <a:custGeom>
              <a:avLst/>
              <a:gdLst/>
              <a:ahLst/>
              <a:cxnLst/>
              <a:rect l="l" t="t" r="r" b="b"/>
              <a:pathLst>
                <a:path w="2537872" h="1390042" extrusionOk="0">
                  <a:moveTo>
                    <a:pt x="2537873" y="695021"/>
                  </a:moveTo>
                  <a:cubicBezTo>
                    <a:pt x="2537873" y="1078871"/>
                    <a:pt x="1969751" y="1390042"/>
                    <a:pt x="1268936" y="1390042"/>
                  </a:cubicBezTo>
                  <a:cubicBezTo>
                    <a:pt x="568122" y="1390042"/>
                    <a:pt x="0" y="1078871"/>
                    <a:pt x="0" y="695021"/>
                  </a:cubicBezTo>
                  <a:cubicBezTo>
                    <a:pt x="0" y="311171"/>
                    <a:pt x="568122" y="0"/>
                    <a:pt x="1268936" y="0"/>
                  </a:cubicBezTo>
                  <a:cubicBezTo>
                    <a:pt x="1969751" y="0"/>
                    <a:pt x="2537873" y="311172"/>
                    <a:pt x="2537873" y="6950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12002152" y="4956758"/>
              <a:ext cx="4669645" cy="3609979"/>
            </a:xfrm>
            <a:custGeom>
              <a:avLst/>
              <a:gdLst/>
              <a:ahLst/>
              <a:cxnLst/>
              <a:rect l="l" t="t" r="r" b="b"/>
              <a:pathLst>
                <a:path w="4669645" h="3609979" extrusionOk="0">
                  <a:moveTo>
                    <a:pt x="1591802" y="1333449"/>
                  </a:moveTo>
                  <a:cubicBezTo>
                    <a:pt x="1611700" y="1322248"/>
                    <a:pt x="1518268" y="1312648"/>
                    <a:pt x="1511064" y="1313219"/>
                  </a:cubicBezTo>
                  <a:cubicBezTo>
                    <a:pt x="1495511" y="1313219"/>
                    <a:pt x="1466463" y="1303847"/>
                    <a:pt x="1464634" y="1327163"/>
                  </a:cubicBezTo>
                  <a:cubicBezTo>
                    <a:pt x="1466349" y="1350593"/>
                    <a:pt x="1494024" y="1340536"/>
                    <a:pt x="1509463" y="1339850"/>
                  </a:cubicBezTo>
                  <a:cubicBezTo>
                    <a:pt x="1536680" y="1336421"/>
                    <a:pt x="1564927" y="1338821"/>
                    <a:pt x="1591802" y="1333449"/>
                  </a:cubicBezTo>
                  <a:close/>
                  <a:moveTo>
                    <a:pt x="2161314" y="1789596"/>
                  </a:moveTo>
                  <a:cubicBezTo>
                    <a:pt x="2234390" y="1684446"/>
                    <a:pt x="2252230" y="1548207"/>
                    <a:pt x="2240565" y="1422941"/>
                  </a:cubicBezTo>
                  <a:cubicBezTo>
                    <a:pt x="2208201" y="1210126"/>
                    <a:pt x="1950663" y="1139035"/>
                    <a:pt x="1765858" y="1176295"/>
                  </a:cubicBezTo>
                  <a:cubicBezTo>
                    <a:pt x="1752134" y="1181667"/>
                    <a:pt x="1739212" y="1188296"/>
                    <a:pt x="1726975" y="1195954"/>
                  </a:cubicBezTo>
                  <a:cubicBezTo>
                    <a:pt x="1721715" y="1171038"/>
                    <a:pt x="1714739" y="1146693"/>
                    <a:pt x="1709936" y="1121091"/>
                  </a:cubicBezTo>
                  <a:cubicBezTo>
                    <a:pt x="1702616" y="1096861"/>
                    <a:pt x="1666479" y="1104176"/>
                    <a:pt x="1669452" y="1129435"/>
                  </a:cubicBezTo>
                  <a:cubicBezTo>
                    <a:pt x="1674827" y="1159837"/>
                    <a:pt x="1690266" y="1187382"/>
                    <a:pt x="1697356" y="1217441"/>
                  </a:cubicBezTo>
                  <a:cubicBezTo>
                    <a:pt x="1681460" y="1230585"/>
                    <a:pt x="1666707" y="1245329"/>
                    <a:pt x="1652756" y="1260987"/>
                  </a:cubicBezTo>
                  <a:cubicBezTo>
                    <a:pt x="1631370" y="1249558"/>
                    <a:pt x="1612043" y="1235614"/>
                    <a:pt x="1591802" y="1221898"/>
                  </a:cubicBezTo>
                  <a:cubicBezTo>
                    <a:pt x="1580251" y="1213212"/>
                    <a:pt x="1561496" y="1203154"/>
                    <a:pt x="1551662" y="1219384"/>
                  </a:cubicBezTo>
                  <a:cubicBezTo>
                    <a:pt x="1534965" y="1247500"/>
                    <a:pt x="1607812" y="1268302"/>
                    <a:pt x="1626224" y="1281331"/>
                  </a:cubicBezTo>
                  <a:cubicBezTo>
                    <a:pt x="1628054" y="1282360"/>
                    <a:pt x="1630341" y="1283503"/>
                    <a:pt x="1632743" y="1284646"/>
                  </a:cubicBezTo>
                  <a:cubicBezTo>
                    <a:pt x="1612272" y="1310019"/>
                    <a:pt x="1593288" y="1336650"/>
                    <a:pt x="1574305" y="1362023"/>
                  </a:cubicBezTo>
                  <a:cubicBezTo>
                    <a:pt x="1532220" y="1428313"/>
                    <a:pt x="1514838" y="1508205"/>
                    <a:pt x="1520213" y="1586724"/>
                  </a:cubicBezTo>
                  <a:cubicBezTo>
                    <a:pt x="1517811" y="1593582"/>
                    <a:pt x="1518726" y="1601354"/>
                    <a:pt x="1522157" y="1607755"/>
                  </a:cubicBezTo>
                  <a:cubicBezTo>
                    <a:pt x="1522157" y="1607755"/>
                    <a:pt x="1522157" y="1607755"/>
                    <a:pt x="1522157" y="1607869"/>
                  </a:cubicBezTo>
                  <a:cubicBezTo>
                    <a:pt x="1529133" y="1665473"/>
                    <a:pt x="1548231" y="1721705"/>
                    <a:pt x="1578765" y="1770280"/>
                  </a:cubicBezTo>
                  <a:cubicBezTo>
                    <a:pt x="1612844" y="1826170"/>
                    <a:pt x="1664763" y="1864916"/>
                    <a:pt x="1722172" y="1894404"/>
                  </a:cubicBezTo>
                  <a:cubicBezTo>
                    <a:pt x="1761969" y="1920234"/>
                    <a:pt x="1808857" y="1931663"/>
                    <a:pt x="1855744" y="1935207"/>
                  </a:cubicBezTo>
                  <a:cubicBezTo>
                    <a:pt x="1975708" y="1949836"/>
                    <a:pt x="2087437" y="1878631"/>
                    <a:pt x="2161314" y="1789596"/>
                  </a:cubicBezTo>
                  <a:close/>
                  <a:moveTo>
                    <a:pt x="2329080" y="1725934"/>
                  </a:moveTo>
                  <a:cubicBezTo>
                    <a:pt x="2328508" y="1718391"/>
                    <a:pt x="2327593" y="1710505"/>
                    <a:pt x="2322904" y="1704333"/>
                  </a:cubicBezTo>
                  <a:cubicBezTo>
                    <a:pt x="2317987" y="1697589"/>
                    <a:pt x="2307008" y="1702047"/>
                    <a:pt x="2307237" y="1709933"/>
                  </a:cubicBezTo>
                  <a:cubicBezTo>
                    <a:pt x="2292713" y="1783424"/>
                    <a:pt x="2290998" y="1858515"/>
                    <a:pt x="2280133" y="1932578"/>
                  </a:cubicBezTo>
                  <a:cubicBezTo>
                    <a:pt x="2280133" y="1952465"/>
                    <a:pt x="2265838" y="1977152"/>
                    <a:pt x="2280591" y="1993954"/>
                  </a:cubicBezTo>
                  <a:cubicBezTo>
                    <a:pt x="2294543" y="2008697"/>
                    <a:pt x="2320503" y="1997497"/>
                    <a:pt x="2320274" y="1977495"/>
                  </a:cubicBezTo>
                  <a:cubicBezTo>
                    <a:pt x="2320617" y="1964009"/>
                    <a:pt x="2320960" y="1950636"/>
                    <a:pt x="2321761" y="1937149"/>
                  </a:cubicBezTo>
                  <a:cubicBezTo>
                    <a:pt x="2327479" y="1867087"/>
                    <a:pt x="2328050" y="1796225"/>
                    <a:pt x="2329080" y="1725934"/>
                  </a:cubicBezTo>
                  <a:close/>
                  <a:moveTo>
                    <a:pt x="2740889" y="2127449"/>
                  </a:moveTo>
                  <a:cubicBezTo>
                    <a:pt x="2745692" y="2101276"/>
                    <a:pt x="2717560" y="2085389"/>
                    <a:pt x="2695603" y="2097390"/>
                  </a:cubicBezTo>
                  <a:cubicBezTo>
                    <a:pt x="2568320" y="2157394"/>
                    <a:pt x="2445498" y="2187453"/>
                    <a:pt x="2323933" y="2182653"/>
                  </a:cubicBezTo>
                  <a:cubicBezTo>
                    <a:pt x="2318673" y="2182424"/>
                    <a:pt x="2313412" y="2182195"/>
                    <a:pt x="2308037" y="2181853"/>
                  </a:cubicBezTo>
                  <a:cubicBezTo>
                    <a:pt x="2306551" y="2181853"/>
                    <a:pt x="2305064" y="2181624"/>
                    <a:pt x="2303463" y="2181510"/>
                  </a:cubicBezTo>
                  <a:cubicBezTo>
                    <a:pt x="2300833" y="2181281"/>
                    <a:pt x="2298202" y="2181167"/>
                    <a:pt x="2295572" y="2180938"/>
                  </a:cubicBezTo>
                  <a:cubicBezTo>
                    <a:pt x="2286766" y="2180138"/>
                    <a:pt x="2277961" y="2179338"/>
                    <a:pt x="2269269" y="2178195"/>
                  </a:cubicBezTo>
                  <a:cubicBezTo>
                    <a:pt x="2265838" y="2177738"/>
                    <a:pt x="2262293" y="2177281"/>
                    <a:pt x="2258863" y="2176824"/>
                  </a:cubicBezTo>
                  <a:cubicBezTo>
                    <a:pt x="2250629" y="2175681"/>
                    <a:pt x="2242509" y="2174309"/>
                    <a:pt x="2234275" y="2172824"/>
                  </a:cubicBezTo>
                  <a:cubicBezTo>
                    <a:pt x="2226956" y="2171452"/>
                    <a:pt x="2219637" y="2170080"/>
                    <a:pt x="2212432" y="2168366"/>
                  </a:cubicBezTo>
                  <a:cubicBezTo>
                    <a:pt x="2208659" y="2167566"/>
                    <a:pt x="2204885" y="2166652"/>
                    <a:pt x="2201111" y="2165737"/>
                  </a:cubicBezTo>
                  <a:cubicBezTo>
                    <a:pt x="2197337" y="2164823"/>
                    <a:pt x="2193563" y="2163909"/>
                    <a:pt x="2189789" y="2162880"/>
                  </a:cubicBezTo>
                  <a:cubicBezTo>
                    <a:pt x="2189446" y="2162880"/>
                    <a:pt x="2188989" y="2162766"/>
                    <a:pt x="2188646" y="2162537"/>
                  </a:cubicBezTo>
                  <a:cubicBezTo>
                    <a:pt x="2181784" y="2160708"/>
                    <a:pt x="2174808" y="2158880"/>
                    <a:pt x="2167947" y="2156822"/>
                  </a:cubicBezTo>
                  <a:cubicBezTo>
                    <a:pt x="2167146" y="2156708"/>
                    <a:pt x="2166460" y="2156480"/>
                    <a:pt x="2165659" y="2156137"/>
                  </a:cubicBezTo>
                  <a:cubicBezTo>
                    <a:pt x="2154681" y="2152936"/>
                    <a:pt x="2143817" y="2149393"/>
                    <a:pt x="2132838" y="2145507"/>
                  </a:cubicBezTo>
                  <a:cubicBezTo>
                    <a:pt x="2129064" y="2144250"/>
                    <a:pt x="2125290" y="2142879"/>
                    <a:pt x="2121516" y="2141393"/>
                  </a:cubicBezTo>
                  <a:cubicBezTo>
                    <a:pt x="2118086" y="2140135"/>
                    <a:pt x="2114769" y="2138878"/>
                    <a:pt x="2111338" y="2137507"/>
                  </a:cubicBezTo>
                  <a:cubicBezTo>
                    <a:pt x="2103333" y="2134421"/>
                    <a:pt x="2095328" y="2131106"/>
                    <a:pt x="2087208" y="2127677"/>
                  </a:cubicBezTo>
                  <a:cubicBezTo>
                    <a:pt x="2083435" y="2126077"/>
                    <a:pt x="2079661" y="2124363"/>
                    <a:pt x="2075887" y="2122763"/>
                  </a:cubicBezTo>
                  <a:cubicBezTo>
                    <a:pt x="2068339" y="2119334"/>
                    <a:pt x="2060677" y="2115791"/>
                    <a:pt x="2053129" y="2112133"/>
                  </a:cubicBezTo>
                  <a:cubicBezTo>
                    <a:pt x="2049355" y="2110305"/>
                    <a:pt x="2045582" y="2108362"/>
                    <a:pt x="2041693" y="2106419"/>
                  </a:cubicBezTo>
                  <a:cubicBezTo>
                    <a:pt x="2038834" y="2104933"/>
                    <a:pt x="2035975" y="2103561"/>
                    <a:pt x="2033116" y="2101961"/>
                  </a:cubicBezTo>
                  <a:cubicBezTo>
                    <a:pt x="2028313" y="2099561"/>
                    <a:pt x="2023624" y="2097047"/>
                    <a:pt x="2018821" y="2094418"/>
                  </a:cubicBezTo>
                  <a:cubicBezTo>
                    <a:pt x="2015047" y="2092361"/>
                    <a:pt x="2011274" y="2090303"/>
                    <a:pt x="2007385" y="2088132"/>
                  </a:cubicBezTo>
                  <a:cubicBezTo>
                    <a:pt x="1999838" y="2083903"/>
                    <a:pt x="1992290" y="2079445"/>
                    <a:pt x="1984742" y="2074874"/>
                  </a:cubicBezTo>
                  <a:cubicBezTo>
                    <a:pt x="1984742" y="2074874"/>
                    <a:pt x="1984628" y="2074874"/>
                    <a:pt x="1984513" y="2074759"/>
                  </a:cubicBezTo>
                  <a:lnTo>
                    <a:pt x="1984513" y="2074759"/>
                  </a:lnTo>
                  <a:cubicBezTo>
                    <a:pt x="1983713" y="2074302"/>
                    <a:pt x="1982912" y="2073845"/>
                    <a:pt x="1982112" y="2073274"/>
                  </a:cubicBezTo>
                  <a:cubicBezTo>
                    <a:pt x="1981997" y="2073274"/>
                    <a:pt x="1981997" y="2073159"/>
                    <a:pt x="1981883" y="2073159"/>
                  </a:cubicBezTo>
                  <a:cubicBezTo>
                    <a:pt x="1981769" y="2073159"/>
                    <a:pt x="1981654" y="2073045"/>
                    <a:pt x="1981540" y="2073045"/>
                  </a:cubicBezTo>
                  <a:cubicBezTo>
                    <a:pt x="1981083" y="2072816"/>
                    <a:pt x="1980511" y="2072588"/>
                    <a:pt x="1979939" y="2072359"/>
                  </a:cubicBezTo>
                  <a:cubicBezTo>
                    <a:pt x="1979482" y="2072131"/>
                    <a:pt x="1979139" y="2072016"/>
                    <a:pt x="1978681" y="2072016"/>
                  </a:cubicBezTo>
                  <a:cubicBezTo>
                    <a:pt x="1978224" y="2071788"/>
                    <a:pt x="1977766" y="2071673"/>
                    <a:pt x="1977309" y="2071673"/>
                  </a:cubicBezTo>
                  <a:cubicBezTo>
                    <a:pt x="1975822" y="2071331"/>
                    <a:pt x="1974335" y="2071331"/>
                    <a:pt x="1972849" y="2071445"/>
                  </a:cubicBezTo>
                  <a:cubicBezTo>
                    <a:pt x="1972391" y="2071445"/>
                    <a:pt x="1971819" y="2071559"/>
                    <a:pt x="1971362" y="2071673"/>
                  </a:cubicBezTo>
                  <a:lnTo>
                    <a:pt x="1971362" y="2071673"/>
                  </a:lnTo>
                  <a:cubicBezTo>
                    <a:pt x="1963471" y="2066416"/>
                    <a:pt x="1955580" y="2061273"/>
                    <a:pt x="1947461" y="2056244"/>
                  </a:cubicBezTo>
                  <a:cubicBezTo>
                    <a:pt x="1945745" y="2055215"/>
                    <a:pt x="1944144" y="2054186"/>
                    <a:pt x="1942429" y="2053272"/>
                  </a:cubicBezTo>
                  <a:cubicBezTo>
                    <a:pt x="1938426" y="2050758"/>
                    <a:pt x="1934309" y="2048357"/>
                    <a:pt x="1930193" y="2046072"/>
                  </a:cubicBezTo>
                  <a:cubicBezTo>
                    <a:pt x="1928363" y="2045043"/>
                    <a:pt x="1926647" y="2044129"/>
                    <a:pt x="1924818" y="2043100"/>
                  </a:cubicBezTo>
                  <a:cubicBezTo>
                    <a:pt x="1914182" y="2037385"/>
                    <a:pt x="1903204" y="2032128"/>
                    <a:pt x="1891882" y="2027785"/>
                  </a:cubicBezTo>
                  <a:cubicBezTo>
                    <a:pt x="1884563" y="2023670"/>
                    <a:pt x="1877816" y="2021841"/>
                    <a:pt x="1871869" y="2021841"/>
                  </a:cubicBezTo>
                  <a:cubicBezTo>
                    <a:pt x="1870840" y="2021841"/>
                    <a:pt x="1869925" y="2021841"/>
                    <a:pt x="1869010" y="2021956"/>
                  </a:cubicBezTo>
                  <a:cubicBezTo>
                    <a:pt x="1868210" y="2022070"/>
                    <a:pt x="1867295" y="2022184"/>
                    <a:pt x="1866494" y="2022298"/>
                  </a:cubicBezTo>
                  <a:cubicBezTo>
                    <a:pt x="1865922" y="2022413"/>
                    <a:pt x="1865236" y="2022641"/>
                    <a:pt x="1864664" y="2022756"/>
                  </a:cubicBezTo>
                  <a:cubicBezTo>
                    <a:pt x="1864207" y="2022870"/>
                    <a:pt x="1863635" y="2022984"/>
                    <a:pt x="1863178" y="2023213"/>
                  </a:cubicBezTo>
                  <a:cubicBezTo>
                    <a:pt x="1862606" y="2023327"/>
                    <a:pt x="1862034" y="2023556"/>
                    <a:pt x="1861577" y="2023784"/>
                  </a:cubicBezTo>
                  <a:cubicBezTo>
                    <a:pt x="1860662" y="2024127"/>
                    <a:pt x="1859747" y="2024584"/>
                    <a:pt x="1858946" y="2025041"/>
                  </a:cubicBezTo>
                  <a:cubicBezTo>
                    <a:pt x="1858146" y="2025384"/>
                    <a:pt x="1857460" y="2025841"/>
                    <a:pt x="1856774" y="2026299"/>
                  </a:cubicBezTo>
                  <a:cubicBezTo>
                    <a:pt x="1856659" y="2026299"/>
                    <a:pt x="1856659" y="2026413"/>
                    <a:pt x="1856545" y="2026413"/>
                  </a:cubicBezTo>
                  <a:cubicBezTo>
                    <a:pt x="1855401" y="2027213"/>
                    <a:pt x="1854258" y="2028127"/>
                    <a:pt x="1853343" y="2029156"/>
                  </a:cubicBezTo>
                  <a:cubicBezTo>
                    <a:pt x="1853114" y="2029385"/>
                    <a:pt x="1853000" y="2029499"/>
                    <a:pt x="1852885" y="2029613"/>
                  </a:cubicBezTo>
                  <a:cubicBezTo>
                    <a:pt x="1852314" y="2030070"/>
                    <a:pt x="1851856" y="2030642"/>
                    <a:pt x="1851513" y="2031213"/>
                  </a:cubicBezTo>
                  <a:cubicBezTo>
                    <a:pt x="1851056" y="2031785"/>
                    <a:pt x="1850712" y="2032242"/>
                    <a:pt x="1850255" y="2032813"/>
                  </a:cubicBezTo>
                  <a:cubicBezTo>
                    <a:pt x="1850141" y="2033042"/>
                    <a:pt x="1849912" y="2033156"/>
                    <a:pt x="1849912" y="2033499"/>
                  </a:cubicBezTo>
                  <a:cubicBezTo>
                    <a:pt x="1849569" y="2033956"/>
                    <a:pt x="1849226" y="2034528"/>
                    <a:pt x="1848997" y="2035099"/>
                  </a:cubicBezTo>
                  <a:cubicBezTo>
                    <a:pt x="1848997" y="2035099"/>
                    <a:pt x="1848997" y="2035214"/>
                    <a:pt x="1848883" y="2035214"/>
                  </a:cubicBezTo>
                  <a:cubicBezTo>
                    <a:pt x="1848540" y="2035899"/>
                    <a:pt x="1848197" y="2036585"/>
                    <a:pt x="1847968" y="2037385"/>
                  </a:cubicBezTo>
                  <a:cubicBezTo>
                    <a:pt x="1847625" y="2038185"/>
                    <a:pt x="1847396" y="2038871"/>
                    <a:pt x="1847167" y="2039671"/>
                  </a:cubicBezTo>
                  <a:cubicBezTo>
                    <a:pt x="1846939" y="2040357"/>
                    <a:pt x="1846710" y="2041157"/>
                    <a:pt x="1846596" y="2041843"/>
                  </a:cubicBezTo>
                  <a:cubicBezTo>
                    <a:pt x="1845338" y="2043100"/>
                    <a:pt x="1844080" y="2044471"/>
                    <a:pt x="1843050" y="2045957"/>
                  </a:cubicBezTo>
                  <a:cubicBezTo>
                    <a:pt x="1842136" y="2047329"/>
                    <a:pt x="1841221" y="2048815"/>
                    <a:pt x="1840534" y="2050415"/>
                  </a:cubicBezTo>
                  <a:cubicBezTo>
                    <a:pt x="1840534" y="2050415"/>
                    <a:pt x="1840420" y="2050529"/>
                    <a:pt x="1840420" y="2050643"/>
                  </a:cubicBezTo>
                  <a:cubicBezTo>
                    <a:pt x="1839734" y="2052129"/>
                    <a:pt x="1839162" y="2053844"/>
                    <a:pt x="1838819" y="2055558"/>
                  </a:cubicBezTo>
                  <a:cubicBezTo>
                    <a:pt x="1838019" y="2058872"/>
                    <a:pt x="1838019" y="2062301"/>
                    <a:pt x="1838819" y="2065730"/>
                  </a:cubicBezTo>
                  <a:cubicBezTo>
                    <a:pt x="1838933" y="2066302"/>
                    <a:pt x="1839162" y="2066873"/>
                    <a:pt x="1839277" y="2067444"/>
                  </a:cubicBezTo>
                  <a:cubicBezTo>
                    <a:pt x="1846367" y="2091789"/>
                    <a:pt x="1853343" y="2116248"/>
                    <a:pt x="1862263" y="2139907"/>
                  </a:cubicBezTo>
                  <a:cubicBezTo>
                    <a:pt x="1889366" y="2219227"/>
                    <a:pt x="1931679" y="2296489"/>
                    <a:pt x="1996521" y="2351008"/>
                  </a:cubicBezTo>
                  <a:cubicBezTo>
                    <a:pt x="2014361" y="2368037"/>
                    <a:pt x="2034031" y="2384496"/>
                    <a:pt x="2055073" y="2399811"/>
                  </a:cubicBezTo>
                  <a:cubicBezTo>
                    <a:pt x="2055645" y="2401068"/>
                    <a:pt x="2056560" y="2402326"/>
                    <a:pt x="2057932" y="2403354"/>
                  </a:cubicBezTo>
                  <a:cubicBezTo>
                    <a:pt x="2058733" y="2404154"/>
                    <a:pt x="2060105" y="2404383"/>
                    <a:pt x="2061134" y="2404154"/>
                  </a:cubicBezTo>
                  <a:cubicBezTo>
                    <a:pt x="2133524" y="2455358"/>
                    <a:pt x="2221353" y="2492618"/>
                    <a:pt x="2306894" y="2492732"/>
                  </a:cubicBezTo>
                  <a:cubicBezTo>
                    <a:pt x="2431546" y="2501418"/>
                    <a:pt x="2543275" y="2423013"/>
                    <a:pt x="2614522" y="2326320"/>
                  </a:cubicBezTo>
                  <a:cubicBezTo>
                    <a:pt x="2664039" y="2266202"/>
                    <a:pt x="2714472" y="2201511"/>
                    <a:pt x="2740889" y="2127449"/>
                  </a:cubicBezTo>
                  <a:close/>
                  <a:moveTo>
                    <a:pt x="3330300" y="1483288"/>
                  </a:moveTo>
                  <a:cubicBezTo>
                    <a:pt x="3330300" y="1470716"/>
                    <a:pt x="3319321" y="1458830"/>
                    <a:pt x="3306399" y="1459401"/>
                  </a:cubicBezTo>
                  <a:cubicBezTo>
                    <a:pt x="3283527" y="1460430"/>
                    <a:pt x="3260540" y="1461687"/>
                    <a:pt x="3237668" y="1460887"/>
                  </a:cubicBezTo>
                  <a:cubicBezTo>
                    <a:pt x="3234123" y="1459401"/>
                    <a:pt x="3230120" y="1458830"/>
                    <a:pt x="3226118" y="1459058"/>
                  </a:cubicBezTo>
                  <a:cubicBezTo>
                    <a:pt x="3222001" y="1431285"/>
                    <a:pt x="3216512" y="1403740"/>
                    <a:pt x="3207820" y="1377338"/>
                  </a:cubicBezTo>
                  <a:cubicBezTo>
                    <a:pt x="3212738" y="1375624"/>
                    <a:pt x="3217198" y="1374138"/>
                    <a:pt x="3220972" y="1373566"/>
                  </a:cubicBezTo>
                  <a:cubicBezTo>
                    <a:pt x="3235038" y="1369795"/>
                    <a:pt x="3249219" y="1366709"/>
                    <a:pt x="3263171" y="1362937"/>
                  </a:cubicBezTo>
                  <a:cubicBezTo>
                    <a:pt x="3290045" y="1354479"/>
                    <a:pt x="3276322" y="1314819"/>
                    <a:pt x="3250019" y="1324877"/>
                  </a:cubicBezTo>
                  <a:cubicBezTo>
                    <a:pt x="3231950" y="1332078"/>
                    <a:pt x="3213767" y="1338821"/>
                    <a:pt x="3196156" y="1346707"/>
                  </a:cubicBezTo>
                  <a:cubicBezTo>
                    <a:pt x="3193640" y="1341221"/>
                    <a:pt x="3191009" y="1335735"/>
                    <a:pt x="3188150" y="1330363"/>
                  </a:cubicBezTo>
                  <a:cubicBezTo>
                    <a:pt x="3181060" y="1318248"/>
                    <a:pt x="3173169" y="1306704"/>
                    <a:pt x="3164364" y="1295847"/>
                  </a:cubicBezTo>
                  <a:cubicBezTo>
                    <a:pt x="3185063" y="1283846"/>
                    <a:pt x="3201645" y="1263387"/>
                    <a:pt x="3220057" y="1248758"/>
                  </a:cubicBezTo>
                  <a:cubicBezTo>
                    <a:pt x="3234695" y="1235385"/>
                    <a:pt x="3221429" y="1209326"/>
                    <a:pt x="3202102" y="1212641"/>
                  </a:cubicBezTo>
                  <a:cubicBezTo>
                    <a:pt x="3182318" y="1219155"/>
                    <a:pt x="3173055" y="1240528"/>
                    <a:pt x="3157273" y="1254929"/>
                  </a:cubicBezTo>
                  <a:cubicBezTo>
                    <a:pt x="3154071" y="1258815"/>
                    <a:pt x="3148353" y="1265559"/>
                    <a:pt x="3143779" y="1272874"/>
                  </a:cubicBezTo>
                  <a:cubicBezTo>
                    <a:pt x="3099407" y="1228299"/>
                    <a:pt x="3040741" y="1198354"/>
                    <a:pt x="2977614" y="1191039"/>
                  </a:cubicBezTo>
                  <a:cubicBezTo>
                    <a:pt x="2912543" y="1185896"/>
                    <a:pt x="2837066" y="1178238"/>
                    <a:pt x="2777370" y="1211726"/>
                  </a:cubicBezTo>
                  <a:cubicBezTo>
                    <a:pt x="2702579" y="1232071"/>
                    <a:pt x="2644941" y="1284760"/>
                    <a:pt x="2590735" y="1337564"/>
                  </a:cubicBezTo>
                  <a:cubicBezTo>
                    <a:pt x="2495816" y="1437000"/>
                    <a:pt x="2464024" y="1593582"/>
                    <a:pt x="2506680" y="1723420"/>
                  </a:cubicBezTo>
                  <a:cubicBezTo>
                    <a:pt x="2560086" y="1862973"/>
                    <a:pt x="2681994" y="1966523"/>
                    <a:pt x="2833978" y="1974181"/>
                  </a:cubicBezTo>
                  <a:cubicBezTo>
                    <a:pt x="2913458" y="1982524"/>
                    <a:pt x="2990079" y="1952693"/>
                    <a:pt x="3059381" y="1916577"/>
                  </a:cubicBezTo>
                  <a:cubicBezTo>
                    <a:pt x="3104210" y="1891203"/>
                    <a:pt x="3138175" y="1850058"/>
                    <a:pt x="3170653" y="1810855"/>
                  </a:cubicBezTo>
                  <a:cubicBezTo>
                    <a:pt x="3228977" y="1726392"/>
                    <a:pt x="3240299" y="1618955"/>
                    <a:pt x="3233780" y="1518720"/>
                  </a:cubicBezTo>
                  <a:cubicBezTo>
                    <a:pt x="3233322" y="1514605"/>
                    <a:pt x="3232751" y="1510605"/>
                    <a:pt x="3232293" y="1506490"/>
                  </a:cubicBezTo>
                  <a:cubicBezTo>
                    <a:pt x="3242357" y="1507519"/>
                    <a:pt x="3253221" y="1506719"/>
                    <a:pt x="3262484" y="1507633"/>
                  </a:cubicBezTo>
                  <a:cubicBezTo>
                    <a:pt x="3285699" y="1505576"/>
                    <a:pt x="3328127" y="1517348"/>
                    <a:pt x="3330300" y="1483288"/>
                  </a:cubicBezTo>
                  <a:close/>
                  <a:moveTo>
                    <a:pt x="4600837" y="1739764"/>
                  </a:moveTo>
                  <a:cubicBezTo>
                    <a:pt x="4664307" y="1873831"/>
                    <a:pt x="4678602" y="2027213"/>
                    <a:pt x="4664878" y="2174195"/>
                  </a:cubicBezTo>
                  <a:cubicBezTo>
                    <a:pt x="4657331" y="2229628"/>
                    <a:pt x="4634802" y="2283460"/>
                    <a:pt x="4603353" y="2329978"/>
                  </a:cubicBezTo>
                  <a:cubicBezTo>
                    <a:pt x="4541942" y="2428385"/>
                    <a:pt x="4451826" y="2504847"/>
                    <a:pt x="4348445" y="2556622"/>
                  </a:cubicBezTo>
                  <a:cubicBezTo>
                    <a:pt x="4323514" y="2569309"/>
                    <a:pt x="4298813" y="2582338"/>
                    <a:pt x="4273654" y="2594911"/>
                  </a:cubicBezTo>
                  <a:cubicBezTo>
                    <a:pt x="4265534" y="2599140"/>
                    <a:pt x="4256957" y="2603940"/>
                    <a:pt x="4252612" y="2612626"/>
                  </a:cubicBezTo>
                  <a:cubicBezTo>
                    <a:pt x="4242776" y="2633771"/>
                    <a:pt x="4246207" y="2658687"/>
                    <a:pt x="4245064" y="2681431"/>
                  </a:cubicBezTo>
                  <a:cubicBezTo>
                    <a:pt x="4245750" y="2700975"/>
                    <a:pt x="4245750" y="2720291"/>
                    <a:pt x="4245064" y="2739150"/>
                  </a:cubicBezTo>
                  <a:cubicBezTo>
                    <a:pt x="4244949" y="2743721"/>
                    <a:pt x="4244721" y="2748407"/>
                    <a:pt x="4244492" y="2752979"/>
                  </a:cubicBezTo>
                  <a:cubicBezTo>
                    <a:pt x="4244378" y="2756865"/>
                    <a:pt x="4244149" y="2760637"/>
                    <a:pt x="4243806" y="2764523"/>
                  </a:cubicBezTo>
                  <a:cubicBezTo>
                    <a:pt x="4243691" y="2767495"/>
                    <a:pt x="4243463" y="2770580"/>
                    <a:pt x="4243234" y="2773438"/>
                  </a:cubicBezTo>
                  <a:cubicBezTo>
                    <a:pt x="4243119" y="2775038"/>
                    <a:pt x="4243005" y="2776752"/>
                    <a:pt x="4242891" y="2778352"/>
                  </a:cubicBezTo>
                  <a:cubicBezTo>
                    <a:pt x="4242776" y="2779953"/>
                    <a:pt x="4242662" y="2781667"/>
                    <a:pt x="4242548" y="2783267"/>
                  </a:cubicBezTo>
                  <a:cubicBezTo>
                    <a:pt x="4242205" y="2787382"/>
                    <a:pt x="4241747" y="2791496"/>
                    <a:pt x="4241404" y="2795496"/>
                  </a:cubicBezTo>
                  <a:cubicBezTo>
                    <a:pt x="4241061" y="2798468"/>
                    <a:pt x="4240833" y="2801440"/>
                    <a:pt x="4240489" y="2804297"/>
                  </a:cubicBezTo>
                  <a:cubicBezTo>
                    <a:pt x="4240375" y="2806012"/>
                    <a:pt x="4240146" y="2807726"/>
                    <a:pt x="4239917" y="2809326"/>
                  </a:cubicBezTo>
                  <a:cubicBezTo>
                    <a:pt x="4239689" y="2811612"/>
                    <a:pt x="4239346" y="2814012"/>
                    <a:pt x="4239117" y="2816298"/>
                  </a:cubicBezTo>
                  <a:cubicBezTo>
                    <a:pt x="4238774" y="2818927"/>
                    <a:pt x="4238431" y="2821441"/>
                    <a:pt x="4238088" y="2823956"/>
                  </a:cubicBezTo>
                  <a:cubicBezTo>
                    <a:pt x="4237745" y="2826241"/>
                    <a:pt x="4237401" y="2828527"/>
                    <a:pt x="4237173" y="2830699"/>
                  </a:cubicBezTo>
                  <a:cubicBezTo>
                    <a:pt x="4236830" y="2832528"/>
                    <a:pt x="4236601" y="2834471"/>
                    <a:pt x="4236372" y="2836299"/>
                  </a:cubicBezTo>
                  <a:cubicBezTo>
                    <a:pt x="4235915" y="2839271"/>
                    <a:pt x="4235458" y="2842357"/>
                    <a:pt x="4234886" y="2845329"/>
                  </a:cubicBezTo>
                  <a:cubicBezTo>
                    <a:pt x="4234886" y="2845786"/>
                    <a:pt x="4234771" y="2846243"/>
                    <a:pt x="4234657" y="2846700"/>
                  </a:cubicBezTo>
                  <a:cubicBezTo>
                    <a:pt x="4233971" y="2850815"/>
                    <a:pt x="4233285" y="2854815"/>
                    <a:pt x="4232484" y="2858815"/>
                  </a:cubicBezTo>
                  <a:cubicBezTo>
                    <a:pt x="4230197" y="2871159"/>
                    <a:pt x="4227681" y="2883274"/>
                    <a:pt x="4224822" y="2895275"/>
                  </a:cubicBezTo>
                  <a:cubicBezTo>
                    <a:pt x="4224022" y="2898818"/>
                    <a:pt x="4223107" y="2902247"/>
                    <a:pt x="4222306" y="2905790"/>
                  </a:cubicBezTo>
                  <a:cubicBezTo>
                    <a:pt x="4221963" y="2906819"/>
                    <a:pt x="4221734" y="2907847"/>
                    <a:pt x="4221506" y="2908876"/>
                  </a:cubicBezTo>
                  <a:cubicBezTo>
                    <a:pt x="4219676" y="2916305"/>
                    <a:pt x="4217617" y="2923620"/>
                    <a:pt x="4215445" y="2930820"/>
                  </a:cubicBezTo>
                  <a:cubicBezTo>
                    <a:pt x="4214758" y="2933106"/>
                    <a:pt x="4214186" y="2935278"/>
                    <a:pt x="4213500" y="2937450"/>
                  </a:cubicBezTo>
                  <a:cubicBezTo>
                    <a:pt x="4212586" y="2940650"/>
                    <a:pt x="4211556" y="2943850"/>
                    <a:pt x="4210527" y="2947050"/>
                  </a:cubicBezTo>
                  <a:cubicBezTo>
                    <a:pt x="4208125" y="2954594"/>
                    <a:pt x="4205609" y="2961908"/>
                    <a:pt x="4202979" y="2969338"/>
                  </a:cubicBezTo>
                  <a:cubicBezTo>
                    <a:pt x="4202293" y="2971395"/>
                    <a:pt x="4201493" y="2973452"/>
                    <a:pt x="4200692" y="2975509"/>
                  </a:cubicBezTo>
                  <a:cubicBezTo>
                    <a:pt x="4199548" y="2978595"/>
                    <a:pt x="4198405" y="2981681"/>
                    <a:pt x="4197147" y="2984767"/>
                  </a:cubicBezTo>
                  <a:cubicBezTo>
                    <a:pt x="4196003" y="2987853"/>
                    <a:pt x="4194746" y="2990939"/>
                    <a:pt x="4193487" y="2993911"/>
                  </a:cubicBezTo>
                  <a:cubicBezTo>
                    <a:pt x="4192458" y="2996539"/>
                    <a:pt x="4191429" y="2999168"/>
                    <a:pt x="4190285" y="3001683"/>
                  </a:cubicBezTo>
                  <a:cubicBezTo>
                    <a:pt x="4189142" y="3004540"/>
                    <a:pt x="4187884" y="3007397"/>
                    <a:pt x="4186626" y="3010255"/>
                  </a:cubicBezTo>
                  <a:cubicBezTo>
                    <a:pt x="4185596" y="3012769"/>
                    <a:pt x="4184453" y="3015284"/>
                    <a:pt x="4183309" y="3017798"/>
                  </a:cubicBezTo>
                  <a:cubicBezTo>
                    <a:pt x="4182280" y="3020084"/>
                    <a:pt x="4181365" y="3022255"/>
                    <a:pt x="4180336" y="3024427"/>
                  </a:cubicBezTo>
                  <a:cubicBezTo>
                    <a:pt x="4178392" y="3028656"/>
                    <a:pt x="4176448" y="3032771"/>
                    <a:pt x="4174275" y="3036885"/>
                  </a:cubicBezTo>
                  <a:cubicBezTo>
                    <a:pt x="4172674" y="3040314"/>
                    <a:pt x="4170958" y="3043629"/>
                    <a:pt x="4169358" y="3046943"/>
                  </a:cubicBezTo>
                  <a:cubicBezTo>
                    <a:pt x="4167871" y="3050029"/>
                    <a:pt x="4166270" y="3053000"/>
                    <a:pt x="4164554" y="3056087"/>
                  </a:cubicBezTo>
                  <a:cubicBezTo>
                    <a:pt x="4162953" y="3059287"/>
                    <a:pt x="4161238" y="3062373"/>
                    <a:pt x="4159522" y="3065458"/>
                  </a:cubicBezTo>
                  <a:cubicBezTo>
                    <a:pt x="4146486" y="3089232"/>
                    <a:pt x="4131962" y="3112205"/>
                    <a:pt x="4115951" y="3134378"/>
                  </a:cubicBezTo>
                  <a:cubicBezTo>
                    <a:pt x="4114122" y="3137007"/>
                    <a:pt x="4112178" y="3139521"/>
                    <a:pt x="4110348" y="3142035"/>
                  </a:cubicBezTo>
                  <a:cubicBezTo>
                    <a:pt x="4101885" y="3153465"/>
                    <a:pt x="4092965" y="3164666"/>
                    <a:pt x="4083816" y="3175524"/>
                  </a:cubicBezTo>
                  <a:cubicBezTo>
                    <a:pt x="4081643" y="3178152"/>
                    <a:pt x="4079356" y="3180667"/>
                    <a:pt x="4077184" y="3183296"/>
                  </a:cubicBezTo>
                  <a:cubicBezTo>
                    <a:pt x="4076726" y="3183753"/>
                    <a:pt x="4076383" y="3184324"/>
                    <a:pt x="4075925" y="3184781"/>
                  </a:cubicBezTo>
                  <a:cubicBezTo>
                    <a:pt x="4073638" y="3187410"/>
                    <a:pt x="4071351" y="3190039"/>
                    <a:pt x="4068835" y="3192668"/>
                  </a:cubicBezTo>
                  <a:cubicBezTo>
                    <a:pt x="4042876" y="3221584"/>
                    <a:pt x="4014286" y="3248672"/>
                    <a:pt x="3983180" y="3274159"/>
                  </a:cubicBezTo>
                  <a:cubicBezTo>
                    <a:pt x="3980321" y="3276445"/>
                    <a:pt x="3977576" y="3278731"/>
                    <a:pt x="3974603" y="3281017"/>
                  </a:cubicBezTo>
                  <a:cubicBezTo>
                    <a:pt x="3970486" y="3284331"/>
                    <a:pt x="3966254" y="3287532"/>
                    <a:pt x="3962138" y="3290846"/>
                  </a:cubicBezTo>
                  <a:cubicBezTo>
                    <a:pt x="3959736" y="3292675"/>
                    <a:pt x="3957334" y="3294503"/>
                    <a:pt x="3954933" y="3296332"/>
                  </a:cubicBezTo>
                  <a:cubicBezTo>
                    <a:pt x="3951731" y="3298732"/>
                    <a:pt x="3948529" y="3301133"/>
                    <a:pt x="3945212" y="3303418"/>
                  </a:cubicBezTo>
                  <a:cubicBezTo>
                    <a:pt x="3942353" y="3305476"/>
                    <a:pt x="3939609" y="3307533"/>
                    <a:pt x="3936635" y="3309590"/>
                  </a:cubicBezTo>
                  <a:cubicBezTo>
                    <a:pt x="3920854" y="3320791"/>
                    <a:pt x="3904615" y="3331649"/>
                    <a:pt x="3887689" y="3342050"/>
                  </a:cubicBezTo>
                  <a:cubicBezTo>
                    <a:pt x="3883916" y="3344336"/>
                    <a:pt x="3880141" y="3346736"/>
                    <a:pt x="3876253" y="3349022"/>
                  </a:cubicBezTo>
                  <a:cubicBezTo>
                    <a:pt x="3868591" y="3353594"/>
                    <a:pt x="3860815" y="3358165"/>
                    <a:pt x="3852924" y="3362623"/>
                  </a:cubicBezTo>
                  <a:cubicBezTo>
                    <a:pt x="3849036" y="3364909"/>
                    <a:pt x="3845033" y="3367080"/>
                    <a:pt x="3841031" y="3369252"/>
                  </a:cubicBezTo>
                  <a:cubicBezTo>
                    <a:pt x="3833140" y="3365480"/>
                    <a:pt x="3823305" y="3369366"/>
                    <a:pt x="3825134" y="3377824"/>
                  </a:cubicBezTo>
                  <a:cubicBezTo>
                    <a:pt x="3819416" y="3380796"/>
                    <a:pt x="3813698" y="3383881"/>
                    <a:pt x="3807866" y="3386739"/>
                  </a:cubicBezTo>
                  <a:cubicBezTo>
                    <a:pt x="3806723" y="3387424"/>
                    <a:pt x="3805465" y="3387996"/>
                    <a:pt x="3804321" y="3388567"/>
                  </a:cubicBezTo>
                  <a:cubicBezTo>
                    <a:pt x="3798374" y="3391539"/>
                    <a:pt x="3792428" y="3394511"/>
                    <a:pt x="3786367" y="3397482"/>
                  </a:cubicBezTo>
                  <a:cubicBezTo>
                    <a:pt x="3708945" y="3434628"/>
                    <a:pt x="3626034" y="3465944"/>
                    <a:pt x="3540036" y="3475431"/>
                  </a:cubicBezTo>
                  <a:cubicBezTo>
                    <a:pt x="3454494" y="3482174"/>
                    <a:pt x="3367695" y="3488460"/>
                    <a:pt x="3282154" y="3478974"/>
                  </a:cubicBezTo>
                  <a:cubicBezTo>
                    <a:pt x="3187693" y="3462173"/>
                    <a:pt x="3100208" y="3417369"/>
                    <a:pt x="3015924" y="3373138"/>
                  </a:cubicBezTo>
                  <a:cubicBezTo>
                    <a:pt x="2982760" y="3355651"/>
                    <a:pt x="2952798" y="3330049"/>
                    <a:pt x="2917118" y="3318277"/>
                  </a:cubicBezTo>
                  <a:cubicBezTo>
                    <a:pt x="2888070" y="3315648"/>
                    <a:pt x="2869201" y="3345022"/>
                    <a:pt x="2849989" y="3362051"/>
                  </a:cubicBezTo>
                  <a:cubicBezTo>
                    <a:pt x="2734714" y="3493146"/>
                    <a:pt x="2578155" y="3553951"/>
                    <a:pt x="2410618" y="3587896"/>
                  </a:cubicBezTo>
                  <a:cubicBezTo>
                    <a:pt x="2264809" y="3612926"/>
                    <a:pt x="2111682" y="3609726"/>
                    <a:pt x="1963929" y="3609955"/>
                  </a:cubicBezTo>
                  <a:cubicBezTo>
                    <a:pt x="1875986" y="3607097"/>
                    <a:pt x="1784956" y="3591553"/>
                    <a:pt x="1697242" y="3575209"/>
                  </a:cubicBezTo>
                  <a:cubicBezTo>
                    <a:pt x="1549832" y="3548807"/>
                    <a:pt x="1405967" y="3492461"/>
                    <a:pt x="1289778" y="3396225"/>
                  </a:cubicBezTo>
                  <a:cubicBezTo>
                    <a:pt x="1201149" y="3312676"/>
                    <a:pt x="1146256" y="3200325"/>
                    <a:pt x="1091363" y="3093346"/>
                  </a:cubicBezTo>
                  <a:cubicBezTo>
                    <a:pt x="1066204" y="3064887"/>
                    <a:pt x="1031553" y="3093689"/>
                    <a:pt x="1001591" y="3098718"/>
                  </a:cubicBezTo>
                  <a:cubicBezTo>
                    <a:pt x="916965" y="3119062"/>
                    <a:pt x="828908" y="3119291"/>
                    <a:pt x="742223" y="3118834"/>
                  </a:cubicBezTo>
                  <a:cubicBezTo>
                    <a:pt x="598587" y="3117577"/>
                    <a:pt x="453807" y="3071973"/>
                    <a:pt x="339791" y="2983510"/>
                  </a:cubicBezTo>
                  <a:cubicBezTo>
                    <a:pt x="242699" y="2903161"/>
                    <a:pt x="180259" y="2815727"/>
                    <a:pt x="171911" y="2686803"/>
                  </a:cubicBezTo>
                  <a:cubicBezTo>
                    <a:pt x="153384" y="2523363"/>
                    <a:pt x="258938" y="2377295"/>
                    <a:pt x="385878" y="2285517"/>
                  </a:cubicBezTo>
                  <a:cubicBezTo>
                    <a:pt x="418242" y="2266430"/>
                    <a:pt x="399029" y="2234771"/>
                    <a:pt x="376157" y="2217284"/>
                  </a:cubicBezTo>
                  <a:cubicBezTo>
                    <a:pt x="336589" y="2177738"/>
                    <a:pt x="290273" y="2146536"/>
                    <a:pt x="247617" y="2110876"/>
                  </a:cubicBezTo>
                  <a:cubicBezTo>
                    <a:pt x="181517" y="2045272"/>
                    <a:pt x="121478" y="1971209"/>
                    <a:pt x="75276" y="1890175"/>
                  </a:cubicBezTo>
                  <a:cubicBezTo>
                    <a:pt x="26674" y="1787882"/>
                    <a:pt x="-1002" y="1673474"/>
                    <a:pt x="28" y="1559980"/>
                  </a:cubicBezTo>
                  <a:cubicBezTo>
                    <a:pt x="7004" y="1432542"/>
                    <a:pt x="55378" y="1305219"/>
                    <a:pt x="143206" y="1211612"/>
                  </a:cubicBezTo>
                  <a:cubicBezTo>
                    <a:pt x="270031" y="1066459"/>
                    <a:pt x="482969" y="979481"/>
                    <a:pt x="674636" y="976395"/>
                  </a:cubicBezTo>
                  <a:cubicBezTo>
                    <a:pt x="722553" y="974224"/>
                    <a:pt x="769441" y="994682"/>
                    <a:pt x="766124" y="924163"/>
                  </a:cubicBezTo>
                  <a:cubicBezTo>
                    <a:pt x="766696" y="789296"/>
                    <a:pt x="748284" y="651343"/>
                    <a:pt x="795629" y="521734"/>
                  </a:cubicBezTo>
                  <a:cubicBezTo>
                    <a:pt x="816442" y="465044"/>
                    <a:pt x="842859" y="409955"/>
                    <a:pt x="876481" y="359780"/>
                  </a:cubicBezTo>
                  <a:cubicBezTo>
                    <a:pt x="910560" y="314062"/>
                    <a:pt x="952416" y="274402"/>
                    <a:pt x="994158" y="235771"/>
                  </a:cubicBezTo>
                  <a:cubicBezTo>
                    <a:pt x="1085760" y="160794"/>
                    <a:pt x="1199548" y="120220"/>
                    <a:pt x="1314022" y="94732"/>
                  </a:cubicBezTo>
                  <a:cubicBezTo>
                    <a:pt x="1363425" y="85017"/>
                    <a:pt x="1408712" y="84789"/>
                    <a:pt x="1460174" y="79760"/>
                  </a:cubicBezTo>
                  <a:cubicBezTo>
                    <a:pt x="1566528" y="66730"/>
                    <a:pt x="1675056" y="68902"/>
                    <a:pt x="1778666" y="98504"/>
                  </a:cubicBezTo>
                  <a:cubicBezTo>
                    <a:pt x="1918871" y="120334"/>
                    <a:pt x="2024082" y="237942"/>
                    <a:pt x="2063879" y="369952"/>
                  </a:cubicBezTo>
                  <a:cubicBezTo>
                    <a:pt x="2061134" y="378181"/>
                    <a:pt x="2062621" y="385039"/>
                    <a:pt x="2065938" y="388810"/>
                  </a:cubicBezTo>
                  <a:cubicBezTo>
                    <a:pt x="2066395" y="389268"/>
                    <a:pt x="2066967" y="389725"/>
                    <a:pt x="2067424" y="390182"/>
                  </a:cubicBezTo>
                  <a:cubicBezTo>
                    <a:pt x="2069597" y="391668"/>
                    <a:pt x="2072113" y="392125"/>
                    <a:pt x="2074743" y="391211"/>
                  </a:cubicBezTo>
                  <a:cubicBezTo>
                    <a:pt x="2075086" y="391096"/>
                    <a:pt x="2075429" y="390982"/>
                    <a:pt x="2075658" y="390868"/>
                  </a:cubicBezTo>
                  <a:cubicBezTo>
                    <a:pt x="2076001" y="390753"/>
                    <a:pt x="2076344" y="390525"/>
                    <a:pt x="2076573" y="390410"/>
                  </a:cubicBezTo>
                  <a:cubicBezTo>
                    <a:pt x="2077488" y="389839"/>
                    <a:pt x="2078517" y="389153"/>
                    <a:pt x="2079432" y="388125"/>
                  </a:cubicBezTo>
                  <a:cubicBezTo>
                    <a:pt x="2080118" y="388353"/>
                    <a:pt x="2080919" y="388582"/>
                    <a:pt x="2081719" y="388696"/>
                  </a:cubicBezTo>
                  <a:cubicBezTo>
                    <a:pt x="2097043" y="390296"/>
                    <a:pt x="2107450" y="375324"/>
                    <a:pt x="2116828" y="365380"/>
                  </a:cubicBezTo>
                  <a:cubicBezTo>
                    <a:pt x="2157540" y="321491"/>
                    <a:pt x="2183042" y="266973"/>
                    <a:pt x="2218150" y="219084"/>
                  </a:cubicBezTo>
                  <a:cubicBezTo>
                    <a:pt x="2256004" y="172795"/>
                    <a:pt x="2299232" y="130506"/>
                    <a:pt x="2337313" y="83874"/>
                  </a:cubicBezTo>
                  <a:cubicBezTo>
                    <a:pt x="2340744" y="81246"/>
                    <a:pt x="2344061" y="78845"/>
                    <a:pt x="2347606" y="76331"/>
                  </a:cubicBezTo>
                  <a:cubicBezTo>
                    <a:pt x="2351037" y="73931"/>
                    <a:pt x="2354582" y="71416"/>
                    <a:pt x="2358127" y="69130"/>
                  </a:cubicBezTo>
                  <a:cubicBezTo>
                    <a:pt x="2361672" y="66845"/>
                    <a:pt x="2365217" y="64444"/>
                    <a:pt x="2368762" y="62158"/>
                  </a:cubicBezTo>
                  <a:cubicBezTo>
                    <a:pt x="2368991" y="62044"/>
                    <a:pt x="2369106" y="61930"/>
                    <a:pt x="2369334" y="61816"/>
                  </a:cubicBezTo>
                  <a:cubicBezTo>
                    <a:pt x="2372765" y="59644"/>
                    <a:pt x="2376196" y="57587"/>
                    <a:pt x="2379627" y="55529"/>
                  </a:cubicBezTo>
                  <a:cubicBezTo>
                    <a:pt x="2382943" y="53586"/>
                    <a:pt x="2386374" y="51643"/>
                    <a:pt x="2389690" y="49815"/>
                  </a:cubicBezTo>
                  <a:cubicBezTo>
                    <a:pt x="2393235" y="47757"/>
                    <a:pt x="2396895" y="45815"/>
                    <a:pt x="2400554" y="43986"/>
                  </a:cubicBezTo>
                  <a:cubicBezTo>
                    <a:pt x="2402156" y="43186"/>
                    <a:pt x="2403871" y="42271"/>
                    <a:pt x="2405472" y="41471"/>
                  </a:cubicBezTo>
                  <a:cubicBezTo>
                    <a:pt x="2408217" y="40100"/>
                    <a:pt x="2411076" y="38728"/>
                    <a:pt x="2413820" y="37471"/>
                  </a:cubicBezTo>
                  <a:cubicBezTo>
                    <a:pt x="2417708" y="35642"/>
                    <a:pt x="2421711" y="33814"/>
                    <a:pt x="2425714" y="32214"/>
                  </a:cubicBezTo>
                  <a:cubicBezTo>
                    <a:pt x="2503593" y="-3789"/>
                    <a:pt x="2589591" y="-2646"/>
                    <a:pt x="2674103" y="2954"/>
                  </a:cubicBezTo>
                  <a:cubicBezTo>
                    <a:pt x="2798527" y="7069"/>
                    <a:pt x="2911285" y="67873"/>
                    <a:pt x="2998199" y="154851"/>
                  </a:cubicBezTo>
                  <a:cubicBezTo>
                    <a:pt x="3061097" y="211426"/>
                    <a:pt x="3092546" y="291661"/>
                    <a:pt x="3128798" y="366294"/>
                  </a:cubicBezTo>
                  <a:cubicBezTo>
                    <a:pt x="3137718" y="392239"/>
                    <a:pt x="3168366" y="394639"/>
                    <a:pt x="3191352" y="388125"/>
                  </a:cubicBezTo>
                  <a:cubicBezTo>
                    <a:pt x="3396514" y="324463"/>
                    <a:pt x="3702312" y="400240"/>
                    <a:pt x="3878541" y="517962"/>
                  </a:cubicBezTo>
                  <a:cubicBezTo>
                    <a:pt x="3881400" y="519677"/>
                    <a:pt x="3884259" y="521391"/>
                    <a:pt x="3887232" y="523220"/>
                  </a:cubicBezTo>
                  <a:cubicBezTo>
                    <a:pt x="3889748" y="524820"/>
                    <a:pt x="3892378" y="526306"/>
                    <a:pt x="3894894" y="528020"/>
                  </a:cubicBezTo>
                  <a:cubicBezTo>
                    <a:pt x="3919939" y="543564"/>
                    <a:pt x="3945212" y="560480"/>
                    <a:pt x="3969914" y="578653"/>
                  </a:cubicBezTo>
                  <a:cubicBezTo>
                    <a:pt x="3974488" y="582081"/>
                    <a:pt x="3979063" y="585396"/>
                    <a:pt x="3983637" y="588825"/>
                  </a:cubicBezTo>
                  <a:cubicBezTo>
                    <a:pt x="3987068" y="591453"/>
                    <a:pt x="3990499" y="594196"/>
                    <a:pt x="3993930" y="596825"/>
                  </a:cubicBezTo>
                  <a:cubicBezTo>
                    <a:pt x="3995988" y="598425"/>
                    <a:pt x="3998046" y="600140"/>
                    <a:pt x="4000105" y="601740"/>
                  </a:cubicBezTo>
                  <a:cubicBezTo>
                    <a:pt x="4007996" y="608026"/>
                    <a:pt x="4015658" y="614427"/>
                    <a:pt x="4023320" y="620941"/>
                  </a:cubicBezTo>
                  <a:cubicBezTo>
                    <a:pt x="4025607" y="622884"/>
                    <a:pt x="4027894" y="624827"/>
                    <a:pt x="4030067" y="626770"/>
                  </a:cubicBezTo>
                  <a:cubicBezTo>
                    <a:pt x="4034642" y="630770"/>
                    <a:pt x="4038987" y="634771"/>
                    <a:pt x="4043333" y="638771"/>
                  </a:cubicBezTo>
                  <a:cubicBezTo>
                    <a:pt x="4045163" y="640486"/>
                    <a:pt x="4047107" y="642200"/>
                    <a:pt x="4048937" y="644029"/>
                  </a:cubicBezTo>
                  <a:cubicBezTo>
                    <a:pt x="4059686" y="654201"/>
                    <a:pt x="4069979" y="664602"/>
                    <a:pt x="4079814" y="675345"/>
                  </a:cubicBezTo>
                  <a:cubicBezTo>
                    <a:pt x="4081758" y="677402"/>
                    <a:pt x="4083702" y="679574"/>
                    <a:pt x="4085532" y="681746"/>
                  </a:cubicBezTo>
                  <a:cubicBezTo>
                    <a:pt x="4087018" y="683460"/>
                    <a:pt x="4088620" y="685174"/>
                    <a:pt x="4090106" y="687003"/>
                  </a:cubicBezTo>
                  <a:cubicBezTo>
                    <a:pt x="4092736" y="689975"/>
                    <a:pt x="4095252" y="692946"/>
                    <a:pt x="4097768" y="696032"/>
                  </a:cubicBezTo>
                  <a:cubicBezTo>
                    <a:pt x="4099140" y="697632"/>
                    <a:pt x="4100513" y="699233"/>
                    <a:pt x="4101885" y="700947"/>
                  </a:cubicBezTo>
                  <a:cubicBezTo>
                    <a:pt x="4103372" y="702776"/>
                    <a:pt x="4104973" y="704833"/>
                    <a:pt x="4106460" y="706776"/>
                  </a:cubicBezTo>
                  <a:cubicBezTo>
                    <a:pt x="4108175" y="708947"/>
                    <a:pt x="4109890" y="711005"/>
                    <a:pt x="4111491" y="713176"/>
                  </a:cubicBezTo>
                  <a:cubicBezTo>
                    <a:pt x="4113778" y="716148"/>
                    <a:pt x="4116180" y="719234"/>
                    <a:pt x="4118353" y="722434"/>
                  </a:cubicBezTo>
                  <a:cubicBezTo>
                    <a:pt x="4114694" y="737064"/>
                    <a:pt x="4116523" y="750322"/>
                    <a:pt x="4134706" y="756837"/>
                  </a:cubicBezTo>
                  <a:cubicBezTo>
                    <a:pt x="4137222" y="757637"/>
                    <a:pt x="4139624" y="757980"/>
                    <a:pt x="4141797" y="757980"/>
                  </a:cubicBezTo>
                  <a:cubicBezTo>
                    <a:pt x="4145685" y="764494"/>
                    <a:pt x="4149345" y="771123"/>
                    <a:pt x="4152775" y="777867"/>
                  </a:cubicBezTo>
                  <a:cubicBezTo>
                    <a:pt x="4153690" y="779581"/>
                    <a:pt x="4154491" y="781295"/>
                    <a:pt x="4155406" y="782896"/>
                  </a:cubicBezTo>
                  <a:cubicBezTo>
                    <a:pt x="4155977" y="783810"/>
                    <a:pt x="4156435" y="784724"/>
                    <a:pt x="4156892" y="785753"/>
                  </a:cubicBezTo>
                  <a:cubicBezTo>
                    <a:pt x="4157807" y="787582"/>
                    <a:pt x="4158722" y="789410"/>
                    <a:pt x="4159522" y="791239"/>
                  </a:cubicBezTo>
                  <a:cubicBezTo>
                    <a:pt x="4160781" y="793868"/>
                    <a:pt x="4162038" y="796497"/>
                    <a:pt x="4163182" y="799240"/>
                  </a:cubicBezTo>
                  <a:cubicBezTo>
                    <a:pt x="4163754" y="800611"/>
                    <a:pt x="4164326" y="801983"/>
                    <a:pt x="4165012" y="803469"/>
                  </a:cubicBezTo>
                  <a:cubicBezTo>
                    <a:pt x="4166499" y="806897"/>
                    <a:pt x="4167985" y="810440"/>
                    <a:pt x="4169243" y="813984"/>
                  </a:cubicBezTo>
                  <a:cubicBezTo>
                    <a:pt x="4169815" y="815469"/>
                    <a:pt x="4170387" y="816955"/>
                    <a:pt x="4170958" y="818555"/>
                  </a:cubicBezTo>
                  <a:cubicBezTo>
                    <a:pt x="4171759" y="820613"/>
                    <a:pt x="4172445" y="822670"/>
                    <a:pt x="4173246" y="824727"/>
                  </a:cubicBezTo>
                  <a:cubicBezTo>
                    <a:pt x="4174046" y="827127"/>
                    <a:pt x="4174961" y="829642"/>
                    <a:pt x="4175762" y="832156"/>
                  </a:cubicBezTo>
                  <a:cubicBezTo>
                    <a:pt x="4177362" y="836842"/>
                    <a:pt x="4178735" y="841643"/>
                    <a:pt x="4180107" y="846443"/>
                  </a:cubicBezTo>
                  <a:cubicBezTo>
                    <a:pt x="4180565" y="847929"/>
                    <a:pt x="4180908" y="849415"/>
                    <a:pt x="4181365" y="851015"/>
                  </a:cubicBezTo>
                  <a:cubicBezTo>
                    <a:pt x="4183881" y="860501"/>
                    <a:pt x="4185939" y="870216"/>
                    <a:pt x="4187541" y="880160"/>
                  </a:cubicBezTo>
                  <a:cubicBezTo>
                    <a:pt x="4187884" y="881989"/>
                    <a:pt x="4188112" y="883817"/>
                    <a:pt x="4188341" y="885760"/>
                  </a:cubicBezTo>
                  <a:cubicBezTo>
                    <a:pt x="4188570" y="887017"/>
                    <a:pt x="4188798" y="888389"/>
                    <a:pt x="4188913" y="889646"/>
                  </a:cubicBezTo>
                  <a:cubicBezTo>
                    <a:pt x="4189256" y="892504"/>
                    <a:pt x="4189714" y="895246"/>
                    <a:pt x="4189942" y="898104"/>
                  </a:cubicBezTo>
                  <a:cubicBezTo>
                    <a:pt x="4190171" y="899818"/>
                    <a:pt x="4190285" y="901533"/>
                    <a:pt x="4190400" y="903361"/>
                  </a:cubicBezTo>
                  <a:cubicBezTo>
                    <a:pt x="4190628" y="905304"/>
                    <a:pt x="4190743" y="907247"/>
                    <a:pt x="4190857" y="909190"/>
                  </a:cubicBezTo>
                  <a:cubicBezTo>
                    <a:pt x="4191086" y="911248"/>
                    <a:pt x="4191200" y="913305"/>
                    <a:pt x="4191200" y="915477"/>
                  </a:cubicBezTo>
                  <a:cubicBezTo>
                    <a:pt x="4191314" y="917991"/>
                    <a:pt x="4191429" y="920506"/>
                    <a:pt x="4191543" y="923134"/>
                  </a:cubicBezTo>
                  <a:cubicBezTo>
                    <a:pt x="4191657" y="928392"/>
                    <a:pt x="4191772" y="933878"/>
                    <a:pt x="4191657" y="939250"/>
                  </a:cubicBezTo>
                  <a:cubicBezTo>
                    <a:pt x="4190057" y="1007483"/>
                    <a:pt x="4169929" y="1074002"/>
                    <a:pt x="4143741" y="1136635"/>
                  </a:cubicBezTo>
                  <a:cubicBezTo>
                    <a:pt x="4133105" y="1163380"/>
                    <a:pt x="4107260" y="1198583"/>
                    <a:pt x="4141339" y="1219498"/>
                  </a:cubicBezTo>
                  <a:cubicBezTo>
                    <a:pt x="4241976" y="1268530"/>
                    <a:pt x="4340783" y="1329678"/>
                    <a:pt x="4403795" y="1425113"/>
                  </a:cubicBezTo>
                  <a:cubicBezTo>
                    <a:pt x="4479844" y="1523977"/>
                    <a:pt x="4552005" y="1623756"/>
                    <a:pt x="4600837" y="173976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11592200" y="8161426"/>
              <a:ext cx="1637861" cy="1382041"/>
            </a:xfrm>
            <a:custGeom>
              <a:avLst/>
              <a:gdLst/>
              <a:ahLst/>
              <a:cxnLst/>
              <a:rect l="l" t="t" r="r" b="b"/>
              <a:pathLst>
                <a:path w="1637861" h="1382041" extrusionOk="0">
                  <a:moveTo>
                    <a:pt x="1501773" y="0"/>
                  </a:moveTo>
                  <a:cubicBezTo>
                    <a:pt x="1540198" y="71777"/>
                    <a:pt x="1582740" y="141724"/>
                    <a:pt x="1637861" y="201271"/>
                  </a:cubicBezTo>
                  <a:cubicBezTo>
                    <a:pt x="1586742" y="251332"/>
                    <a:pt x="1529791" y="295335"/>
                    <a:pt x="1478901" y="345739"/>
                  </a:cubicBezTo>
                  <a:cubicBezTo>
                    <a:pt x="1401136" y="419573"/>
                    <a:pt x="1335036" y="504722"/>
                    <a:pt x="1266192" y="586556"/>
                  </a:cubicBezTo>
                  <a:cubicBezTo>
                    <a:pt x="1221134" y="644389"/>
                    <a:pt x="1177563" y="703479"/>
                    <a:pt x="1137994" y="765197"/>
                  </a:cubicBezTo>
                  <a:cubicBezTo>
                    <a:pt x="1107346" y="818344"/>
                    <a:pt x="1077841" y="868405"/>
                    <a:pt x="1040102" y="917780"/>
                  </a:cubicBezTo>
                  <a:cubicBezTo>
                    <a:pt x="980521" y="1000643"/>
                    <a:pt x="927001" y="1087278"/>
                    <a:pt x="882057" y="1179056"/>
                  </a:cubicBezTo>
                  <a:cubicBezTo>
                    <a:pt x="861930" y="1220430"/>
                    <a:pt x="840201" y="1269348"/>
                    <a:pt x="822133" y="1313922"/>
                  </a:cubicBezTo>
                  <a:cubicBezTo>
                    <a:pt x="812069" y="1337238"/>
                    <a:pt x="805207" y="1363526"/>
                    <a:pt x="787024" y="1382041"/>
                  </a:cubicBezTo>
                  <a:cubicBezTo>
                    <a:pt x="655396" y="1290721"/>
                    <a:pt x="509244" y="1218487"/>
                    <a:pt x="386994" y="1113794"/>
                  </a:cubicBezTo>
                  <a:cubicBezTo>
                    <a:pt x="344909" y="1073905"/>
                    <a:pt x="302939" y="1034131"/>
                    <a:pt x="259254" y="995843"/>
                  </a:cubicBezTo>
                  <a:cubicBezTo>
                    <a:pt x="224145" y="963383"/>
                    <a:pt x="195098" y="925095"/>
                    <a:pt x="160104" y="892406"/>
                  </a:cubicBezTo>
                  <a:cubicBezTo>
                    <a:pt x="113559" y="850804"/>
                    <a:pt x="76392" y="806686"/>
                    <a:pt x="34537" y="758797"/>
                  </a:cubicBezTo>
                  <a:cubicBezTo>
                    <a:pt x="22872" y="745082"/>
                    <a:pt x="7205" y="727138"/>
                    <a:pt x="0" y="707479"/>
                  </a:cubicBezTo>
                  <a:cubicBezTo>
                    <a:pt x="87600" y="728281"/>
                    <a:pt x="173827" y="751368"/>
                    <a:pt x="256052" y="789428"/>
                  </a:cubicBezTo>
                  <a:cubicBezTo>
                    <a:pt x="330157" y="816972"/>
                    <a:pt x="407807" y="834688"/>
                    <a:pt x="479282" y="868862"/>
                  </a:cubicBezTo>
                  <a:cubicBezTo>
                    <a:pt x="534746" y="894578"/>
                    <a:pt x="590783" y="919266"/>
                    <a:pt x="645904" y="945896"/>
                  </a:cubicBezTo>
                  <a:cubicBezTo>
                    <a:pt x="704228" y="977213"/>
                    <a:pt x="780506" y="1014244"/>
                    <a:pt x="814471" y="931952"/>
                  </a:cubicBezTo>
                  <a:cubicBezTo>
                    <a:pt x="873023" y="828516"/>
                    <a:pt x="923799" y="720966"/>
                    <a:pt x="983494" y="618101"/>
                  </a:cubicBezTo>
                  <a:cubicBezTo>
                    <a:pt x="1044219" y="517980"/>
                    <a:pt x="1121069" y="426430"/>
                    <a:pt x="1188313" y="330195"/>
                  </a:cubicBezTo>
                  <a:cubicBezTo>
                    <a:pt x="1227881" y="275791"/>
                    <a:pt x="1274083" y="226873"/>
                    <a:pt x="1321428" y="179098"/>
                  </a:cubicBezTo>
                  <a:cubicBezTo>
                    <a:pt x="1380552" y="118294"/>
                    <a:pt x="1434872" y="52689"/>
                    <a:pt x="1501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15885381" y="8284406"/>
              <a:ext cx="1287348" cy="1005100"/>
            </a:xfrm>
            <a:custGeom>
              <a:avLst/>
              <a:gdLst/>
              <a:ahLst/>
              <a:cxnLst/>
              <a:rect l="l" t="t" r="r" b="b"/>
              <a:pathLst>
                <a:path w="1287348" h="1005100" extrusionOk="0">
                  <a:moveTo>
                    <a:pt x="1287348" y="161383"/>
                  </a:moveTo>
                  <a:cubicBezTo>
                    <a:pt x="1255213" y="200472"/>
                    <a:pt x="1229025" y="239903"/>
                    <a:pt x="1200549" y="282306"/>
                  </a:cubicBezTo>
                  <a:cubicBezTo>
                    <a:pt x="1082759" y="430202"/>
                    <a:pt x="954676" y="573413"/>
                    <a:pt x="813899" y="700622"/>
                  </a:cubicBezTo>
                  <a:cubicBezTo>
                    <a:pt x="738536" y="771027"/>
                    <a:pt x="663173" y="841203"/>
                    <a:pt x="583807" y="907151"/>
                  </a:cubicBezTo>
                  <a:cubicBezTo>
                    <a:pt x="545039" y="940296"/>
                    <a:pt x="511760" y="981785"/>
                    <a:pt x="465788" y="1005100"/>
                  </a:cubicBezTo>
                  <a:cubicBezTo>
                    <a:pt x="436283" y="922123"/>
                    <a:pt x="391225" y="845661"/>
                    <a:pt x="363092" y="762112"/>
                  </a:cubicBezTo>
                  <a:cubicBezTo>
                    <a:pt x="317005" y="646446"/>
                    <a:pt x="277208" y="527923"/>
                    <a:pt x="222544" y="415916"/>
                  </a:cubicBezTo>
                  <a:cubicBezTo>
                    <a:pt x="175771" y="320595"/>
                    <a:pt x="116419" y="232360"/>
                    <a:pt x="53978" y="146639"/>
                  </a:cubicBezTo>
                  <a:cubicBezTo>
                    <a:pt x="36024" y="123552"/>
                    <a:pt x="19899" y="97607"/>
                    <a:pt x="0" y="75777"/>
                  </a:cubicBezTo>
                  <a:cubicBezTo>
                    <a:pt x="41284" y="52004"/>
                    <a:pt x="79366" y="26745"/>
                    <a:pt x="114246" y="0"/>
                  </a:cubicBezTo>
                  <a:cubicBezTo>
                    <a:pt x="119163" y="7543"/>
                    <a:pt x="128312" y="11658"/>
                    <a:pt x="135745" y="16801"/>
                  </a:cubicBezTo>
                  <a:cubicBezTo>
                    <a:pt x="214082" y="65719"/>
                    <a:pt x="270461" y="140810"/>
                    <a:pt x="321809" y="216130"/>
                  </a:cubicBezTo>
                  <a:cubicBezTo>
                    <a:pt x="366866" y="285163"/>
                    <a:pt x="416041" y="350425"/>
                    <a:pt x="454123" y="424830"/>
                  </a:cubicBezTo>
                  <a:cubicBezTo>
                    <a:pt x="483285" y="467348"/>
                    <a:pt x="494950" y="606672"/>
                    <a:pt x="556932" y="600843"/>
                  </a:cubicBezTo>
                  <a:cubicBezTo>
                    <a:pt x="578890" y="595128"/>
                    <a:pt x="594785" y="576384"/>
                    <a:pt x="613198" y="563926"/>
                  </a:cubicBezTo>
                  <a:cubicBezTo>
                    <a:pt x="673465" y="517637"/>
                    <a:pt x="730759" y="467691"/>
                    <a:pt x="790112" y="420373"/>
                  </a:cubicBezTo>
                  <a:cubicBezTo>
                    <a:pt x="943812" y="313851"/>
                    <a:pt x="1108032" y="217273"/>
                    <a:pt x="1287348" y="161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15987505" y="4518881"/>
              <a:ext cx="769526" cy="1103850"/>
            </a:xfrm>
            <a:custGeom>
              <a:avLst/>
              <a:gdLst/>
              <a:ahLst/>
              <a:cxnLst/>
              <a:rect l="l" t="t" r="r" b="b"/>
              <a:pathLst>
                <a:path w="769526" h="1103850" extrusionOk="0">
                  <a:moveTo>
                    <a:pt x="615484" y="317966"/>
                  </a:moveTo>
                  <a:cubicBezTo>
                    <a:pt x="658369" y="280134"/>
                    <a:pt x="709031" y="240703"/>
                    <a:pt x="769527" y="243675"/>
                  </a:cubicBezTo>
                  <a:cubicBezTo>
                    <a:pt x="759006" y="285163"/>
                    <a:pt x="719323" y="312479"/>
                    <a:pt x="690505" y="341853"/>
                  </a:cubicBezTo>
                  <a:cubicBezTo>
                    <a:pt x="653566" y="373741"/>
                    <a:pt x="617772" y="406886"/>
                    <a:pt x="579804" y="437631"/>
                  </a:cubicBezTo>
                  <a:cubicBezTo>
                    <a:pt x="545496" y="469862"/>
                    <a:pt x="503983" y="491692"/>
                    <a:pt x="465216" y="517523"/>
                  </a:cubicBezTo>
                  <a:cubicBezTo>
                    <a:pt x="441085" y="537638"/>
                    <a:pt x="424275" y="564726"/>
                    <a:pt x="409751" y="592157"/>
                  </a:cubicBezTo>
                  <a:cubicBezTo>
                    <a:pt x="354286" y="699021"/>
                    <a:pt x="300652" y="805772"/>
                    <a:pt x="244730" y="913208"/>
                  </a:cubicBezTo>
                  <a:cubicBezTo>
                    <a:pt x="212252" y="975612"/>
                    <a:pt x="179316" y="1038017"/>
                    <a:pt x="154386" y="1103850"/>
                  </a:cubicBezTo>
                  <a:cubicBezTo>
                    <a:pt x="134944" y="1080191"/>
                    <a:pt x="112530" y="1057104"/>
                    <a:pt x="87257" y="1034474"/>
                  </a:cubicBezTo>
                  <a:cubicBezTo>
                    <a:pt x="59238" y="1010015"/>
                    <a:pt x="30191" y="986585"/>
                    <a:pt x="0" y="964640"/>
                  </a:cubicBezTo>
                  <a:cubicBezTo>
                    <a:pt x="7548" y="951725"/>
                    <a:pt x="14409" y="935724"/>
                    <a:pt x="17840" y="930352"/>
                  </a:cubicBezTo>
                  <a:cubicBezTo>
                    <a:pt x="55121" y="856518"/>
                    <a:pt x="103267" y="788742"/>
                    <a:pt x="140205" y="714680"/>
                  </a:cubicBezTo>
                  <a:cubicBezTo>
                    <a:pt x="182061" y="620616"/>
                    <a:pt x="220257" y="526780"/>
                    <a:pt x="273777" y="438431"/>
                  </a:cubicBezTo>
                  <a:cubicBezTo>
                    <a:pt x="279953" y="415572"/>
                    <a:pt x="261426" y="396714"/>
                    <a:pt x="247017" y="381513"/>
                  </a:cubicBezTo>
                  <a:cubicBezTo>
                    <a:pt x="233408" y="367683"/>
                    <a:pt x="221515" y="352368"/>
                    <a:pt x="212252" y="335338"/>
                  </a:cubicBezTo>
                  <a:cubicBezTo>
                    <a:pt x="169595" y="260019"/>
                    <a:pt x="162162" y="171784"/>
                    <a:pt x="159303" y="86520"/>
                  </a:cubicBezTo>
                  <a:cubicBezTo>
                    <a:pt x="227576" y="87321"/>
                    <a:pt x="254794" y="198871"/>
                    <a:pt x="280067" y="249504"/>
                  </a:cubicBezTo>
                  <a:cubicBezTo>
                    <a:pt x="301567" y="299564"/>
                    <a:pt x="343537" y="277048"/>
                    <a:pt x="364579" y="239903"/>
                  </a:cubicBezTo>
                  <a:cubicBezTo>
                    <a:pt x="384020" y="210986"/>
                    <a:pt x="401860" y="181156"/>
                    <a:pt x="420615" y="151897"/>
                  </a:cubicBezTo>
                  <a:cubicBezTo>
                    <a:pt x="463957" y="92921"/>
                    <a:pt x="513361" y="25259"/>
                    <a:pt x="585408" y="0"/>
                  </a:cubicBezTo>
                  <a:cubicBezTo>
                    <a:pt x="614684" y="51661"/>
                    <a:pt x="492547" y="188128"/>
                    <a:pt x="459612" y="232131"/>
                  </a:cubicBezTo>
                  <a:cubicBezTo>
                    <a:pt x="444517" y="246989"/>
                    <a:pt x="426333" y="267791"/>
                    <a:pt x="447947" y="285963"/>
                  </a:cubicBezTo>
                  <a:cubicBezTo>
                    <a:pt x="459155" y="294764"/>
                    <a:pt x="475165" y="291792"/>
                    <a:pt x="484085" y="281049"/>
                  </a:cubicBezTo>
                  <a:cubicBezTo>
                    <a:pt x="526627" y="236474"/>
                    <a:pt x="570084" y="193042"/>
                    <a:pt x="615141" y="150982"/>
                  </a:cubicBezTo>
                  <a:cubicBezTo>
                    <a:pt x="640758" y="127209"/>
                    <a:pt x="673122" y="106522"/>
                    <a:pt x="709145" y="107322"/>
                  </a:cubicBezTo>
                  <a:cubicBezTo>
                    <a:pt x="708459" y="140696"/>
                    <a:pt x="683871" y="167669"/>
                    <a:pt x="665002" y="193157"/>
                  </a:cubicBezTo>
                  <a:cubicBezTo>
                    <a:pt x="641673" y="222530"/>
                    <a:pt x="615370" y="249275"/>
                    <a:pt x="587924" y="274877"/>
                  </a:cubicBezTo>
                  <a:cubicBezTo>
                    <a:pt x="569397" y="292592"/>
                    <a:pt x="548927" y="308479"/>
                    <a:pt x="531659" y="327452"/>
                  </a:cubicBezTo>
                  <a:cubicBezTo>
                    <a:pt x="517592" y="344025"/>
                    <a:pt x="533603" y="371226"/>
                    <a:pt x="554874" y="367455"/>
                  </a:cubicBezTo>
                  <a:cubicBezTo>
                    <a:pt x="577860" y="359569"/>
                    <a:pt x="595357" y="332367"/>
                    <a:pt x="615484" y="317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11884858" y="4238289"/>
              <a:ext cx="941169" cy="1471419"/>
            </a:xfrm>
            <a:custGeom>
              <a:avLst/>
              <a:gdLst/>
              <a:ahLst/>
              <a:cxnLst/>
              <a:rect l="l" t="t" r="r" b="b"/>
              <a:pathLst>
                <a:path w="941169" h="1471419" extrusionOk="0">
                  <a:moveTo>
                    <a:pt x="941170" y="1068191"/>
                  </a:moveTo>
                  <a:cubicBezTo>
                    <a:pt x="893482" y="1140081"/>
                    <a:pt x="859402" y="1220887"/>
                    <a:pt x="842820" y="1306379"/>
                  </a:cubicBezTo>
                  <a:cubicBezTo>
                    <a:pt x="830584" y="1360669"/>
                    <a:pt x="828525" y="1415987"/>
                    <a:pt x="829211" y="1471419"/>
                  </a:cubicBezTo>
                  <a:cubicBezTo>
                    <a:pt x="803252" y="1440674"/>
                    <a:pt x="776949" y="1410044"/>
                    <a:pt x="751447" y="1379070"/>
                  </a:cubicBezTo>
                  <a:cubicBezTo>
                    <a:pt x="691408" y="1302379"/>
                    <a:pt x="640403" y="1223859"/>
                    <a:pt x="584824" y="1142824"/>
                  </a:cubicBezTo>
                  <a:cubicBezTo>
                    <a:pt x="536565" y="1071391"/>
                    <a:pt x="476183" y="1009329"/>
                    <a:pt x="426436" y="939153"/>
                  </a:cubicBezTo>
                  <a:cubicBezTo>
                    <a:pt x="377833" y="866119"/>
                    <a:pt x="331060" y="791828"/>
                    <a:pt x="279255" y="721080"/>
                  </a:cubicBezTo>
                  <a:cubicBezTo>
                    <a:pt x="191084" y="591356"/>
                    <a:pt x="142252" y="438317"/>
                    <a:pt x="41387" y="316937"/>
                  </a:cubicBezTo>
                  <a:cubicBezTo>
                    <a:pt x="21259" y="285392"/>
                    <a:pt x="-6759" y="246189"/>
                    <a:pt x="1475" y="205729"/>
                  </a:cubicBezTo>
                  <a:cubicBezTo>
                    <a:pt x="3991" y="164012"/>
                    <a:pt x="60027" y="213958"/>
                    <a:pt x="72836" y="228016"/>
                  </a:cubicBezTo>
                  <a:cubicBezTo>
                    <a:pt x="94678" y="254875"/>
                    <a:pt x="112518" y="284477"/>
                    <a:pt x="132417" y="312822"/>
                  </a:cubicBezTo>
                  <a:cubicBezTo>
                    <a:pt x="143510" y="325623"/>
                    <a:pt x="146941" y="345625"/>
                    <a:pt x="161350" y="354654"/>
                  </a:cubicBezTo>
                  <a:cubicBezTo>
                    <a:pt x="174616" y="360711"/>
                    <a:pt x="190626" y="348253"/>
                    <a:pt x="188225" y="333967"/>
                  </a:cubicBezTo>
                  <a:cubicBezTo>
                    <a:pt x="186052" y="321166"/>
                    <a:pt x="178504" y="309965"/>
                    <a:pt x="171757" y="299221"/>
                  </a:cubicBezTo>
                  <a:cubicBezTo>
                    <a:pt x="141337" y="216930"/>
                    <a:pt x="72607" y="127438"/>
                    <a:pt x="109888" y="37146"/>
                  </a:cubicBezTo>
                  <a:cubicBezTo>
                    <a:pt x="141223" y="59661"/>
                    <a:pt x="157576" y="95207"/>
                    <a:pt x="177932" y="126752"/>
                  </a:cubicBezTo>
                  <a:cubicBezTo>
                    <a:pt x="205493" y="172355"/>
                    <a:pt x="234312" y="216930"/>
                    <a:pt x="264045" y="261161"/>
                  </a:cubicBezTo>
                  <a:cubicBezTo>
                    <a:pt x="277197" y="277163"/>
                    <a:pt x="282228" y="315223"/>
                    <a:pt x="310018" y="305279"/>
                  </a:cubicBezTo>
                  <a:cubicBezTo>
                    <a:pt x="318480" y="301736"/>
                    <a:pt x="324313" y="292249"/>
                    <a:pt x="322712" y="282992"/>
                  </a:cubicBezTo>
                  <a:cubicBezTo>
                    <a:pt x="316422" y="253961"/>
                    <a:pt x="295837" y="230416"/>
                    <a:pt x="281885" y="204929"/>
                  </a:cubicBezTo>
                  <a:cubicBezTo>
                    <a:pt x="251351" y="143096"/>
                    <a:pt x="195315" y="69605"/>
                    <a:pt x="234312" y="0"/>
                  </a:cubicBezTo>
                  <a:cubicBezTo>
                    <a:pt x="287146" y="42517"/>
                    <a:pt x="322712" y="105836"/>
                    <a:pt x="362509" y="160697"/>
                  </a:cubicBezTo>
                  <a:cubicBezTo>
                    <a:pt x="386868" y="197614"/>
                    <a:pt x="400934" y="242532"/>
                    <a:pt x="432612" y="274077"/>
                  </a:cubicBezTo>
                  <a:cubicBezTo>
                    <a:pt x="492765" y="313965"/>
                    <a:pt x="493337" y="196128"/>
                    <a:pt x="509347" y="162869"/>
                  </a:cubicBezTo>
                  <a:cubicBezTo>
                    <a:pt x="546857" y="66290"/>
                    <a:pt x="590657" y="76120"/>
                    <a:pt x="579564" y="180241"/>
                  </a:cubicBezTo>
                  <a:cubicBezTo>
                    <a:pt x="574303" y="255561"/>
                    <a:pt x="549487" y="327566"/>
                    <a:pt x="535078" y="401400"/>
                  </a:cubicBezTo>
                  <a:cubicBezTo>
                    <a:pt x="514722" y="483806"/>
                    <a:pt x="528445" y="503007"/>
                    <a:pt x="580364" y="564840"/>
                  </a:cubicBezTo>
                  <a:cubicBezTo>
                    <a:pt x="621191" y="618558"/>
                    <a:pt x="655613" y="677763"/>
                    <a:pt x="699413" y="730909"/>
                  </a:cubicBezTo>
                  <a:cubicBezTo>
                    <a:pt x="737152" y="785085"/>
                    <a:pt x="780723" y="834802"/>
                    <a:pt x="819148" y="888521"/>
                  </a:cubicBezTo>
                  <a:cubicBezTo>
                    <a:pt x="857458" y="946696"/>
                    <a:pt x="894854" y="1013558"/>
                    <a:pt x="941170" y="10681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14104113" y="7292564"/>
              <a:ext cx="329356" cy="107075"/>
            </a:xfrm>
            <a:custGeom>
              <a:avLst/>
              <a:gdLst/>
              <a:ahLst/>
              <a:cxnLst/>
              <a:rect l="l" t="t" r="r" b="b"/>
              <a:pathLst>
                <a:path w="329356" h="107075" extrusionOk="0">
                  <a:moveTo>
                    <a:pt x="329356" y="82177"/>
                  </a:moveTo>
                  <a:cubicBezTo>
                    <a:pt x="301681" y="95207"/>
                    <a:pt x="272062" y="103665"/>
                    <a:pt x="241185" y="105608"/>
                  </a:cubicBezTo>
                  <a:cubicBezTo>
                    <a:pt x="155758" y="114523"/>
                    <a:pt x="74677" y="81720"/>
                    <a:pt x="3431" y="37260"/>
                  </a:cubicBezTo>
                  <a:cubicBezTo>
                    <a:pt x="2287" y="36574"/>
                    <a:pt x="1143" y="35888"/>
                    <a:pt x="0" y="35088"/>
                  </a:cubicBezTo>
                  <a:cubicBezTo>
                    <a:pt x="21156" y="18059"/>
                    <a:pt x="43571" y="2972"/>
                    <a:pt x="71360" y="0"/>
                  </a:cubicBezTo>
                  <a:cubicBezTo>
                    <a:pt x="96863" y="1372"/>
                    <a:pt x="120993" y="13030"/>
                    <a:pt x="146952" y="12458"/>
                  </a:cubicBezTo>
                  <a:cubicBezTo>
                    <a:pt x="178859" y="13944"/>
                    <a:pt x="210651" y="4343"/>
                    <a:pt x="242557" y="8458"/>
                  </a:cubicBezTo>
                  <a:cubicBezTo>
                    <a:pt x="281096" y="17601"/>
                    <a:pt x="310944" y="48232"/>
                    <a:pt x="329356" y="82177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13576800" y="6182885"/>
              <a:ext cx="333256" cy="505521"/>
            </a:xfrm>
            <a:custGeom>
              <a:avLst/>
              <a:gdLst/>
              <a:ahLst/>
              <a:cxnLst/>
              <a:rect l="l" t="t" r="r" b="b"/>
              <a:pathLst>
                <a:path w="333256" h="505521" extrusionOk="0">
                  <a:moveTo>
                    <a:pt x="331643" y="106751"/>
                  </a:moveTo>
                  <a:cubicBezTo>
                    <a:pt x="339877" y="199557"/>
                    <a:pt x="316205" y="292935"/>
                    <a:pt x="269546" y="373170"/>
                  </a:cubicBezTo>
                  <a:cubicBezTo>
                    <a:pt x="242214" y="405972"/>
                    <a:pt x="209622" y="435345"/>
                    <a:pt x="175314" y="460604"/>
                  </a:cubicBezTo>
                  <a:cubicBezTo>
                    <a:pt x="134944" y="485635"/>
                    <a:pt x="87714" y="500379"/>
                    <a:pt x="40483" y="505522"/>
                  </a:cubicBezTo>
                  <a:cubicBezTo>
                    <a:pt x="20242" y="470548"/>
                    <a:pt x="6747" y="431917"/>
                    <a:pt x="0" y="392028"/>
                  </a:cubicBezTo>
                  <a:cubicBezTo>
                    <a:pt x="56036" y="380142"/>
                    <a:pt x="102809" y="339567"/>
                    <a:pt x="140434" y="297621"/>
                  </a:cubicBezTo>
                  <a:cubicBezTo>
                    <a:pt x="187664" y="254418"/>
                    <a:pt x="202760" y="188928"/>
                    <a:pt x="208478" y="127438"/>
                  </a:cubicBezTo>
                  <a:cubicBezTo>
                    <a:pt x="207906" y="104808"/>
                    <a:pt x="214539" y="43317"/>
                    <a:pt x="194183" y="22973"/>
                  </a:cubicBezTo>
                  <a:cubicBezTo>
                    <a:pt x="208249" y="16573"/>
                    <a:pt x="223002" y="11087"/>
                    <a:pt x="238211" y="6743"/>
                  </a:cubicBezTo>
                  <a:cubicBezTo>
                    <a:pt x="257996" y="4115"/>
                    <a:pt x="278123" y="1486"/>
                    <a:pt x="298250" y="0"/>
                  </a:cubicBezTo>
                  <a:cubicBezTo>
                    <a:pt x="300194" y="4115"/>
                    <a:pt x="302367" y="7886"/>
                    <a:pt x="303740" y="11201"/>
                  </a:cubicBezTo>
                  <a:cubicBezTo>
                    <a:pt x="317806" y="41260"/>
                    <a:pt x="329128" y="72805"/>
                    <a:pt x="331643" y="1067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14551831" y="6210659"/>
              <a:ext cx="333116" cy="527457"/>
            </a:xfrm>
            <a:custGeom>
              <a:avLst/>
              <a:gdLst/>
              <a:ahLst/>
              <a:cxnLst/>
              <a:rect l="l" t="t" r="r" b="b"/>
              <a:pathLst>
                <a:path w="333116" h="527457" extrusionOk="0">
                  <a:moveTo>
                    <a:pt x="233866" y="0"/>
                  </a:moveTo>
                  <a:cubicBezTo>
                    <a:pt x="338963" y="53832"/>
                    <a:pt x="334960" y="187328"/>
                    <a:pt x="332101" y="290878"/>
                  </a:cubicBezTo>
                  <a:cubicBezTo>
                    <a:pt x="320779" y="416144"/>
                    <a:pt x="238669" y="536724"/>
                    <a:pt x="100522" y="526895"/>
                  </a:cubicBezTo>
                  <a:cubicBezTo>
                    <a:pt x="80738" y="528152"/>
                    <a:pt x="61068" y="526095"/>
                    <a:pt x="41627" y="524037"/>
                  </a:cubicBezTo>
                  <a:cubicBezTo>
                    <a:pt x="22414" y="496950"/>
                    <a:pt x="8691" y="467119"/>
                    <a:pt x="0" y="435803"/>
                  </a:cubicBezTo>
                  <a:cubicBezTo>
                    <a:pt x="2287" y="435231"/>
                    <a:pt x="4346" y="434317"/>
                    <a:pt x="6061" y="433402"/>
                  </a:cubicBezTo>
                  <a:cubicBezTo>
                    <a:pt x="38882" y="444489"/>
                    <a:pt x="97777" y="384485"/>
                    <a:pt x="115847" y="364369"/>
                  </a:cubicBezTo>
                  <a:cubicBezTo>
                    <a:pt x="145123" y="329966"/>
                    <a:pt x="164106" y="288478"/>
                    <a:pt x="173370" y="244360"/>
                  </a:cubicBezTo>
                  <a:cubicBezTo>
                    <a:pt x="186063" y="190757"/>
                    <a:pt x="180688" y="126866"/>
                    <a:pt x="142149" y="84235"/>
                  </a:cubicBezTo>
                  <a:cubicBezTo>
                    <a:pt x="137232" y="79320"/>
                    <a:pt x="131857" y="73034"/>
                    <a:pt x="125681" y="68691"/>
                  </a:cubicBezTo>
                  <a:cubicBezTo>
                    <a:pt x="129341" y="65490"/>
                    <a:pt x="133001" y="62290"/>
                    <a:pt x="136660" y="58976"/>
                  </a:cubicBezTo>
                  <a:cubicBezTo>
                    <a:pt x="164678" y="32917"/>
                    <a:pt x="198071" y="12915"/>
                    <a:pt x="23386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2" name="Google Shape;422;p13"/>
            <p:cNvGrpSpPr/>
            <p:nvPr/>
          </p:nvGrpSpPr>
          <p:grpSpPr>
            <a:xfrm>
              <a:off x="11541004" y="4192083"/>
              <a:ext cx="5718238" cy="5402816"/>
              <a:chOff x="11541004" y="4192083"/>
              <a:chExt cx="5718238" cy="5402816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14275952" y="6657787"/>
                <a:ext cx="55165" cy="299556"/>
              </a:xfrm>
              <a:custGeom>
                <a:avLst/>
                <a:gdLst/>
                <a:ahLst/>
                <a:cxnLst/>
                <a:rect l="l" t="t" r="r" b="b"/>
                <a:pathLst>
                  <a:path w="55165" h="299556" extrusionOk="0">
                    <a:moveTo>
                      <a:pt x="46475" y="276352"/>
                    </a:moveTo>
                    <a:cubicBezTo>
                      <a:pt x="46818" y="262865"/>
                      <a:pt x="47161" y="249493"/>
                      <a:pt x="47961" y="236006"/>
                    </a:cubicBezTo>
                    <a:cubicBezTo>
                      <a:pt x="53565" y="166058"/>
                      <a:pt x="54137" y="95196"/>
                      <a:pt x="55166" y="24905"/>
                    </a:cubicBezTo>
                    <a:cubicBezTo>
                      <a:pt x="54594" y="17362"/>
                      <a:pt x="53794" y="9476"/>
                      <a:pt x="48991" y="3304"/>
                    </a:cubicBezTo>
                    <a:cubicBezTo>
                      <a:pt x="44187" y="-3440"/>
                      <a:pt x="33095" y="1018"/>
                      <a:pt x="33323" y="8790"/>
                    </a:cubicBezTo>
                    <a:cubicBezTo>
                      <a:pt x="18800" y="82281"/>
                      <a:pt x="17199" y="157372"/>
                      <a:pt x="6220" y="231434"/>
                    </a:cubicBezTo>
                    <a:cubicBezTo>
                      <a:pt x="6220" y="251322"/>
                      <a:pt x="-8075" y="276009"/>
                      <a:pt x="6677" y="292810"/>
                    </a:cubicBezTo>
                    <a:cubicBezTo>
                      <a:pt x="20744" y="307554"/>
                      <a:pt x="46818" y="296353"/>
                      <a:pt x="46475" y="2763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3466784" y="6268116"/>
                <a:ext cx="129942" cy="31219"/>
              </a:xfrm>
              <a:custGeom>
                <a:avLst/>
                <a:gdLst/>
                <a:ahLst/>
                <a:cxnLst/>
                <a:rect l="l" t="t" r="r" b="b"/>
                <a:pathLst>
                  <a:path w="129942" h="31219" extrusionOk="0">
                    <a:moveTo>
                      <a:pt x="46430" y="1861"/>
                    </a:moveTo>
                    <a:cubicBezTo>
                      <a:pt x="30877" y="1861"/>
                      <a:pt x="1830" y="-7511"/>
                      <a:pt x="0" y="15805"/>
                    </a:cubicBezTo>
                    <a:cubicBezTo>
                      <a:pt x="1716" y="39236"/>
                      <a:pt x="29391" y="29178"/>
                      <a:pt x="44715" y="28492"/>
                    </a:cubicBezTo>
                    <a:cubicBezTo>
                      <a:pt x="72047" y="25063"/>
                      <a:pt x="100179" y="27463"/>
                      <a:pt x="127168" y="22091"/>
                    </a:cubicBezTo>
                    <a:cubicBezTo>
                      <a:pt x="147067" y="10891"/>
                      <a:pt x="53635" y="1290"/>
                      <a:pt x="46430" y="186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1541004" y="4192083"/>
                <a:ext cx="5718238" cy="5402816"/>
              </a:xfrm>
              <a:custGeom>
                <a:avLst/>
                <a:gdLst/>
                <a:ahLst/>
                <a:cxnLst/>
                <a:rect l="l" t="t" r="r" b="b"/>
                <a:pathLst>
                  <a:path w="5718238" h="5402816" extrusionOk="0">
                    <a:moveTo>
                      <a:pt x="5700341" y="4195759"/>
                    </a:moveTo>
                    <a:cubicBezTo>
                      <a:pt x="5632297" y="4175529"/>
                      <a:pt x="5403463" y="4289252"/>
                      <a:pt x="5335419" y="4327197"/>
                    </a:cubicBezTo>
                    <a:cubicBezTo>
                      <a:pt x="5255939" y="4374172"/>
                      <a:pt x="5174629" y="4419204"/>
                      <a:pt x="5100524" y="4474522"/>
                    </a:cubicBezTo>
                    <a:cubicBezTo>
                      <a:pt x="5033509" y="4528469"/>
                      <a:pt x="4968553" y="4585044"/>
                      <a:pt x="4899594" y="4636591"/>
                    </a:cubicBezTo>
                    <a:cubicBezTo>
                      <a:pt x="4875007" y="4585501"/>
                      <a:pt x="4865629" y="4528240"/>
                      <a:pt x="4836124" y="4478980"/>
                    </a:cubicBezTo>
                    <a:cubicBezTo>
                      <a:pt x="4775742" y="4373943"/>
                      <a:pt x="4706555" y="4273708"/>
                      <a:pt x="4632793" y="4177701"/>
                    </a:cubicBezTo>
                    <a:cubicBezTo>
                      <a:pt x="4594711" y="4131412"/>
                      <a:pt x="4548509" y="4092209"/>
                      <a:pt x="4497963" y="4060206"/>
                    </a:cubicBezTo>
                    <a:cubicBezTo>
                      <a:pt x="4684712" y="3899395"/>
                      <a:pt x="4766594" y="3687494"/>
                      <a:pt x="4758474" y="3404388"/>
                    </a:cubicBezTo>
                    <a:cubicBezTo>
                      <a:pt x="4842757" y="3363814"/>
                      <a:pt x="4924868" y="3318211"/>
                      <a:pt x="4995656" y="3256492"/>
                    </a:cubicBezTo>
                    <a:cubicBezTo>
                      <a:pt x="5103841" y="3155913"/>
                      <a:pt x="5188124" y="3016704"/>
                      <a:pt x="5181949" y="2864921"/>
                    </a:cubicBezTo>
                    <a:cubicBezTo>
                      <a:pt x="5181720" y="2729026"/>
                      <a:pt x="5164452" y="2590502"/>
                      <a:pt x="5101439" y="2468322"/>
                    </a:cubicBezTo>
                    <a:cubicBezTo>
                      <a:pt x="5056038" y="2365229"/>
                      <a:pt x="4993598" y="2271965"/>
                      <a:pt x="4923953" y="2183844"/>
                    </a:cubicBezTo>
                    <a:cubicBezTo>
                      <a:pt x="4856023" y="2077779"/>
                      <a:pt x="4754929" y="1997774"/>
                      <a:pt x="4640455" y="1946799"/>
                    </a:cubicBezTo>
                    <a:cubicBezTo>
                      <a:pt x="4723251" y="1773529"/>
                      <a:pt x="4726568" y="1618661"/>
                      <a:pt x="4636910" y="1479451"/>
                    </a:cubicBezTo>
                    <a:cubicBezTo>
                      <a:pt x="4648231" y="1449963"/>
                      <a:pt x="4659439" y="1420475"/>
                      <a:pt x="4672247" y="1391559"/>
                    </a:cubicBezTo>
                    <a:cubicBezTo>
                      <a:pt x="4724623" y="1280580"/>
                      <a:pt x="4785006" y="1173486"/>
                      <a:pt x="4839098" y="1063193"/>
                    </a:cubicBezTo>
                    <a:cubicBezTo>
                      <a:pt x="4852020" y="1037934"/>
                      <a:pt x="4865058" y="1012789"/>
                      <a:pt x="4878209" y="987530"/>
                    </a:cubicBezTo>
                    <a:cubicBezTo>
                      <a:pt x="4902453" y="940327"/>
                      <a:pt x="4923953" y="887066"/>
                      <a:pt x="4975529" y="863978"/>
                    </a:cubicBezTo>
                    <a:cubicBezTo>
                      <a:pt x="5025504" y="835862"/>
                      <a:pt x="5067246" y="796088"/>
                      <a:pt x="5110817" y="759400"/>
                    </a:cubicBezTo>
                    <a:cubicBezTo>
                      <a:pt x="5151643" y="721454"/>
                      <a:pt x="5196244" y="687166"/>
                      <a:pt x="5231466" y="643734"/>
                    </a:cubicBezTo>
                    <a:cubicBezTo>
                      <a:pt x="5294250" y="567386"/>
                      <a:pt x="5267032" y="504524"/>
                      <a:pt x="5164909" y="528183"/>
                    </a:cubicBezTo>
                    <a:cubicBezTo>
                      <a:pt x="5243245" y="420290"/>
                      <a:pt x="5189267" y="347713"/>
                      <a:pt x="5067703" y="412060"/>
                    </a:cubicBezTo>
                    <a:cubicBezTo>
                      <a:pt x="5114590" y="321997"/>
                      <a:pt x="5061299" y="233762"/>
                      <a:pt x="4963864" y="303710"/>
                    </a:cubicBezTo>
                    <a:cubicBezTo>
                      <a:pt x="4875464" y="363371"/>
                      <a:pt x="4823202" y="454692"/>
                      <a:pt x="4766708" y="542470"/>
                    </a:cubicBezTo>
                    <a:cubicBezTo>
                      <a:pt x="4741434" y="481551"/>
                      <a:pt x="4715818" y="412060"/>
                      <a:pt x="4656008" y="376858"/>
                    </a:cubicBezTo>
                    <a:cubicBezTo>
                      <a:pt x="4627418" y="361885"/>
                      <a:pt x="4583618" y="356857"/>
                      <a:pt x="4563147" y="387144"/>
                    </a:cubicBezTo>
                    <a:cubicBezTo>
                      <a:pt x="4547366" y="420404"/>
                      <a:pt x="4560060" y="459950"/>
                      <a:pt x="4560861" y="495266"/>
                    </a:cubicBezTo>
                    <a:cubicBezTo>
                      <a:pt x="4568179" y="591616"/>
                      <a:pt x="4599400" y="689566"/>
                      <a:pt x="4670989" y="757457"/>
                    </a:cubicBezTo>
                    <a:cubicBezTo>
                      <a:pt x="4623873" y="841005"/>
                      <a:pt x="4590594" y="930612"/>
                      <a:pt x="4554571" y="1019189"/>
                    </a:cubicBezTo>
                    <a:cubicBezTo>
                      <a:pt x="4515803" y="1106853"/>
                      <a:pt x="4457479" y="1186402"/>
                      <a:pt x="4428661" y="1278179"/>
                    </a:cubicBezTo>
                    <a:cubicBezTo>
                      <a:pt x="4322192" y="1203317"/>
                      <a:pt x="4203486" y="1145370"/>
                      <a:pt x="4076775" y="1114739"/>
                    </a:cubicBezTo>
                    <a:cubicBezTo>
                      <a:pt x="3933597" y="1075422"/>
                      <a:pt x="3777724" y="1061478"/>
                      <a:pt x="3633974" y="1104339"/>
                    </a:cubicBezTo>
                    <a:cubicBezTo>
                      <a:pt x="3605727" y="1047420"/>
                      <a:pt x="3581712" y="987644"/>
                      <a:pt x="3543058" y="936669"/>
                    </a:cubicBezTo>
                    <a:cubicBezTo>
                      <a:pt x="3472841" y="849006"/>
                      <a:pt x="3379066" y="778715"/>
                      <a:pt x="3272368" y="742256"/>
                    </a:cubicBezTo>
                    <a:cubicBezTo>
                      <a:pt x="3205811" y="719854"/>
                      <a:pt x="3134450" y="717682"/>
                      <a:pt x="3064805" y="716539"/>
                    </a:cubicBezTo>
                    <a:cubicBezTo>
                      <a:pt x="3015402" y="716654"/>
                      <a:pt x="2965541" y="719854"/>
                      <a:pt x="2918425" y="735969"/>
                    </a:cubicBezTo>
                    <a:cubicBezTo>
                      <a:pt x="2811499" y="768314"/>
                      <a:pt x="2729274" y="842034"/>
                      <a:pt x="2660200" y="927412"/>
                    </a:cubicBezTo>
                    <a:cubicBezTo>
                      <a:pt x="2657913" y="930155"/>
                      <a:pt x="2655740" y="933012"/>
                      <a:pt x="2653453" y="935869"/>
                    </a:cubicBezTo>
                    <a:cubicBezTo>
                      <a:pt x="2618573" y="979872"/>
                      <a:pt x="2586896" y="1026619"/>
                      <a:pt x="2557048" y="1072336"/>
                    </a:cubicBezTo>
                    <a:cubicBezTo>
                      <a:pt x="2501583" y="933012"/>
                      <a:pt x="2375673" y="827176"/>
                      <a:pt x="2225748" y="807517"/>
                    </a:cubicBezTo>
                    <a:cubicBezTo>
                      <a:pt x="2124653" y="779972"/>
                      <a:pt x="2018070" y="782373"/>
                      <a:pt x="1914689" y="793802"/>
                    </a:cubicBezTo>
                    <a:cubicBezTo>
                      <a:pt x="1862998" y="798717"/>
                      <a:pt x="1807991" y="799288"/>
                      <a:pt x="1756301" y="811289"/>
                    </a:cubicBezTo>
                    <a:cubicBezTo>
                      <a:pt x="1650060" y="835634"/>
                      <a:pt x="1545421" y="873122"/>
                      <a:pt x="1455649" y="935984"/>
                    </a:cubicBezTo>
                    <a:cubicBezTo>
                      <a:pt x="1398697" y="977587"/>
                      <a:pt x="1348379" y="1027762"/>
                      <a:pt x="1306523" y="1084108"/>
                    </a:cubicBezTo>
                    <a:cubicBezTo>
                      <a:pt x="1297603" y="1070508"/>
                      <a:pt x="1288912" y="1056678"/>
                      <a:pt x="1280106" y="1042848"/>
                    </a:cubicBezTo>
                    <a:cubicBezTo>
                      <a:pt x="1247399" y="993931"/>
                      <a:pt x="1222355" y="940670"/>
                      <a:pt x="1188618" y="892438"/>
                    </a:cubicBezTo>
                    <a:cubicBezTo>
                      <a:pt x="1163802" y="857007"/>
                      <a:pt x="1135555" y="823976"/>
                      <a:pt x="1110968" y="788430"/>
                    </a:cubicBezTo>
                    <a:cubicBezTo>
                      <a:pt x="1065910" y="727854"/>
                      <a:pt x="1022682" y="666250"/>
                      <a:pt x="981170" y="603274"/>
                    </a:cubicBezTo>
                    <a:cubicBezTo>
                      <a:pt x="963673" y="574701"/>
                      <a:pt x="935998" y="551385"/>
                      <a:pt x="922046" y="521325"/>
                    </a:cubicBezTo>
                    <a:cubicBezTo>
                      <a:pt x="918958" y="475836"/>
                      <a:pt x="936569" y="431833"/>
                      <a:pt x="944575" y="387487"/>
                    </a:cubicBezTo>
                    <a:cubicBezTo>
                      <a:pt x="953609" y="347599"/>
                      <a:pt x="960928" y="307596"/>
                      <a:pt x="965502" y="266907"/>
                    </a:cubicBezTo>
                    <a:cubicBezTo>
                      <a:pt x="968133" y="224733"/>
                      <a:pt x="975566" y="179587"/>
                      <a:pt x="959327" y="139355"/>
                    </a:cubicBezTo>
                    <a:cubicBezTo>
                      <a:pt x="938857" y="80265"/>
                      <a:pt x="876187" y="92952"/>
                      <a:pt x="845196" y="135584"/>
                    </a:cubicBezTo>
                    <a:cubicBezTo>
                      <a:pt x="816720" y="172615"/>
                      <a:pt x="807114" y="219132"/>
                      <a:pt x="794649" y="263136"/>
                    </a:cubicBezTo>
                    <a:cubicBezTo>
                      <a:pt x="745703" y="172501"/>
                      <a:pt x="690810" y="81180"/>
                      <a:pt x="614189" y="10889"/>
                    </a:cubicBezTo>
                    <a:cubicBezTo>
                      <a:pt x="547860" y="-29228"/>
                      <a:pt x="522816" y="50549"/>
                      <a:pt x="526018" y="103467"/>
                    </a:cubicBezTo>
                    <a:cubicBezTo>
                      <a:pt x="407427" y="-52658"/>
                      <a:pt x="389472" y="144956"/>
                      <a:pt x="432929" y="237419"/>
                    </a:cubicBezTo>
                    <a:cubicBezTo>
                      <a:pt x="340183" y="153756"/>
                      <a:pt x="282660" y="226790"/>
                      <a:pt x="326231" y="325311"/>
                    </a:cubicBezTo>
                    <a:cubicBezTo>
                      <a:pt x="344300" y="365086"/>
                      <a:pt x="370946" y="399831"/>
                      <a:pt x="396562" y="435034"/>
                    </a:cubicBezTo>
                    <a:cubicBezTo>
                      <a:pt x="434415" y="492523"/>
                      <a:pt x="463463" y="554814"/>
                      <a:pt x="492739" y="618932"/>
                    </a:cubicBezTo>
                    <a:cubicBezTo>
                      <a:pt x="530363" y="698024"/>
                      <a:pt x="571304" y="775629"/>
                      <a:pt x="622880" y="846606"/>
                    </a:cubicBezTo>
                    <a:cubicBezTo>
                      <a:pt x="662335" y="905353"/>
                      <a:pt x="698129" y="966386"/>
                      <a:pt x="738041" y="1024904"/>
                    </a:cubicBezTo>
                    <a:cubicBezTo>
                      <a:pt x="775322" y="1077251"/>
                      <a:pt x="818893" y="1124683"/>
                      <a:pt x="857432" y="1176115"/>
                    </a:cubicBezTo>
                    <a:cubicBezTo>
                      <a:pt x="953609" y="1312811"/>
                      <a:pt x="1044411" y="1454535"/>
                      <a:pt x="1158199" y="1578087"/>
                    </a:cubicBezTo>
                    <a:cubicBezTo>
                      <a:pt x="1162888" y="1582430"/>
                      <a:pt x="1168834" y="1584830"/>
                      <a:pt x="1174781" y="1585173"/>
                    </a:cubicBezTo>
                    <a:cubicBezTo>
                      <a:pt x="1175925" y="1620375"/>
                      <a:pt x="1177068" y="1655463"/>
                      <a:pt x="1176268" y="1690437"/>
                    </a:cubicBezTo>
                    <a:cubicBezTo>
                      <a:pt x="985058" y="1681751"/>
                      <a:pt x="795335" y="1751813"/>
                      <a:pt x="643808" y="1866221"/>
                    </a:cubicBezTo>
                    <a:cubicBezTo>
                      <a:pt x="523044" y="1964514"/>
                      <a:pt x="439104" y="2105324"/>
                      <a:pt x="416461" y="2259964"/>
                    </a:cubicBezTo>
                    <a:cubicBezTo>
                      <a:pt x="395190" y="2409232"/>
                      <a:pt x="435788" y="2583758"/>
                      <a:pt x="511608" y="2713253"/>
                    </a:cubicBezTo>
                    <a:cubicBezTo>
                      <a:pt x="555179" y="2779087"/>
                      <a:pt x="604926" y="2841262"/>
                      <a:pt x="659247" y="2898409"/>
                    </a:cubicBezTo>
                    <a:cubicBezTo>
                      <a:pt x="705791" y="2942070"/>
                      <a:pt x="760570" y="2975558"/>
                      <a:pt x="805856" y="3020818"/>
                    </a:cubicBezTo>
                    <a:cubicBezTo>
                      <a:pt x="672398" y="3113853"/>
                      <a:pt x="569932" y="3270093"/>
                      <a:pt x="581253" y="3437305"/>
                    </a:cubicBezTo>
                    <a:cubicBezTo>
                      <a:pt x="585027" y="3577772"/>
                      <a:pt x="650441" y="3689666"/>
                      <a:pt x="757596" y="3777444"/>
                    </a:cubicBezTo>
                    <a:cubicBezTo>
                      <a:pt x="886709" y="3886251"/>
                      <a:pt x="1059964" y="3936998"/>
                      <a:pt x="1227386" y="3934369"/>
                    </a:cubicBezTo>
                    <a:cubicBezTo>
                      <a:pt x="1324364" y="3933569"/>
                      <a:pt x="1424428" y="3933112"/>
                      <a:pt x="1516488" y="3899166"/>
                    </a:cubicBezTo>
                    <a:lnTo>
                      <a:pt x="1516488" y="3899166"/>
                    </a:lnTo>
                    <a:cubicBezTo>
                      <a:pt x="1525522" y="3916882"/>
                      <a:pt x="1534671" y="3934712"/>
                      <a:pt x="1543934" y="3952427"/>
                    </a:cubicBezTo>
                    <a:cubicBezTo>
                      <a:pt x="1512714" y="3964543"/>
                      <a:pt x="1486297" y="3987973"/>
                      <a:pt x="1460452" y="4008774"/>
                    </a:cubicBezTo>
                    <a:cubicBezTo>
                      <a:pt x="1353983" y="4109467"/>
                      <a:pt x="1246370" y="4210617"/>
                      <a:pt x="1161858" y="4331198"/>
                    </a:cubicBezTo>
                    <a:cubicBezTo>
                      <a:pt x="1095758" y="4421375"/>
                      <a:pt x="1022225" y="4506981"/>
                      <a:pt x="969162" y="4605960"/>
                    </a:cubicBezTo>
                    <a:cubicBezTo>
                      <a:pt x="924447" y="4685623"/>
                      <a:pt x="883163" y="4767114"/>
                      <a:pt x="838906" y="4846891"/>
                    </a:cubicBezTo>
                    <a:cubicBezTo>
                      <a:pt x="804941" y="4909181"/>
                      <a:pt x="809287" y="4913753"/>
                      <a:pt x="742043" y="4880722"/>
                    </a:cubicBezTo>
                    <a:cubicBezTo>
                      <a:pt x="660962" y="4841863"/>
                      <a:pt x="579881" y="4803117"/>
                      <a:pt x="496970" y="4768372"/>
                    </a:cubicBezTo>
                    <a:cubicBezTo>
                      <a:pt x="429155" y="4743112"/>
                      <a:pt x="357909" y="4726540"/>
                      <a:pt x="291694" y="4696938"/>
                    </a:cubicBezTo>
                    <a:cubicBezTo>
                      <a:pt x="240118" y="4674193"/>
                      <a:pt x="186026" y="4657392"/>
                      <a:pt x="131248" y="4644248"/>
                    </a:cubicBezTo>
                    <a:cubicBezTo>
                      <a:pt x="97168" y="4638191"/>
                      <a:pt x="64004" y="4621961"/>
                      <a:pt x="29239" y="4622418"/>
                    </a:cubicBezTo>
                    <a:cubicBezTo>
                      <a:pt x="17917" y="4624361"/>
                      <a:pt x="7282" y="4632590"/>
                      <a:pt x="3050" y="4643448"/>
                    </a:cubicBezTo>
                    <a:cubicBezTo>
                      <a:pt x="-13532" y="4701510"/>
                      <a:pt x="41361" y="4748370"/>
                      <a:pt x="74525" y="4789059"/>
                    </a:cubicBezTo>
                    <a:cubicBezTo>
                      <a:pt x="109405" y="4832147"/>
                      <a:pt x="148745" y="4871122"/>
                      <a:pt x="188885" y="4909181"/>
                    </a:cubicBezTo>
                    <a:cubicBezTo>
                      <a:pt x="227081" y="4948956"/>
                      <a:pt x="261961" y="4991816"/>
                      <a:pt x="304503" y="5027133"/>
                    </a:cubicBezTo>
                    <a:cubicBezTo>
                      <a:pt x="362598" y="5078908"/>
                      <a:pt x="418062" y="5138455"/>
                      <a:pt x="483362" y="5182344"/>
                    </a:cubicBezTo>
                    <a:cubicBezTo>
                      <a:pt x="555179" y="5237891"/>
                      <a:pt x="636261" y="5279379"/>
                      <a:pt x="712310" y="5328640"/>
                    </a:cubicBezTo>
                    <a:cubicBezTo>
                      <a:pt x="744788" y="5351727"/>
                      <a:pt x="778295" y="5373215"/>
                      <a:pt x="811917" y="5394473"/>
                    </a:cubicBezTo>
                    <a:cubicBezTo>
                      <a:pt x="818779" y="5398816"/>
                      <a:pt x="826212" y="5402703"/>
                      <a:pt x="834560" y="5402817"/>
                    </a:cubicBezTo>
                    <a:cubicBezTo>
                      <a:pt x="901118" y="5397331"/>
                      <a:pt x="909809" y="5313668"/>
                      <a:pt x="935311" y="5265321"/>
                    </a:cubicBezTo>
                    <a:cubicBezTo>
                      <a:pt x="954410" y="5221661"/>
                      <a:pt x="973050" y="5179144"/>
                      <a:pt x="995579" y="5136855"/>
                    </a:cubicBezTo>
                    <a:cubicBezTo>
                      <a:pt x="1050014" y="5026219"/>
                      <a:pt x="1126635" y="4929069"/>
                      <a:pt x="1193879" y="4826433"/>
                    </a:cubicBezTo>
                    <a:cubicBezTo>
                      <a:pt x="1257920" y="4711453"/>
                      <a:pt x="1338087" y="4605960"/>
                      <a:pt x="1424200" y="4506410"/>
                    </a:cubicBezTo>
                    <a:cubicBezTo>
                      <a:pt x="1503337" y="4408003"/>
                      <a:pt x="1593109" y="4319197"/>
                      <a:pt x="1690429" y="4238734"/>
                    </a:cubicBezTo>
                    <a:cubicBezTo>
                      <a:pt x="1699349" y="4229019"/>
                      <a:pt x="1715588" y="4218046"/>
                      <a:pt x="1726110" y="4205703"/>
                    </a:cubicBezTo>
                    <a:cubicBezTo>
                      <a:pt x="1844243" y="4301710"/>
                      <a:pt x="1988908" y="4359771"/>
                      <a:pt x="2137919" y="4387202"/>
                    </a:cubicBezTo>
                    <a:cubicBezTo>
                      <a:pt x="2233524" y="4406403"/>
                      <a:pt x="2330616" y="4421947"/>
                      <a:pt x="2428279" y="4425261"/>
                    </a:cubicBezTo>
                    <a:cubicBezTo>
                      <a:pt x="2625778" y="4424804"/>
                      <a:pt x="2828424" y="4430862"/>
                      <a:pt x="3017803" y="4366514"/>
                    </a:cubicBezTo>
                    <a:cubicBezTo>
                      <a:pt x="3112265" y="4339655"/>
                      <a:pt x="3198950" y="4293138"/>
                      <a:pt x="3274999" y="4231305"/>
                    </a:cubicBezTo>
                    <a:cubicBezTo>
                      <a:pt x="3311022" y="4202503"/>
                      <a:pt x="3340070" y="4166271"/>
                      <a:pt x="3374492" y="4135640"/>
                    </a:cubicBezTo>
                    <a:cubicBezTo>
                      <a:pt x="3481876" y="4200331"/>
                      <a:pt x="3594634" y="4262507"/>
                      <a:pt x="3717914" y="4290395"/>
                    </a:cubicBezTo>
                    <a:cubicBezTo>
                      <a:pt x="3793277" y="4303881"/>
                      <a:pt x="3870584" y="4297824"/>
                      <a:pt x="3946748" y="4294852"/>
                    </a:cubicBezTo>
                    <a:cubicBezTo>
                      <a:pt x="4070371" y="4291538"/>
                      <a:pt x="4189420" y="4249934"/>
                      <a:pt x="4298062" y="4192902"/>
                    </a:cubicBezTo>
                    <a:cubicBezTo>
                      <a:pt x="4303780" y="4189930"/>
                      <a:pt x="4309383" y="4186844"/>
                      <a:pt x="4315101" y="4183758"/>
                    </a:cubicBezTo>
                    <a:cubicBezTo>
                      <a:pt x="4412879" y="4318739"/>
                      <a:pt x="4503681" y="4461150"/>
                      <a:pt x="4565778" y="4616361"/>
                    </a:cubicBezTo>
                    <a:cubicBezTo>
                      <a:pt x="4623186" y="4760371"/>
                      <a:pt x="4669502" y="4909067"/>
                      <a:pt x="4736975" y="5048849"/>
                    </a:cubicBezTo>
                    <a:cubicBezTo>
                      <a:pt x="4745895" y="5069307"/>
                      <a:pt x="4753900" y="5090109"/>
                      <a:pt x="4761562" y="5111024"/>
                    </a:cubicBezTo>
                    <a:cubicBezTo>
                      <a:pt x="4765793" y="5124968"/>
                      <a:pt x="4772197" y="5139712"/>
                      <a:pt x="4786492" y="5145655"/>
                    </a:cubicBezTo>
                    <a:cubicBezTo>
                      <a:pt x="4849733" y="5166800"/>
                      <a:pt x="4929099" y="5058792"/>
                      <a:pt x="4976902" y="5022904"/>
                    </a:cubicBezTo>
                    <a:cubicBezTo>
                      <a:pt x="5022874" y="4983930"/>
                      <a:pt x="5073535" y="4943470"/>
                      <a:pt x="5116420" y="4900038"/>
                    </a:cubicBezTo>
                    <a:cubicBezTo>
                      <a:pt x="5207794" y="4816146"/>
                      <a:pt x="5298595" y="4731797"/>
                      <a:pt x="5383450" y="4641163"/>
                    </a:cubicBezTo>
                    <a:cubicBezTo>
                      <a:pt x="5443261" y="4578987"/>
                      <a:pt x="5495180" y="4509725"/>
                      <a:pt x="5553275" y="4445834"/>
                    </a:cubicBezTo>
                    <a:cubicBezTo>
                      <a:pt x="5604965" y="4383887"/>
                      <a:pt x="5641218" y="4311653"/>
                      <a:pt x="5699998" y="4252906"/>
                    </a:cubicBezTo>
                    <a:cubicBezTo>
                      <a:pt x="5720697" y="4236791"/>
                      <a:pt x="5727559" y="4208789"/>
                      <a:pt x="5700341" y="4195759"/>
                    </a:cubicBezTo>
                    <a:close/>
                    <a:moveTo>
                      <a:pt x="4464455" y="1257149"/>
                    </a:moveTo>
                    <a:cubicBezTo>
                      <a:pt x="4501736" y="1183316"/>
                      <a:pt x="4549882" y="1115539"/>
                      <a:pt x="4586820" y="1041477"/>
                    </a:cubicBezTo>
                    <a:cubicBezTo>
                      <a:pt x="4628790" y="947413"/>
                      <a:pt x="4666872" y="853578"/>
                      <a:pt x="4720392" y="765229"/>
                    </a:cubicBezTo>
                    <a:cubicBezTo>
                      <a:pt x="4726568" y="742370"/>
                      <a:pt x="4708156" y="723511"/>
                      <a:pt x="4693632" y="708310"/>
                    </a:cubicBezTo>
                    <a:cubicBezTo>
                      <a:pt x="4680138" y="694481"/>
                      <a:pt x="4668244" y="679165"/>
                      <a:pt x="4658867" y="662135"/>
                    </a:cubicBezTo>
                    <a:cubicBezTo>
                      <a:pt x="4616211" y="586702"/>
                      <a:pt x="4608891" y="498581"/>
                      <a:pt x="4605918" y="413318"/>
                    </a:cubicBezTo>
                    <a:cubicBezTo>
                      <a:pt x="4674191" y="414118"/>
                      <a:pt x="4701408" y="525554"/>
                      <a:pt x="4726682" y="576301"/>
                    </a:cubicBezTo>
                    <a:cubicBezTo>
                      <a:pt x="4748296" y="626247"/>
                      <a:pt x="4790152" y="603731"/>
                      <a:pt x="4811194" y="566700"/>
                    </a:cubicBezTo>
                    <a:cubicBezTo>
                      <a:pt x="4830635" y="537784"/>
                      <a:pt x="4848475" y="507953"/>
                      <a:pt x="4867230" y="478694"/>
                    </a:cubicBezTo>
                    <a:cubicBezTo>
                      <a:pt x="4910573" y="419718"/>
                      <a:pt x="4959976" y="352056"/>
                      <a:pt x="5032023" y="326797"/>
                    </a:cubicBezTo>
                    <a:cubicBezTo>
                      <a:pt x="5061299" y="378458"/>
                      <a:pt x="4939163" y="514925"/>
                      <a:pt x="4906227" y="558928"/>
                    </a:cubicBezTo>
                    <a:cubicBezTo>
                      <a:pt x="4891132" y="573786"/>
                      <a:pt x="4872948" y="594588"/>
                      <a:pt x="4894562" y="612875"/>
                    </a:cubicBezTo>
                    <a:cubicBezTo>
                      <a:pt x="4905770" y="621675"/>
                      <a:pt x="4921780" y="618704"/>
                      <a:pt x="4930700" y="607960"/>
                    </a:cubicBezTo>
                    <a:cubicBezTo>
                      <a:pt x="4973242" y="563386"/>
                      <a:pt x="5016813" y="519954"/>
                      <a:pt x="5061756" y="477894"/>
                    </a:cubicBezTo>
                    <a:cubicBezTo>
                      <a:pt x="5087373" y="454235"/>
                      <a:pt x="5119737" y="433433"/>
                      <a:pt x="5155760" y="434234"/>
                    </a:cubicBezTo>
                    <a:cubicBezTo>
                      <a:pt x="5155188" y="467607"/>
                      <a:pt x="5130487" y="494466"/>
                      <a:pt x="5111617" y="520068"/>
                    </a:cubicBezTo>
                    <a:cubicBezTo>
                      <a:pt x="5088288" y="549442"/>
                      <a:pt x="5061985" y="576186"/>
                      <a:pt x="5034539" y="601788"/>
                    </a:cubicBezTo>
                    <a:cubicBezTo>
                      <a:pt x="5016127" y="619504"/>
                      <a:pt x="4995542" y="635391"/>
                      <a:pt x="4978274" y="654363"/>
                    </a:cubicBezTo>
                    <a:cubicBezTo>
                      <a:pt x="4964207" y="670936"/>
                      <a:pt x="4980218" y="698138"/>
                      <a:pt x="5001489" y="694366"/>
                    </a:cubicBezTo>
                    <a:cubicBezTo>
                      <a:pt x="5024361" y="686594"/>
                      <a:pt x="5041972" y="659392"/>
                      <a:pt x="5062099" y="644991"/>
                    </a:cubicBezTo>
                    <a:cubicBezTo>
                      <a:pt x="5104984" y="607160"/>
                      <a:pt x="5155531" y="567729"/>
                      <a:pt x="5216142" y="570700"/>
                    </a:cubicBezTo>
                    <a:cubicBezTo>
                      <a:pt x="5205621" y="612189"/>
                      <a:pt x="5165938" y="639505"/>
                      <a:pt x="5137119" y="668879"/>
                    </a:cubicBezTo>
                    <a:cubicBezTo>
                      <a:pt x="5100181" y="700767"/>
                      <a:pt x="5064387" y="733912"/>
                      <a:pt x="5026419" y="764657"/>
                    </a:cubicBezTo>
                    <a:cubicBezTo>
                      <a:pt x="4992111" y="796888"/>
                      <a:pt x="4950599" y="818718"/>
                      <a:pt x="4911831" y="844548"/>
                    </a:cubicBezTo>
                    <a:cubicBezTo>
                      <a:pt x="4887701" y="864664"/>
                      <a:pt x="4870890" y="891752"/>
                      <a:pt x="4856366" y="919182"/>
                    </a:cubicBezTo>
                    <a:cubicBezTo>
                      <a:pt x="4800902" y="1026047"/>
                      <a:pt x="4747267" y="1132683"/>
                      <a:pt x="4691345" y="1240234"/>
                    </a:cubicBezTo>
                    <a:cubicBezTo>
                      <a:pt x="4658867" y="1302753"/>
                      <a:pt x="4626045" y="1365157"/>
                      <a:pt x="4601001" y="1430990"/>
                    </a:cubicBezTo>
                    <a:cubicBezTo>
                      <a:pt x="4581445" y="1407331"/>
                      <a:pt x="4559259" y="1384130"/>
                      <a:pt x="4533871" y="1361385"/>
                    </a:cubicBezTo>
                    <a:cubicBezTo>
                      <a:pt x="4505853" y="1336927"/>
                      <a:pt x="4476692" y="1313611"/>
                      <a:pt x="4446615" y="1291552"/>
                    </a:cubicBezTo>
                    <a:cubicBezTo>
                      <a:pt x="4454163" y="1278408"/>
                      <a:pt x="4461024" y="1262407"/>
                      <a:pt x="4464455" y="1257149"/>
                    </a:cubicBezTo>
                    <a:close/>
                    <a:moveTo>
                      <a:pt x="1095301" y="1425161"/>
                    </a:moveTo>
                    <a:cubicBezTo>
                      <a:pt x="1035262" y="1348470"/>
                      <a:pt x="984257" y="1270065"/>
                      <a:pt x="928679" y="1188916"/>
                    </a:cubicBezTo>
                    <a:cubicBezTo>
                      <a:pt x="880419" y="1117482"/>
                      <a:pt x="820037" y="1055421"/>
                      <a:pt x="770290" y="985244"/>
                    </a:cubicBezTo>
                    <a:cubicBezTo>
                      <a:pt x="721687" y="912210"/>
                      <a:pt x="674914" y="838034"/>
                      <a:pt x="622995" y="767172"/>
                    </a:cubicBezTo>
                    <a:cubicBezTo>
                      <a:pt x="534938" y="637448"/>
                      <a:pt x="485992" y="484409"/>
                      <a:pt x="385126" y="363028"/>
                    </a:cubicBezTo>
                    <a:cubicBezTo>
                      <a:pt x="364999" y="331483"/>
                      <a:pt x="336981" y="292280"/>
                      <a:pt x="345101" y="251935"/>
                    </a:cubicBezTo>
                    <a:cubicBezTo>
                      <a:pt x="347616" y="210217"/>
                      <a:pt x="403653" y="260164"/>
                      <a:pt x="416461" y="274336"/>
                    </a:cubicBezTo>
                    <a:cubicBezTo>
                      <a:pt x="438304" y="301195"/>
                      <a:pt x="456258" y="330683"/>
                      <a:pt x="476042" y="359142"/>
                    </a:cubicBezTo>
                    <a:cubicBezTo>
                      <a:pt x="487135" y="371943"/>
                      <a:pt x="490566" y="391830"/>
                      <a:pt x="504976" y="400974"/>
                    </a:cubicBezTo>
                    <a:cubicBezTo>
                      <a:pt x="518241" y="407032"/>
                      <a:pt x="534252" y="394574"/>
                      <a:pt x="531850" y="380172"/>
                    </a:cubicBezTo>
                    <a:cubicBezTo>
                      <a:pt x="529677" y="367486"/>
                      <a:pt x="522129" y="356285"/>
                      <a:pt x="515382" y="345427"/>
                    </a:cubicBezTo>
                    <a:cubicBezTo>
                      <a:pt x="484963" y="263136"/>
                      <a:pt x="416232" y="173643"/>
                      <a:pt x="453514" y="83466"/>
                    </a:cubicBezTo>
                    <a:cubicBezTo>
                      <a:pt x="484848" y="105867"/>
                      <a:pt x="501202" y="141527"/>
                      <a:pt x="521558" y="173072"/>
                    </a:cubicBezTo>
                    <a:cubicBezTo>
                      <a:pt x="549004" y="218675"/>
                      <a:pt x="577937" y="263250"/>
                      <a:pt x="607671" y="307482"/>
                    </a:cubicBezTo>
                    <a:cubicBezTo>
                      <a:pt x="620822" y="323483"/>
                      <a:pt x="625854" y="361543"/>
                      <a:pt x="653643" y="351599"/>
                    </a:cubicBezTo>
                    <a:cubicBezTo>
                      <a:pt x="662106" y="348056"/>
                      <a:pt x="667938" y="338570"/>
                      <a:pt x="666337" y="329312"/>
                    </a:cubicBezTo>
                    <a:cubicBezTo>
                      <a:pt x="660047" y="300281"/>
                      <a:pt x="639463" y="276737"/>
                      <a:pt x="625511" y="251249"/>
                    </a:cubicBezTo>
                    <a:cubicBezTo>
                      <a:pt x="594862" y="189416"/>
                      <a:pt x="538940" y="115925"/>
                      <a:pt x="577937" y="46434"/>
                    </a:cubicBezTo>
                    <a:cubicBezTo>
                      <a:pt x="630771" y="88952"/>
                      <a:pt x="666337" y="152270"/>
                      <a:pt x="706134" y="207017"/>
                    </a:cubicBezTo>
                    <a:cubicBezTo>
                      <a:pt x="730493" y="243934"/>
                      <a:pt x="744559" y="288852"/>
                      <a:pt x="776237" y="320397"/>
                    </a:cubicBezTo>
                    <a:cubicBezTo>
                      <a:pt x="836390" y="360285"/>
                      <a:pt x="837076" y="242448"/>
                      <a:pt x="852972" y="209189"/>
                    </a:cubicBezTo>
                    <a:cubicBezTo>
                      <a:pt x="890482" y="112611"/>
                      <a:pt x="934282" y="122440"/>
                      <a:pt x="923189" y="226562"/>
                    </a:cubicBezTo>
                    <a:cubicBezTo>
                      <a:pt x="917929" y="301995"/>
                      <a:pt x="893113" y="373886"/>
                      <a:pt x="878589" y="447720"/>
                    </a:cubicBezTo>
                    <a:cubicBezTo>
                      <a:pt x="858233" y="530126"/>
                      <a:pt x="871956" y="549327"/>
                      <a:pt x="923875" y="611160"/>
                    </a:cubicBezTo>
                    <a:cubicBezTo>
                      <a:pt x="964702" y="664879"/>
                      <a:pt x="999124" y="724083"/>
                      <a:pt x="1042924" y="777229"/>
                    </a:cubicBezTo>
                    <a:cubicBezTo>
                      <a:pt x="1080663" y="831405"/>
                      <a:pt x="1124234" y="881122"/>
                      <a:pt x="1162659" y="934841"/>
                    </a:cubicBezTo>
                    <a:cubicBezTo>
                      <a:pt x="1200969" y="993131"/>
                      <a:pt x="1238479" y="1059878"/>
                      <a:pt x="1284795" y="1114511"/>
                    </a:cubicBezTo>
                    <a:cubicBezTo>
                      <a:pt x="1237107" y="1186402"/>
                      <a:pt x="1202913" y="1267207"/>
                      <a:pt x="1186331" y="1352699"/>
                    </a:cubicBezTo>
                    <a:cubicBezTo>
                      <a:pt x="1174095" y="1407103"/>
                      <a:pt x="1172036" y="1462307"/>
                      <a:pt x="1172722" y="1517739"/>
                    </a:cubicBezTo>
                    <a:cubicBezTo>
                      <a:pt x="1147106" y="1486880"/>
                      <a:pt x="1120917" y="1456249"/>
                      <a:pt x="1095301" y="1425161"/>
                    </a:cubicBezTo>
                    <a:close/>
                    <a:moveTo>
                      <a:pt x="1530097" y="4315082"/>
                    </a:moveTo>
                    <a:cubicBezTo>
                      <a:pt x="1452332" y="4388916"/>
                      <a:pt x="1386232" y="4473951"/>
                      <a:pt x="1317388" y="4555899"/>
                    </a:cubicBezTo>
                    <a:cubicBezTo>
                      <a:pt x="1272330" y="4613732"/>
                      <a:pt x="1228759" y="4672822"/>
                      <a:pt x="1189190" y="4734540"/>
                    </a:cubicBezTo>
                    <a:cubicBezTo>
                      <a:pt x="1158542" y="4787573"/>
                      <a:pt x="1129037" y="4837748"/>
                      <a:pt x="1091298" y="4887123"/>
                    </a:cubicBezTo>
                    <a:cubicBezTo>
                      <a:pt x="1031717" y="4969986"/>
                      <a:pt x="978196" y="5056621"/>
                      <a:pt x="933253" y="5148399"/>
                    </a:cubicBezTo>
                    <a:cubicBezTo>
                      <a:pt x="913126" y="5189773"/>
                      <a:pt x="891512" y="5238691"/>
                      <a:pt x="873328" y="5283265"/>
                    </a:cubicBezTo>
                    <a:cubicBezTo>
                      <a:pt x="863265" y="5306581"/>
                      <a:pt x="856403" y="5332869"/>
                      <a:pt x="838220" y="5351270"/>
                    </a:cubicBezTo>
                    <a:cubicBezTo>
                      <a:pt x="706706" y="5259949"/>
                      <a:pt x="560440" y="5187716"/>
                      <a:pt x="438189" y="5083023"/>
                    </a:cubicBezTo>
                    <a:cubicBezTo>
                      <a:pt x="396105" y="5043020"/>
                      <a:pt x="354135" y="5003360"/>
                      <a:pt x="310449" y="4965071"/>
                    </a:cubicBezTo>
                    <a:cubicBezTo>
                      <a:pt x="275341" y="4932497"/>
                      <a:pt x="246294" y="4894323"/>
                      <a:pt x="211300" y="4861635"/>
                    </a:cubicBezTo>
                    <a:cubicBezTo>
                      <a:pt x="164755" y="4820032"/>
                      <a:pt x="127588" y="4775915"/>
                      <a:pt x="85732" y="4728026"/>
                    </a:cubicBezTo>
                    <a:cubicBezTo>
                      <a:pt x="74068" y="4714196"/>
                      <a:pt x="58400" y="4696252"/>
                      <a:pt x="51196" y="4676708"/>
                    </a:cubicBezTo>
                    <a:cubicBezTo>
                      <a:pt x="138795" y="4697509"/>
                      <a:pt x="225023" y="4720597"/>
                      <a:pt x="307133" y="4758657"/>
                    </a:cubicBezTo>
                    <a:cubicBezTo>
                      <a:pt x="381238" y="4786087"/>
                      <a:pt x="458888" y="4803917"/>
                      <a:pt x="530363" y="4838091"/>
                    </a:cubicBezTo>
                    <a:cubicBezTo>
                      <a:pt x="585828" y="4863807"/>
                      <a:pt x="641864" y="4888494"/>
                      <a:pt x="696986" y="4915125"/>
                    </a:cubicBezTo>
                    <a:cubicBezTo>
                      <a:pt x="755309" y="4946327"/>
                      <a:pt x="831587" y="4983472"/>
                      <a:pt x="865552" y="4901181"/>
                    </a:cubicBezTo>
                    <a:cubicBezTo>
                      <a:pt x="924104" y="4797745"/>
                      <a:pt x="974994" y="4690194"/>
                      <a:pt x="1034576" y="4587330"/>
                    </a:cubicBezTo>
                    <a:cubicBezTo>
                      <a:pt x="1095301" y="4487209"/>
                      <a:pt x="1172151" y="4395659"/>
                      <a:pt x="1239394" y="4299424"/>
                    </a:cubicBezTo>
                    <a:cubicBezTo>
                      <a:pt x="1278963" y="4244906"/>
                      <a:pt x="1325164" y="4196102"/>
                      <a:pt x="1372509" y="4148327"/>
                    </a:cubicBezTo>
                    <a:cubicBezTo>
                      <a:pt x="1431633" y="4087523"/>
                      <a:pt x="1485954" y="4021918"/>
                      <a:pt x="1552854" y="3969229"/>
                    </a:cubicBezTo>
                    <a:cubicBezTo>
                      <a:pt x="1591165" y="4040891"/>
                      <a:pt x="1633821" y="4110839"/>
                      <a:pt x="1688943" y="4170272"/>
                    </a:cubicBezTo>
                    <a:cubicBezTo>
                      <a:pt x="1637938" y="4220447"/>
                      <a:pt x="1581101" y="4264678"/>
                      <a:pt x="1530097" y="4315082"/>
                    </a:cubicBezTo>
                    <a:close/>
                    <a:moveTo>
                      <a:pt x="4001412" y="4239991"/>
                    </a:moveTo>
                    <a:cubicBezTo>
                      <a:pt x="3915871" y="4246849"/>
                      <a:pt x="3829072" y="4253020"/>
                      <a:pt x="3743531" y="4243534"/>
                    </a:cubicBezTo>
                    <a:cubicBezTo>
                      <a:pt x="3649070" y="4226733"/>
                      <a:pt x="3561584" y="4181930"/>
                      <a:pt x="3477301" y="4137698"/>
                    </a:cubicBezTo>
                    <a:cubicBezTo>
                      <a:pt x="3444137" y="4120211"/>
                      <a:pt x="3414174" y="4094609"/>
                      <a:pt x="3378494" y="4082837"/>
                    </a:cubicBezTo>
                    <a:cubicBezTo>
                      <a:pt x="3349447" y="4080208"/>
                      <a:pt x="3330577" y="4109696"/>
                      <a:pt x="3311365" y="4126611"/>
                    </a:cubicBezTo>
                    <a:cubicBezTo>
                      <a:pt x="3196091" y="4257821"/>
                      <a:pt x="3039532" y="4318511"/>
                      <a:pt x="2871995" y="4352456"/>
                    </a:cubicBezTo>
                    <a:cubicBezTo>
                      <a:pt x="2726186" y="4377486"/>
                      <a:pt x="2573058" y="4374286"/>
                      <a:pt x="2425305" y="4374515"/>
                    </a:cubicBezTo>
                    <a:cubicBezTo>
                      <a:pt x="2337363" y="4371657"/>
                      <a:pt x="2246332" y="4356114"/>
                      <a:pt x="2158618" y="4339770"/>
                    </a:cubicBezTo>
                    <a:cubicBezTo>
                      <a:pt x="2011208" y="4313368"/>
                      <a:pt x="1867229" y="4257021"/>
                      <a:pt x="1751154" y="4160785"/>
                    </a:cubicBezTo>
                    <a:cubicBezTo>
                      <a:pt x="1662526" y="4077236"/>
                      <a:pt x="1607633" y="3964771"/>
                      <a:pt x="1552740" y="3857907"/>
                    </a:cubicBezTo>
                    <a:cubicBezTo>
                      <a:pt x="1527581" y="3829447"/>
                      <a:pt x="1492930" y="3858249"/>
                      <a:pt x="1462968" y="3863278"/>
                    </a:cubicBezTo>
                    <a:cubicBezTo>
                      <a:pt x="1378227" y="3883623"/>
                      <a:pt x="1290284" y="3883851"/>
                      <a:pt x="1203600" y="3883394"/>
                    </a:cubicBezTo>
                    <a:cubicBezTo>
                      <a:pt x="1059964" y="3882137"/>
                      <a:pt x="915184" y="3836534"/>
                      <a:pt x="801167" y="3748070"/>
                    </a:cubicBezTo>
                    <a:cubicBezTo>
                      <a:pt x="704076" y="3667721"/>
                      <a:pt x="641636" y="3580287"/>
                      <a:pt x="633173" y="3451363"/>
                    </a:cubicBezTo>
                    <a:cubicBezTo>
                      <a:pt x="614647" y="3288037"/>
                      <a:pt x="720201" y="3141856"/>
                      <a:pt x="847140" y="3049963"/>
                    </a:cubicBezTo>
                    <a:cubicBezTo>
                      <a:pt x="879504" y="3030876"/>
                      <a:pt x="860291" y="2999217"/>
                      <a:pt x="837419" y="2981730"/>
                    </a:cubicBezTo>
                    <a:cubicBezTo>
                      <a:pt x="797851" y="2942298"/>
                      <a:pt x="751535" y="2910982"/>
                      <a:pt x="708879" y="2875322"/>
                    </a:cubicBezTo>
                    <a:cubicBezTo>
                      <a:pt x="642779" y="2809832"/>
                      <a:pt x="582740" y="2735655"/>
                      <a:pt x="536539" y="2654621"/>
                    </a:cubicBezTo>
                    <a:cubicBezTo>
                      <a:pt x="487936" y="2552328"/>
                      <a:pt x="460261" y="2437805"/>
                      <a:pt x="461290" y="2324426"/>
                    </a:cubicBezTo>
                    <a:cubicBezTo>
                      <a:pt x="468266" y="2196988"/>
                      <a:pt x="516526" y="2069665"/>
                      <a:pt x="604469" y="1976058"/>
                    </a:cubicBezTo>
                    <a:cubicBezTo>
                      <a:pt x="731294" y="1830905"/>
                      <a:pt x="944232" y="1743927"/>
                      <a:pt x="1135899" y="1740841"/>
                    </a:cubicBezTo>
                    <a:cubicBezTo>
                      <a:pt x="1183815" y="1738669"/>
                      <a:pt x="1230703" y="1759128"/>
                      <a:pt x="1227386" y="1688494"/>
                    </a:cubicBezTo>
                    <a:cubicBezTo>
                      <a:pt x="1227958" y="1553628"/>
                      <a:pt x="1209546" y="1415675"/>
                      <a:pt x="1256891" y="1286066"/>
                    </a:cubicBezTo>
                    <a:cubicBezTo>
                      <a:pt x="1277705" y="1229376"/>
                      <a:pt x="1304122" y="1174286"/>
                      <a:pt x="1337744" y="1124111"/>
                    </a:cubicBezTo>
                    <a:cubicBezTo>
                      <a:pt x="1371823" y="1078394"/>
                      <a:pt x="1413678" y="1038734"/>
                      <a:pt x="1455420" y="1000102"/>
                    </a:cubicBezTo>
                    <a:cubicBezTo>
                      <a:pt x="1547022" y="925126"/>
                      <a:pt x="1660810" y="884551"/>
                      <a:pt x="1775284" y="859064"/>
                    </a:cubicBezTo>
                    <a:cubicBezTo>
                      <a:pt x="1824573" y="849349"/>
                      <a:pt x="1869974" y="849120"/>
                      <a:pt x="1921436" y="844091"/>
                    </a:cubicBezTo>
                    <a:cubicBezTo>
                      <a:pt x="2027791" y="831062"/>
                      <a:pt x="2136318" y="833233"/>
                      <a:pt x="2239928" y="862835"/>
                    </a:cubicBezTo>
                    <a:cubicBezTo>
                      <a:pt x="2380019" y="884666"/>
                      <a:pt x="2485344" y="1002274"/>
                      <a:pt x="2525141" y="1134398"/>
                    </a:cubicBezTo>
                    <a:cubicBezTo>
                      <a:pt x="2519652" y="1151085"/>
                      <a:pt x="2531203" y="1162171"/>
                      <a:pt x="2540923" y="1152113"/>
                    </a:cubicBezTo>
                    <a:cubicBezTo>
                      <a:pt x="2541724" y="1152342"/>
                      <a:pt x="2542295" y="1152685"/>
                      <a:pt x="2543096" y="1152913"/>
                    </a:cubicBezTo>
                    <a:cubicBezTo>
                      <a:pt x="2558420" y="1154514"/>
                      <a:pt x="2568827" y="1139541"/>
                      <a:pt x="2578204" y="1129597"/>
                    </a:cubicBezTo>
                    <a:cubicBezTo>
                      <a:pt x="2618916" y="1085709"/>
                      <a:pt x="2644419" y="1031190"/>
                      <a:pt x="2679527" y="983301"/>
                    </a:cubicBezTo>
                    <a:cubicBezTo>
                      <a:pt x="2717266" y="937355"/>
                      <a:pt x="2760151" y="895066"/>
                      <a:pt x="2798004" y="848892"/>
                    </a:cubicBezTo>
                    <a:cubicBezTo>
                      <a:pt x="2825336" y="828204"/>
                      <a:pt x="2854726" y="810260"/>
                      <a:pt x="2887319" y="796431"/>
                    </a:cubicBezTo>
                    <a:cubicBezTo>
                      <a:pt x="2965198" y="760428"/>
                      <a:pt x="3051197" y="761571"/>
                      <a:pt x="3135709" y="767286"/>
                    </a:cubicBezTo>
                    <a:cubicBezTo>
                      <a:pt x="3260132" y="771286"/>
                      <a:pt x="3373005" y="832205"/>
                      <a:pt x="3459804" y="919182"/>
                    </a:cubicBezTo>
                    <a:cubicBezTo>
                      <a:pt x="3522702" y="975758"/>
                      <a:pt x="3554151" y="1056106"/>
                      <a:pt x="3590403" y="1130626"/>
                    </a:cubicBezTo>
                    <a:cubicBezTo>
                      <a:pt x="3599323" y="1156571"/>
                      <a:pt x="3630086" y="1159085"/>
                      <a:pt x="3652958" y="1152456"/>
                    </a:cubicBezTo>
                    <a:cubicBezTo>
                      <a:pt x="3858119" y="1088909"/>
                      <a:pt x="4163917" y="1164571"/>
                      <a:pt x="4340146" y="1282294"/>
                    </a:cubicBezTo>
                    <a:cubicBezTo>
                      <a:pt x="4426831" y="1334755"/>
                      <a:pt x="4518319" y="1402303"/>
                      <a:pt x="4579958" y="1486766"/>
                    </a:cubicBezTo>
                    <a:cubicBezTo>
                      <a:pt x="4576413" y="1501395"/>
                      <a:pt x="4578243" y="1514654"/>
                      <a:pt x="4596312" y="1521168"/>
                    </a:cubicBezTo>
                    <a:cubicBezTo>
                      <a:pt x="4598828" y="1521854"/>
                      <a:pt x="4601115" y="1522197"/>
                      <a:pt x="4603288" y="1522197"/>
                    </a:cubicBezTo>
                    <a:cubicBezTo>
                      <a:pt x="4635308" y="1576144"/>
                      <a:pt x="4654521" y="1636376"/>
                      <a:pt x="4653263" y="1703353"/>
                    </a:cubicBezTo>
                    <a:cubicBezTo>
                      <a:pt x="4651662" y="1771586"/>
                      <a:pt x="4631535" y="1838219"/>
                      <a:pt x="4605346" y="1900738"/>
                    </a:cubicBezTo>
                    <a:cubicBezTo>
                      <a:pt x="4594711" y="1927597"/>
                      <a:pt x="4568865" y="1962685"/>
                      <a:pt x="4602945" y="1983601"/>
                    </a:cubicBezTo>
                    <a:cubicBezTo>
                      <a:pt x="4703581" y="2032633"/>
                      <a:pt x="4802274" y="2093781"/>
                      <a:pt x="4865401" y="2189216"/>
                    </a:cubicBezTo>
                    <a:cubicBezTo>
                      <a:pt x="4941335" y="2288537"/>
                      <a:pt x="5013496" y="2388316"/>
                      <a:pt x="5062328" y="2504324"/>
                    </a:cubicBezTo>
                    <a:cubicBezTo>
                      <a:pt x="5125798" y="2638391"/>
                      <a:pt x="5140093" y="2791773"/>
                      <a:pt x="5126370" y="2938755"/>
                    </a:cubicBezTo>
                    <a:cubicBezTo>
                      <a:pt x="5118822" y="2994188"/>
                      <a:pt x="5096293" y="3048134"/>
                      <a:pt x="5064844" y="3094652"/>
                    </a:cubicBezTo>
                    <a:cubicBezTo>
                      <a:pt x="5003433" y="3193059"/>
                      <a:pt x="4913203" y="3269407"/>
                      <a:pt x="4809936" y="3321297"/>
                    </a:cubicBezTo>
                    <a:cubicBezTo>
                      <a:pt x="4785006" y="3333983"/>
                      <a:pt x="4760304" y="3347013"/>
                      <a:pt x="4735145" y="3359585"/>
                    </a:cubicBezTo>
                    <a:cubicBezTo>
                      <a:pt x="4727025" y="3363814"/>
                      <a:pt x="4718448" y="3368729"/>
                      <a:pt x="4714103" y="3377301"/>
                    </a:cubicBezTo>
                    <a:cubicBezTo>
                      <a:pt x="4704267" y="3398445"/>
                      <a:pt x="4707584" y="3423475"/>
                      <a:pt x="4706555" y="3446106"/>
                    </a:cubicBezTo>
                    <a:cubicBezTo>
                      <a:pt x="4716618" y="3762243"/>
                      <a:pt x="4567036" y="3988544"/>
                      <a:pt x="4302636" y="4134041"/>
                    </a:cubicBezTo>
                    <a:cubicBezTo>
                      <a:pt x="4294859" y="4130383"/>
                      <a:pt x="4285253" y="4134155"/>
                      <a:pt x="4286854" y="4142384"/>
                    </a:cubicBezTo>
                    <a:cubicBezTo>
                      <a:pt x="4274160" y="4149127"/>
                      <a:pt x="4261238" y="4155756"/>
                      <a:pt x="4247972" y="4162157"/>
                    </a:cubicBezTo>
                    <a:cubicBezTo>
                      <a:pt x="4170322" y="4199188"/>
                      <a:pt x="4087411" y="4230619"/>
                      <a:pt x="4001412" y="4239991"/>
                    </a:cubicBezTo>
                    <a:close/>
                    <a:moveTo>
                      <a:pt x="5544926" y="4374515"/>
                    </a:moveTo>
                    <a:cubicBezTo>
                      <a:pt x="5427136" y="4522411"/>
                      <a:pt x="5299053" y="4665621"/>
                      <a:pt x="5158276" y="4792830"/>
                    </a:cubicBezTo>
                    <a:cubicBezTo>
                      <a:pt x="5082798" y="4863235"/>
                      <a:pt x="5007550" y="4933412"/>
                      <a:pt x="4928184" y="4999245"/>
                    </a:cubicBezTo>
                    <a:cubicBezTo>
                      <a:pt x="4889416" y="5032390"/>
                      <a:pt x="4856137" y="5073879"/>
                      <a:pt x="4810165" y="5097195"/>
                    </a:cubicBezTo>
                    <a:cubicBezTo>
                      <a:pt x="4780660" y="5014218"/>
                      <a:pt x="4735602" y="4937869"/>
                      <a:pt x="4707470" y="4854206"/>
                    </a:cubicBezTo>
                    <a:cubicBezTo>
                      <a:pt x="4661383" y="4738541"/>
                      <a:pt x="4621586" y="4620018"/>
                      <a:pt x="4566922" y="4508010"/>
                    </a:cubicBezTo>
                    <a:cubicBezTo>
                      <a:pt x="4520148" y="4412689"/>
                      <a:pt x="4460796" y="4324454"/>
                      <a:pt x="4398355" y="4238734"/>
                    </a:cubicBezTo>
                    <a:cubicBezTo>
                      <a:pt x="4380401" y="4215532"/>
                      <a:pt x="4364276" y="4189702"/>
                      <a:pt x="4344377" y="4167871"/>
                    </a:cubicBezTo>
                    <a:cubicBezTo>
                      <a:pt x="4385776" y="4143984"/>
                      <a:pt x="4423857" y="4118839"/>
                      <a:pt x="4458737" y="4092095"/>
                    </a:cubicBezTo>
                    <a:cubicBezTo>
                      <a:pt x="4463655" y="4099752"/>
                      <a:pt x="4472803" y="4103867"/>
                      <a:pt x="4480237" y="4109010"/>
                    </a:cubicBezTo>
                    <a:cubicBezTo>
                      <a:pt x="4558573" y="4157928"/>
                      <a:pt x="4614952" y="4233019"/>
                      <a:pt x="4666300" y="4308339"/>
                    </a:cubicBezTo>
                    <a:cubicBezTo>
                      <a:pt x="4711358" y="4377372"/>
                      <a:pt x="4760533" y="4442634"/>
                      <a:pt x="4798729" y="4517039"/>
                    </a:cubicBezTo>
                    <a:cubicBezTo>
                      <a:pt x="4827891" y="4559442"/>
                      <a:pt x="4839555" y="4698881"/>
                      <a:pt x="4901538" y="4692938"/>
                    </a:cubicBezTo>
                    <a:cubicBezTo>
                      <a:pt x="4923495" y="4687223"/>
                      <a:pt x="4939392" y="4668479"/>
                      <a:pt x="4957803" y="4656021"/>
                    </a:cubicBezTo>
                    <a:cubicBezTo>
                      <a:pt x="5018071" y="4609732"/>
                      <a:pt x="5075365" y="4559785"/>
                      <a:pt x="5134718" y="4512468"/>
                    </a:cubicBezTo>
                    <a:cubicBezTo>
                      <a:pt x="5288417" y="4406060"/>
                      <a:pt x="5452638" y="4309596"/>
                      <a:pt x="5632069" y="4253592"/>
                    </a:cubicBezTo>
                    <a:cubicBezTo>
                      <a:pt x="5599590" y="4292795"/>
                      <a:pt x="5573516" y="4332112"/>
                      <a:pt x="5544926" y="437451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3521477" y="6063004"/>
                <a:ext cx="724521" cy="830874"/>
              </a:xfrm>
              <a:custGeom>
                <a:avLst/>
                <a:gdLst/>
                <a:ahLst/>
                <a:cxnLst/>
                <a:rect l="l" t="t" r="r" b="b"/>
                <a:pathLst>
                  <a:path w="724521" h="830874" extrusionOk="0">
                    <a:moveTo>
                      <a:pt x="641988" y="683350"/>
                    </a:moveTo>
                    <a:cubicBezTo>
                      <a:pt x="715064" y="578199"/>
                      <a:pt x="732904" y="441961"/>
                      <a:pt x="721240" y="316695"/>
                    </a:cubicBezTo>
                    <a:cubicBezTo>
                      <a:pt x="688876" y="103880"/>
                      <a:pt x="431337" y="32789"/>
                      <a:pt x="246532" y="70049"/>
                    </a:cubicBezTo>
                    <a:cubicBezTo>
                      <a:pt x="244245" y="70963"/>
                      <a:pt x="241843" y="71877"/>
                      <a:pt x="239556" y="72906"/>
                    </a:cubicBezTo>
                    <a:cubicBezTo>
                      <a:pt x="236811" y="74049"/>
                      <a:pt x="234067" y="75306"/>
                      <a:pt x="231436" y="76678"/>
                    </a:cubicBezTo>
                    <a:cubicBezTo>
                      <a:pt x="230407" y="77135"/>
                      <a:pt x="229264" y="77706"/>
                      <a:pt x="228234" y="78164"/>
                    </a:cubicBezTo>
                    <a:cubicBezTo>
                      <a:pt x="222402" y="81135"/>
                      <a:pt x="216684" y="84221"/>
                      <a:pt x="211080" y="87650"/>
                    </a:cubicBezTo>
                    <a:cubicBezTo>
                      <a:pt x="209937" y="88336"/>
                      <a:pt x="208793" y="89021"/>
                      <a:pt x="207650" y="89707"/>
                    </a:cubicBezTo>
                    <a:cubicBezTo>
                      <a:pt x="207650" y="89364"/>
                      <a:pt x="207535" y="89021"/>
                      <a:pt x="207421" y="88679"/>
                    </a:cubicBezTo>
                    <a:cubicBezTo>
                      <a:pt x="206849" y="85936"/>
                      <a:pt x="206277" y="83078"/>
                      <a:pt x="205591" y="80335"/>
                    </a:cubicBezTo>
                    <a:cubicBezTo>
                      <a:pt x="203876" y="72906"/>
                      <a:pt x="202160" y="65477"/>
                      <a:pt x="200331" y="58048"/>
                    </a:cubicBezTo>
                    <a:cubicBezTo>
                      <a:pt x="199301" y="53933"/>
                      <a:pt x="198386" y="49933"/>
                      <a:pt x="197357" y="45818"/>
                    </a:cubicBezTo>
                    <a:cubicBezTo>
                      <a:pt x="194956" y="35646"/>
                      <a:pt x="192554" y="25360"/>
                      <a:pt x="190610" y="14845"/>
                    </a:cubicBezTo>
                    <a:cubicBezTo>
                      <a:pt x="183291" y="-9386"/>
                      <a:pt x="147153" y="-2071"/>
                      <a:pt x="150127" y="23188"/>
                    </a:cubicBezTo>
                    <a:cubicBezTo>
                      <a:pt x="151270" y="29246"/>
                      <a:pt x="152643" y="35189"/>
                      <a:pt x="154472" y="41132"/>
                    </a:cubicBezTo>
                    <a:cubicBezTo>
                      <a:pt x="154930" y="42961"/>
                      <a:pt x="155616" y="44790"/>
                      <a:pt x="156188" y="46733"/>
                    </a:cubicBezTo>
                    <a:cubicBezTo>
                      <a:pt x="156760" y="48561"/>
                      <a:pt x="157446" y="50504"/>
                      <a:pt x="158017" y="52447"/>
                    </a:cubicBezTo>
                    <a:cubicBezTo>
                      <a:pt x="158704" y="54505"/>
                      <a:pt x="159390" y="56448"/>
                      <a:pt x="160190" y="58505"/>
                    </a:cubicBezTo>
                    <a:cubicBezTo>
                      <a:pt x="160876" y="60334"/>
                      <a:pt x="161448" y="62162"/>
                      <a:pt x="162134" y="63991"/>
                    </a:cubicBezTo>
                    <a:cubicBezTo>
                      <a:pt x="166366" y="75306"/>
                      <a:pt x="170826" y="86736"/>
                      <a:pt x="174371" y="98279"/>
                    </a:cubicBezTo>
                    <a:cubicBezTo>
                      <a:pt x="174714" y="99536"/>
                      <a:pt x="175171" y="100794"/>
                      <a:pt x="175515" y="102051"/>
                    </a:cubicBezTo>
                    <a:cubicBezTo>
                      <a:pt x="175858" y="103308"/>
                      <a:pt x="176315" y="104565"/>
                      <a:pt x="176544" y="105823"/>
                    </a:cubicBezTo>
                    <a:cubicBezTo>
                      <a:pt x="177116" y="107651"/>
                      <a:pt x="177573" y="109594"/>
                      <a:pt x="178030" y="111423"/>
                    </a:cubicBezTo>
                    <a:cubicBezTo>
                      <a:pt x="177916" y="111423"/>
                      <a:pt x="177916" y="111537"/>
                      <a:pt x="177802" y="111652"/>
                    </a:cubicBezTo>
                    <a:cubicBezTo>
                      <a:pt x="175972" y="113137"/>
                      <a:pt x="174028" y="114738"/>
                      <a:pt x="172198" y="116452"/>
                    </a:cubicBezTo>
                    <a:cubicBezTo>
                      <a:pt x="170254" y="118166"/>
                      <a:pt x="168310" y="119881"/>
                      <a:pt x="166366" y="121595"/>
                    </a:cubicBezTo>
                    <a:cubicBezTo>
                      <a:pt x="164422" y="123310"/>
                      <a:pt x="162592" y="125024"/>
                      <a:pt x="160648" y="126853"/>
                    </a:cubicBezTo>
                    <a:cubicBezTo>
                      <a:pt x="158818" y="128567"/>
                      <a:pt x="156874" y="130396"/>
                      <a:pt x="155044" y="132224"/>
                    </a:cubicBezTo>
                    <a:cubicBezTo>
                      <a:pt x="153214" y="134053"/>
                      <a:pt x="151270" y="135882"/>
                      <a:pt x="149555" y="137711"/>
                    </a:cubicBezTo>
                    <a:cubicBezTo>
                      <a:pt x="147725" y="139539"/>
                      <a:pt x="145895" y="141482"/>
                      <a:pt x="144066" y="143311"/>
                    </a:cubicBezTo>
                    <a:cubicBezTo>
                      <a:pt x="140520" y="147083"/>
                      <a:pt x="136975" y="150969"/>
                      <a:pt x="133544" y="154855"/>
                    </a:cubicBezTo>
                    <a:cubicBezTo>
                      <a:pt x="133201" y="154626"/>
                      <a:pt x="132744" y="154512"/>
                      <a:pt x="132287" y="154169"/>
                    </a:cubicBezTo>
                    <a:cubicBezTo>
                      <a:pt x="130114" y="153026"/>
                      <a:pt x="127941" y="151769"/>
                      <a:pt x="125768" y="150512"/>
                    </a:cubicBezTo>
                    <a:cubicBezTo>
                      <a:pt x="125654" y="150512"/>
                      <a:pt x="125539" y="150512"/>
                      <a:pt x="125425" y="150397"/>
                    </a:cubicBezTo>
                    <a:cubicBezTo>
                      <a:pt x="123138" y="149140"/>
                      <a:pt x="120736" y="147768"/>
                      <a:pt x="118449" y="146283"/>
                    </a:cubicBezTo>
                    <a:cubicBezTo>
                      <a:pt x="116391" y="145025"/>
                      <a:pt x="114332" y="143768"/>
                      <a:pt x="112274" y="142511"/>
                    </a:cubicBezTo>
                    <a:cubicBezTo>
                      <a:pt x="109643" y="140911"/>
                      <a:pt x="107127" y="139196"/>
                      <a:pt x="104726" y="137596"/>
                    </a:cubicBezTo>
                    <a:cubicBezTo>
                      <a:pt x="93976" y="130510"/>
                      <a:pt x="83455" y="123195"/>
                      <a:pt x="72705" y="115881"/>
                    </a:cubicBezTo>
                    <a:cubicBezTo>
                      <a:pt x="61155" y="107194"/>
                      <a:pt x="42400" y="97136"/>
                      <a:pt x="32565" y="113366"/>
                    </a:cubicBezTo>
                    <a:cubicBezTo>
                      <a:pt x="15868" y="141482"/>
                      <a:pt x="88715" y="162284"/>
                      <a:pt x="107127" y="175313"/>
                    </a:cubicBezTo>
                    <a:cubicBezTo>
                      <a:pt x="108957" y="176342"/>
                      <a:pt x="111244" y="177599"/>
                      <a:pt x="113646" y="178628"/>
                    </a:cubicBezTo>
                    <a:cubicBezTo>
                      <a:pt x="111016" y="181828"/>
                      <a:pt x="108500" y="185028"/>
                      <a:pt x="106098" y="188229"/>
                    </a:cubicBezTo>
                    <a:cubicBezTo>
                      <a:pt x="88372" y="210744"/>
                      <a:pt x="71790" y="233832"/>
                      <a:pt x="55322" y="256005"/>
                    </a:cubicBezTo>
                    <a:cubicBezTo>
                      <a:pt x="13238" y="322295"/>
                      <a:pt x="-4145" y="402187"/>
                      <a:pt x="1230" y="480707"/>
                    </a:cubicBezTo>
                    <a:cubicBezTo>
                      <a:pt x="1002" y="481392"/>
                      <a:pt x="773" y="482078"/>
                      <a:pt x="658" y="482650"/>
                    </a:cubicBezTo>
                    <a:lnTo>
                      <a:pt x="658" y="482764"/>
                    </a:lnTo>
                    <a:cubicBezTo>
                      <a:pt x="544" y="483450"/>
                      <a:pt x="315" y="484021"/>
                      <a:pt x="315" y="484592"/>
                    </a:cubicBezTo>
                    <a:cubicBezTo>
                      <a:pt x="-371" y="488821"/>
                      <a:pt x="87" y="493279"/>
                      <a:pt x="1459" y="497279"/>
                    </a:cubicBezTo>
                    <a:cubicBezTo>
                      <a:pt x="1802" y="498079"/>
                      <a:pt x="2031" y="498879"/>
                      <a:pt x="2374" y="499679"/>
                    </a:cubicBezTo>
                    <a:cubicBezTo>
                      <a:pt x="2488" y="499908"/>
                      <a:pt x="2488" y="500022"/>
                      <a:pt x="2603" y="500136"/>
                    </a:cubicBezTo>
                    <a:cubicBezTo>
                      <a:pt x="2831" y="500594"/>
                      <a:pt x="3060" y="501051"/>
                      <a:pt x="3289" y="501508"/>
                    </a:cubicBezTo>
                    <a:cubicBezTo>
                      <a:pt x="3289" y="501508"/>
                      <a:pt x="3289" y="501508"/>
                      <a:pt x="3289" y="501622"/>
                    </a:cubicBezTo>
                    <a:cubicBezTo>
                      <a:pt x="4318" y="509509"/>
                      <a:pt x="5462" y="517509"/>
                      <a:pt x="6948" y="525395"/>
                    </a:cubicBezTo>
                    <a:cubicBezTo>
                      <a:pt x="7406" y="528138"/>
                      <a:pt x="7977" y="530996"/>
                      <a:pt x="8549" y="533739"/>
                    </a:cubicBezTo>
                    <a:cubicBezTo>
                      <a:pt x="9121" y="536710"/>
                      <a:pt x="9693" y="539682"/>
                      <a:pt x="10379" y="542654"/>
                    </a:cubicBezTo>
                    <a:cubicBezTo>
                      <a:pt x="10608" y="543682"/>
                      <a:pt x="10836" y="544711"/>
                      <a:pt x="11180" y="545740"/>
                    </a:cubicBezTo>
                    <a:cubicBezTo>
                      <a:pt x="11866" y="548826"/>
                      <a:pt x="12666" y="551912"/>
                      <a:pt x="13467" y="554998"/>
                    </a:cubicBezTo>
                    <a:cubicBezTo>
                      <a:pt x="14153" y="557626"/>
                      <a:pt x="14839" y="560255"/>
                      <a:pt x="15640" y="562884"/>
                    </a:cubicBezTo>
                    <a:cubicBezTo>
                      <a:pt x="15983" y="564027"/>
                      <a:pt x="16211" y="565055"/>
                      <a:pt x="16554" y="566198"/>
                    </a:cubicBezTo>
                    <a:cubicBezTo>
                      <a:pt x="17469" y="569513"/>
                      <a:pt x="18384" y="572599"/>
                      <a:pt x="19528" y="575913"/>
                    </a:cubicBezTo>
                    <a:cubicBezTo>
                      <a:pt x="19528" y="576028"/>
                      <a:pt x="19528" y="576142"/>
                      <a:pt x="19642" y="576256"/>
                    </a:cubicBezTo>
                    <a:cubicBezTo>
                      <a:pt x="20671" y="579571"/>
                      <a:pt x="21815" y="582885"/>
                      <a:pt x="22959" y="586200"/>
                    </a:cubicBezTo>
                    <a:cubicBezTo>
                      <a:pt x="24102" y="589629"/>
                      <a:pt x="25360" y="593057"/>
                      <a:pt x="26732" y="596372"/>
                    </a:cubicBezTo>
                    <a:cubicBezTo>
                      <a:pt x="27990" y="599801"/>
                      <a:pt x="29363" y="603115"/>
                      <a:pt x="30735" y="606430"/>
                    </a:cubicBezTo>
                    <a:cubicBezTo>
                      <a:pt x="31879" y="609401"/>
                      <a:pt x="33137" y="612259"/>
                      <a:pt x="34395" y="615116"/>
                    </a:cubicBezTo>
                    <a:cubicBezTo>
                      <a:pt x="34623" y="615688"/>
                      <a:pt x="34852" y="616259"/>
                      <a:pt x="35195" y="616831"/>
                    </a:cubicBezTo>
                    <a:cubicBezTo>
                      <a:pt x="36453" y="619802"/>
                      <a:pt x="37825" y="622660"/>
                      <a:pt x="39198" y="625517"/>
                    </a:cubicBezTo>
                    <a:cubicBezTo>
                      <a:pt x="39541" y="626317"/>
                      <a:pt x="39998" y="627003"/>
                      <a:pt x="40341" y="627803"/>
                    </a:cubicBezTo>
                    <a:cubicBezTo>
                      <a:pt x="41599" y="630432"/>
                      <a:pt x="42972" y="633060"/>
                      <a:pt x="44230" y="635689"/>
                    </a:cubicBezTo>
                    <a:cubicBezTo>
                      <a:pt x="44344" y="635918"/>
                      <a:pt x="44573" y="636146"/>
                      <a:pt x="44573" y="636375"/>
                    </a:cubicBezTo>
                    <a:cubicBezTo>
                      <a:pt x="46174" y="639461"/>
                      <a:pt x="47775" y="642432"/>
                      <a:pt x="49376" y="645404"/>
                    </a:cubicBezTo>
                    <a:cubicBezTo>
                      <a:pt x="51205" y="648833"/>
                      <a:pt x="53150" y="652147"/>
                      <a:pt x="55094" y="655462"/>
                    </a:cubicBezTo>
                    <a:cubicBezTo>
                      <a:pt x="56809" y="658319"/>
                      <a:pt x="58524" y="661176"/>
                      <a:pt x="60354" y="664034"/>
                    </a:cubicBezTo>
                    <a:cubicBezTo>
                      <a:pt x="94433" y="719924"/>
                      <a:pt x="146353" y="758669"/>
                      <a:pt x="203761" y="788157"/>
                    </a:cubicBezTo>
                    <a:cubicBezTo>
                      <a:pt x="243559" y="813988"/>
                      <a:pt x="290446" y="825417"/>
                      <a:pt x="337334" y="828960"/>
                    </a:cubicBezTo>
                    <a:cubicBezTo>
                      <a:pt x="456382" y="843590"/>
                      <a:pt x="568112" y="772385"/>
                      <a:pt x="641988" y="683350"/>
                    </a:cubicBezTo>
                    <a:close/>
                    <a:moveTo>
                      <a:pt x="95691" y="625517"/>
                    </a:moveTo>
                    <a:cubicBezTo>
                      <a:pt x="75450" y="590543"/>
                      <a:pt x="61955" y="551912"/>
                      <a:pt x="55208" y="512023"/>
                    </a:cubicBezTo>
                    <a:cubicBezTo>
                      <a:pt x="111244" y="500136"/>
                      <a:pt x="158017" y="459562"/>
                      <a:pt x="195642" y="417616"/>
                    </a:cubicBezTo>
                    <a:cubicBezTo>
                      <a:pt x="242872" y="374413"/>
                      <a:pt x="257968" y="308923"/>
                      <a:pt x="263686" y="247433"/>
                    </a:cubicBezTo>
                    <a:cubicBezTo>
                      <a:pt x="263114" y="224803"/>
                      <a:pt x="269747" y="163312"/>
                      <a:pt x="249391" y="142968"/>
                    </a:cubicBezTo>
                    <a:cubicBezTo>
                      <a:pt x="263457" y="136568"/>
                      <a:pt x="278210" y="131082"/>
                      <a:pt x="293419" y="126738"/>
                    </a:cubicBezTo>
                    <a:cubicBezTo>
                      <a:pt x="313204" y="124110"/>
                      <a:pt x="333331" y="121481"/>
                      <a:pt x="353458" y="119995"/>
                    </a:cubicBezTo>
                    <a:cubicBezTo>
                      <a:pt x="355402" y="124110"/>
                      <a:pt x="357575" y="127881"/>
                      <a:pt x="358948" y="131196"/>
                    </a:cubicBezTo>
                    <a:cubicBezTo>
                      <a:pt x="373128" y="161027"/>
                      <a:pt x="384335" y="192686"/>
                      <a:pt x="386966" y="226631"/>
                    </a:cubicBezTo>
                    <a:cubicBezTo>
                      <a:pt x="395200" y="319438"/>
                      <a:pt x="371527" y="412816"/>
                      <a:pt x="324868" y="493050"/>
                    </a:cubicBezTo>
                    <a:cubicBezTo>
                      <a:pt x="297536" y="525853"/>
                      <a:pt x="264944" y="555226"/>
                      <a:pt x="230636" y="580485"/>
                    </a:cubicBezTo>
                    <a:cubicBezTo>
                      <a:pt x="190153" y="605630"/>
                      <a:pt x="142922" y="620374"/>
                      <a:pt x="95691" y="625517"/>
                    </a:cubicBezTo>
                    <a:close/>
                    <a:moveTo>
                      <a:pt x="152071" y="696379"/>
                    </a:moveTo>
                    <a:cubicBezTo>
                      <a:pt x="144066" y="688950"/>
                      <a:pt x="136518" y="681064"/>
                      <a:pt x="129428" y="672949"/>
                    </a:cubicBezTo>
                    <a:cubicBezTo>
                      <a:pt x="167624" y="665063"/>
                      <a:pt x="210509" y="647690"/>
                      <a:pt x="225604" y="641175"/>
                    </a:cubicBezTo>
                    <a:cubicBezTo>
                      <a:pt x="267803" y="621745"/>
                      <a:pt x="301768" y="589286"/>
                      <a:pt x="334017" y="556712"/>
                    </a:cubicBezTo>
                    <a:cubicBezTo>
                      <a:pt x="351743" y="540825"/>
                      <a:pt x="367181" y="522538"/>
                      <a:pt x="377359" y="500937"/>
                    </a:cubicBezTo>
                    <a:cubicBezTo>
                      <a:pt x="428021" y="398986"/>
                      <a:pt x="452608" y="275549"/>
                      <a:pt x="412811" y="165941"/>
                    </a:cubicBezTo>
                    <a:cubicBezTo>
                      <a:pt x="407093" y="154855"/>
                      <a:pt x="399545" y="134510"/>
                      <a:pt x="389367" y="118395"/>
                    </a:cubicBezTo>
                    <a:cubicBezTo>
                      <a:pt x="410524" y="118166"/>
                      <a:pt x="431566" y="119538"/>
                      <a:pt x="452380" y="123310"/>
                    </a:cubicBezTo>
                    <a:cubicBezTo>
                      <a:pt x="545697" y="145483"/>
                      <a:pt x="633183" y="197486"/>
                      <a:pt x="664288" y="293379"/>
                    </a:cubicBezTo>
                    <a:cubicBezTo>
                      <a:pt x="687846" y="401729"/>
                      <a:pt x="669663" y="522195"/>
                      <a:pt x="620603" y="622774"/>
                    </a:cubicBezTo>
                    <a:cubicBezTo>
                      <a:pt x="571428" y="703694"/>
                      <a:pt x="483142" y="768498"/>
                      <a:pt x="387766" y="779242"/>
                    </a:cubicBezTo>
                    <a:cubicBezTo>
                      <a:pt x="348655" y="780728"/>
                      <a:pt x="309659" y="777185"/>
                      <a:pt x="272034" y="765641"/>
                    </a:cubicBezTo>
                    <a:cubicBezTo>
                      <a:pt x="229721" y="747468"/>
                      <a:pt x="189238" y="723467"/>
                      <a:pt x="152071" y="69637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4490113" y="6143554"/>
                <a:ext cx="842004" cy="789140"/>
              </a:xfrm>
              <a:custGeom>
                <a:avLst/>
                <a:gdLst/>
                <a:ahLst/>
                <a:cxnLst/>
                <a:rect l="l" t="t" r="r" b="b"/>
                <a:pathLst>
                  <a:path w="842004" h="789140" extrusionOk="0">
                    <a:moveTo>
                      <a:pt x="818438" y="272605"/>
                    </a:moveTo>
                    <a:cubicBezTo>
                      <a:pt x="795566" y="273634"/>
                      <a:pt x="772580" y="274891"/>
                      <a:pt x="749708" y="274091"/>
                    </a:cubicBezTo>
                    <a:cubicBezTo>
                      <a:pt x="746163" y="272605"/>
                      <a:pt x="742160" y="272034"/>
                      <a:pt x="738157" y="272262"/>
                    </a:cubicBezTo>
                    <a:cubicBezTo>
                      <a:pt x="737128" y="265176"/>
                      <a:pt x="735985" y="258090"/>
                      <a:pt x="734727" y="251118"/>
                    </a:cubicBezTo>
                    <a:cubicBezTo>
                      <a:pt x="733812" y="245860"/>
                      <a:pt x="732783" y="240717"/>
                      <a:pt x="731753" y="235574"/>
                    </a:cubicBezTo>
                    <a:cubicBezTo>
                      <a:pt x="730953" y="231574"/>
                      <a:pt x="730038" y="227688"/>
                      <a:pt x="729123" y="223687"/>
                    </a:cubicBezTo>
                    <a:cubicBezTo>
                      <a:pt x="728780" y="222201"/>
                      <a:pt x="728437" y="220716"/>
                      <a:pt x="728094" y="219116"/>
                    </a:cubicBezTo>
                    <a:cubicBezTo>
                      <a:pt x="726836" y="214087"/>
                      <a:pt x="725464" y="208943"/>
                      <a:pt x="723977" y="204029"/>
                    </a:cubicBezTo>
                    <a:cubicBezTo>
                      <a:pt x="723634" y="202771"/>
                      <a:pt x="723291" y="201400"/>
                      <a:pt x="722833" y="200257"/>
                    </a:cubicBezTo>
                    <a:cubicBezTo>
                      <a:pt x="721919" y="197057"/>
                      <a:pt x="720889" y="193857"/>
                      <a:pt x="719860" y="190656"/>
                    </a:cubicBezTo>
                    <a:cubicBezTo>
                      <a:pt x="720660" y="190428"/>
                      <a:pt x="721461" y="190085"/>
                      <a:pt x="722147" y="189856"/>
                    </a:cubicBezTo>
                    <a:cubicBezTo>
                      <a:pt x="724091" y="189170"/>
                      <a:pt x="726035" y="188599"/>
                      <a:pt x="727865" y="188142"/>
                    </a:cubicBezTo>
                    <a:cubicBezTo>
                      <a:pt x="728666" y="187913"/>
                      <a:pt x="729352" y="187685"/>
                      <a:pt x="730038" y="187570"/>
                    </a:cubicBezTo>
                    <a:cubicBezTo>
                      <a:pt x="731067" y="187342"/>
                      <a:pt x="731982" y="187113"/>
                      <a:pt x="733011" y="186999"/>
                    </a:cubicBezTo>
                    <a:cubicBezTo>
                      <a:pt x="747078" y="183227"/>
                      <a:pt x="761258" y="180141"/>
                      <a:pt x="775210" y="176370"/>
                    </a:cubicBezTo>
                    <a:cubicBezTo>
                      <a:pt x="802085" y="167912"/>
                      <a:pt x="788362" y="128252"/>
                      <a:pt x="762059" y="138310"/>
                    </a:cubicBezTo>
                    <a:cubicBezTo>
                      <a:pt x="759085" y="139453"/>
                      <a:pt x="755998" y="140710"/>
                      <a:pt x="752910" y="141853"/>
                    </a:cubicBezTo>
                    <a:cubicBezTo>
                      <a:pt x="751423" y="142424"/>
                      <a:pt x="749936" y="142996"/>
                      <a:pt x="748450" y="143567"/>
                    </a:cubicBezTo>
                    <a:cubicBezTo>
                      <a:pt x="745019" y="144939"/>
                      <a:pt x="741474" y="146310"/>
                      <a:pt x="738043" y="147682"/>
                    </a:cubicBezTo>
                    <a:cubicBezTo>
                      <a:pt x="727980" y="151568"/>
                      <a:pt x="718030" y="155682"/>
                      <a:pt x="708081" y="160140"/>
                    </a:cubicBezTo>
                    <a:cubicBezTo>
                      <a:pt x="707281" y="158311"/>
                      <a:pt x="706365" y="156597"/>
                      <a:pt x="705565" y="154768"/>
                    </a:cubicBezTo>
                    <a:cubicBezTo>
                      <a:pt x="704765" y="153054"/>
                      <a:pt x="703964" y="151454"/>
                      <a:pt x="703163" y="149854"/>
                    </a:cubicBezTo>
                    <a:cubicBezTo>
                      <a:pt x="702134" y="147796"/>
                      <a:pt x="701105" y="145853"/>
                      <a:pt x="700076" y="143796"/>
                    </a:cubicBezTo>
                    <a:cubicBezTo>
                      <a:pt x="698360" y="140824"/>
                      <a:pt x="696645" y="137967"/>
                      <a:pt x="694815" y="135110"/>
                    </a:cubicBezTo>
                    <a:cubicBezTo>
                      <a:pt x="694472" y="134652"/>
                      <a:pt x="694243" y="134195"/>
                      <a:pt x="693900" y="133738"/>
                    </a:cubicBezTo>
                    <a:cubicBezTo>
                      <a:pt x="692642" y="131795"/>
                      <a:pt x="691384" y="129966"/>
                      <a:pt x="690127" y="128023"/>
                    </a:cubicBezTo>
                    <a:cubicBezTo>
                      <a:pt x="689326" y="126880"/>
                      <a:pt x="688640" y="125738"/>
                      <a:pt x="687725" y="124595"/>
                    </a:cubicBezTo>
                    <a:cubicBezTo>
                      <a:pt x="686696" y="123109"/>
                      <a:pt x="685552" y="121509"/>
                      <a:pt x="684409" y="120023"/>
                    </a:cubicBezTo>
                    <a:cubicBezTo>
                      <a:pt x="681778" y="116365"/>
                      <a:pt x="679148" y="112822"/>
                      <a:pt x="676289" y="109393"/>
                    </a:cubicBezTo>
                    <a:cubicBezTo>
                      <a:pt x="677661" y="108593"/>
                      <a:pt x="679034" y="107793"/>
                      <a:pt x="680291" y="106879"/>
                    </a:cubicBezTo>
                    <a:cubicBezTo>
                      <a:pt x="681435" y="106079"/>
                      <a:pt x="682579" y="105393"/>
                      <a:pt x="683722" y="104593"/>
                    </a:cubicBezTo>
                    <a:cubicBezTo>
                      <a:pt x="684980" y="103679"/>
                      <a:pt x="686238" y="102764"/>
                      <a:pt x="687496" y="101850"/>
                    </a:cubicBezTo>
                    <a:cubicBezTo>
                      <a:pt x="688640" y="101050"/>
                      <a:pt x="689669" y="100250"/>
                      <a:pt x="690698" y="99335"/>
                    </a:cubicBezTo>
                    <a:cubicBezTo>
                      <a:pt x="693214" y="97278"/>
                      <a:pt x="695730" y="95221"/>
                      <a:pt x="698132" y="93049"/>
                    </a:cubicBezTo>
                    <a:cubicBezTo>
                      <a:pt x="699275" y="92021"/>
                      <a:pt x="700419" y="90992"/>
                      <a:pt x="701563" y="89963"/>
                    </a:cubicBezTo>
                    <a:cubicBezTo>
                      <a:pt x="711740" y="80591"/>
                      <a:pt x="721575" y="70419"/>
                      <a:pt x="731982" y="62190"/>
                    </a:cubicBezTo>
                    <a:cubicBezTo>
                      <a:pt x="746620" y="48818"/>
                      <a:pt x="733355" y="22759"/>
                      <a:pt x="714028" y="26073"/>
                    </a:cubicBezTo>
                    <a:cubicBezTo>
                      <a:pt x="694243" y="32588"/>
                      <a:pt x="684980" y="53961"/>
                      <a:pt x="669199" y="68362"/>
                    </a:cubicBezTo>
                    <a:cubicBezTo>
                      <a:pt x="667941" y="69848"/>
                      <a:pt x="666454" y="71676"/>
                      <a:pt x="664739" y="73848"/>
                    </a:cubicBezTo>
                    <a:cubicBezTo>
                      <a:pt x="664167" y="74534"/>
                      <a:pt x="663595" y="75334"/>
                      <a:pt x="663023" y="76134"/>
                    </a:cubicBezTo>
                    <a:cubicBezTo>
                      <a:pt x="662337" y="76934"/>
                      <a:pt x="661765" y="77620"/>
                      <a:pt x="661194" y="78534"/>
                    </a:cubicBezTo>
                    <a:cubicBezTo>
                      <a:pt x="660622" y="79334"/>
                      <a:pt x="659935" y="80134"/>
                      <a:pt x="659364" y="81049"/>
                    </a:cubicBezTo>
                    <a:cubicBezTo>
                      <a:pt x="658106" y="82763"/>
                      <a:pt x="656848" y="84477"/>
                      <a:pt x="655819" y="86306"/>
                    </a:cubicBezTo>
                    <a:cubicBezTo>
                      <a:pt x="654446" y="84935"/>
                      <a:pt x="653074" y="83563"/>
                      <a:pt x="651587" y="82191"/>
                    </a:cubicBezTo>
                    <a:cubicBezTo>
                      <a:pt x="650444" y="81049"/>
                      <a:pt x="649186" y="79791"/>
                      <a:pt x="647813" y="78648"/>
                    </a:cubicBezTo>
                    <a:cubicBezTo>
                      <a:pt x="640380" y="71676"/>
                      <a:pt x="632489" y="65162"/>
                      <a:pt x="624370" y="59104"/>
                    </a:cubicBezTo>
                    <a:cubicBezTo>
                      <a:pt x="622311" y="57504"/>
                      <a:pt x="620138" y="56018"/>
                      <a:pt x="617966" y="54532"/>
                    </a:cubicBezTo>
                    <a:cubicBezTo>
                      <a:pt x="615450" y="52704"/>
                      <a:pt x="612819" y="50875"/>
                      <a:pt x="610189" y="49160"/>
                    </a:cubicBezTo>
                    <a:cubicBezTo>
                      <a:pt x="608245" y="47903"/>
                      <a:pt x="606186" y="46532"/>
                      <a:pt x="604128" y="45275"/>
                    </a:cubicBezTo>
                    <a:cubicBezTo>
                      <a:pt x="601841" y="43789"/>
                      <a:pt x="599553" y="42417"/>
                      <a:pt x="597152" y="41046"/>
                    </a:cubicBezTo>
                    <a:cubicBezTo>
                      <a:pt x="594865" y="39674"/>
                      <a:pt x="592463" y="38303"/>
                      <a:pt x="590062" y="36931"/>
                    </a:cubicBezTo>
                    <a:cubicBezTo>
                      <a:pt x="587431" y="35445"/>
                      <a:pt x="584801" y="34074"/>
                      <a:pt x="582056" y="32702"/>
                    </a:cubicBezTo>
                    <a:cubicBezTo>
                      <a:pt x="577825" y="30531"/>
                      <a:pt x="573365" y="28473"/>
                      <a:pt x="569019" y="26530"/>
                    </a:cubicBezTo>
                    <a:cubicBezTo>
                      <a:pt x="568676" y="26416"/>
                      <a:pt x="568333" y="26187"/>
                      <a:pt x="568104" y="26187"/>
                    </a:cubicBezTo>
                    <a:cubicBezTo>
                      <a:pt x="565703" y="25044"/>
                      <a:pt x="563187" y="24016"/>
                      <a:pt x="560786" y="23102"/>
                    </a:cubicBezTo>
                    <a:cubicBezTo>
                      <a:pt x="558270" y="22073"/>
                      <a:pt x="555754" y="21044"/>
                      <a:pt x="553238" y="20130"/>
                    </a:cubicBezTo>
                    <a:cubicBezTo>
                      <a:pt x="551294" y="19330"/>
                      <a:pt x="549235" y="18644"/>
                      <a:pt x="547177" y="17958"/>
                    </a:cubicBezTo>
                    <a:cubicBezTo>
                      <a:pt x="538943" y="15101"/>
                      <a:pt x="530480" y="12586"/>
                      <a:pt x="521903" y="10529"/>
                    </a:cubicBezTo>
                    <a:cubicBezTo>
                      <a:pt x="519273" y="9844"/>
                      <a:pt x="516643" y="9272"/>
                      <a:pt x="513898" y="8701"/>
                    </a:cubicBezTo>
                    <a:cubicBezTo>
                      <a:pt x="510925" y="8015"/>
                      <a:pt x="508066" y="7558"/>
                      <a:pt x="505092" y="6986"/>
                    </a:cubicBezTo>
                    <a:cubicBezTo>
                      <a:pt x="502691" y="6529"/>
                      <a:pt x="500175" y="6072"/>
                      <a:pt x="497659" y="5729"/>
                    </a:cubicBezTo>
                    <a:cubicBezTo>
                      <a:pt x="495029" y="5386"/>
                      <a:pt x="492284" y="4929"/>
                      <a:pt x="489539" y="4586"/>
                    </a:cubicBezTo>
                    <a:cubicBezTo>
                      <a:pt x="424469" y="-557"/>
                      <a:pt x="348991" y="-8215"/>
                      <a:pt x="289295" y="25273"/>
                    </a:cubicBezTo>
                    <a:cubicBezTo>
                      <a:pt x="214504" y="45617"/>
                      <a:pt x="156867" y="98307"/>
                      <a:pt x="102660" y="151111"/>
                    </a:cubicBezTo>
                    <a:cubicBezTo>
                      <a:pt x="7741" y="250546"/>
                      <a:pt x="-24051" y="407129"/>
                      <a:pt x="18606" y="536967"/>
                    </a:cubicBezTo>
                    <a:cubicBezTo>
                      <a:pt x="72012" y="676520"/>
                      <a:pt x="193919" y="780070"/>
                      <a:pt x="345903" y="787728"/>
                    </a:cubicBezTo>
                    <a:cubicBezTo>
                      <a:pt x="425383" y="796071"/>
                      <a:pt x="502005" y="766240"/>
                      <a:pt x="571307" y="730123"/>
                    </a:cubicBezTo>
                    <a:cubicBezTo>
                      <a:pt x="616136" y="704750"/>
                      <a:pt x="650101" y="663604"/>
                      <a:pt x="682579" y="624402"/>
                    </a:cubicBezTo>
                    <a:cubicBezTo>
                      <a:pt x="740902" y="539938"/>
                      <a:pt x="752224" y="432502"/>
                      <a:pt x="745705" y="332266"/>
                    </a:cubicBezTo>
                    <a:cubicBezTo>
                      <a:pt x="745248" y="328266"/>
                      <a:pt x="744791" y="324266"/>
                      <a:pt x="744219" y="320151"/>
                    </a:cubicBezTo>
                    <a:lnTo>
                      <a:pt x="744219" y="320037"/>
                    </a:lnTo>
                    <a:cubicBezTo>
                      <a:pt x="745477" y="320151"/>
                      <a:pt x="746734" y="320266"/>
                      <a:pt x="747993" y="320380"/>
                    </a:cubicBezTo>
                    <a:cubicBezTo>
                      <a:pt x="748907" y="320380"/>
                      <a:pt x="749708" y="320494"/>
                      <a:pt x="750623" y="320494"/>
                    </a:cubicBezTo>
                    <a:cubicBezTo>
                      <a:pt x="758742" y="320837"/>
                      <a:pt x="767090" y="320494"/>
                      <a:pt x="774295" y="321180"/>
                    </a:cubicBezTo>
                    <a:cubicBezTo>
                      <a:pt x="797396" y="319237"/>
                      <a:pt x="839823" y="331009"/>
                      <a:pt x="841996" y="296950"/>
                    </a:cubicBezTo>
                    <a:cubicBezTo>
                      <a:pt x="842339" y="283920"/>
                      <a:pt x="831361" y="272034"/>
                      <a:pt x="818438" y="272605"/>
                    </a:cubicBezTo>
                    <a:close/>
                    <a:moveTo>
                      <a:pt x="103461" y="591142"/>
                    </a:moveTo>
                    <a:cubicBezTo>
                      <a:pt x="84248" y="564054"/>
                      <a:pt x="70525" y="534224"/>
                      <a:pt x="61834" y="502907"/>
                    </a:cubicBezTo>
                    <a:cubicBezTo>
                      <a:pt x="64121" y="502336"/>
                      <a:pt x="66179" y="501421"/>
                      <a:pt x="67895" y="500507"/>
                    </a:cubicBezTo>
                    <a:cubicBezTo>
                      <a:pt x="100716" y="511594"/>
                      <a:pt x="159611" y="451589"/>
                      <a:pt x="177680" y="431474"/>
                    </a:cubicBezTo>
                    <a:cubicBezTo>
                      <a:pt x="206956" y="397071"/>
                      <a:pt x="225940" y="355583"/>
                      <a:pt x="235203" y="311465"/>
                    </a:cubicBezTo>
                    <a:cubicBezTo>
                      <a:pt x="247897" y="257861"/>
                      <a:pt x="242522" y="193971"/>
                      <a:pt x="203983" y="151339"/>
                    </a:cubicBezTo>
                    <a:cubicBezTo>
                      <a:pt x="199066" y="146425"/>
                      <a:pt x="193691" y="140138"/>
                      <a:pt x="187515" y="135795"/>
                    </a:cubicBezTo>
                    <a:cubicBezTo>
                      <a:pt x="191175" y="132595"/>
                      <a:pt x="194834" y="129395"/>
                      <a:pt x="198494" y="126080"/>
                    </a:cubicBezTo>
                    <a:cubicBezTo>
                      <a:pt x="226169" y="100021"/>
                      <a:pt x="259562" y="80020"/>
                      <a:pt x="295471" y="67105"/>
                    </a:cubicBezTo>
                    <a:cubicBezTo>
                      <a:pt x="400567" y="120937"/>
                      <a:pt x="396565" y="254432"/>
                      <a:pt x="393706" y="357983"/>
                    </a:cubicBezTo>
                    <a:cubicBezTo>
                      <a:pt x="382384" y="483249"/>
                      <a:pt x="300274" y="603829"/>
                      <a:pt x="162127" y="594000"/>
                    </a:cubicBezTo>
                    <a:cubicBezTo>
                      <a:pt x="142457" y="595257"/>
                      <a:pt x="122902" y="593199"/>
                      <a:pt x="103461" y="591142"/>
                    </a:cubicBezTo>
                    <a:close/>
                    <a:moveTo>
                      <a:pt x="625284" y="614001"/>
                    </a:moveTo>
                    <a:cubicBezTo>
                      <a:pt x="604014" y="636631"/>
                      <a:pt x="586059" y="658347"/>
                      <a:pt x="560328" y="677091"/>
                    </a:cubicBezTo>
                    <a:cubicBezTo>
                      <a:pt x="506007" y="708636"/>
                      <a:pt x="446197" y="734010"/>
                      <a:pt x="382841" y="737667"/>
                    </a:cubicBezTo>
                    <a:cubicBezTo>
                      <a:pt x="296157" y="738353"/>
                      <a:pt x="206041" y="710922"/>
                      <a:pt x="146917" y="644860"/>
                    </a:cubicBezTo>
                    <a:cubicBezTo>
                      <a:pt x="348305" y="662461"/>
                      <a:pt x="457747" y="476620"/>
                      <a:pt x="445053" y="294664"/>
                    </a:cubicBezTo>
                    <a:cubicBezTo>
                      <a:pt x="443338" y="208372"/>
                      <a:pt x="429043" y="111336"/>
                      <a:pt x="358026" y="53618"/>
                    </a:cubicBezTo>
                    <a:cubicBezTo>
                      <a:pt x="471699" y="42303"/>
                      <a:pt x="577825" y="55675"/>
                      <a:pt x="648385" y="156140"/>
                    </a:cubicBezTo>
                    <a:cubicBezTo>
                      <a:pt x="683036" y="212601"/>
                      <a:pt x="688297" y="280834"/>
                      <a:pt x="695959" y="345182"/>
                    </a:cubicBezTo>
                    <a:cubicBezTo>
                      <a:pt x="699618" y="438103"/>
                      <a:pt x="689669" y="541653"/>
                      <a:pt x="625284" y="6140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3840534" y="6978599"/>
                <a:ext cx="903322" cy="471549"/>
              </a:xfrm>
              <a:custGeom>
                <a:avLst/>
                <a:gdLst/>
                <a:ahLst/>
                <a:cxnLst/>
                <a:rect l="l" t="t" r="r" b="b"/>
                <a:pathLst>
                  <a:path w="903322" h="471549" extrusionOk="0">
                    <a:moveTo>
                      <a:pt x="857334" y="75548"/>
                    </a:moveTo>
                    <a:cubicBezTo>
                      <a:pt x="730052" y="135553"/>
                      <a:pt x="607230" y="165612"/>
                      <a:pt x="485665" y="160811"/>
                    </a:cubicBezTo>
                    <a:cubicBezTo>
                      <a:pt x="480405" y="160583"/>
                      <a:pt x="475144" y="160354"/>
                      <a:pt x="469769" y="160011"/>
                    </a:cubicBezTo>
                    <a:cubicBezTo>
                      <a:pt x="468282" y="160011"/>
                      <a:pt x="466796" y="159783"/>
                      <a:pt x="465195" y="159668"/>
                    </a:cubicBezTo>
                    <a:cubicBezTo>
                      <a:pt x="462564" y="159440"/>
                      <a:pt x="459934" y="159326"/>
                      <a:pt x="457304" y="159097"/>
                    </a:cubicBezTo>
                    <a:cubicBezTo>
                      <a:pt x="448498" y="158297"/>
                      <a:pt x="439693" y="157497"/>
                      <a:pt x="431001" y="156354"/>
                    </a:cubicBezTo>
                    <a:cubicBezTo>
                      <a:pt x="427570" y="155897"/>
                      <a:pt x="424025" y="155440"/>
                      <a:pt x="420594" y="154982"/>
                    </a:cubicBezTo>
                    <a:cubicBezTo>
                      <a:pt x="412361" y="153840"/>
                      <a:pt x="404241" y="152468"/>
                      <a:pt x="396007" y="150982"/>
                    </a:cubicBezTo>
                    <a:cubicBezTo>
                      <a:pt x="388802" y="149611"/>
                      <a:pt x="381483" y="148239"/>
                      <a:pt x="374164" y="146525"/>
                    </a:cubicBezTo>
                    <a:cubicBezTo>
                      <a:pt x="370391" y="145725"/>
                      <a:pt x="366617" y="144925"/>
                      <a:pt x="362843" y="143896"/>
                    </a:cubicBezTo>
                    <a:cubicBezTo>
                      <a:pt x="359069" y="142982"/>
                      <a:pt x="355295" y="142067"/>
                      <a:pt x="351521" y="141039"/>
                    </a:cubicBezTo>
                    <a:cubicBezTo>
                      <a:pt x="351178" y="141039"/>
                      <a:pt x="350721" y="140924"/>
                      <a:pt x="350378" y="140696"/>
                    </a:cubicBezTo>
                    <a:cubicBezTo>
                      <a:pt x="343516" y="138981"/>
                      <a:pt x="336654" y="137038"/>
                      <a:pt x="329678" y="134981"/>
                    </a:cubicBezTo>
                    <a:cubicBezTo>
                      <a:pt x="328878" y="134867"/>
                      <a:pt x="328192" y="134638"/>
                      <a:pt x="327391" y="134295"/>
                    </a:cubicBezTo>
                    <a:cubicBezTo>
                      <a:pt x="316413" y="131095"/>
                      <a:pt x="305549" y="127552"/>
                      <a:pt x="294570" y="123666"/>
                    </a:cubicBezTo>
                    <a:cubicBezTo>
                      <a:pt x="290796" y="122409"/>
                      <a:pt x="287022" y="121037"/>
                      <a:pt x="283248" y="119551"/>
                    </a:cubicBezTo>
                    <a:cubicBezTo>
                      <a:pt x="279818" y="118294"/>
                      <a:pt x="276501" y="117037"/>
                      <a:pt x="273070" y="115665"/>
                    </a:cubicBezTo>
                    <a:cubicBezTo>
                      <a:pt x="265065" y="112579"/>
                      <a:pt x="257060" y="109265"/>
                      <a:pt x="248940" y="105836"/>
                    </a:cubicBezTo>
                    <a:cubicBezTo>
                      <a:pt x="245167" y="104236"/>
                      <a:pt x="241393" y="102636"/>
                      <a:pt x="237619" y="100922"/>
                    </a:cubicBezTo>
                    <a:cubicBezTo>
                      <a:pt x="230071" y="97493"/>
                      <a:pt x="222409" y="94064"/>
                      <a:pt x="214861" y="90292"/>
                    </a:cubicBezTo>
                    <a:cubicBezTo>
                      <a:pt x="211087" y="88463"/>
                      <a:pt x="207313" y="86520"/>
                      <a:pt x="203425" y="84577"/>
                    </a:cubicBezTo>
                    <a:cubicBezTo>
                      <a:pt x="200566" y="83206"/>
                      <a:pt x="197707" y="81720"/>
                      <a:pt x="194848" y="80120"/>
                    </a:cubicBezTo>
                    <a:cubicBezTo>
                      <a:pt x="190045" y="77720"/>
                      <a:pt x="185356" y="75205"/>
                      <a:pt x="180553" y="72577"/>
                    </a:cubicBezTo>
                    <a:cubicBezTo>
                      <a:pt x="176779" y="70519"/>
                      <a:pt x="173005" y="68462"/>
                      <a:pt x="169117" y="66290"/>
                    </a:cubicBezTo>
                    <a:cubicBezTo>
                      <a:pt x="161569" y="62061"/>
                      <a:pt x="154022" y="57604"/>
                      <a:pt x="146474" y="53032"/>
                    </a:cubicBezTo>
                    <a:cubicBezTo>
                      <a:pt x="146474" y="53032"/>
                      <a:pt x="146360" y="53032"/>
                      <a:pt x="146245" y="52918"/>
                    </a:cubicBezTo>
                    <a:lnTo>
                      <a:pt x="146245" y="52918"/>
                    </a:lnTo>
                    <a:cubicBezTo>
                      <a:pt x="145445" y="52461"/>
                      <a:pt x="144644" y="52004"/>
                      <a:pt x="143844" y="51432"/>
                    </a:cubicBezTo>
                    <a:cubicBezTo>
                      <a:pt x="143729" y="51432"/>
                      <a:pt x="143729" y="51318"/>
                      <a:pt x="143615" y="51318"/>
                    </a:cubicBezTo>
                    <a:cubicBezTo>
                      <a:pt x="143501" y="51318"/>
                      <a:pt x="143386" y="51204"/>
                      <a:pt x="143272" y="51204"/>
                    </a:cubicBezTo>
                    <a:cubicBezTo>
                      <a:pt x="142814" y="50975"/>
                      <a:pt x="142243" y="50747"/>
                      <a:pt x="141671" y="50518"/>
                    </a:cubicBezTo>
                    <a:cubicBezTo>
                      <a:pt x="141328" y="50289"/>
                      <a:pt x="140870" y="50175"/>
                      <a:pt x="140413" y="50175"/>
                    </a:cubicBezTo>
                    <a:cubicBezTo>
                      <a:pt x="139955" y="50061"/>
                      <a:pt x="139498" y="49832"/>
                      <a:pt x="139041" y="49832"/>
                    </a:cubicBezTo>
                    <a:cubicBezTo>
                      <a:pt x="137554" y="49489"/>
                      <a:pt x="136067" y="49489"/>
                      <a:pt x="134581" y="49603"/>
                    </a:cubicBezTo>
                    <a:cubicBezTo>
                      <a:pt x="134123" y="49603"/>
                      <a:pt x="133551" y="49718"/>
                      <a:pt x="133094" y="49832"/>
                    </a:cubicBezTo>
                    <a:lnTo>
                      <a:pt x="133094" y="49832"/>
                    </a:lnTo>
                    <a:cubicBezTo>
                      <a:pt x="125203" y="44575"/>
                      <a:pt x="117312" y="39431"/>
                      <a:pt x="109193" y="34402"/>
                    </a:cubicBezTo>
                    <a:cubicBezTo>
                      <a:pt x="107477" y="33374"/>
                      <a:pt x="105876" y="32345"/>
                      <a:pt x="104161" y="31431"/>
                    </a:cubicBezTo>
                    <a:cubicBezTo>
                      <a:pt x="100158" y="28916"/>
                      <a:pt x="96041" y="26516"/>
                      <a:pt x="91924" y="24230"/>
                    </a:cubicBezTo>
                    <a:cubicBezTo>
                      <a:pt x="90209" y="23202"/>
                      <a:pt x="88379" y="22287"/>
                      <a:pt x="86549" y="21259"/>
                    </a:cubicBezTo>
                    <a:cubicBezTo>
                      <a:pt x="75914" y="15544"/>
                      <a:pt x="64935" y="10286"/>
                      <a:pt x="53614" y="5943"/>
                    </a:cubicBezTo>
                    <a:cubicBezTo>
                      <a:pt x="46295" y="1829"/>
                      <a:pt x="39548" y="0"/>
                      <a:pt x="33601" y="0"/>
                    </a:cubicBezTo>
                    <a:cubicBezTo>
                      <a:pt x="32572" y="0"/>
                      <a:pt x="31657" y="0"/>
                      <a:pt x="30742" y="114"/>
                    </a:cubicBezTo>
                    <a:cubicBezTo>
                      <a:pt x="29941" y="229"/>
                      <a:pt x="29026" y="343"/>
                      <a:pt x="28226" y="457"/>
                    </a:cubicBezTo>
                    <a:cubicBezTo>
                      <a:pt x="27654" y="572"/>
                      <a:pt x="26968" y="800"/>
                      <a:pt x="26396" y="914"/>
                    </a:cubicBezTo>
                    <a:cubicBezTo>
                      <a:pt x="25939" y="1029"/>
                      <a:pt x="25367" y="1143"/>
                      <a:pt x="24909" y="1371"/>
                    </a:cubicBezTo>
                    <a:cubicBezTo>
                      <a:pt x="24338" y="1486"/>
                      <a:pt x="23766" y="1714"/>
                      <a:pt x="23308" y="1943"/>
                    </a:cubicBezTo>
                    <a:cubicBezTo>
                      <a:pt x="22394" y="2286"/>
                      <a:pt x="21479" y="2743"/>
                      <a:pt x="20678" y="3200"/>
                    </a:cubicBezTo>
                    <a:cubicBezTo>
                      <a:pt x="19878" y="3543"/>
                      <a:pt x="19191" y="4000"/>
                      <a:pt x="18505" y="4457"/>
                    </a:cubicBezTo>
                    <a:cubicBezTo>
                      <a:pt x="18391" y="4457"/>
                      <a:pt x="18391" y="4572"/>
                      <a:pt x="18277" y="4572"/>
                    </a:cubicBezTo>
                    <a:cubicBezTo>
                      <a:pt x="17133" y="5372"/>
                      <a:pt x="15989" y="6400"/>
                      <a:pt x="15075" y="7315"/>
                    </a:cubicBezTo>
                    <a:cubicBezTo>
                      <a:pt x="14846" y="7543"/>
                      <a:pt x="14731" y="7658"/>
                      <a:pt x="14617" y="7772"/>
                    </a:cubicBezTo>
                    <a:cubicBezTo>
                      <a:pt x="14160" y="8229"/>
                      <a:pt x="13588" y="8801"/>
                      <a:pt x="13245" y="9372"/>
                    </a:cubicBezTo>
                    <a:cubicBezTo>
                      <a:pt x="12787" y="9944"/>
                      <a:pt x="12444" y="10515"/>
                      <a:pt x="11987" y="10972"/>
                    </a:cubicBezTo>
                    <a:cubicBezTo>
                      <a:pt x="11872" y="11201"/>
                      <a:pt x="11644" y="11315"/>
                      <a:pt x="11644" y="11658"/>
                    </a:cubicBezTo>
                    <a:cubicBezTo>
                      <a:pt x="11301" y="12115"/>
                      <a:pt x="10958" y="12687"/>
                      <a:pt x="10729" y="13258"/>
                    </a:cubicBezTo>
                    <a:cubicBezTo>
                      <a:pt x="10729" y="13258"/>
                      <a:pt x="10729" y="13372"/>
                      <a:pt x="10615" y="13372"/>
                    </a:cubicBezTo>
                    <a:cubicBezTo>
                      <a:pt x="10271" y="14058"/>
                      <a:pt x="9928" y="14744"/>
                      <a:pt x="9700" y="15544"/>
                    </a:cubicBezTo>
                    <a:cubicBezTo>
                      <a:pt x="9357" y="16230"/>
                      <a:pt x="9128" y="17030"/>
                      <a:pt x="8899" y="17830"/>
                    </a:cubicBezTo>
                    <a:cubicBezTo>
                      <a:pt x="8670" y="18516"/>
                      <a:pt x="8556" y="19316"/>
                      <a:pt x="8327" y="20001"/>
                    </a:cubicBezTo>
                    <a:cubicBezTo>
                      <a:pt x="7069" y="21259"/>
                      <a:pt x="5811" y="22630"/>
                      <a:pt x="4782" y="24116"/>
                    </a:cubicBezTo>
                    <a:cubicBezTo>
                      <a:pt x="3867" y="25487"/>
                      <a:pt x="2952" y="26973"/>
                      <a:pt x="2266" y="28573"/>
                    </a:cubicBezTo>
                    <a:cubicBezTo>
                      <a:pt x="2266" y="28573"/>
                      <a:pt x="2152" y="28688"/>
                      <a:pt x="2152" y="28802"/>
                    </a:cubicBezTo>
                    <a:cubicBezTo>
                      <a:pt x="93" y="33488"/>
                      <a:pt x="-593" y="38631"/>
                      <a:pt x="551" y="43889"/>
                    </a:cubicBezTo>
                    <a:cubicBezTo>
                      <a:pt x="665" y="44460"/>
                      <a:pt x="894" y="45032"/>
                      <a:pt x="1008" y="45603"/>
                    </a:cubicBezTo>
                    <a:cubicBezTo>
                      <a:pt x="8099" y="69948"/>
                      <a:pt x="15075" y="94407"/>
                      <a:pt x="23995" y="118066"/>
                    </a:cubicBezTo>
                    <a:cubicBezTo>
                      <a:pt x="51098" y="197386"/>
                      <a:pt x="93411" y="274648"/>
                      <a:pt x="158253" y="329166"/>
                    </a:cubicBezTo>
                    <a:cubicBezTo>
                      <a:pt x="176093" y="346196"/>
                      <a:pt x="195763" y="362654"/>
                      <a:pt x="216805" y="377970"/>
                    </a:cubicBezTo>
                    <a:cubicBezTo>
                      <a:pt x="217377" y="379227"/>
                      <a:pt x="218292" y="380484"/>
                      <a:pt x="219664" y="381513"/>
                    </a:cubicBezTo>
                    <a:cubicBezTo>
                      <a:pt x="220465" y="382313"/>
                      <a:pt x="221837" y="382541"/>
                      <a:pt x="222866" y="382313"/>
                    </a:cubicBezTo>
                    <a:cubicBezTo>
                      <a:pt x="295256" y="433517"/>
                      <a:pt x="383084" y="470776"/>
                      <a:pt x="468626" y="470891"/>
                    </a:cubicBezTo>
                    <a:cubicBezTo>
                      <a:pt x="593278" y="479577"/>
                      <a:pt x="705007" y="401171"/>
                      <a:pt x="776253" y="304479"/>
                    </a:cubicBezTo>
                    <a:cubicBezTo>
                      <a:pt x="826000" y="244132"/>
                      <a:pt x="876433" y="179556"/>
                      <a:pt x="902850" y="105493"/>
                    </a:cubicBezTo>
                    <a:cubicBezTo>
                      <a:pt x="907310" y="79434"/>
                      <a:pt x="879292" y="63547"/>
                      <a:pt x="857334" y="75548"/>
                    </a:cubicBezTo>
                    <a:close/>
                    <a:moveTo>
                      <a:pt x="589275" y="397743"/>
                    </a:moveTo>
                    <a:cubicBezTo>
                      <a:pt x="580012" y="401972"/>
                      <a:pt x="570520" y="405629"/>
                      <a:pt x="560914" y="408715"/>
                    </a:cubicBezTo>
                    <a:cubicBezTo>
                      <a:pt x="558627" y="409515"/>
                      <a:pt x="556225" y="410201"/>
                      <a:pt x="553938" y="410886"/>
                    </a:cubicBezTo>
                    <a:cubicBezTo>
                      <a:pt x="548449" y="412487"/>
                      <a:pt x="542959" y="413858"/>
                      <a:pt x="537356" y="415001"/>
                    </a:cubicBezTo>
                    <a:cubicBezTo>
                      <a:pt x="534954" y="415458"/>
                      <a:pt x="532438" y="416030"/>
                      <a:pt x="529922" y="416487"/>
                    </a:cubicBezTo>
                    <a:cubicBezTo>
                      <a:pt x="526949" y="417058"/>
                      <a:pt x="523976" y="417515"/>
                      <a:pt x="521002" y="417973"/>
                    </a:cubicBezTo>
                    <a:cubicBezTo>
                      <a:pt x="518601" y="418315"/>
                      <a:pt x="516199" y="418544"/>
                      <a:pt x="513798" y="418773"/>
                    </a:cubicBezTo>
                    <a:cubicBezTo>
                      <a:pt x="513340" y="418773"/>
                      <a:pt x="512768" y="418887"/>
                      <a:pt x="512311" y="418887"/>
                    </a:cubicBezTo>
                    <a:cubicBezTo>
                      <a:pt x="509795" y="419230"/>
                      <a:pt x="507279" y="419344"/>
                      <a:pt x="504763" y="419573"/>
                    </a:cubicBezTo>
                    <a:cubicBezTo>
                      <a:pt x="419337" y="428488"/>
                      <a:pt x="338255" y="395686"/>
                      <a:pt x="267009" y="351225"/>
                    </a:cubicBezTo>
                    <a:cubicBezTo>
                      <a:pt x="265866" y="350539"/>
                      <a:pt x="264722" y="349854"/>
                      <a:pt x="263579" y="349053"/>
                    </a:cubicBezTo>
                    <a:cubicBezTo>
                      <a:pt x="270669" y="343339"/>
                      <a:pt x="277873" y="337852"/>
                      <a:pt x="285421" y="332938"/>
                    </a:cubicBezTo>
                    <a:cubicBezTo>
                      <a:pt x="286565" y="332138"/>
                      <a:pt x="287708" y="331452"/>
                      <a:pt x="288852" y="330766"/>
                    </a:cubicBezTo>
                    <a:cubicBezTo>
                      <a:pt x="292283" y="328595"/>
                      <a:pt x="295942" y="326652"/>
                      <a:pt x="299487" y="324709"/>
                    </a:cubicBezTo>
                    <a:cubicBezTo>
                      <a:pt x="300631" y="324137"/>
                      <a:pt x="301775" y="323566"/>
                      <a:pt x="303033" y="322994"/>
                    </a:cubicBezTo>
                    <a:cubicBezTo>
                      <a:pt x="303147" y="322880"/>
                      <a:pt x="303261" y="322880"/>
                      <a:pt x="303376" y="322766"/>
                    </a:cubicBezTo>
                    <a:cubicBezTo>
                      <a:pt x="304519" y="322194"/>
                      <a:pt x="305663" y="321737"/>
                      <a:pt x="306921" y="321280"/>
                    </a:cubicBezTo>
                    <a:cubicBezTo>
                      <a:pt x="308179" y="320708"/>
                      <a:pt x="309437" y="320251"/>
                      <a:pt x="310695" y="319794"/>
                    </a:cubicBezTo>
                    <a:cubicBezTo>
                      <a:pt x="312067" y="319223"/>
                      <a:pt x="313554" y="318766"/>
                      <a:pt x="314926" y="318308"/>
                    </a:cubicBezTo>
                    <a:cubicBezTo>
                      <a:pt x="316070" y="317965"/>
                      <a:pt x="317213" y="317508"/>
                      <a:pt x="318471" y="317165"/>
                    </a:cubicBezTo>
                    <a:cubicBezTo>
                      <a:pt x="319272" y="316937"/>
                      <a:pt x="320187" y="316708"/>
                      <a:pt x="320987" y="316480"/>
                    </a:cubicBezTo>
                    <a:cubicBezTo>
                      <a:pt x="322131" y="316137"/>
                      <a:pt x="323274" y="315908"/>
                      <a:pt x="324418" y="315680"/>
                    </a:cubicBezTo>
                    <a:cubicBezTo>
                      <a:pt x="324532" y="315680"/>
                      <a:pt x="324761" y="315680"/>
                      <a:pt x="324875" y="315565"/>
                    </a:cubicBezTo>
                    <a:cubicBezTo>
                      <a:pt x="326248" y="315223"/>
                      <a:pt x="327734" y="314994"/>
                      <a:pt x="329107" y="314765"/>
                    </a:cubicBezTo>
                    <a:cubicBezTo>
                      <a:pt x="330936" y="314422"/>
                      <a:pt x="332881" y="314194"/>
                      <a:pt x="334825" y="313965"/>
                    </a:cubicBezTo>
                    <a:cubicBezTo>
                      <a:pt x="360327" y="315337"/>
                      <a:pt x="384457" y="326995"/>
                      <a:pt x="410416" y="326423"/>
                    </a:cubicBezTo>
                    <a:cubicBezTo>
                      <a:pt x="442323" y="327909"/>
                      <a:pt x="474115" y="318308"/>
                      <a:pt x="506021" y="322423"/>
                    </a:cubicBezTo>
                    <a:cubicBezTo>
                      <a:pt x="527750" y="327452"/>
                      <a:pt x="546619" y="339338"/>
                      <a:pt x="562286" y="354883"/>
                    </a:cubicBezTo>
                    <a:cubicBezTo>
                      <a:pt x="563201" y="355683"/>
                      <a:pt x="564002" y="356597"/>
                      <a:pt x="564917" y="357511"/>
                    </a:cubicBezTo>
                    <a:cubicBezTo>
                      <a:pt x="571664" y="364598"/>
                      <a:pt x="577839" y="372255"/>
                      <a:pt x="583328" y="380484"/>
                    </a:cubicBezTo>
                    <a:cubicBezTo>
                      <a:pt x="583786" y="381284"/>
                      <a:pt x="584358" y="381970"/>
                      <a:pt x="584815" y="382656"/>
                    </a:cubicBezTo>
                    <a:cubicBezTo>
                      <a:pt x="586416" y="385170"/>
                      <a:pt x="588017" y="387685"/>
                      <a:pt x="589504" y="390314"/>
                    </a:cubicBezTo>
                    <a:cubicBezTo>
                      <a:pt x="590190" y="391342"/>
                      <a:pt x="590762" y="392371"/>
                      <a:pt x="591334" y="393514"/>
                    </a:cubicBezTo>
                    <a:cubicBezTo>
                      <a:pt x="591791" y="394314"/>
                      <a:pt x="592248" y="395228"/>
                      <a:pt x="592820" y="396142"/>
                    </a:cubicBezTo>
                    <a:cubicBezTo>
                      <a:pt x="591677" y="396714"/>
                      <a:pt x="590533" y="397285"/>
                      <a:pt x="589275" y="3977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8"/>
          <p:cNvSpPr/>
          <p:nvPr/>
        </p:nvSpPr>
        <p:spPr>
          <a:xfrm>
            <a:off x="172898" y="987920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8"/>
          <p:cNvSpPr/>
          <p:nvPr/>
        </p:nvSpPr>
        <p:spPr>
          <a:xfrm>
            <a:off x="177790" y="991790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18"/>
          <p:cNvSpPr/>
          <p:nvPr/>
        </p:nvSpPr>
        <p:spPr>
          <a:xfrm>
            <a:off x="172898" y="1997021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18"/>
          <p:cNvSpPr/>
          <p:nvPr/>
        </p:nvSpPr>
        <p:spPr>
          <a:xfrm>
            <a:off x="177790" y="2000891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172898" y="3010448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18"/>
          <p:cNvSpPr/>
          <p:nvPr/>
        </p:nvSpPr>
        <p:spPr>
          <a:xfrm>
            <a:off x="177790" y="301431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8"/>
          <p:cNvSpPr/>
          <p:nvPr/>
        </p:nvSpPr>
        <p:spPr>
          <a:xfrm>
            <a:off x="8146418" y="3283598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8"/>
          <p:cNvSpPr/>
          <p:nvPr/>
        </p:nvSpPr>
        <p:spPr>
          <a:xfrm>
            <a:off x="8151310" y="3287468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8"/>
          <p:cNvSpPr/>
          <p:nvPr/>
        </p:nvSpPr>
        <p:spPr>
          <a:xfrm>
            <a:off x="8195519" y="3759045"/>
            <a:ext cx="388923" cy="434442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8"/>
          <p:cNvSpPr/>
          <p:nvPr/>
        </p:nvSpPr>
        <p:spPr>
          <a:xfrm>
            <a:off x="8200411" y="3762915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774939" y="622980"/>
                </a:moveTo>
                <a:cubicBezTo>
                  <a:pt x="772279" y="595958"/>
                  <a:pt x="761324" y="571161"/>
                  <a:pt x="749709" y="546954"/>
                </a:cubicBezTo>
                <a:cubicBezTo>
                  <a:pt x="734581" y="509419"/>
                  <a:pt x="721279" y="471345"/>
                  <a:pt x="715454" y="431064"/>
                </a:cubicBezTo>
                <a:cubicBezTo>
                  <a:pt x="709577" y="390609"/>
                  <a:pt x="711751" y="349981"/>
                  <a:pt x="723436" y="310586"/>
                </a:cubicBezTo>
                <a:cubicBezTo>
                  <a:pt x="733799" y="273781"/>
                  <a:pt x="746996" y="237166"/>
                  <a:pt x="745814" y="198362"/>
                </a:cubicBezTo>
                <a:cubicBezTo>
                  <a:pt x="745814" y="181055"/>
                  <a:pt x="739450" y="164303"/>
                  <a:pt x="731608" y="149097"/>
                </a:cubicBezTo>
                <a:cubicBezTo>
                  <a:pt x="723592" y="134344"/>
                  <a:pt x="712290" y="121519"/>
                  <a:pt x="700083" y="110085"/>
                </a:cubicBezTo>
                <a:cubicBezTo>
                  <a:pt x="689268" y="100197"/>
                  <a:pt x="677740" y="90483"/>
                  <a:pt x="670645" y="77415"/>
                </a:cubicBezTo>
                <a:cubicBezTo>
                  <a:pt x="658509" y="47074"/>
                  <a:pt x="657657" y="41305"/>
                  <a:pt x="628914" y="22677"/>
                </a:cubicBezTo>
                <a:cubicBezTo>
                  <a:pt x="624498" y="19271"/>
                  <a:pt x="618951" y="15222"/>
                  <a:pt x="613804" y="12685"/>
                </a:cubicBezTo>
                <a:cubicBezTo>
                  <a:pt x="611978" y="11642"/>
                  <a:pt x="610170" y="10478"/>
                  <a:pt x="608118" y="9922"/>
                </a:cubicBezTo>
                <a:cubicBezTo>
                  <a:pt x="605440" y="9157"/>
                  <a:pt x="602571" y="10929"/>
                  <a:pt x="602015" y="13640"/>
                </a:cubicBezTo>
                <a:cubicBezTo>
                  <a:pt x="545677" y="-1756"/>
                  <a:pt x="483620" y="-7300"/>
                  <a:pt x="428099" y="14057"/>
                </a:cubicBezTo>
                <a:cubicBezTo>
                  <a:pt x="400835" y="24849"/>
                  <a:pt x="377013" y="43043"/>
                  <a:pt x="355783" y="63010"/>
                </a:cubicBezTo>
                <a:cubicBezTo>
                  <a:pt x="329631" y="89858"/>
                  <a:pt x="310487" y="123396"/>
                  <a:pt x="298315" y="158725"/>
                </a:cubicBezTo>
                <a:cubicBezTo>
                  <a:pt x="289743" y="184078"/>
                  <a:pt x="299167" y="205574"/>
                  <a:pt x="276076" y="225158"/>
                </a:cubicBezTo>
                <a:cubicBezTo>
                  <a:pt x="258392" y="239252"/>
                  <a:pt x="237822" y="247680"/>
                  <a:pt x="217600" y="257845"/>
                </a:cubicBezTo>
                <a:cubicBezTo>
                  <a:pt x="196734" y="267281"/>
                  <a:pt x="176477" y="277708"/>
                  <a:pt x="155976" y="287943"/>
                </a:cubicBezTo>
                <a:cubicBezTo>
                  <a:pt x="131216" y="300507"/>
                  <a:pt x="106733" y="314148"/>
                  <a:pt x="84824" y="331300"/>
                </a:cubicBezTo>
                <a:cubicBezTo>
                  <a:pt x="65246" y="347496"/>
                  <a:pt x="47718" y="366368"/>
                  <a:pt x="32539" y="386717"/>
                </a:cubicBezTo>
                <a:cubicBezTo>
                  <a:pt x="6891" y="422549"/>
                  <a:pt x="-1959" y="468269"/>
                  <a:pt x="353" y="511712"/>
                </a:cubicBezTo>
                <a:cubicBezTo>
                  <a:pt x="2927" y="541532"/>
                  <a:pt x="11534" y="571734"/>
                  <a:pt x="28105" y="596862"/>
                </a:cubicBezTo>
                <a:cubicBezTo>
                  <a:pt x="50709" y="631148"/>
                  <a:pt x="84546" y="655424"/>
                  <a:pt x="121809" y="671707"/>
                </a:cubicBezTo>
                <a:cubicBezTo>
                  <a:pt x="155663" y="686130"/>
                  <a:pt x="192717" y="691274"/>
                  <a:pt x="229145" y="694575"/>
                </a:cubicBezTo>
                <a:cubicBezTo>
                  <a:pt x="260200" y="697356"/>
                  <a:pt x="291794" y="696504"/>
                  <a:pt x="322189" y="704289"/>
                </a:cubicBezTo>
                <a:cubicBezTo>
                  <a:pt x="345298" y="711171"/>
                  <a:pt x="369571" y="718382"/>
                  <a:pt x="388159" y="734422"/>
                </a:cubicBezTo>
                <a:cubicBezTo>
                  <a:pt x="412954" y="757221"/>
                  <a:pt x="429404" y="787232"/>
                  <a:pt x="451278" y="812568"/>
                </a:cubicBezTo>
                <a:cubicBezTo>
                  <a:pt x="484315" y="848366"/>
                  <a:pt x="532602" y="869010"/>
                  <a:pt x="581271" y="868715"/>
                </a:cubicBezTo>
                <a:cubicBezTo>
                  <a:pt x="600067" y="869723"/>
                  <a:pt x="618620" y="866160"/>
                  <a:pt x="636634" y="861069"/>
                </a:cubicBezTo>
                <a:cubicBezTo>
                  <a:pt x="648545" y="857854"/>
                  <a:pt x="660595" y="854482"/>
                  <a:pt x="671497" y="848574"/>
                </a:cubicBezTo>
                <a:cubicBezTo>
                  <a:pt x="692520" y="836897"/>
                  <a:pt x="708151" y="818077"/>
                  <a:pt x="724131" y="800543"/>
                </a:cubicBezTo>
                <a:cubicBezTo>
                  <a:pt x="737746" y="785025"/>
                  <a:pt x="751326" y="769107"/>
                  <a:pt x="759881" y="750131"/>
                </a:cubicBezTo>
                <a:cubicBezTo>
                  <a:pt x="778225" y="710702"/>
                  <a:pt x="781042" y="665590"/>
                  <a:pt x="774939" y="62298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8"/>
          <p:cNvSpPr/>
          <p:nvPr/>
        </p:nvSpPr>
        <p:spPr>
          <a:xfrm>
            <a:off x="8195519" y="4270699"/>
            <a:ext cx="388923" cy="434443"/>
          </a:xfrm>
          <a:custGeom>
            <a:avLst/>
            <a:gdLst/>
            <a:ahLst/>
            <a:cxnLst/>
            <a:rect l="l" t="t" r="r" b="b"/>
            <a:pathLst>
              <a:path w="777846" h="868885" extrusionOk="0">
                <a:moveTo>
                  <a:pt x="581271" y="868715"/>
                </a:moveTo>
                <a:cubicBezTo>
                  <a:pt x="532602" y="869010"/>
                  <a:pt x="484315" y="848366"/>
                  <a:pt x="451278" y="812568"/>
                </a:cubicBezTo>
                <a:cubicBezTo>
                  <a:pt x="429404" y="787232"/>
                  <a:pt x="412954" y="757221"/>
                  <a:pt x="388159" y="734422"/>
                </a:cubicBezTo>
                <a:cubicBezTo>
                  <a:pt x="369571" y="718382"/>
                  <a:pt x="345298" y="711171"/>
                  <a:pt x="322189" y="704289"/>
                </a:cubicBezTo>
                <a:cubicBezTo>
                  <a:pt x="291794" y="696504"/>
                  <a:pt x="260200" y="697356"/>
                  <a:pt x="229145" y="694575"/>
                </a:cubicBezTo>
                <a:cubicBezTo>
                  <a:pt x="192717" y="691274"/>
                  <a:pt x="155663" y="686130"/>
                  <a:pt x="121809" y="671707"/>
                </a:cubicBezTo>
                <a:cubicBezTo>
                  <a:pt x="84546" y="655424"/>
                  <a:pt x="50709" y="631148"/>
                  <a:pt x="28105" y="596862"/>
                </a:cubicBezTo>
                <a:cubicBezTo>
                  <a:pt x="11534" y="571734"/>
                  <a:pt x="2927" y="541532"/>
                  <a:pt x="353" y="511712"/>
                </a:cubicBezTo>
                <a:cubicBezTo>
                  <a:pt x="-1959" y="468269"/>
                  <a:pt x="6891" y="422549"/>
                  <a:pt x="32539" y="386717"/>
                </a:cubicBezTo>
                <a:cubicBezTo>
                  <a:pt x="47718" y="366368"/>
                  <a:pt x="65246" y="347496"/>
                  <a:pt x="84824" y="331300"/>
                </a:cubicBezTo>
                <a:cubicBezTo>
                  <a:pt x="106733" y="314148"/>
                  <a:pt x="131216" y="300507"/>
                  <a:pt x="155976" y="287943"/>
                </a:cubicBezTo>
                <a:cubicBezTo>
                  <a:pt x="176477" y="277708"/>
                  <a:pt x="196734" y="267281"/>
                  <a:pt x="217600" y="257845"/>
                </a:cubicBezTo>
                <a:cubicBezTo>
                  <a:pt x="237822" y="247680"/>
                  <a:pt x="258392" y="239252"/>
                  <a:pt x="276076" y="225158"/>
                </a:cubicBezTo>
                <a:cubicBezTo>
                  <a:pt x="299167" y="205574"/>
                  <a:pt x="289743" y="184078"/>
                  <a:pt x="298315" y="158725"/>
                </a:cubicBezTo>
                <a:cubicBezTo>
                  <a:pt x="310487" y="123396"/>
                  <a:pt x="329631" y="89858"/>
                  <a:pt x="355783" y="63010"/>
                </a:cubicBezTo>
                <a:cubicBezTo>
                  <a:pt x="377013" y="43043"/>
                  <a:pt x="400835" y="24849"/>
                  <a:pt x="428099" y="14057"/>
                </a:cubicBezTo>
                <a:cubicBezTo>
                  <a:pt x="483620" y="-7300"/>
                  <a:pt x="545677" y="-1756"/>
                  <a:pt x="602015" y="13640"/>
                </a:cubicBezTo>
                <a:cubicBezTo>
                  <a:pt x="602571" y="10929"/>
                  <a:pt x="605440" y="9157"/>
                  <a:pt x="608118" y="9922"/>
                </a:cubicBezTo>
                <a:cubicBezTo>
                  <a:pt x="610170" y="10478"/>
                  <a:pt x="611978" y="11642"/>
                  <a:pt x="613804" y="12685"/>
                </a:cubicBezTo>
                <a:cubicBezTo>
                  <a:pt x="618951" y="15222"/>
                  <a:pt x="624498" y="19271"/>
                  <a:pt x="628914" y="22677"/>
                </a:cubicBezTo>
                <a:cubicBezTo>
                  <a:pt x="657657" y="41305"/>
                  <a:pt x="658509" y="47074"/>
                  <a:pt x="670645" y="77415"/>
                </a:cubicBezTo>
                <a:cubicBezTo>
                  <a:pt x="677740" y="90483"/>
                  <a:pt x="689268" y="100197"/>
                  <a:pt x="700083" y="110085"/>
                </a:cubicBezTo>
                <a:cubicBezTo>
                  <a:pt x="712290" y="121519"/>
                  <a:pt x="723592" y="134344"/>
                  <a:pt x="731608" y="149097"/>
                </a:cubicBezTo>
                <a:cubicBezTo>
                  <a:pt x="739450" y="164303"/>
                  <a:pt x="745814" y="181055"/>
                  <a:pt x="745814" y="198362"/>
                </a:cubicBezTo>
                <a:cubicBezTo>
                  <a:pt x="746996" y="237166"/>
                  <a:pt x="733799" y="273781"/>
                  <a:pt x="723436" y="310586"/>
                </a:cubicBezTo>
                <a:cubicBezTo>
                  <a:pt x="711751" y="349981"/>
                  <a:pt x="709577" y="390609"/>
                  <a:pt x="715454" y="431064"/>
                </a:cubicBezTo>
                <a:cubicBezTo>
                  <a:pt x="721279" y="471345"/>
                  <a:pt x="734581" y="509419"/>
                  <a:pt x="749709" y="546954"/>
                </a:cubicBezTo>
                <a:cubicBezTo>
                  <a:pt x="761324" y="571161"/>
                  <a:pt x="772279" y="595958"/>
                  <a:pt x="774939" y="622980"/>
                </a:cubicBezTo>
                <a:cubicBezTo>
                  <a:pt x="781042" y="665590"/>
                  <a:pt x="778225" y="710702"/>
                  <a:pt x="759881" y="750131"/>
                </a:cubicBezTo>
                <a:cubicBezTo>
                  <a:pt x="751326" y="769107"/>
                  <a:pt x="737746" y="785025"/>
                  <a:pt x="724131" y="800543"/>
                </a:cubicBezTo>
                <a:cubicBezTo>
                  <a:pt x="708151" y="818077"/>
                  <a:pt x="692520" y="836897"/>
                  <a:pt x="671497" y="848574"/>
                </a:cubicBezTo>
                <a:cubicBezTo>
                  <a:pt x="660595" y="854482"/>
                  <a:pt x="648545" y="857854"/>
                  <a:pt x="636634" y="861069"/>
                </a:cubicBezTo>
                <a:cubicBezTo>
                  <a:pt x="618620" y="866160"/>
                  <a:pt x="600067" y="869723"/>
                  <a:pt x="581271" y="868715"/>
                </a:cubicBezTo>
                <a:close/>
                <a:moveTo>
                  <a:pt x="574298" y="858601"/>
                </a:moveTo>
                <a:cubicBezTo>
                  <a:pt x="594799" y="860217"/>
                  <a:pt x="615160" y="857193"/>
                  <a:pt x="634809" y="851337"/>
                </a:cubicBezTo>
                <a:cubicBezTo>
                  <a:pt x="662630" y="844994"/>
                  <a:pt x="681061" y="833404"/>
                  <a:pt x="700066" y="812203"/>
                </a:cubicBezTo>
                <a:cubicBezTo>
                  <a:pt x="739241" y="771227"/>
                  <a:pt x="761133" y="743250"/>
                  <a:pt x="766975" y="684861"/>
                </a:cubicBezTo>
                <a:cubicBezTo>
                  <a:pt x="769705" y="653130"/>
                  <a:pt x="766975" y="620461"/>
                  <a:pt x="757603" y="589980"/>
                </a:cubicBezTo>
                <a:cubicBezTo>
                  <a:pt x="751604" y="572586"/>
                  <a:pt x="742475" y="556512"/>
                  <a:pt x="735851" y="539377"/>
                </a:cubicBezTo>
                <a:cubicBezTo>
                  <a:pt x="729469" y="522504"/>
                  <a:pt x="723922" y="505283"/>
                  <a:pt x="718202" y="488166"/>
                </a:cubicBezTo>
                <a:cubicBezTo>
                  <a:pt x="703474" y="439492"/>
                  <a:pt x="697353" y="386890"/>
                  <a:pt x="707126" y="336652"/>
                </a:cubicBezTo>
                <a:cubicBezTo>
                  <a:pt x="713750" y="300716"/>
                  <a:pt x="728565" y="266725"/>
                  <a:pt x="733886" y="230546"/>
                </a:cubicBezTo>
                <a:cubicBezTo>
                  <a:pt x="735590" y="216783"/>
                  <a:pt x="736563" y="203941"/>
                  <a:pt x="735468" y="190386"/>
                </a:cubicBezTo>
                <a:cubicBezTo>
                  <a:pt x="731017" y="158864"/>
                  <a:pt x="711090" y="132189"/>
                  <a:pt x="687460" y="111875"/>
                </a:cubicBezTo>
                <a:cubicBezTo>
                  <a:pt x="678696" y="104368"/>
                  <a:pt x="670732" y="95783"/>
                  <a:pt x="664281" y="86191"/>
                </a:cubicBezTo>
                <a:cubicBezTo>
                  <a:pt x="657657" y="75504"/>
                  <a:pt x="655466" y="62679"/>
                  <a:pt x="648684" y="52062"/>
                </a:cubicBezTo>
                <a:cubicBezTo>
                  <a:pt x="643016" y="43582"/>
                  <a:pt x="633470" y="38125"/>
                  <a:pt x="625506" y="32234"/>
                </a:cubicBezTo>
                <a:cubicBezTo>
                  <a:pt x="620342" y="28724"/>
                  <a:pt x="615421" y="24397"/>
                  <a:pt x="609666" y="21773"/>
                </a:cubicBezTo>
                <a:cubicBezTo>
                  <a:pt x="575255" y="11451"/>
                  <a:pt x="539105" y="7158"/>
                  <a:pt x="503251" y="7784"/>
                </a:cubicBezTo>
                <a:cubicBezTo>
                  <a:pt x="475221" y="8531"/>
                  <a:pt x="447331" y="14248"/>
                  <a:pt x="421822" y="26030"/>
                </a:cubicBezTo>
                <a:cubicBezTo>
                  <a:pt x="385516" y="44902"/>
                  <a:pt x="353226" y="72776"/>
                  <a:pt x="332378" y="108243"/>
                </a:cubicBezTo>
                <a:cubicBezTo>
                  <a:pt x="322137" y="126003"/>
                  <a:pt x="312260" y="144388"/>
                  <a:pt x="306679" y="164198"/>
                </a:cubicBezTo>
                <a:cubicBezTo>
                  <a:pt x="303392" y="175007"/>
                  <a:pt x="303114" y="186424"/>
                  <a:pt x="302106" y="197389"/>
                </a:cubicBezTo>
                <a:cubicBezTo>
                  <a:pt x="299497" y="220588"/>
                  <a:pt x="280440" y="236767"/>
                  <a:pt x="260861" y="246863"/>
                </a:cubicBezTo>
                <a:cubicBezTo>
                  <a:pt x="212940" y="272703"/>
                  <a:pt x="161836" y="292635"/>
                  <a:pt x="115706" y="321777"/>
                </a:cubicBezTo>
                <a:cubicBezTo>
                  <a:pt x="95709" y="333681"/>
                  <a:pt x="78095" y="348973"/>
                  <a:pt x="62481" y="366159"/>
                </a:cubicBezTo>
                <a:cubicBezTo>
                  <a:pt x="47301" y="382459"/>
                  <a:pt x="33025" y="400132"/>
                  <a:pt x="24644" y="420967"/>
                </a:cubicBezTo>
                <a:cubicBezTo>
                  <a:pt x="2788" y="474212"/>
                  <a:pt x="4405" y="538300"/>
                  <a:pt x="34138" y="588208"/>
                </a:cubicBezTo>
                <a:cubicBezTo>
                  <a:pt x="57838" y="625291"/>
                  <a:pt x="93797" y="650054"/>
                  <a:pt x="134154" y="666163"/>
                </a:cubicBezTo>
                <a:cubicBezTo>
                  <a:pt x="170043" y="679005"/>
                  <a:pt x="208906" y="683488"/>
                  <a:pt x="246672" y="685973"/>
                </a:cubicBezTo>
                <a:cubicBezTo>
                  <a:pt x="276493" y="687590"/>
                  <a:pt x="306818" y="688545"/>
                  <a:pt x="335473" y="697825"/>
                </a:cubicBezTo>
                <a:cubicBezTo>
                  <a:pt x="354444" y="704289"/>
                  <a:pt x="374005" y="710649"/>
                  <a:pt x="390002" y="723126"/>
                </a:cubicBezTo>
                <a:cubicBezTo>
                  <a:pt x="417945" y="745978"/>
                  <a:pt x="435176" y="778682"/>
                  <a:pt x="458459" y="805774"/>
                </a:cubicBezTo>
                <a:cubicBezTo>
                  <a:pt x="488036" y="837713"/>
                  <a:pt x="530689" y="857437"/>
                  <a:pt x="574298" y="85860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18"/>
          <p:cNvSpPr/>
          <p:nvPr/>
        </p:nvSpPr>
        <p:spPr>
          <a:xfrm>
            <a:off x="8200411" y="4274569"/>
            <a:ext cx="379098" cy="425653"/>
          </a:xfrm>
          <a:custGeom>
            <a:avLst/>
            <a:gdLst/>
            <a:ahLst/>
            <a:cxnLst/>
            <a:rect l="l" t="t" r="r" b="b"/>
            <a:pathLst>
              <a:path w="758196" h="851305" extrusionOk="0">
                <a:moveTo>
                  <a:pt x="747818" y="582259"/>
                </a:moveTo>
                <a:cubicBezTo>
                  <a:pt x="757190" y="612739"/>
                  <a:pt x="759920" y="645409"/>
                  <a:pt x="757190" y="677140"/>
                </a:cubicBezTo>
                <a:cubicBezTo>
                  <a:pt x="751348" y="735528"/>
                  <a:pt x="729456" y="763506"/>
                  <a:pt x="690281" y="804482"/>
                </a:cubicBezTo>
                <a:cubicBezTo>
                  <a:pt x="671276" y="825682"/>
                  <a:pt x="652844" y="837273"/>
                  <a:pt x="625024" y="843616"/>
                </a:cubicBezTo>
                <a:cubicBezTo>
                  <a:pt x="605375" y="849472"/>
                  <a:pt x="585014" y="852478"/>
                  <a:pt x="564513" y="850879"/>
                </a:cubicBezTo>
                <a:cubicBezTo>
                  <a:pt x="520886" y="849698"/>
                  <a:pt x="478251" y="829992"/>
                  <a:pt x="448639" y="798052"/>
                </a:cubicBezTo>
                <a:cubicBezTo>
                  <a:pt x="425356" y="770961"/>
                  <a:pt x="408125" y="738256"/>
                  <a:pt x="380182" y="715405"/>
                </a:cubicBezTo>
                <a:cubicBezTo>
                  <a:pt x="364185" y="702928"/>
                  <a:pt x="344624" y="696568"/>
                  <a:pt x="325653" y="690103"/>
                </a:cubicBezTo>
                <a:cubicBezTo>
                  <a:pt x="297015" y="680824"/>
                  <a:pt x="266673" y="679868"/>
                  <a:pt x="236853" y="678252"/>
                </a:cubicBezTo>
                <a:cubicBezTo>
                  <a:pt x="199068" y="675767"/>
                  <a:pt x="160223" y="671284"/>
                  <a:pt x="124334" y="658442"/>
                </a:cubicBezTo>
                <a:cubicBezTo>
                  <a:pt x="83977" y="642315"/>
                  <a:pt x="48001" y="617570"/>
                  <a:pt x="24318" y="580486"/>
                </a:cubicBezTo>
                <a:cubicBezTo>
                  <a:pt x="-5415" y="530561"/>
                  <a:pt x="-7032" y="466490"/>
                  <a:pt x="14825" y="413246"/>
                </a:cubicBezTo>
                <a:cubicBezTo>
                  <a:pt x="23206" y="392410"/>
                  <a:pt x="37499" y="374738"/>
                  <a:pt x="52661" y="358437"/>
                </a:cubicBezTo>
                <a:cubicBezTo>
                  <a:pt x="68275" y="341251"/>
                  <a:pt x="85889" y="325959"/>
                  <a:pt x="105886" y="314055"/>
                </a:cubicBezTo>
                <a:cubicBezTo>
                  <a:pt x="152016" y="284931"/>
                  <a:pt x="203137" y="264999"/>
                  <a:pt x="251041" y="239141"/>
                </a:cubicBezTo>
                <a:cubicBezTo>
                  <a:pt x="270620" y="229045"/>
                  <a:pt x="289677" y="212867"/>
                  <a:pt x="292286" y="189668"/>
                </a:cubicBezTo>
                <a:cubicBezTo>
                  <a:pt x="293294" y="178703"/>
                  <a:pt x="293572" y="167286"/>
                  <a:pt x="296859" y="156477"/>
                </a:cubicBezTo>
                <a:cubicBezTo>
                  <a:pt x="302440" y="136667"/>
                  <a:pt x="312317" y="118281"/>
                  <a:pt x="322558" y="100522"/>
                </a:cubicBezTo>
                <a:cubicBezTo>
                  <a:pt x="343389" y="65054"/>
                  <a:pt x="375696" y="37181"/>
                  <a:pt x="412002" y="18309"/>
                </a:cubicBezTo>
                <a:cubicBezTo>
                  <a:pt x="437528" y="6527"/>
                  <a:pt x="465401" y="810"/>
                  <a:pt x="493431" y="63"/>
                </a:cubicBezTo>
                <a:cubicBezTo>
                  <a:pt x="529285" y="-580"/>
                  <a:pt x="565435" y="3712"/>
                  <a:pt x="599846" y="14051"/>
                </a:cubicBezTo>
                <a:cubicBezTo>
                  <a:pt x="605601" y="16675"/>
                  <a:pt x="610522" y="21002"/>
                  <a:pt x="615686" y="24513"/>
                </a:cubicBezTo>
                <a:cubicBezTo>
                  <a:pt x="623650" y="30386"/>
                  <a:pt x="633196" y="35860"/>
                  <a:pt x="638864" y="44323"/>
                </a:cubicBezTo>
                <a:cubicBezTo>
                  <a:pt x="645646" y="54940"/>
                  <a:pt x="647837" y="67765"/>
                  <a:pt x="654461" y="78470"/>
                </a:cubicBezTo>
                <a:cubicBezTo>
                  <a:pt x="660930" y="88045"/>
                  <a:pt x="668876" y="96646"/>
                  <a:pt x="677640" y="104153"/>
                </a:cubicBezTo>
                <a:cubicBezTo>
                  <a:pt x="701253" y="124468"/>
                  <a:pt x="721197" y="151142"/>
                  <a:pt x="725648" y="182665"/>
                </a:cubicBezTo>
                <a:cubicBezTo>
                  <a:pt x="726744" y="196219"/>
                  <a:pt x="725770" y="209061"/>
                  <a:pt x="724066" y="222824"/>
                </a:cubicBezTo>
                <a:cubicBezTo>
                  <a:pt x="718745" y="259004"/>
                  <a:pt x="703931" y="292994"/>
                  <a:pt x="697306" y="328931"/>
                </a:cubicBezTo>
                <a:cubicBezTo>
                  <a:pt x="687534" y="379169"/>
                  <a:pt x="693654" y="431770"/>
                  <a:pt x="708382" y="480445"/>
                </a:cubicBezTo>
                <a:cubicBezTo>
                  <a:pt x="714085" y="497561"/>
                  <a:pt x="719632" y="514782"/>
                  <a:pt x="726031" y="531656"/>
                </a:cubicBezTo>
                <a:cubicBezTo>
                  <a:pt x="732690" y="548790"/>
                  <a:pt x="741819" y="564864"/>
                  <a:pt x="747818" y="5822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18"/>
          <p:cNvSpPr/>
          <p:nvPr/>
        </p:nvSpPr>
        <p:spPr>
          <a:xfrm>
            <a:off x="8063484" y="-225699"/>
            <a:ext cx="1295490" cy="2311106"/>
          </a:xfrm>
          <a:custGeom>
            <a:avLst/>
            <a:gdLst/>
            <a:ahLst/>
            <a:cxnLst/>
            <a:rect l="l" t="t" r="r" b="b"/>
            <a:pathLst>
              <a:path w="2590980" h="4622213" extrusionOk="0">
                <a:moveTo>
                  <a:pt x="2582387" y="2612365"/>
                </a:moveTo>
                <a:cubicBezTo>
                  <a:pt x="2570462" y="2430067"/>
                  <a:pt x="2532283" y="2254332"/>
                  <a:pt x="2494011" y="2075639"/>
                </a:cubicBezTo>
                <a:cubicBezTo>
                  <a:pt x="2463228" y="1925974"/>
                  <a:pt x="2408409" y="1782964"/>
                  <a:pt x="2346934" y="1643559"/>
                </a:cubicBezTo>
                <a:cubicBezTo>
                  <a:pt x="2307368" y="1546494"/>
                  <a:pt x="2261794" y="1451555"/>
                  <a:pt x="2201613" y="1365490"/>
                </a:cubicBezTo>
                <a:cubicBezTo>
                  <a:pt x="2122389" y="1240692"/>
                  <a:pt x="2022458" y="1131516"/>
                  <a:pt x="1914114" y="1031585"/>
                </a:cubicBezTo>
                <a:cubicBezTo>
                  <a:pt x="1807435" y="933688"/>
                  <a:pt x="1696226" y="840320"/>
                  <a:pt x="1576512" y="758415"/>
                </a:cubicBezTo>
                <a:cubicBezTo>
                  <a:pt x="1366850" y="618179"/>
                  <a:pt x="1146558" y="492179"/>
                  <a:pt x="914340" y="392895"/>
                </a:cubicBezTo>
                <a:cubicBezTo>
                  <a:pt x="799526" y="342975"/>
                  <a:pt x="686930" y="288341"/>
                  <a:pt x="572300" y="237960"/>
                </a:cubicBezTo>
                <a:cubicBezTo>
                  <a:pt x="459150" y="187671"/>
                  <a:pt x="343226" y="143483"/>
                  <a:pt x="230722" y="91714"/>
                </a:cubicBezTo>
                <a:cubicBezTo>
                  <a:pt x="175903" y="64998"/>
                  <a:pt x="118866" y="43552"/>
                  <a:pt x="62568" y="20441"/>
                </a:cubicBezTo>
                <a:cubicBezTo>
                  <a:pt x="45743" y="14339"/>
                  <a:pt x="30120" y="2137"/>
                  <a:pt x="12279" y="11"/>
                </a:cubicBezTo>
                <a:cubicBezTo>
                  <a:pt x="4606" y="-359"/>
                  <a:pt x="-478" y="8885"/>
                  <a:pt x="3034" y="15264"/>
                </a:cubicBezTo>
                <a:cubicBezTo>
                  <a:pt x="2757" y="15356"/>
                  <a:pt x="2572" y="15449"/>
                  <a:pt x="2387" y="15634"/>
                </a:cubicBezTo>
                <a:cubicBezTo>
                  <a:pt x="-2050" y="20533"/>
                  <a:pt x="816" y="27929"/>
                  <a:pt x="2110" y="33753"/>
                </a:cubicBezTo>
                <a:cubicBezTo>
                  <a:pt x="30120" y="128877"/>
                  <a:pt x="68669" y="220950"/>
                  <a:pt x="90116" y="318108"/>
                </a:cubicBezTo>
                <a:cubicBezTo>
                  <a:pt x="111470" y="407316"/>
                  <a:pt x="128018" y="497448"/>
                  <a:pt x="139388" y="588505"/>
                </a:cubicBezTo>
                <a:cubicBezTo>
                  <a:pt x="155751" y="709883"/>
                  <a:pt x="174239" y="831168"/>
                  <a:pt x="184131" y="953286"/>
                </a:cubicBezTo>
                <a:cubicBezTo>
                  <a:pt x="193560" y="1079841"/>
                  <a:pt x="192173" y="1211018"/>
                  <a:pt x="200216" y="1338219"/>
                </a:cubicBezTo>
                <a:cubicBezTo>
                  <a:pt x="207796" y="1462001"/>
                  <a:pt x="219999" y="1585413"/>
                  <a:pt x="234882" y="1708547"/>
                </a:cubicBezTo>
                <a:cubicBezTo>
                  <a:pt x="254480" y="1874206"/>
                  <a:pt x="288962" y="2037830"/>
                  <a:pt x="330931" y="2199144"/>
                </a:cubicBezTo>
                <a:cubicBezTo>
                  <a:pt x="372808" y="2360919"/>
                  <a:pt x="421155" y="2520939"/>
                  <a:pt x="487437" y="2674487"/>
                </a:cubicBezTo>
                <a:cubicBezTo>
                  <a:pt x="564350" y="2867878"/>
                  <a:pt x="663634" y="3056462"/>
                  <a:pt x="817367" y="3200027"/>
                </a:cubicBezTo>
                <a:cubicBezTo>
                  <a:pt x="903524" y="3289512"/>
                  <a:pt x="1005767" y="3360693"/>
                  <a:pt x="1102740" y="3437698"/>
                </a:cubicBezTo>
                <a:cubicBezTo>
                  <a:pt x="1178913" y="3487618"/>
                  <a:pt x="1251389" y="3538647"/>
                  <a:pt x="1325436" y="3591709"/>
                </a:cubicBezTo>
                <a:cubicBezTo>
                  <a:pt x="1442746" y="3674446"/>
                  <a:pt x="1572074" y="3736475"/>
                  <a:pt x="1698167" y="3804328"/>
                </a:cubicBezTo>
                <a:cubicBezTo>
                  <a:pt x="1751322" y="3832431"/>
                  <a:pt x="1796712" y="3872274"/>
                  <a:pt x="1845614" y="3907125"/>
                </a:cubicBezTo>
                <a:cubicBezTo>
                  <a:pt x="1873717" y="3927278"/>
                  <a:pt x="1905332" y="3941422"/>
                  <a:pt x="1934545" y="3959633"/>
                </a:cubicBezTo>
                <a:cubicBezTo>
                  <a:pt x="1941200" y="3963978"/>
                  <a:pt x="1948781" y="3963423"/>
                  <a:pt x="1954974" y="3960188"/>
                </a:cubicBezTo>
                <a:cubicBezTo>
                  <a:pt x="1961261" y="3984223"/>
                  <a:pt x="1967824" y="4008258"/>
                  <a:pt x="1974665" y="4032201"/>
                </a:cubicBezTo>
                <a:cubicBezTo>
                  <a:pt x="2000919" y="4137864"/>
                  <a:pt x="2036972" y="4240568"/>
                  <a:pt x="2062763" y="4346323"/>
                </a:cubicBezTo>
                <a:cubicBezTo>
                  <a:pt x="2078571" y="4407613"/>
                  <a:pt x="2091883" y="4468533"/>
                  <a:pt x="2102884" y="4531025"/>
                </a:cubicBezTo>
                <a:cubicBezTo>
                  <a:pt x="2112128" y="4578633"/>
                  <a:pt x="2114069" y="4618846"/>
                  <a:pt x="2173326" y="4622081"/>
                </a:cubicBezTo>
                <a:cubicBezTo>
                  <a:pt x="2246171" y="4624393"/>
                  <a:pt x="2318277" y="4596105"/>
                  <a:pt x="2382617" y="4564304"/>
                </a:cubicBezTo>
                <a:cubicBezTo>
                  <a:pt x="2436881" y="4542395"/>
                  <a:pt x="2414418" y="4478887"/>
                  <a:pt x="2403417" y="4435624"/>
                </a:cubicBezTo>
                <a:cubicBezTo>
                  <a:pt x="2394080" y="4397352"/>
                  <a:pt x="2383079" y="4359543"/>
                  <a:pt x="2371431" y="4321918"/>
                </a:cubicBezTo>
                <a:cubicBezTo>
                  <a:pt x="2342589" y="4220046"/>
                  <a:pt x="2311251" y="4119005"/>
                  <a:pt x="2281484" y="4017410"/>
                </a:cubicBezTo>
                <a:cubicBezTo>
                  <a:pt x="2269929" y="3988013"/>
                  <a:pt x="2258188" y="3958709"/>
                  <a:pt x="2246356" y="3929404"/>
                </a:cubicBezTo>
                <a:cubicBezTo>
                  <a:pt x="2255877" y="3932732"/>
                  <a:pt x="2267710" y="3928665"/>
                  <a:pt x="2272517" y="3919882"/>
                </a:cubicBezTo>
                <a:cubicBezTo>
                  <a:pt x="2284073" y="3897789"/>
                  <a:pt x="2295073" y="3875510"/>
                  <a:pt x="2306814" y="3853508"/>
                </a:cubicBezTo>
                <a:cubicBezTo>
                  <a:pt x="2335563" y="3801370"/>
                  <a:pt x="2362280" y="3747938"/>
                  <a:pt x="2393710" y="3697279"/>
                </a:cubicBezTo>
                <a:cubicBezTo>
                  <a:pt x="2418947" y="3657806"/>
                  <a:pt x="2446311" y="3619349"/>
                  <a:pt x="2465724" y="3576456"/>
                </a:cubicBezTo>
                <a:cubicBezTo>
                  <a:pt x="2501869" y="3482995"/>
                  <a:pt x="2517584" y="3382972"/>
                  <a:pt x="2543746" y="3286369"/>
                </a:cubicBezTo>
                <a:cubicBezTo>
                  <a:pt x="2595329" y="3065522"/>
                  <a:pt x="2598472" y="2837557"/>
                  <a:pt x="2582387" y="261236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8"/>
          <p:cNvSpPr/>
          <p:nvPr/>
        </p:nvSpPr>
        <p:spPr>
          <a:xfrm>
            <a:off x="8283381" y="22038"/>
            <a:ext cx="988850" cy="2063370"/>
          </a:xfrm>
          <a:custGeom>
            <a:avLst/>
            <a:gdLst/>
            <a:ahLst/>
            <a:cxnLst/>
            <a:rect l="l" t="t" r="r" b="b"/>
            <a:pathLst>
              <a:path w="1977700" h="4126740" extrusionOk="0">
                <a:moveTo>
                  <a:pt x="1733531" y="4126608"/>
                </a:moveTo>
                <a:cubicBezTo>
                  <a:pt x="1674275" y="4123373"/>
                  <a:pt x="1672333" y="4083160"/>
                  <a:pt x="1663089" y="4035552"/>
                </a:cubicBezTo>
                <a:cubicBezTo>
                  <a:pt x="1652088" y="3973060"/>
                  <a:pt x="1638777" y="3912140"/>
                  <a:pt x="1622969" y="3850850"/>
                </a:cubicBezTo>
                <a:cubicBezTo>
                  <a:pt x="1597177" y="3745095"/>
                  <a:pt x="1561124" y="3642390"/>
                  <a:pt x="1534870" y="3536728"/>
                </a:cubicBezTo>
                <a:cubicBezTo>
                  <a:pt x="1504826" y="3432821"/>
                  <a:pt x="1481808" y="3327066"/>
                  <a:pt x="1455184" y="3222236"/>
                </a:cubicBezTo>
                <a:cubicBezTo>
                  <a:pt x="1358026" y="2893230"/>
                  <a:pt x="1254028" y="2566073"/>
                  <a:pt x="1144944" y="2240858"/>
                </a:cubicBezTo>
                <a:cubicBezTo>
                  <a:pt x="1101866" y="2116707"/>
                  <a:pt x="1052594" y="1994774"/>
                  <a:pt x="1007944" y="1871177"/>
                </a:cubicBezTo>
                <a:cubicBezTo>
                  <a:pt x="960335" y="1728815"/>
                  <a:pt x="901079" y="1591167"/>
                  <a:pt x="827032" y="1460544"/>
                </a:cubicBezTo>
                <a:cubicBezTo>
                  <a:pt x="744295" y="1302651"/>
                  <a:pt x="645104" y="1154280"/>
                  <a:pt x="560241" y="997496"/>
                </a:cubicBezTo>
                <a:cubicBezTo>
                  <a:pt x="511431" y="913188"/>
                  <a:pt x="465671" y="827216"/>
                  <a:pt x="417693" y="742538"/>
                </a:cubicBezTo>
                <a:cubicBezTo>
                  <a:pt x="378497" y="674314"/>
                  <a:pt x="333477" y="609512"/>
                  <a:pt x="291693" y="542768"/>
                </a:cubicBezTo>
                <a:cubicBezTo>
                  <a:pt x="255917" y="487209"/>
                  <a:pt x="223840" y="428970"/>
                  <a:pt x="180946" y="378404"/>
                </a:cubicBezTo>
                <a:cubicBezTo>
                  <a:pt x="149423" y="336527"/>
                  <a:pt x="124740" y="292154"/>
                  <a:pt x="95621" y="248983"/>
                </a:cubicBezTo>
                <a:cubicBezTo>
                  <a:pt x="75745" y="219124"/>
                  <a:pt x="60954" y="186122"/>
                  <a:pt x="44592" y="155800"/>
                </a:cubicBezTo>
                <a:cubicBezTo>
                  <a:pt x="24162" y="110780"/>
                  <a:pt x="-19194" y="55869"/>
                  <a:pt x="9556" y="7521"/>
                </a:cubicBezTo>
                <a:cubicBezTo>
                  <a:pt x="22406" y="-5698"/>
                  <a:pt x="42096" y="126"/>
                  <a:pt x="53282" y="12513"/>
                </a:cubicBezTo>
                <a:cubicBezTo>
                  <a:pt x="80645" y="35624"/>
                  <a:pt x="107638" y="59197"/>
                  <a:pt x="132783" y="84804"/>
                </a:cubicBezTo>
                <a:cubicBezTo>
                  <a:pt x="174382" y="131765"/>
                  <a:pt x="219772" y="174751"/>
                  <a:pt x="263220" y="219863"/>
                </a:cubicBezTo>
                <a:cubicBezTo>
                  <a:pt x="338654" y="318870"/>
                  <a:pt x="414550" y="417784"/>
                  <a:pt x="485362" y="520212"/>
                </a:cubicBezTo>
                <a:cubicBezTo>
                  <a:pt x="542861" y="606091"/>
                  <a:pt x="606093" y="688181"/>
                  <a:pt x="660727" y="776002"/>
                </a:cubicBezTo>
                <a:cubicBezTo>
                  <a:pt x="701771" y="849494"/>
                  <a:pt x="750581" y="918087"/>
                  <a:pt x="791719" y="991580"/>
                </a:cubicBezTo>
                <a:cubicBezTo>
                  <a:pt x="849126" y="1097058"/>
                  <a:pt x="905979" y="1202720"/>
                  <a:pt x="963016" y="1308383"/>
                </a:cubicBezTo>
                <a:cubicBezTo>
                  <a:pt x="1017280" y="1421626"/>
                  <a:pt x="1063225" y="1538751"/>
                  <a:pt x="1120262" y="1650793"/>
                </a:cubicBezTo>
                <a:cubicBezTo>
                  <a:pt x="1182199" y="1787978"/>
                  <a:pt x="1226572" y="1932375"/>
                  <a:pt x="1293501" y="2067434"/>
                </a:cubicBezTo>
                <a:cubicBezTo>
                  <a:pt x="1354329" y="2202124"/>
                  <a:pt x="1398609" y="2343470"/>
                  <a:pt x="1459344" y="2478160"/>
                </a:cubicBezTo>
                <a:cubicBezTo>
                  <a:pt x="1500759" y="2579015"/>
                  <a:pt x="1535795" y="2682182"/>
                  <a:pt x="1568889" y="2785996"/>
                </a:cubicBezTo>
                <a:cubicBezTo>
                  <a:pt x="1632305" y="2955907"/>
                  <a:pt x="1700621" y="3124153"/>
                  <a:pt x="1753499" y="3297669"/>
                </a:cubicBezTo>
                <a:cubicBezTo>
                  <a:pt x="1781232" y="3373103"/>
                  <a:pt x="1812385" y="3447150"/>
                  <a:pt x="1841690" y="3521937"/>
                </a:cubicBezTo>
                <a:cubicBezTo>
                  <a:pt x="1871456" y="3623532"/>
                  <a:pt x="1902795" y="3724572"/>
                  <a:pt x="1931637" y="3826445"/>
                </a:cubicBezTo>
                <a:cubicBezTo>
                  <a:pt x="1943285" y="3864069"/>
                  <a:pt x="1954286" y="3901878"/>
                  <a:pt x="1963622" y="3940150"/>
                </a:cubicBezTo>
                <a:cubicBezTo>
                  <a:pt x="1974623" y="3983413"/>
                  <a:pt x="1997087" y="4046922"/>
                  <a:pt x="1942822" y="4068831"/>
                </a:cubicBezTo>
                <a:cubicBezTo>
                  <a:pt x="1878482" y="4100631"/>
                  <a:pt x="1806376" y="4128919"/>
                  <a:pt x="1733531" y="4126608"/>
                </a:cubicBezTo>
                <a:close/>
                <a:moveTo>
                  <a:pt x="1759970" y="4082790"/>
                </a:moveTo>
                <a:cubicBezTo>
                  <a:pt x="1786224" y="4082883"/>
                  <a:pt x="1940604" y="4039064"/>
                  <a:pt x="1934133" y="4013550"/>
                </a:cubicBezTo>
                <a:cubicBezTo>
                  <a:pt x="1921746" y="3930443"/>
                  <a:pt x="1890962" y="3851312"/>
                  <a:pt x="1870347" y="3770055"/>
                </a:cubicBezTo>
                <a:cubicBezTo>
                  <a:pt x="1846774" y="3695823"/>
                  <a:pt x="1824680" y="3621221"/>
                  <a:pt x="1803880" y="3546157"/>
                </a:cubicBezTo>
                <a:cubicBezTo>
                  <a:pt x="1783173" y="3490044"/>
                  <a:pt x="1758676" y="3435317"/>
                  <a:pt x="1737876" y="3379204"/>
                </a:cubicBezTo>
                <a:cubicBezTo>
                  <a:pt x="1713193" y="3320595"/>
                  <a:pt x="1695629" y="3259583"/>
                  <a:pt x="1676401" y="3199125"/>
                </a:cubicBezTo>
                <a:cubicBezTo>
                  <a:pt x="1656618" y="3146895"/>
                  <a:pt x="1636558" y="3093462"/>
                  <a:pt x="1619086" y="3040677"/>
                </a:cubicBezTo>
                <a:cubicBezTo>
                  <a:pt x="1598749" y="2980959"/>
                  <a:pt x="1573419" y="2923182"/>
                  <a:pt x="1551048" y="2864295"/>
                </a:cubicBezTo>
                <a:cubicBezTo>
                  <a:pt x="1514348" y="2767692"/>
                  <a:pt x="1486800" y="2667946"/>
                  <a:pt x="1449175" y="2571620"/>
                </a:cubicBezTo>
                <a:cubicBezTo>
                  <a:pt x="1420518" y="2491841"/>
                  <a:pt x="1382709" y="2415761"/>
                  <a:pt x="1353404" y="2336352"/>
                </a:cubicBezTo>
                <a:cubicBezTo>
                  <a:pt x="1339075" y="2296509"/>
                  <a:pt x="1324654" y="2256666"/>
                  <a:pt x="1308569" y="2217470"/>
                </a:cubicBezTo>
                <a:cubicBezTo>
                  <a:pt x="1279080" y="2138708"/>
                  <a:pt x="1242565" y="2063089"/>
                  <a:pt x="1209008" y="1986084"/>
                </a:cubicBezTo>
                <a:cubicBezTo>
                  <a:pt x="1173417" y="1905751"/>
                  <a:pt x="1144482" y="1822737"/>
                  <a:pt x="1111942" y="1741202"/>
                </a:cubicBezTo>
                <a:cubicBezTo>
                  <a:pt x="1070065" y="1639330"/>
                  <a:pt x="1017003" y="1542542"/>
                  <a:pt x="975126" y="1440577"/>
                </a:cubicBezTo>
                <a:cubicBezTo>
                  <a:pt x="932417" y="1331863"/>
                  <a:pt x="870665" y="1233134"/>
                  <a:pt x="816771" y="1129967"/>
                </a:cubicBezTo>
                <a:cubicBezTo>
                  <a:pt x="773045" y="1043625"/>
                  <a:pt x="725159" y="959410"/>
                  <a:pt x="671080" y="879169"/>
                </a:cubicBezTo>
                <a:cubicBezTo>
                  <a:pt x="616908" y="783767"/>
                  <a:pt x="556358" y="695669"/>
                  <a:pt x="492480" y="607570"/>
                </a:cubicBezTo>
                <a:cubicBezTo>
                  <a:pt x="408819" y="483419"/>
                  <a:pt x="318686" y="363890"/>
                  <a:pt x="227630" y="245470"/>
                </a:cubicBezTo>
                <a:cubicBezTo>
                  <a:pt x="160886" y="182239"/>
                  <a:pt x="102646" y="110133"/>
                  <a:pt x="31742" y="51339"/>
                </a:cubicBezTo>
                <a:cubicBezTo>
                  <a:pt x="39508" y="88964"/>
                  <a:pt x="64467" y="119932"/>
                  <a:pt x="82586" y="153119"/>
                </a:cubicBezTo>
                <a:cubicBezTo>
                  <a:pt x="113832" y="220418"/>
                  <a:pt x="154969" y="281523"/>
                  <a:pt x="196384" y="342905"/>
                </a:cubicBezTo>
                <a:cubicBezTo>
                  <a:pt x="271540" y="452266"/>
                  <a:pt x="343461" y="563660"/>
                  <a:pt x="416584" y="674407"/>
                </a:cubicBezTo>
                <a:cubicBezTo>
                  <a:pt x="508010" y="824073"/>
                  <a:pt x="590192" y="979470"/>
                  <a:pt x="679677" y="1130337"/>
                </a:cubicBezTo>
                <a:cubicBezTo>
                  <a:pt x="773415" y="1280742"/>
                  <a:pt x="862623" y="1433828"/>
                  <a:pt x="941754" y="1592369"/>
                </a:cubicBezTo>
                <a:cubicBezTo>
                  <a:pt x="1000086" y="1712637"/>
                  <a:pt x="1039374" y="1840764"/>
                  <a:pt x="1087630" y="1965192"/>
                </a:cubicBezTo>
                <a:cubicBezTo>
                  <a:pt x="1186082" y="2213772"/>
                  <a:pt x="1266138" y="2468731"/>
                  <a:pt x="1347488" y="2723227"/>
                </a:cubicBezTo>
                <a:cubicBezTo>
                  <a:pt x="1411736" y="2932703"/>
                  <a:pt x="1484026" y="3140239"/>
                  <a:pt x="1532374" y="3354152"/>
                </a:cubicBezTo>
                <a:cubicBezTo>
                  <a:pt x="1568612" y="3506499"/>
                  <a:pt x="1614556" y="3656164"/>
                  <a:pt x="1657080" y="3806755"/>
                </a:cubicBezTo>
                <a:cubicBezTo>
                  <a:pt x="1682132" y="3895408"/>
                  <a:pt x="1696923" y="3989052"/>
                  <a:pt x="1717723" y="4077798"/>
                </a:cubicBezTo>
                <a:cubicBezTo>
                  <a:pt x="1730573" y="4084362"/>
                  <a:pt x="1745918" y="4083160"/>
                  <a:pt x="1759970" y="40827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18"/>
          <p:cNvSpPr/>
          <p:nvPr/>
        </p:nvSpPr>
        <p:spPr>
          <a:xfrm>
            <a:off x="8063484" y="-218440"/>
            <a:ext cx="983823" cy="1974129"/>
          </a:xfrm>
          <a:custGeom>
            <a:avLst/>
            <a:gdLst/>
            <a:ahLst/>
            <a:cxnLst/>
            <a:rect l="l" t="t" r="r" b="b"/>
            <a:pathLst>
              <a:path w="1967646" h="3948258" extrusionOk="0">
                <a:moveTo>
                  <a:pt x="1934545" y="3945115"/>
                </a:moveTo>
                <a:cubicBezTo>
                  <a:pt x="1905332" y="3926903"/>
                  <a:pt x="1873717" y="3912760"/>
                  <a:pt x="1845614" y="3892607"/>
                </a:cubicBezTo>
                <a:cubicBezTo>
                  <a:pt x="1796712" y="3857756"/>
                  <a:pt x="1751322" y="3817913"/>
                  <a:pt x="1698167" y="3789810"/>
                </a:cubicBezTo>
                <a:cubicBezTo>
                  <a:pt x="1572074" y="3721957"/>
                  <a:pt x="1442746" y="3659927"/>
                  <a:pt x="1325436" y="3577191"/>
                </a:cubicBezTo>
                <a:cubicBezTo>
                  <a:pt x="1251389" y="3524128"/>
                  <a:pt x="1178913" y="3473099"/>
                  <a:pt x="1102740" y="3423180"/>
                </a:cubicBezTo>
                <a:cubicBezTo>
                  <a:pt x="1005767" y="3346175"/>
                  <a:pt x="903524" y="3274994"/>
                  <a:pt x="817367" y="3185509"/>
                </a:cubicBezTo>
                <a:cubicBezTo>
                  <a:pt x="663634" y="3041944"/>
                  <a:pt x="564350" y="2853360"/>
                  <a:pt x="487437" y="2659969"/>
                </a:cubicBezTo>
                <a:cubicBezTo>
                  <a:pt x="421155" y="2506420"/>
                  <a:pt x="372808" y="2346401"/>
                  <a:pt x="330931" y="2184625"/>
                </a:cubicBezTo>
                <a:cubicBezTo>
                  <a:pt x="288962" y="2023312"/>
                  <a:pt x="254480" y="1859687"/>
                  <a:pt x="234882" y="1694029"/>
                </a:cubicBezTo>
                <a:cubicBezTo>
                  <a:pt x="219999" y="1570894"/>
                  <a:pt x="207796" y="1447483"/>
                  <a:pt x="200216" y="1323701"/>
                </a:cubicBezTo>
                <a:cubicBezTo>
                  <a:pt x="192173" y="1196499"/>
                  <a:pt x="193560" y="1065322"/>
                  <a:pt x="184131" y="938767"/>
                </a:cubicBezTo>
                <a:cubicBezTo>
                  <a:pt x="174239" y="816650"/>
                  <a:pt x="155751" y="695364"/>
                  <a:pt x="139388" y="573986"/>
                </a:cubicBezTo>
                <a:cubicBezTo>
                  <a:pt x="128018" y="482930"/>
                  <a:pt x="111470" y="392798"/>
                  <a:pt x="90116" y="303590"/>
                </a:cubicBezTo>
                <a:cubicBezTo>
                  <a:pt x="68669" y="206432"/>
                  <a:pt x="30120" y="114358"/>
                  <a:pt x="2110" y="19234"/>
                </a:cubicBezTo>
                <a:cubicBezTo>
                  <a:pt x="816" y="13410"/>
                  <a:pt x="-2050" y="6015"/>
                  <a:pt x="2387" y="1115"/>
                </a:cubicBezTo>
                <a:cubicBezTo>
                  <a:pt x="5900" y="-2120"/>
                  <a:pt x="9505" y="2502"/>
                  <a:pt x="12371" y="4628"/>
                </a:cubicBezTo>
                <a:cubicBezTo>
                  <a:pt x="14405" y="5275"/>
                  <a:pt x="15329" y="7402"/>
                  <a:pt x="14035" y="9066"/>
                </a:cubicBezTo>
                <a:cubicBezTo>
                  <a:pt x="126631" y="213735"/>
                  <a:pt x="166104" y="446969"/>
                  <a:pt x="196241" y="675951"/>
                </a:cubicBezTo>
                <a:cubicBezTo>
                  <a:pt x="207519" y="758411"/>
                  <a:pt x="219167" y="840962"/>
                  <a:pt x="226192" y="923976"/>
                </a:cubicBezTo>
                <a:cubicBezTo>
                  <a:pt x="239689" y="1108031"/>
                  <a:pt x="236084" y="1293010"/>
                  <a:pt x="255682" y="1476787"/>
                </a:cubicBezTo>
                <a:cubicBezTo>
                  <a:pt x="276297" y="1722317"/>
                  <a:pt x="315400" y="1966459"/>
                  <a:pt x="381405" y="2203854"/>
                </a:cubicBezTo>
                <a:cubicBezTo>
                  <a:pt x="421433" y="2356662"/>
                  <a:pt x="468949" y="2507437"/>
                  <a:pt x="531902" y="2652481"/>
                </a:cubicBezTo>
                <a:cubicBezTo>
                  <a:pt x="615194" y="2862789"/>
                  <a:pt x="717621" y="3040465"/>
                  <a:pt x="887902" y="3192904"/>
                </a:cubicBezTo>
                <a:cubicBezTo>
                  <a:pt x="957696" y="3260757"/>
                  <a:pt x="1039231" y="3314744"/>
                  <a:pt x="1114018" y="3376774"/>
                </a:cubicBezTo>
                <a:cubicBezTo>
                  <a:pt x="1156912" y="3410053"/>
                  <a:pt x="1201469" y="3434181"/>
                  <a:pt x="1245287" y="3465242"/>
                </a:cubicBezTo>
                <a:cubicBezTo>
                  <a:pt x="1307779" y="3512573"/>
                  <a:pt x="1372119" y="3556021"/>
                  <a:pt x="1437754" y="3598452"/>
                </a:cubicBezTo>
                <a:cubicBezTo>
                  <a:pt x="1541845" y="3663070"/>
                  <a:pt x="1655273" y="3711418"/>
                  <a:pt x="1759734" y="3775389"/>
                </a:cubicBezTo>
                <a:cubicBezTo>
                  <a:pt x="1816032" y="3811257"/>
                  <a:pt x="1864842" y="3859235"/>
                  <a:pt x="1924746" y="3888817"/>
                </a:cubicBezTo>
                <a:cubicBezTo>
                  <a:pt x="1939259" y="3898338"/>
                  <a:pt x="1960336" y="3902961"/>
                  <a:pt x="1966807" y="3920340"/>
                </a:cubicBezTo>
                <a:cubicBezTo>
                  <a:pt x="1972169" y="3938089"/>
                  <a:pt x="1950722" y="3955561"/>
                  <a:pt x="1934545" y="394511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8"/>
          <p:cNvSpPr/>
          <p:nvPr/>
        </p:nvSpPr>
        <p:spPr>
          <a:xfrm>
            <a:off x="8064378" y="-225698"/>
            <a:ext cx="1294596" cy="1965268"/>
          </a:xfrm>
          <a:custGeom>
            <a:avLst/>
            <a:gdLst/>
            <a:ahLst/>
            <a:cxnLst/>
            <a:rect l="l" t="t" r="r" b="b"/>
            <a:pathLst>
              <a:path w="2589192" h="3930536" extrusionOk="0">
                <a:moveTo>
                  <a:pt x="2240778" y="3927554"/>
                </a:moveTo>
                <a:cubicBezTo>
                  <a:pt x="2230424" y="3921823"/>
                  <a:pt x="2226911" y="3907679"/>
                  <a:pt x="2232920" y="3897510"/>
                </a:cubicBezTo>
                <a:cubicBezTo>
                  <a:pt x="2245770" y="3872828"/>
                  <a:pt x="2258249" y="3847868"/>
                  <a:pt x="2271469" y="3823371"/>
                </a:cubicBezTo>
                <a:cubicBezTo>
                  <a:pt x="2310018" y="3749879"/>
                  <a:pt x="2350508" y="3677588"/>
                  <a:pt x="2396729" y="3608625"/>
                </a:cubicBezTo>
                <a:cubicBezTo>
                  <a:pt x="2439716" y="3543083"/>
                  <a:pt x="2452565" y="3464783"/>
                  <a:pt x="2471146" y="3389997"/>
                </a:cubicBezTo>
                <a:cubicBezTo>
                  <a:pt x="2484273" y="3336842"/>
                  <a:pt x="2498232" y="3283964"/>
                  <a:pt x="2508771" y="3233213"/>
                </a:cubicBezTo>
                <a:cubicBezTo>
                  <a:pt x="2536319" y="3090203"/>
                  <a:pt x="2549908" y="2945160"/>
                  <a:pt x="2544454" y="2799654"/>
                </a:cubicBezTo>
                <a:cubicBezTo>
                  <a:pt x="2544546" y="2584816"/>
                  <a:pt x="2512376" y="2370255"/>
                  <a:pt x="2465877" y="2162073"/>
                </a:cubicBezTo>
                <a:cubicBezTo>
                  <a:pt x="2435833" y="2001222"/>
                  <a:pt x="2386931" y="1844623"/>
                  <a:pt x="2319724" y="1695604"/>
                </a:cubicBezTo>
                <a:cubicBezTo>
                  <a:pt x="2289588" y="1625255"/>
                  <a:pt x="2261023" y="1553889"/>
                  <a:pt x="2223768" y="1486867"/>
                </a:cubicBezTo>
                <a:cubicBezTo>
                  <a:pt x="2190581" y="1426687"/>
                  <a:pt x="2150645" y="1370759"/>
                  <a:pt x="2111542" y="1314553"/>
                </a:cubicBezTo>
                <a:cubicBezTo>
                  <a:pt x="2036570" y="1209168"/>
                  <a:pt x="1942925" y="1118204"/>
                  <a:pt x="1847247" y="1031862"/>
                </a:cubicBezTo>
                <a:cubicBezTo>
                  <a:pt x="1640174" y="838748"/>
                  <a:pt x="1398712" y="688250"/>
                  <a:pt x="1150594" y="553837"/>
                </a:cubicBezTo>
                <a:cubicBezTo>
                  <a:pt x="1042066" y="494674"/>
                  <a:pt x="929839" y="447435"/>
                  <a:pt x="817613" y="396776"/>
                </a:cubicBezTo>
                <a:cubicBezTo>
                  <a:pt x="648904" y="317090"/>
                  <a:pt x="478346" y="241564"/>
                  <a:pt x="306957" y="167702"/>
                </a:cubicBezTo>
                <a:cubicBezTo>
                  <a:pt x="250751" y="143944"/>
                  <a:pt x="196579" y="116026"/>
                  <a:pt x="141206" y="90327"/>
                </a:cubicBezTo>
                <a:cubicBezTo>
                  <a:pt x="94522" y="66846"/>
                  <a:pt x="39056" y="53904"/>
                  <a:pt x="1616" y="16095"/>
                </a:cubicBezTo>
                <a:cubicBezTo>
                  <a:pt x="-2821" y="9716"/>
                  <a:pt x="2448" y="-360"/>
                  <a:pt x="10491" y="10"/>
                </a:cubicBezTo>
                <a:cubicBezTo>
                  <a:pt x="28332" y="2136"/>
                  <a:pt x="43955" y="14339"/>
                  <a:pt x="60780" y="20440"/>
                </a:cubicBezTo>
                <a:cubicBezTo>
                  <a:pt x="117078" y="43551"/>
                  <a:pt x="174116" y="64998"/>
                  <a:pt x="228934" y="91714"/>
                </a:cubicBezTo>
                <a:cubicBezTo>
                  <a:pt x="341438" y="143482"/>
                  <a:pt x="457362" y="187670"/>
                  <a:pt x="570512" y="237959"/>
                </a:cubicBezTo>
                <a:cubicBezTo>
                  <a:pt x="685142" y="288340"/>
                  <a:pt x="797738" y="342974"/>
                  <a:pt x="912553" y="392894"/>
                </a:cubicBezTo>
                <a:cubicBezTo>
                  <a:pt x="1144770" y="492178"/>
                  <a:pt x="1365062" y="618178"/>
                  <a:pt x="1574724" y="758414"/>
                </a:cubicBezTo>
                <a:cubicBezTo>
                  <a:pt x="1694438" y="840319"/>
                  <a:pt x="1805647" y="933687"/>
                  <a:pt x="1912327" y="1031584"/>
                </a:cubicBezTo>
                <a:cubicBezTo>
                  <a:pt x="2020670" y="1131515"/>
                  <a:pt x="2120601" y="1240691"/>
                  <a:pt x="2199825" y="1365489"/>
                </a:cubicBezTo>
                <a:cubicBezTo>
                  <a:pt x="2260006" y="1451554"/>
                  <a:pt x="2305581" y="1546493"/>
                  <a:pt x="2345146" y="1643559"/>
                </a:cubicBezTo>
                <a:cubicBezTo>
                  <a:pt x="2406621" y="1782963"/>
                  <a:pt x="2461440" y="1925973"/>
                  <a:pt x="2492224" y="2075638"/>
                </a:cubicBezTo>
                <a:cubicBezTo>
                  <a:pt x="2530495" y="2254331"/>
                  <a:pt x="2568674" y="2430066"/>
                  <a:pt x="2580599" y="2612364"/>
                </a:cubicBezTo>
                <a:cubicBezTo>
                  <a:pt x="2596684" y="2837556"/>
                  <a:pt x="2593541" y="3065521"/>
                  <a:pt x="2541958" y="3286368"/>
                </a:cubicBezTo>
                <a:cubicBezTo>
                  <a:pt x="2515796" y="3382971"/>
                  <a:pt x="2500081" y="3482995"/>
                  <a:pt x="2463936" y="3576455"/>
                </a:cubicBezTo>
                <a:cubicBezTo>
                  <a:pt x="2444523" y="3619348"/>
                  <a:pt x="2417160" y="3657805"/>
                  <a:pt x="2391923" y="3697278"/>
                </a:cubicBezTo>
                <a:cubicBezTo>
                  <a:pt x="2360492" y="3747937"/>
                  <a:pt x="2333776" y="3801369"/>
                  <a:pt x="2305026" y="3853507"/>
                </a:cubicBezTo>
                <a:cubicBezTo>
                  <a:pt x="2293286" y="3875509"/>
                  <a:pt x="2282285" y="3897788"/>
                  <a:pt x="2270729" y="3919882"/>
                </a:cubicBezTo>
                <a:cubicBezTo>
                  <a:pt x="2265275" y="3929865"/>
                  <a:pt x="2250669" y="3933748"/>
                  <a:pt x="2240778" y="39275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8"/>
          <p:cNvSpPr/>
          <p:nvPr/>
        </p:nvSpPr>
        <p:spPr>
          <a:xfrm>
            <a:off x="8579509" y="1260001"/>
            <a:ext cx="366900" cy="146206"/>
          </a:xfrm>
          <a:custGeom>
            <a:avLst/>
            <a:gdLst/>
            <a:ahLst/>
            <a:cxnLst/>
            <a:rect l="l" t="t" r="r" b="b"/>
            <a:pathLst>
              <a:path w="733800" h="292411" extrusionOk="0">
                <a:moveTo>
                  <a:pt x="723618" y="292412"/>
                </a:moveTo>
                <a:cubicBezTo>
                  <a:pt x="711600" y="289453"/>
                  <a:pt x="702633" y="279654"/>
                  <a:pt x="692649" y="272814"/>
                </a:cubicBezTo>
                <a:cubicBezTo>
                  <a:pt x="655579" y="245450"/>
                  <a:pt x="619342" y="216886"/>
                  <a:pt x="580053" y="192758"/>
                </a:cubicBezTo>
                <a:cubicBezTo>
                  <a:pt x="408941" y="91347"/>
                  <a:pt x="203347" y="93381"/>
                  <a:pt x="15502" y="42630"/>
                </a:cubicBezTo>
                <a:cubicBezTo>
                  <a:pt x="-9735" y="36066"/>
                  <a:pt x="-2247" y="-3777"/>
                  <a:pt x="24192" y="291"/>
                </a:cubicBezTo>
                <a:cubicBezTo>
                  <a:pt x="131518" y="27654"/>
                  <a:pt x="240694" y="45033"/>
                  <a:pt x="349315" y="65741"/>
                </a:cubicBezTo>
                <a:cubicBezTo>
                  <a:pt x="467735" y="89591"/>
                  <a:pt x="583936" y="135720"/>
                  <a:pt x="674530" y="217532"/>
                </a:cubicBezTo>
                <a:cubicBezTo>
                  <a:pt x="685438" y="227331"/>
                  <a:pt x="760687" y="288437"/>
                  <a:pt x="723618" y="292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18"/>
          <p:cNvSpPr/>
          <p:nvPr/>
        </p:nvSpPr>
        <p:spPr>
          <a:xfrm>
            <a:off x="9048762" y="976691"/>
            <a:ext cx="251428" cy="380649"/>
          </a:xfrm>
          <a:custGeom>
            <a:avLst/>
            <a:gdLst/>
            <a:ahLst/>
            <a:cxnLst/>
            <a:rect l="l" t="t" r="r" b="b"/>
            <a:pathLst>
              <a:path w="502856" h="761298" extrusionOk="0">
                <a:moveTo>
                  <a:pt x="2261" y="758362"/>
                </a:moveTo>
                <a:cubicBezTo>
                  <a:pt x="-16228" y="710476"/>
                  <a:pt x="83981" y="545280"/>
                  <a:pt x="109957" y="495084"/>
                </a:cubicBezTo>
                <a:cubicBezTo>
                  <a:pt x="201384" y="314357"/>
                  <a:pt x="314534" y="142413"/>
                  <a:pt x="466141" y="6244"/>
                </a:cubicBezTo>
                <a:cubicBezTo>
                  <a:pt x="485924" y="-12984"/>
                  <a:pt x="516246" y="16505"/>
                  <a:pt x="496370" y="36565"/>
                </a:cubicBezTo>
                <a:cubicBezTo>
                  <a:pt x="306214" y="199543"/>
                  <a:pt x="188719" y="422238"/>
                  <a:pt x="70484" y="638371"/>
                </a:cubicBezTo>
                <a:cubicBezTo>
                  <a:pt x="55139" y="668045"/>
                  <a:pt x="40995" y="698459"/>
                  <a:pt x="28053" y="729335"/>
                </a:cubicBezTo>
                <a:cubicBezTo>
                  <a:pt x="22136" y="739226"/>
                  <a:pt x="18531" y="771027"/>
                  <a:pt x="2261" y="7583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18"/>
          <p:cNvSpPr/>
          <p:nvPr/>
        </p:nvSpPr>
        <p:spPr>
          <a:xfrm>
            <a:off x="8823028" y="492679"/>
            <a:ext cx="225537" cy="330930"/>
          </a:xfrm>
          <a:custGeom>
            <a:avLst/>
            <a:gdLst/>
            <a:ahLst/>
            <a:cxnLst/>
            <a:rect l="l" t="t" r="r" b="b"/>
            <a:pathLst>
              <a:path w="451074" h="661860" extrusionOk="0">
                <a:moveTo>
                  <a:pt x="941" y="658204"/>
                </a:moveTo>
                <a:cubicBezTo>
                  <a:pt x="-10430" y="609764"/>
                  <a:pt x="84510" y="451408"/>
                  <a:pt x="110856" y="400842"/>
                </a:cubicBezTo>
                <a:cubicBezTo>
                  <a:pt x="154397" y="324484"/>
                  <a:pt x="206812" y="253672"/>
                  <a:pt x="259782" y="183692"/>
                </a:cubicBezTo>
                <a:cubicBezTo>
                  <a:pt x="307483" y="122033"/>
                  <a:pt x="366092" y="69710"/>
                  <a:pt x="413608" y="7958"/>
                </a:cubicBezTo>
                <a:cubicBezTo>
                  <a:pt x="428953" y="-11917"/>
                  <a:pt x="461124" y="9067"/>
                  <a:pt x="447997" y="31161"/>
                </a:cubicBezTo>
                <a:cubicBezTo>
                  <a:pt x="443837" y="37447"/>
                  <a:pt x="438937" y="43086"/>
                  <a:pt x="433945" y="48910"/>
                </a:cubicBezTo>
                <a:cubicBezTo>
                  <a:pt x="377555" y="113990"/>
                  <a:pt x="314231" y="171305"/>
                  <a:pt x="263572" y="241192"/>
                </a:cubicBezTo>
                <a:cubicBezTo>
                  <a:pt x="165305" y="369504"/>
                  <a:pt x="76559" y="508261"/>
                  <a:pt x="14253" y="657464"/>
                </a:cubicBezTo>
                <a:cubicBezTo>
                  <a:pt x="14253" y="657464"/>
                  <a:pt x="14253" y="657464"/>
                  <a:pt x="14253" y="657372"/>
                </a:cubicBezTo>
                <a:cubicBezTo>
                  <a:pt x="12311" y="662918"/>
                  <a:pt x="3899" y="663473"/>
                  <a:pt x="941" y="65820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18"/>
          <p:cNvSpPr/>
          <p:nvPr/>
        </p:nvSpPr>
        <p:spPr>
          <a:xfrm>
            <a:off x="8340859" y="749631"/>
            <a:ext cx="429638" cy="113614"/>
          </a:xfrm>
          <a:custGeom>
            <a:avLst/>
            <a:gdLst/>
            <a:ahLst/>
            <a:cxnLst/>
            <a:rect l="l" t="t" r="r" b="b"/>
            <a:pathLst>
              <a:path w="859275" h="227227" extrusionOk="0">
                <a:moveTo>
                  <a:pt x="845936" y="225094"/>
                </a:moveTo>
                <a:cubicBezTo>
                  <a:pt x="817001" y="191167"/>
                  <a:pt x="775402" y="173696"/>
                  <a:pt x="734357" y="159182"/>
                </a:cubicBezTo>
                <a:cubicBezTo>
                  <a:pt x="692295" y="141988"/>
                  <a:pt x="649217" y="127474"/>
                  <a:pt x="605121" y="116104"/>
                </a:cubicBezTo>
                <a:cubicBezTo>
                  <a:pt x="551966" y="101682"/>
                  <a:pt x="498534" y="77924"/>
                  <a:pt x="444917" y="67571"/>
                </a:cubicBezTo>
                <a:cubicBezTo>
                  <a:pt x="306437" y="50099"/>
                  <a:pt x="168327" y="43628"/>
                  <a:pt x="29292" y="43905"/>
                </a:cubicBezTo>
                <a:cubicBezTo>
                  <a:pt x="-3156" y="48990"/>
                  <a:pt x="-12677" y="3877"/>
                  <a:pt x="21527" y="365"/>
                </a:cubicBezTo>
                <a:cubicBezTo>
                  <a:pt x="140131" y="-1854"/>
                  <a:pt x="258736" y="6373"/>
                  <a:pt x="376879" y="16357"/>
                </a:cubicBezTo>
                <a:cubicBezTo>
                  <a:pt x="457304" y="18576"/>
                  <a:pt x="531629" y="48897"/>
                  <a:pt x="606785" y="74134"/>
                </a:cubicBezTo>
                <a:cubicBezTo>
                  <a:pt x="659108" y="88371"/>
                  <a:pt x="709767" y="107044"/>
                  <a:pt x="758762" y="130062"/>
                </a:cubicBezTo>
                <a:cubicBezTo>
                  <a:pt x="794075" y="145316"/>
                  <a:pt x="831607" y="162972"/>
                  <a:pt x="852869" y="196622"/>
                </a:cubicBezTo>
                <a:cubicBezTo>
                  <a:pt x="859340" y="204387"/>
                  <a:pt x="864517" y="227220"/>
                  <a:pt x="849634" y="227128"/>
                </a:cubicBezTo>
                <a:cubicBezTo>
                  <a:pt x="849634" y="227128"/>
                  <a:pt x="849634" y="227128"/>
                  <a:pt x="849726" y="227220"/>
                </a:cubicBezTo>
                <a:cubicBezTo>
                  <a:pt x="849634" y="227220"/>
                  <a:pt x="849634" y="227220"/>
                  <a:pt x="849541" y="227128"/>
                </a:cubicBezTo>
                <a:cubicBezTo>
                  <a:pt x="849264" y="227220"/>
                  <a:pt x="848987" y="227220"/>
                  <a:pt x="848709" y="227220"/>
                </a:cubicBezTo>
                <a:cubicBezTo>
                  <a:pt x="847507" y="227313"/>
                  <a:pt x="846121" y="226481"/>
                  <a:pt x="845936" y="2250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8"/>
          <p:cNvSpPr/>
          <p:nvPr/>
        </p:nvSpPr>
        <p:spPr>
          <a:xfrm>
            <a:off x="8245520" y="345902"/>
            <a:ext cx="297729" cy="115225"/>
          </a:xfrm>
          <a:custGeom>
            <a:avLst/>
            <a:gdLst/>
            <a:ahLst/>
            <a:cxnLst/>
            <a:rect l="l" t="t" r="r" b="b"/>
            <a:pathLst>
              <a:path w="595459" h="230450" extrusionOk="0">
                <a:moveTo>
                  <a:pt x="588077" y="230423"/>
                </a:moveTo>
                <a:cubicBezTo>
                  <a:pt x="575042" y="222103"/>
                  <a:pt x="567185" y="207034"/>
                  <a:pt x="554982" y="197143"/>
                </a:cubicBezTo>
                <a:cubicBezTo>
                  <a:pt x="517820" y="162569"/>
                  <a:pt x="466699" y="152585"/>
                  <a:pt x="420385" y="135761"/>
                </a:cubicBezTo>
                <a:cubicBezTo>
                  <a:pt x="360019" y="110154"/>
                  <a:pt x="296881" y="94161"/>
                  <a:pt x="232078" y="85102"/>
                </a:cubicBezTo>
                <a:cubicBezTo>
                  <a:pt x="165241" y="69479"/>
                  <a:pt x="97943" y="56444"/>
                  <a:pt x="30182" y="45629"/>
                </a:cubicBezTo>
                <a:cubicBezTo>
                  <a:pt x="14466" y="44057"/>
                  <a:pt x="-4300" y="34258"/>
                  <a:pt x="877" y="15584"/>
                </a:cubicBezTo>
                <a:cubicBezTo>
                  <a:pt x="3743" y="5231"/>
                  <a:pt x="13912" y="-1055"/>
                  <a:pt x="24358" y="146"/>
                </a:cubicBezTo>
                <a:cubicBezTo>
                  <a:pt x="95816" y="13643"/>
                  <a:pt x="169586" y="27047"/>
                  <a:pt x="239473" y="45444"/>
                </a:cubicBezTo>
                <a:cubicBezTo>
                  <a:pt x="306864" y="56167"/>
                  <a:pt x="372222" y="74563"/>
                  <a:pt x="434066" y="103590"/>
                </a:cubicBezTo>
                <a:cubicBezTo>
                  <a:pt x="493785" y="126516"/>
                  <a:pt x="564134" y="148425"/>
                  <a:pt x="592884" y="211287"/>
                </a:cubicBezTo>
                <a:cubicBezTo>
                  <a:pt x="596027" y="217018"/>
                  <a:pt x="598061" y="231162"/>
                  <a:pt x="588077" y="230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8"/>
          <p:cNvSpPr/>
          <p:nvPr/>
        </p:nvSpPr>
        <p:spPr>
          <a:xfrm>
            <a:off x="8581476" y="96832"/>
            <a:ext cx="78260" cy="297353"/>
          </a:xfrm>
          <a:custGeom>
            <a:avLst/>
            <a:gdLst/>
            <a:ahLst/>
            <a:cxnLst/>
            <a:rect l="l" t="t" r="r" b="b"/>
            <a:pathLst>
              <a:path w="156519" h="594705" extrusionOk="0">
                <a:moveTo>
                  <a:pt x="14988" y="594706"/>
                </a:moveTo>
                <a:cubicBezTo>
                  <a:pt x="-21250" y="572427"/>
                  <a:pt x="18224" y="330596"/>
                  <a:pt x="29132" y="284836"/>
                </a:cubicBezTo>
                <a:cubicBezTo>
                  <a:pt x="49285" y="190821"/>
                  <a:pt x="77110" y="98008"/>
                  <a:pt x="116768" y="10372"/>
                </a:cubicBezTo>
                <a:cubicBezTo>
                  <a:pt x="129156" y="-10613"/>
                  <a:pt x="162158" y="2977"/>
                  <a:pt x="155687" y="26827"/>
                </a:cubicBezTo>
                <a:cubicBezTo>
                  <a:pt x="99943" y="149314"/>
                  <a:pt x="63059" y="279844"/>
                  <a:pt x="43646" y="413147"/>
                </a:cubicBezTo>
                <a:cubicBezTo>
                  <a:pt x="38006" y="452528"/>
                  <a:pt x="33477" y="495422"/>
                  <a:pt x="30426" y="534433"/>
                </a:cubicBezTo>
                <a:cubicBezTo>
                  <a:pt x="27930" y="548299"/>
                  <a:pt x="31166" y="592765"/>
                  <a:pt x="14988" y="59470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18"/>
          <p:cNvSpPr/>
          <p:nvPr/>
        </p:nvSpPr>
        <p:spPr>
          <a:xfrm>
            <a:off x="8071565" y="-211966"/>
            <a:ext cx="1265616" cy="1942741"/>
          </a:xfrm>
          <a:custGeom>
            <a:avLst/>
            <a:gdLst/>
            <a:ahLst/>
            <a:cxnLst/>
            <a:rect l="l" t="t" r="r" b="b"/>
            <a:pathLst>
              <a:path w="2531232" h="3885482" extrusionOk="0">
                <a:moveTo>
                  <a:pt x="2450856" y="2413878"/>
                </a:moveTo>
                <a:cubicBezTo>
                  <a:pt x="2470639" y="2393818"/>
                  <a:pt x="2440410" y="2364421"/>
                  <a:pt x="2420628" y="2383557"/>
                </a:cubicBezTo>
                <a:cubicBezTo>
                  <a:pt x="2269021" y="2519634"/>
                  <a:pt x="2155870" y="2691671"/>
                  <a:pt x="2064444" y="2872397"/>
                </a:cubicBezTo>
                <a:cubicBezTo>
                  <a:pt x="2038467" y="2922594"/>
                  <a:pt x="1938166" y="3087790"/>
                  <a:pt x="1956655" y="3135676"/>
                </a:cubicBezTo>
                <a:cubicBezTo>
                  <a:pt x="1972832" y="3148340"/>
                  <a:pt x="1976530" y="3116540"/>
                  <a:pt x="1982446" y="3106556"/>
                </a:cubicBezTo>
                <a:cubicBezTo>
                  <a:pt x="1995388" y="3075680"/>
                  <a:pt x="2009532" y="3045358"/>
                  <a:pt x="2024878" y="3015592"/>
                </a:cubicBezTo>
                <a:cubicBezTo>
                  <a:pt x="2143113" y="2799552"/>
                  <a:pt x="2260608" y="2576856"/>
                  <a:pt x="2450856" y="2413878"/>
                </a:cubicBezTo>
                <a:close/>
                <a:moveTo>
                  <a:pt x="2530080" y="2772189"/>
                </a:moveTo>
                <a:cubicBezTo>
                  <a:pt x="2535442" y="2917787"/>
                  <a:pt x="2521853" y="3062830"/>
                  <a:pt x="2494397" y="3205747"/>
                </a:cubicBezTo>
                <a:cubicBezTo>
                  <a:pt x="2483859" y="3256499"/>
                  <a:pt x="2469900" y="3309376"/>
                  <a:pt x="2456773" y="3362531"/>
                </a:cubicBezTo>
                <a:cubicBezTo>
                  <a:pt x="2438192" y="3437318"/>
                  <a:pt x="2425250" y="3515617"/>
                  <a:pt x="2382356" y="3581159"/>
                </a:cubicBezTo>
                <a:cubicBezTo>
                  <a:pt x="2336134" y="3650122"/>
                  <a:pt x="2295644" y="3722413"/>
                  <a:pt x="2257095" y="3795905"/>
                </a:cubicBezTo>
                <a:cubicBezTo>
                  <a:pt x="2243876" y="3820403"/>
                  <a:pt x="2231396" y="3845362"/>
                  <a:pt x="2218547" y="3870045"/>
                </a:cubicBezTo>
                <a:cubicBezTo>
                  <a:pt x="2218362" y="3870322"/>
                  <a:pt x="2218177" y="3870692"/>
                  <a:pt x="2217992" y="3871062"/>
                </a:cubicBezTo>
                <a:cubicBezTo>
                  <a:pt x="2203941" y="3836026"/>
                  <a:pt x="2190166" y="3800897"/>
                  <a:pt x="2177132" y="3765584"/>
                </a:cubicBezTo>
                <a:cubicBezTo>
                  <a:pt x="2124254" y="3592068"/>
                  <a:pt x="2056031" y="3423729"/>
                  <a:pt x="1992523" y="3253910"/>
                </a:cubicBezTo>
                <a:cubicBezTo>
                  <a:pt x="1959335" y="3150097"/>
                  <a:pt x="1924300" y="3046838"/>
                  <a:pt x="1882977" y="2946074"/>
                </a:cubicBezTo>
                <a:cubicBezTo>
                  <a:pt x="1822242" y="2811292"/>
                  <a:pt x="1778054" y="2669946"/>
                  <a:pt x="1717134" y="2535349"/>
                </a:cubicBezTo>
                <a:cubicBezTo>
                  <a:pt x="1650205" y="2400289"/>
                  <a:pt x="1605740" y="2255801"/>
                  <a:pt x="1543895" y="2118707"/>
                </a:cubicBezTo>
                <a:cubicBezTo>
                  <a:pt x="1534928" y="2101143"/>
                  <a:pt x="1526239" y="2083394"/>
                  <a:pt x="1517826" y="2065552"/>
                </a:cubicBezTo>
                <a:cubicBezTo>
                  <a:pt x="1580133" y="1916811"/>
                  <a:pt x="1668601" y="1778516"/>
                  <a:pt x="1766684" y="1650575"/>
                </a:cubicBezTo>
                <a:cubicBezTo>
                  <a:pt x="1817250" y="1580687"/>
                  <a:pt x="1880574" y="1523280"/>
                  <a:pt x="1936964" y="1458200"/>
                </a:cubicBezTo>
                <a:cubicBezTo>
                  <a:pt x="1941864" y="1452469"/>
                  <a:pt x="1946856" y="1446829"/>
                  <a:pt x="1951016" y="1440451"/>
                </a:cubicBezTo>
                <a:cubicBezTo>
                  <a:pt x="1964143" y="1418449"/>
                  <a:pt x="1931972" y="1397465"/>
                  <a:pt x="1916627" y="1417248"/>
                </a:cubicBezTo>
                <a:cubicBezTo>
                  <a:pt x="1869018" y="1479000"/>
                  <a:pt x="1810409" y="1531323"/>
                  <a:pt x="1762801" y="1592982"/>
                </a:cubicBezTo>
                <a:cubicBezTo>
                  <a:pt x="1709831" y="1662962"/>
                  <a:pt x="1657416" y="1733773"/>
                  <a:pt x="1613875" y="1810132"/>
                </a:cubicBezTo>
                <a:cubicBezTo>
                  <a:pt x="1591411" y="1853118"/>
                  <a:pt x="1519490" y="1973849"/>
                  <a:pt x="1505439" y="2038929"/>
                </a:cubicBezTo>
                <a:cubicBezTo>
                  <a:pt x="1464949" y="1951755"/>
                  <a:pt x="1428249" y="1862824"/>
                  <a:pt x="1386742" y="1776205"/>
                </a:cubicBezTo>
                <a:cubicBezTo>
                  <a:pt x="1329704" y="1670542"/>
                  <a:pt x="1272852" y="1564787"/>
                  <a:pt x="1215444" y="1459402"/>
                </a:cubicBezTo>
                <a:cubicBezTo>
                  <a:pt x="1174400" y="1385909"/>
                  <a:pt x="1125497" y="1317317"/>
                  <a:pt x="1084452" y="1243824"/>
                </a:cubicBezTo>
                <a:cubicBezTo>
                  <a:pt x="1072527" y="1224688"/>
                  <a:pt x="1060232" y="1205830"/>
                  <a:pt x="1047660" y="1187156"/>
                </a:cubicBezTo>
                <a:cubicBezTo>
                  <a:pt x="1049231" y="1173937"/>
                  <a:pt x="1049046" y="1159054"/>
                  <a:pt x="1050341" y="1152028"/>
                </a:cubicBezTo>
                <a:cubicBezTo>
                  <a:pt x="1053391" y="1113017"/>
                  <a:pt x="1057921" y="1070123"/>
                  <a:pt x="1063560" y="1030742"/>
                </a:cubicBezTo>
                <a:cubicBezTo>
                  <a:pt x="1082973" y="897532"/>
                  <a:pt x="1119858" y="766909"/>
                  <a:pt x="1175601" y="644422"/>
                </a:cubicBezTo>
                <a:cubicBezTo>
                  <a:pt x="1182072" y="620572"/>
                  <a:pt x="1148978" y="606982"/>
                  <a:pt x="1136683" y="627967"/>
                </a:cubicBezTo>
                <a:cubicBezTo>
                  <a:pt x="1096932" y="715603"/>
                  <a:pt x="1069199" y="808416"/>
                  <a:pt x="1049046" y="902431"/>
                </a:cubicBezTo>
                <a:cubicBezTo>
                  <a:pt x="1041281" y="934786"/>
                  <a:pt x="1019372" y="1065131"/>
                  <a:pt x="1019927" y="1146574"/>
                </a:cubicBezTo>
                <a:cubicBezTo>
                  <a:pt x="983134" y="1093604"/>
                  <a:pt x="944955" y="1041558"/>
                  <a:pt x="909180" y="987941"/>
                </a:cubicBezTo>
                <a:cubicBezTo>
                  <a:pt x="838368" y="885514"/>
                  <a:pt x="762472" y="786600"/>
                  <a:pt x="687039" y="687593"/>
                </a:cubicBezTo>
                <a:cubicBezTo>
                  <a:pt x="643590" y="642481"/>
                  <a:pt x="598293" y="599495"/>
                  <a:pt x="556601" y="552533"/>
                </a:cubicBezTo>
                <a:cubicBezTo>
                  <a:pt x="531549" y="526927"/>
                  <a:pt x="504463" y="503261"/>
                  <a:pt x="477100" y="480243"/>
                </a:cubicBezTo>
                <a:cubicBezTo>
                  <a:pt x="465914" y="467855"/>
                  <a:pt x="446131" y="462031"/>
                  <a:pt x="433374" y="475251"/>
                </a:cubicBezTo>
                <a:cubicBezTo>
                  <a:pt x="404624" y="523599"/>
                  <a:pt x="447980" y="578418"/>
                  <a:pt x="468410" y="623530"/>
                </a:cubicBezTo>
                <a:cubicBezTo>
                  <a:pt x="484773" y="653851"/>
                  <a:pt x="499564" y="686853"/>
                  <a:pt x="519439" y="716713"/>
                </a:cubicBezTo>
                <a:cubicBezTo>
                  <a:pt x="548651" y="759884"/>
                  <a:pt x="573333" y="804256"/>
                  <a:pt x="604764" y="846133"/>
                </a:cubicBezTo>
                <a:cubicBezTo>
                  <a:pt x="647658" y="896607"/>
                  <a:pt x="679735" y="954939"/>
                  <a:pt x="715511" y="1010497"/>
                </a:cubicBezTo>
                <a:cubicBezTo>
                  <a:pt x="757203" y="1077149"/>
                  <a:pt x="802315" y="1141952"/>
                  <a:pt x="841511" y="1210267"/>
                </a:cubicBezTo>
                <a:cubicBezTo>
                  <a:pt x="849831" y="1224873"/>
                  <a:pt x="857966" y="1239479"/>
                  <a:pt x="866101" y="1254178"/>
                </a:cubicBezTo>
                <a:cubicBezTo>
                  <a:pt x="839200" y="1239942"/>
                  <a:pt x="809526" y="1229680"/>
                  <a:pt x="781978" y="1219049"/>
                </a:cubicBezTo>
                <a:cubicBezTo>
                  <a:pt x="720133" y="1190022"/>
                  <a:pt x="654776" y="1171718"/>
                  <a:pt x="587385" y="1160903"/>
                </a:cubicBezTo>
                <a:cubicBezTo>
                  <a:pt x="517498" y="1142506"/>
                  <a:pt x="443728" y="1129102"/>
                  <a:pt x="372269" y="1115605"/>
                </a:cubicBezTo>
                <a:cubicBezTo>
                  <a:pt x="361731" y="1114404"/>
                  <a:pt x="351654" y="1120690"/>
                  <a:pt x="348789" y="1131043"/>
                </a:cubicBezTo>
                <a:cubicBezTo>
                  <a:pt x="343612" y="1149717"/>
                  <a:pt x="362378" y="1159516"/>
                  <a:pt x="378093" y="1161087"/>
                </a:cubicBezTo>
                <a:cubicBezTo>
                  <a:pt x="445946" y="1171903"/>
                  <a:pt x="513153" y="1185030"/>
                  <a:pt x="579989" y="1200561"/>
                </a:cubicBezTo>
                <a:cubicBezTo>
                  <a:pt x="644884" y="1209620"/>
                  <a:pt x="708023" y="1225705"/>
                  <a:pt x="768296" y="1251220"/>
                </a:cubicBezTo>
                <a:cubicBezTo>
                  <a:pt x="811190" y="1266750"/>
                  <a:pt x="858243" y="1276549"/>
                  <a:pt x="894481" y="1305391"/>
                </a:cubicBezTo>
                <a:cubicBezTo>
                  <a:pt x="924063" y="1358824"/>
                  <a:pt x="953460" y="1412348"/>
                  <a:pt x="983966" y="1465133"/>
                </a:cubicBezTo>
                <a:cubicBezTo>
                  <a:pt x="1068829" y="1621825"/>
                  <a:pt x="1168021" y="1770289"/>
                  <a:pt x="1250758" y="1928182"/>
                </a:cubicBezTo>
                <a:cubicBezTo>
                  <a:pt x="1275902" y="1972647"/>
                  <a:pt x="1299383" y="2017852"/>
                  <a:pt x="1321292" y="2063888"/>
                </a:cubicBezTo>
                <a:cubicBezTo>
                  <a:pt x="1313434" y="2060098"/>
                  <a:pt x="1305392" y="2056585"/>
                  <a:pt x="1297442" y="2053165"/>
                </a:cubicBezTo>
                <a:cubicBezTo>
                  <a:pt x="1248354" y="2030147"/>
                  <a:pt x="1197695" y="2011381"/>
                  <a:pt x="1145465" y="1997237"/>
                </a:cubicBezTo>
                <a:cubicBezTo>
                  <a:pt x="1070308" y="1971907"/>
                  <a:pt x="995984" y="1941678"/>
                  <a:pt x="915558" y="1939460"/>
                </a:cubicBezTo>
                <a:cubicBezTo>
                  <a:pt x="797416" y="1929476"/>
                  <a:pt x="678811" y="1921248"/>
                  <a:pt x="560206" y="1923467"/>
                </a:cubicBezTo>
                <a:cubicBezTo>
                  <a:pt x="525910" y="1927072"/>
                  <a:pt x="535524" y="1972092"/>
                  <a:pt x="567972" y="1967008"/>
                </a:cubicBezTo>
                <a:cubicBezTo>
                  <a:pt x="707006" y="1966730"/>
                  <a:pt x="845117" y="1973109"/>
                  <a:pt x="983597" y="1990673"/>
                </a:cubicBezTo>
                <a:cubicBezTo>
                  <a:pt x="1037214" y="2001027"/>
                  <a:pt x="1090646" y="2024785"/>
                  <a:pt x="1143801" y="2039206"/>
                </a:cubicBezTo>
                <a:cubicBezTo>
                  <a:pt x="1187896" y="2050576"/>
                  <a:pt x="1230975" y="2064998"/>
                  <a:pt x="1273037" y="2082285"/>
                </a:cubicBezTo>
                <a:cubicBezTo>
                  <a:pt x="1297626" y="2090974"/>
                  <a:pt x="1322494" y="2100773"/>
                  <a:pt x="1344680" y="2114547"/>
                </a:cubicBezTo>
                <a:cubicBezTo>
                  <a:pt x="1377405" y="2187762"/>
                  <a:pt x="1406247" y="2262734"/>
                  <a:pt x="1431762" y="2339000"/>
                </a:cubicBezTo>
                <a:cubicBezTo>
                  <a:pt x="1476412" y="2462596"/>
                  <a:pt x="1525592" y="2584529"/>
                  <a:pt x="1568763" y="2708680"/>
                </a:cubicBezTo>
                <a:cubicBezTo>
                  <a:pt x="1622934" y="2870363"/>
                  <a:pt x="1675904" y="3032509"/>
                  <a:pt x="1727395" y="3195117"/>
                </a:cubicBezTo>
                <a:cubicBezTo>
                  <a:pt x="1712697" y="3180141"/>
                  <a:pt x="1695225" y="3165720"/>
                  <a:pt x="1690510" y="3161375"/>
                </a:cubicBezTo>
                <a:cubicBezTo>
                  <a:pt x="1599916" y="3079563"/>
                  <a:pt x="1483807" y="3033433"/>
                  <a:pt x="1365295" y="3009583"/>
                </a:cubicBezTo>
                <a:cubicBezTo>
                  <a:pt x="1256674" y="2988876"/>
                  <a:pt x="1147499" y="2971496"/>
                  <a:pt x="1040172" y="2944133"/>
                </a:cubicBezTo>
                <a:cubicBezTo>
                  <a:pt x="1013733" y="2940066"/>
                  <a:pt x="1006245" y="2979909"/>
                  <a:pt x="1031482" y="2986472"/>
                </a:cubicBezTo>
                <a:cubicBezTo>
                  <a:pt x="1219419" y="3037223"/>
                  <a:pt x="1424921" y="3035190"/>
                  <a:pt x="1596033" y="3136600"/>
                </a:cubicBezTo>
                <a:cubicBezTo>
                  <a:pt x="1635322" y="3160728"/>
                  <a:pt x="1671560" y="3189293"/>
                  <a:pt x="1708629" y="3216656"/>
                </a:cubicBezTo>
                <a:cubicBezTo>
                  <a:pt x="1718613" y="3223497"/>
                  <a:pt x="1727580" y="3233296"/>
                  <a:pt x="1739598" y="3236254"/>
                </a:cubicBezTo>
                <a:cubicBezTo>
                  <a:pt x="1739875" y="3236254"/>
                  <a:pt x="1740153" y="3236254"/>
                  <a:pt x="1740337" y="3236161"/>
                </a:cubicBezTo>
                <a:cubicBezTo>
                  <a:pt x="1787853" y="3387121"/>
                  <a:pt x="1834167" y="3538358"/>
                  <a:pt x="1878910" y="3690058"/>
                </a:cubicBezTo>
                <a:cubicBezTo>
                  <a:pt x="1895365" y="3755045"/>
                  <a:pt x="1910525" y="3820403"/>
                  <a:pt x="1926795" y="3885483"/>
                </a:cubicBezTo>
                <a:cubicBezTo>
                  <a:pt x="1920509" y="3882340"/>
                  <a:pt x="1914131" y="3879381"/>
                  <a:pt x="1908584" y="3875776"/>
                </a:cubicBezTo>
                <a:cubicBezTo>
                  <a:pt x="1848681" y="3846194"/>
                  <a:pt x="1799871" y="3798216"/>
                  <a:pt x="1743573" y="3762348"/>
                </a:cubicBezTo>
                <a:cubicBezTo>
                  <a:pt x="1639112" y="3698378"/>
                  <a:pt x="1525684" y="3649937"/>
                  <a:pt x="1421593" y="3585412"/>
                </a:cubicBezTo>
                <a:cubicBezTo>
                  <a:pt x="1355958" y="3542981"/>
                  <a:pt x="1291618" y="3499625"/>
                  <a:pt x="1229126" y="3452201"/>
                </a:cubicBezTo>
                <a:cubicBezTo>
                  <a:pt x="1185308" y="3421140"/>
                  <a:pt x="1140750" y="3397013"/>
                  <a:pt x="1097857" y="3363733"/>
                </a:cubicBezTo>
                <a:cubicBezTo>
                  <a:pt x="1023070" y="3301704"/>
                  <a:pt x="941442" y="3247809"/>
                  <a:pt x="871740" y="3179863"/>
                </a:cubicBezTo>
                <a:cubicBezTo>
                  <a:pt x="701460" y="3027424"/>
                  <a:pt x="599033" y="2849748"/>
                  <a:pt x="515741" y="2639440"/>
                </a:cubicBezTo>
                <a:cubicBezTo>
                  <a:pt x="452787" y="2494396"/>
                  <a:pt x="405271" y="2343622"/>
                  <a:pt x="365243" y="2190813"/>
                </a:cubicBezTo>
                <a:cubicBezTo>
                  <a:pt x="299239" y="1953419"/>
                  <a:pt x="260135" y="1709368"/>
                  <a:pt x="239521" y="1463747"/>
                </a:cubicBezTo>
                <a:cubicBezTo>
                  <a:pt x="219923" y="1280062"/>
                  <a:pt x="223528" y="1095083"/>
                  <a:pt x="210031" y="910936"/>
                </a:cubicBezTo>
                <a:cubicBezTo>
                  <a:pt x="202913" y="827922"/>
                  <a:pt x="191265" y="745370"/>
                  <a:pt x="180080" y="662911"/>
                </a:cubicBezTo>
                <a:cubicBezTo>
                  <a:pt x="150128" y="435500"/>
                  <a:pt x="111024" y="203745"/>
                  <a:pt x="0" y="0"/>
                </a:cubicBezTo>
                <a:cubicBezTo>
                  <a:pt x="36515" y="29397"/>
                  <a:pt x="85140" y="41877"/>
                  <a:pt x="126832" y="62861"/>
                </a:cubicBezTo>
                <a:cubicBezTo>
                  <a:pt x="182206" y="88561"/>
                  <a:pt x="236377" y="116479"/>
                  <a:pt x="292583" y="140236"/>
                </a:cubicBezTo>
                <a:cubicBezTo>
                  <a:pt x="463973" y="214099"/>
                  <a:pt x="634531" y="289625"/>
                  <a:pt x="803332" y="369311"/>
                </a:cubicBezTo>
                <a:cubicBezTo>
                  <a:pt x="915558" y="419970"/>
                  <a:pt x="1027784" y="467208"/>
                  <a:pt x="1136313" y="526372"/>
                </a:cubicBezTo>
                <a:cubicBezTo>
                  <a:pt x="1384431" y="660784"/>
                  <a:pt x="1625893" y="811190"/>
                  <a:pt x="1832966" y="1004396"/>
                </a:cubicBezTo>
                <a:cubicBezTo>
                  <a:pt x="1928644" y="1090738"/>
                  <a:pt x="2022289" y="1181795"/>
                  <a:pt x="2097261" y="1287088"/>
                </a:cubicBezTo>
                <a:cubicBezTo>
                  <a:pt x="2136365" y="1343385"/>
                  <a:pt x="2176300" y="1399221"/>
                  <a:pt x="2209487" y="1459402"/>
                </a:cubicBezTo>
                <a:cubicBezTo>
                  <a:pt x="2246742" y="1526423"/>
                  <a:pt x="2275307" y="1597697"/>
                  <a:pt x="2305443" y="1668139"/>
                </a:cubicBezTo>
                <a:cubicBezTo>
                  <a:pt x="2372557" y="1817157"/>
                  <a:pt x="2421460" y="1973756"/>
                  <a:pt x="2451596" y="2134607"/>
                </a:cubicBezTo>
                <a:cubicBezTo>
                  <a:pt x="2498003" y="2342697"/>
                  <a:pt x="2530080" y="2557350"/>
                  <a:pt x="2530080" y="277218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18"/>
          <p:cNvSpPr/>
          <p:nvPr/>
        </p:nvSpPr>
        <p:spPr>
          <a:xfrm>
            <a:off x="8299253" y="47707"/>
            <a:ext cx="951296" cy="2015934"/>
          </a:xfrm>
          <a:custGeom>
            <a:avLst/>
            <a:gdLst/>
            <a:ahLst/>
            <a:cxnLst/>
            <a:rect l="l" t="t" r="r" b="b"/>
            <a:pathLst>
              <a:path w="1902593" h="4031868" extrusionOk="0">
                <a:moveTo>
                  <a:pt x="1902390" y="3962303"/>
                </a:moveTo>
                <a:cubicBezTo>
                  <a:pt x="1908954" y="3987817"/>
                  <a:pt x="1754481" y="4031635"/>
                  <a:pt x="1728227" y="4031543"/>
                </a:cubicBezTo>
                <a:cubicBezTo>
                  <a:pt x="1714176" y="4031913"/>
                  <a:pt x="1698923" y="4033115"/>
                  <a:pt x="1686073" y="4026459"/>
                </a:cubicBezTo>
                <a:cubicBezTo>
                  <a:pt x="1665273" y="3937713"/>
                  <a:pt x="1650483" y="3844161"/>
                  <a:pt x="1625430" y="3755507"/>
                </a:cubicBezTo>
                <a:cubicBezTo>
                  <a:pt x="1582907" y="3604825"/>
                  <a:pt x="1536962" y="3455252"/>
                  <a:pt x="1500724" y="3302905"/>
                </a:cubicBezTo>
                <a:cubicBezTo>
                  <a:pt x="1452376" y="3088992"/>
                  <a:pt x="1380086" y="2881457"/>
                  <a:pt x="1315838" y="2671980"/>
                </a:cubicBezTo>
                <a:cubicBezTo>
                  <a:pt x="1234488" y="2417484"/>
                  <a:pt x="1154432" y="2162433"/>
                  <a:pt x="1055980" y="1913945"/>
                </a:cubicBezTo>
                <a:cubicBezTo>
                  <a:pt x="1007724" y="1789517"/>
                  <a:pt x="968436" y="1661390"/>
                  <a:pt x="910104" y="1541122"/>
                </a:cubicBezTo>
                <a:cubicBezTo>
                  <a:pt x="830880" y="1382489"/>
                  <a:pt x="741673" y="1229403"/>
                  <a:pt x="648027" y="1078998"/>
                </a:cubicBezTo>
                <a:cubicBezTo>
                  <a:pt x="558450" y="928130"/>
                  <a:pt x="476360" y="772826"/>
                  <a:pt x="384841" y="623068"/>
                </a:cubicBezTo>
                <a:cubicBezTo>
                  <a:pt x="311719" y="512321"/>
                  <a:pt x="239798" y="400926"/>
                  <a:pt x="164642" y="291566"/>
                </a:cubicBezTo>
                <a:cubicBezTo>
                  <a:pt x="123227" y="230184"/>
                  <a:pt x="82090" y="168986"/>
                  <a:pt x="50844" y="101780"/>
                </a:cubicBezTo>
                <a:cubicBezTo>
                  <a:pt x="32725" y="68593"/>
                  <a:pt x="7858" y="37717"/>
                  <a:pt x="0" y="0"/>
                </a:cubicBezTo>
                <a:cubicBezTo>
                  <a:pt x="70904" y="58794"/>
                  <a:pt x="129143" y="130900"/>
                  <a:pt x="195887" y="194131"/>
                </a:cubicBezTo>
                <a:cubicBezTo>
                  <a:pt x="287036" y="312643"/>
                  <a:pt x="377076" y="432080"/>
                  <a:pt x="460460" y="556139"/>
                </a:cubicBezTo>
                <a:cubicBezTo>
                  <a:pt x="524431" y="644237"/>
                  <a:pt x="584889" y="732335"/>
                  <a:pt x="639060" y="827737"/>
                </a:cubicBezTo>
                <a:cubicBezTo>
                  <a:pt x="693140" y="908070"/>
                  <a:pt x="741025" y="992286"/>
                  <a:pt x="784751" y="1078536"/>
                </a:cubicBezTo>
                <a:cubicBezTo>
                  <a:pt x="838738" y="1181610"/>
                  <a:pt x="900490" y="1280339"/>
                  <a:pt x="943106" y="1389145"/>
                </a:cubicBezTo>
                <a:cubicBezTo>
                  <a:pt x="984891" y="1491110"/>
                  <a:pt x="1038046" y="1587898"/>
                  <a:pt x="1079923" y="1689770"/>
                </a:cubicBezTo>
                <a:cubicBezTo>
                  <a:pt x="1112555" y="1771305"/>
                  <a:pt x="1141490" y="1854227"/>
                  <a:pt x="1176988" y="1934653"/>
                </a:cubicBezTo>
                <a:cubicBezTo>
                  <a:pt x="1210637" y="2011565"/>
                  <a:pt x="1247152" y="2087276"/>
                  <a:pt x="1276549" y="2166038"/>
                </a:cubicBezTo>
                <a:cubicBezTo>
                  <a:pt x="1292635" y="2205234"/>
                  <a:pt x="1307056" y="2245077"/>
                  <a:pt x="1321384" y="2284920"/>
                </a:cubicBezTo>
                <a:cubicBezTo>
                  <a:pt x="1350689" y="2364421"/>
                  <a:pt x="1388498" y="2440502"/>
                  <a:pt x="1417156" y="2520188"/>
                </a:cubicBezTo>
                <a:cubicBezTo>
                  <a:pt x="1454780" y="2616514"/>
                  <a:pt x="1482421" y="2716261"/>
                  <a:pt x="1519028" y="2812864"/>
                </a:cubicBezTo>
                <a:cubicBezTo>
                  <a:pt x="1541492" y="2871750"/>
                  <a:pt x="1566729" y="2929527"/>
                  <a:pt x="1587066" y="2989245"/>
                </a:cubicBezTo>
                <a:cubicBezTo>
                  <a:pt x="1604538" y="3042030"/>
                  <a:pt x="1624691" y="3095370"/>
                  <a:pt x="1644381" y="3147601"/>
                </a:cubicBezTo>
                <a:cubicBezTo>
                  <a:pt x="1663609" y="3208151"/>
                  <a:pt x="1681266" y="3269071"/>
                  <a:pt x="1705856" y="3327680"/>
                </a:cubicBezTo>
                <a:cubicBezTo>
                  <a:pt x="1726656" y="3383793"/>
                  <a:pt x="1751153" y="3438519"/>
                  <a:pt x="1771860" y="3494633"/>
                </a:cubicBezTo>
                <a:cubicBezTo>
                  <a:pt x="1792660" y="3569696"/>
                  <a:pt x="1814847" y="3644206"/>
                  <a:pt x="1838327" y="3718530"/>
                </a:cubicBezTo>
                <a:cubicBezTo>
                  <a:pt x="1859219" y="3799973"/>
                  <a:pt x="1890003" y="3879197"/>
                  <a:pt x="1902390" y="39623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18"/>
          <p:cNvSpPr/>
          <p:nvPr/>
        </p:nvSpPr>
        <p:spPr>
          <a:xfrm rot="-2846199" flipH="1">
            <a:off x="-266546" y="3514620"/>
            <a:ext cx="1155544" cy="2068450"/>
          </a:xfrm>
          <a:custGeom>
            <a:avLst/>
            <a:gdLst/>
            <a:ahLst/>
            <a:cxnLst/>
            <a:rect l="l" t="t" r="r" b="b"/>
            <a:pathLst>
              <a:path w="2315899" h="4131480" extrusionOk="0">
                <a:moveTo>
                  <a:pt x="2308218" y="2335014"/>
                </a:moveTo>
                <a:cubicBezTo>
                  <a:pt x="2297559" y="2172070"/>
                  <a:pt x="2263433" y="2014993"/>
                  <a:pt x="2229225" y="1855272"/>
                </a:cubicBezTo>
                <a:cubicBezTo>
                  <a:pt x="2201709" y="1721496"/>
                  <a:pt x="2152711" y="1593669"/>
                  <a:pt x="2097763" y="1469065"/>
                </a:cubicBezTo>
                <a:cubicBezTo>
                  <a:pt x="2062397" y="1382305"/>
                  <a:pt x="2021661" y="1297446"/>
                  <a:pt x="1967870" y="1220518"/>
                </a:cubicBezTo>
                <a:cubicBezTo>
                  <a:pt x="1897057" y="1108970"/>
                  <a:pt x="1807736" y="1011385"/>
                  <a:pt x="1710895" y="922063"/>
                </a:cubicBezTo>
                <a:cubicBezTo>
                  <a:pt x="1615542" y="834560"/>
                  <a:pt x="1516139" y="751105"/>
                  <a:pt x="1409135" y="677896"/>
                </a:cubicBezTo>
                <a:cubicBezTo>
                  <a:pt x="1221733" y="552548"/>
                  <a:pt x="1024829" y="439925"/>
                  <a:pt x="817266" y="351182"/>
                </a:cubicBezTo>
                <a:cubicBezTo>
                  <a:pt x="714641" y="306562"/>
                  <a:pt x="613999" y="257729"/>
                  <a:pt x="511540" y="212696"/>
                </a:cubicBezTo>
                <a:cubicBezTo>
                  <a:pt x="410402" y="167746"/>
                  <a:pt x="306786" y="128249"/>
                  <a:pt x="206227" y="81977"/>
                </a:cubicBezTo>
                <a:cubicBezTo>
                  <a:pt x="157228" y="58098"/>
                  <a:pt x="106246" y="38928"/>
                  <a:pt x="55925" y="18271"/>
                </a:cubicBezTo>
                <a:cubicBezTo>
                  <a:pt x="40887" y="12817"/>
                  <a:pt x="26922" y="1910"/>
                  <a:pt x="10975" y="10"/>
                </a:cubicBezTo>
                <a:cubicBezTo>
                  <a:pt x="4117" y="-321"/>
                  <a:pt x="-428" y="7942"/>
                  <a:pt x="2712" y="13643"/>
                </a:cubicBezTo>
                <a:cubicBezTo>
                  <a:pt x="2464" y="13726"/>
                  <a:pt x="2299" y="13809"/>
                  <a:pt x="2134" y="13974"/>
                </a:cubicBezTo>
                <a:cubicBezTo>
                  <a:pt x="-1832" y="18353"/>
                  <a:pt x="729" y="24963"/>
                  <a:pt x="1886" y="30169"/>
                </a:cubicBezTo>
                <a:cubicBezTo>
                  <a:pt x="26922" y="115194"/>
                  <a:pt x="61379" y="197492"/>
                  <a:pt x="80548" y="284335"/>
                </a:cubicBezTo>
                <a:cubicBezTo>
                  <a:pt x="99636" y="364072"/>
                  <a:pt x="114426" y="444635"/>
                  <a:pt x="124590" y="526024"/>
                </a:cubicBezTo>
                <a:cubicBezTo>
                  <a:pt x="139215" y="634515"/>
                  <a:pt x="155741" y="742924"/>
                  <a:pt x="164582" y="852077"/>
                </a:cubicBezTo>
                <a:cubicBezTo>
                  <a:pt x="173010" y="965195"/>
                  <a:pt x="171771" y="1082446"/>
                  <a:pt x="178959" y="1196143"/>
                </a:cubicBezTo>
                <a:cubicBezTo>
                  <a:pt x="185735" y="1306783"/>
                  <a:pt x="196642" y="1417092"/>
                  <a:pt x="209945" y="1527153"/>
                </a:cubicBezTo>
                <a:cubicBezTo>
                  <a:pt x="227462" y="1675224"/>
                  <a:pt x="258283" y="1821477"/>
                  <a:pt x="295796" y="1965664"/>
                </a:cubicBezTo>
                <a:cubicBezTo>
                  <a:pt x="333227" y="2110264"/>
                  <a:pt x="376442" y="2253294"/>
                  <a:pt x="435687" y="2390541"/>
                </a:cubicBezTo>
                <a:cubicBezTo>
                  <a:pt x="504434" y="2563400"/>
                  <a:pt x="593177" y="2731962"/>
                  <a:pt x="730588" y="2860285"/>
                </a:cubicBezTo>
                <a:cubicBezTo>
                  <a:pt x="807598" y="2940269"/>
                  <a:pt x="898986" y="3003894"/>
                  <a:pt x="985663" y="3072723"/>
                </a:cubicBezTo>
                <a:cubicBezTo>
                  <a:pt x="1053749" y="3117343"/>
                  <a:pt x="1118530" y="3162954"/>
                  <a:pt x="1184716" y="3210383"/>
                </a:cubicBezTo>
                <a:cubicBezTo>
                  <a:pt x="1289571" y="3284335"/>
                  <a:pt x="1405169" y="3339779"/>
                  <a:pt x="1517874" y="3400429"/>
                </a:cubicBezTo>
                <a:cubicBezTo>
                  <a:pt x="1565386" y="3425548"/>
                  <a:pt x="1605957" y="3461161"/>
                  <a:pt x="1649667" y="3492312"/>
                </a:cubicBezTo>
                <a:cubicBezTo>
                  <a:pt x="1674786" y="3510325"/>
                  <a:pt x="1703045" y="3522967"/>
                  <a:pt x="1729156" y="3539245"/>
                </a:cubicBezTo>
                <a:cubicBezTo>
                  <a:pt x="1735105" y="3543128"/>
                  <a:pt x="1741881" y="3542633"/>
                  <a:pt x="1747417" y="3539741"/>
                </a:cubicBezTo>
                <a:cubicBezTo>
                  <a:pt x="1753036" y="3561224"/>
                  <a:pt x="1758902" y="3582708"/>
                  <a:pt x="1765017" y="3604108"/>
                </a:cubicBezTo>
                <a:cubicBezTo>
                  <a:pt x="1788483" y="3698553"/>
                  <a:pt x="1820709" y="3790353"/>
                  <a:pt x="1843762" y="3884881"/>
                </a:cubicBezTo>
                <a:cubicBezTo>
                  <a:pt x="1857891" y="3939664"/>
                  <a:pt x="1869790" y="3994116"/>
                  <a:pt x="1879623" y="4049973"/>
                </a:cubicBezTo>
                <a:cubicBezTo>
                  <a:pt x="1887886" y="4092527"/>
                  <a:pt x="1889621" y="4128470"/>
                  <a:pt x="1942586" y="4131362"/>
                </a:cubicBezTo>
                <a:cubicBezTo>
                  <a:pt x="2007697" y="4133428"/>
                  <a:pt x="2072148" y="4108143"/>
                  <a:pt x="2129657" y="4079719"/>
                </a:cubicBezTo>
                <a:cubicBezTo>
                  <a:pt x="2178160" y="4060136"/>
                  <a:pt x="2158081" y="4003370"/>
                  <a:pt x="2148249" y="3964700"/>
                </a:cubicBezTo>
                <a:cubicBezTo>
                  <a:pt x="2139903" y="3930492"/>
                  <a:pt x="2130070" y="3896697"/>
                  <a:pt x="2119659" y="3863067"/>
                </a:cubicBezTo>
                <a:cubicBezTo>
                  <a:pt x="2093879" y="3772010"/>
                  <a:pt x="2065868" y="3681697"/>
                  <a:pt x="2039261" y="3590888"/>
                </a:cubicBezTo>
                <a:cubicBezTo>
                  <a:pt x="2028933" y="3564612"/>
                  <a:pt x="2018439" y="3538419"/>
                  <a:pt x="2007862" y="3512225"/>
                </a:cubicBezTo>
                <a:cubicBezTo>
                  <a:pt x="2016373" y="3515200"/>
                  <a:pt x="2026950" y="3511564"/>
                  <a:pt x="2031246" y="3503714"/>
                </a:cubicBezTo>
                <a:cubicBezTo>
                  <a:pt x="2041575" y="3483966"/>
                  <a:pt x="2051408" y="3464053"/>
                  <a:pt x="2061902" y="3444387"/>
                </a:cubicBezTo>
                <a:cubicBezTo>
                  <a:pt x="2087599" y="3397784"/>
                  <a:pt x="2111479" y="3350025"/>
                  <a:pt x="2139573" y="3304745"/>
                </a:cubicBezTo>
                <a:cubicBezTo>
                  <a:pt x="2162130" y="3269462"/>
                  <a:pt x="2186588" y="3235089"/>
                  <a:pt x="2203940" y="3196749"/>
                </a:cubicBezTo>
                <a:cubicBezTo>
                  <a:pt x="2236248" y="3113211"/>
                  <a:pt x="2250295" y="3023807"/>
                  <a:pt x="2273679" y="2937460"/>
                </a:cubicBezTo>
                <a:cubicBezTo>
                  <a:pt x="2319786" y="2740060"/>
                  <a:pt x="2322595" y="2536298"/>
                  <a:pt x="2308218" y="23350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8"/>
          <p:cNvSpPr/>
          <p:nvPr/>
        </p:nvSpPr>
        <p:spPr>
          <a:xfrm rot="-2846199" flipH="1">
            <a:off x="-89030" y="3744066"/>
            <a:ext cx="882029" cy="1846724"/>
          </a:xfrm>
          <a:custGeom>
            <a:avLst/>
            <a:gdLst/>
            <a:ahLst/>
            <a:cxnLst/>
            <a:rect l="l" t="t" r="r" b="b"/>
            <a:pathLst>
              <a:path w="1767730" h="3688610" extrusionOk="0">
                <a:moveTo>
                  <a:pt x="1549484" y="3688492"/>
                </a:moveTo>
                <a:cubicBezTo>
                  <a:pt x="1496519" y="3685601"/>
                  <a:pt x="1494784" y="3649657"/>
                  <a:pt x="1486521" y="3607103"/>
                </a:cubicBezTo>
                <a:cubicBezTo>
                  <a:pt x="1476688" y="3551246"/>
                  <a:pt x="1464789" y="3496794"/>
                  <a:pt x="1450660" y="3442011"/>
                </a:cubicBezTo>
                <a:cubicBezTo>
                  <a:pt x="1427607" y="3347484"/>
                  <a:pt x="1395381" y="3255683"/>
                  <a:pt x="1371915" y="3161239"/>
                </a:cubicBezTo>
                <a:cubicBezTo>
                  <a:pt x="1345060" y="3068364"/>
                  <a:pt x="1324486" y="2973837"/>
                  <a:pt x="1300689" y="2880136"/>
                </a:cubicBezTo>
                <a:cubicBezTo>
                  <a:pt x="1213846" y="2586060"/>
                  <a:pt x="1120889" y="2293637"/>
                  <a:pt x="1023387" y="2002950"/>
                </a:cubicBezTo>
                <a:cubicBezTo>
                  <a:pt x="984882" y="1891979"/>
                  <a:pt x="940841" y="1782992"/>
                  <a:pt x="900931" y="1672517"/>
                </a:cubicBezTo>
                <a:cubicBezTo>
                  <a:pt x="858378" y="1545269"/>
                  <a:pt x="805412" y="1422235"/>
                  <a:pt x="739227" y="1305481"/>
                </a:cubicBezTo>
                <a:cubicBezTo>
                  <a:pt x="665274" y="1164351"/>
                  <a:pt x="576614" y="1031732"/>
                  <a:pt x="500761" y="891593"/>
                </a:cubicBezTo>
                <a:cubicBezTo>
                  <a:pt x="457133" y="816236"/>
                  <a:pt x="416231" y="739391"/>
                  <a:pt x="373347" y="663703"/>
                </a:cubicBezTo>
                <a:cubicBezTo>
                  <a:pt x="338313" y="602724"/>
                  <a:pt x="298072" y="544801"/>
                  <a:pt x="260724" y="485143"/>
                </a:cubicBezTo>
                <a:cubicBezTo>
                  <a:pt x="228747" y="435483"/>
                  <a:pt x="200075" y="383427"/>
                  <a:pt x="161735" y="338229"/>
                </a:cubicBezTo>
                <a:cubicBezTo>
                  <a:pt x="133559" y="300798"/>
                  <a:pt x="111497" y="261136"/>
                  <a:pt x="85469" y="222549"/>
                </a:cubicBezTo>
                <a:cubicBezTo>
                  <a:pt x="67704" y="195860"/>
                  <a:pt x="54483" y="166361"/>
                  <a:pt x="39858" y="139259"/>
                </a:cubicBezTo>
                <a:cubicBezTo>
                  <a:pt x="21597" y="99019"/>
                  <a:pt x="-17156" y="49937"/>
                  <a:pt x="8541" y="6723"/>
                </a:cubicBezTo>
                <a:cubicBezTo>
                  <a:pt x="20027" y="-5093"/>
                  <a:pt x="37627" y="112"/>
                  <a:pt x="47625" y="11185"/>
                </a:cubicBezTo>
                <a:cubicBezTo>
                  <a:pt x="72083" y="31842"/>
                  <a:pt x="96211" y="52912"/>
                  <a:pt x="118685" y="75800"/>
                </a:cubicBezTo>
                <a:cubicBezTo>
                  <a:pt x="155868" y="117776"/>
                  <a:pt x="196439" y="156198"/>
                  <a:pt x="235275" y="196521"/>
                </a:cubicBezTo>
                <a:cubicBezTo>
                  <a:pt x="302700" y="285016"/>
                  <a:pt x="370538" y="373429"/>
                  <a:pt x="433831" y="464981"/>
                </a:cubicBezTo>
                <a:cubicBezTo>
                  <a:pt x="485226" y="541744"/>
                  <a:pt x="541744" y="615118"/>
                  <a:pt x="590578" y="693615"/>
                </a:cubicBezTo>
                <a:cubicBezTo>
                  <a:pt x="627265" y="759305"/>
                  <a:pt x="670893" y="820615"/>
                  <a:pt x="707663" y="886305"/>
                </a:cubicBezTo>
                <a:cubicBezTo>
                  <a:pt x="758975" y="980585"/>
                  <a:pt x="809792" y="1075029"/>
                  <a:pt x="860774" y="1169474"/>
                </a:cubicBezTo>
                <a:cubicBezTo>
                  <a:pt x="909277" y="1270694"/>
                  <a:pt x="950343" y="1375385"/>
                  <a:pt x="1001325" y="1475531"/>
                </a:cubicBezTo>
                <a:cubicBezTo>
                  <a:pt x="1056686" y="1598151"/>
                  <a:pt x="1096348" y="1727218"/>
                  <a:pt x="1156171" y="1847938"/>
                </a:cubicBezTo>
                <a:cubicBezTo>
                  <a:pt x="1210541" y="1968328"/>
                  <a:pt x="1250120" y="2094667"/>
                  <a:pt x="1304407" y="2215058"/>
                </a:cubicBezTo>
                <a:cubicBezTo>
                  <a:pt x="1341425" y="2305205"/>
                  <a:pt x="1372741" y="2397419"/>
                  <a:pt x="1402322" y="2490211"/>
                </a:cubicBezTo>
                <a:cubicBezTo>
                  <a:pt x="1459005" y="2642083"/>
                  <a:pt x="1520068" y="2792467"/>
                  <a:pt x="1567332" y="2947561"/>
                </a:cubicBezTo>
                <a:cubicBezTo>
                  <a:pt x="1592120" y="3014986"/>
                  <a:pt x="1619966" y="3081171"/>
                  <a:pt x="1646159" y="3148018"/>
                </a:cubicBezTo>
                <a:cubicBezTo>
                  <a:pt x="1672766" y="3238827"/>
                  <a:pt x="1700777" y="3329140"/>
                  <a:pt x="1726557" y="3420197"/>
                </a:cubicBezTo>
                <a:cubicBezTo>
                  <a:pt x="1736968" y="3453827"/>
                  <a:pt x="1746801" y="3487622"/>
                  <a:pt x="1755146" y="3521830"/>
                </a:cubicBezTo>
                <a:cubicBezTo>
                  <a:pt x="1764979" y="3560501"/>
                  <a:pt x="1785058" y="3617266"/>
                  <a:pt x="1736555" y="3636849"/>
                </a:cubicBezTo>
                <a:cubicBezTo>
                  <a:pt x="1679046" y="3665274"/>
                  <a:pt x="1614595" y="3690558"/>
                  <a:pt x="1549484" y="3688492"/>
                </a:cubicBezTo>
                <a:close/>
                <a:moveTo>
                  <a:pt x="1573116" y="3649326"/>
                </a:moveTo>
                <a:cubicBezTo>
                  <a:pt x="1596582" y="3649409"/>
                  <a:pt x="1734572" y="3610243"/>
                  <a:pt x="1728788" y="3587438"/>
                </a:cubicBezTo>
                <a:cubicBezTo>
                  <a:pt x="1717716" y="3513154"/>
                  <a:pt x="1690200" y="3442424"/>
                  <a:pt x="1671774" y="3369794"/>
                </a:cubicBezTo>
                <a:cubicBezTo>
                  <a:pt x="1650704" y="3303443"/>
                  <a:pt x="1630956" y="3236761"/>
                  <a:pt x="1612364" y="3169667"/>
                </a:cubicBezTo>
                <a:cubicBezTo>
                  <a:pt x="1593855" y="3119511"/>
                  <a:pt x="1571959" y="3070595"/>
                  <a:pt x="1553367" y="3020440"/>
                </a:cubicBezTo>
                <a:cubicBezTo>
                  <a:pt x="1531305" y="2968053"/>
                  <a:pt x="1515606" y="2913518"/>
                  <a:pt x="1498419" y="2859479"/>
                </a:cubicBezTo>
                <a:cubicBezTo>
                  <a:pt x="1480737" y="2812794"/>
                  <a:pt x="1462806" y="2765034"/>
                  <a:pt x="1447189" y="2717853"/>
                </a:cubicBezTo>
                <a:cubicBezTo>
                  <a:pt x="1429011" y="2664475"/>
                  <a:pt x="1406371" y="2612832"/>
                  <a:pt x="1386375" y="2560198"/>
                </a:cubicBezTo>
                <a:cubicBezTo>
                  <a:pt x="1353571" y="2473850"/>
                  <a:pt x="1328948" y="2384694"/>
                  <a:pt x="1295318" y="2298595"/>
                </a:cubicBezTo>
                <a:cubicBezTo>
                  <a:pt x="1269703" y="2227286"/>
                  <a:pt x="1235908" y="2159283"/>
                  <a:pt x="1209715" y="2088305"/>
                </a:cubicBezTo>
                <a:cubicBezTo>
                  <a:pt x="1196907" y="2052692"/>
                  <a:pt x="1184017" y="2017079"/>
                  <a:pt x="1169640" y="1982044"/>
                </a:cubicBezTo>
                <a:cubicBezTo>
                  <a:pt x="1143281" y="1911645"/>
                  <a:pt x="1110643" y="1844054"/>
                  <a:pt x="1080649" y="1775225"/>
                </a:cubicBezTo>
                <a:cubicBezTo>
                  <a:pt x="1048837" y="1703420"/>
                  <a:pt x="1022974" y="1629220"/>
                  <a:pt x="993888" y="1556341"/>
                </a:cubicBezTo>
                <a:cubicBezTo>
                  <a:pt x="956458" y="1465285"/>
                  <a:pt x="909029" y="1378772"/>
                  <a:pt x="871598" y="1287633"/>
                </a:cubicBezTo>
                <a:cubicBezTo>
                  <a:pt x="833424" y="1190461"/>
                  <a:pt x="778228" y="1102214"/>
                  <a:pt x="730055" y="1010000"/>
                </a:cubicBezTo>
                <a:cubicBezTo>
                  <a:pt x="690972" y="932825"/>
                  <a:pt x="648170" y="857550"/>
                  <a:pt x="599832" y="785829"/>
                </a:cubicBezTo>
                <a:cubicBezTo>
                  <a:pt x="551412" y="700556"/>
                  <a:pt x="497290" y="621811"/>
                  <a:pt x="440194" y="543066"/>
                </a:cubicBezTo>
                <a:cubicBezTo>
                  <a:pt x="365415" y="432095"/>
                  <a:pt x="284852" y="325256"/>
                  <a:pt x="203462" y="219409"/>
                </a:cubicBezTo>
                <a:cubicBezTo>
                  <a:pt x="143805" y="162891"/>
                  <a:pt x="91749" y="98441"/>
                  <a:pt x="28372" y="45889"/>
                </a:cubicBezTo>
                <a:cubicBezTo>
                  <a:pt x="35313" y="79519"/>
                  <a:pt x="57623" y="107199"/>
                  <a:pt x="73818" y="136863"/>
                </a:cubicBezTo>
                <a:cubicBezTo>
                  <a:pt x="101747" y="197017"/>
                  <a:pt x="138516" y="251634"/>
                  <a:pt x="175534" y="306500"/>
                </a:cubicBezTo>
                <a:cubicBezTo>
                  <a:pt x="242711" y="404249"/>
                  <a:pt x="306996" y="503817"/>
                  <a:pt x="372356" y="602806"/>
                </a:cubicBezTo>
                <a:cubicBezTo>
                  <a:pt x="454075" y="736582"/>
                  <a:pt x="527532" y="875481"/>
                  <a:pt x="607517" y="1010331"/>
                </a:cubicBezTo>
                <a:cubicBezTo>
                  <a:pt x="691302" y="1144768"/>
                  <a:pt x="771039" y="1281601"/>
                  <a:pt x="841769" y="1423309"/>
                </a:cubicBezTo>
                <a:cubicBezTo>
                  <a:pt x="893908" y="1530809"/>
                  <a:pt x="929025" y="1645333"/>
                  <a:pt x="972157" y="1756551"/>
                </a:cubicBezTo>
                <a:cubicBezTo>
                  <a:pt x="1060157" y="1978739"/>
                  <a:pt x="1131713" y="2206629"/>
                  <a:pt x="1204426" y="2434106"/>
                </a:cubicBezTo>
                <a:cubicBezTo>
                  <a:pt x="1261853" y="2621343"/>
                  <a:pt x="1326469" y="2806844"/>
                  <a:pt x="1369684" y="2998047"/>
                </a:cubicBezTo>
                <a:cubicBezTo>
                  <a:pt x="1402074" y="3134219"/>
                  <a:pt x="1443141" y="3267995"/>
                  <a:pt x="1481150" y="3402597"/>
                </a:cubicBezTo>
                <a:cubicBezTo>
                  <a:pt x="1503542" y="3481838"/>
                  <a:pt x="1516763" y="3565541"/>
                  <a:pt x="1535354" y="3644864"/>
                </a:cubicBezTo>
                <a:cubicBezTo>
                  <a:pt x="1546840" y="3650731"/>
                  <a:pt x="1560556" y="3649657"/>
                  <a:pt x="1573116" y="36493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18"/>
          <p:cNvSpPr/>
          <p:nvPr/>
        </p:nvSpPr>
        <p:spPr>
          <a:xfrm rot="-2846199" flipH="1">
            <a:off x="-139447" y="3465029"/>
            <a:ext cx="877545" cy="1766853"/>
          </a:xfrm>
          <a:custGeom>
            <a:avLst/>
            <a:gdLst/>
            <a:ahLst/>
            <a:cxnLst/>
            <a:rect l="l" t="t" r="r" b="b"/>
            <a:pathLst>
              <a:path w="1758743" h="3529077" extrusionOk="0">
                <a:moveTo>
                  <a:pt x="1729156" y="3526268"/>
                </a:moveTo>
                <a:cubicBezTo>
                  <a:pt x="1703045" y="3509990"/>
                  <a:pt x="1674786" y="3497348"/>
                  <a:pt x="1649667" y="3479335"/>
                </a:cubicBezTo>
                <a:cubicBezTo>
                  <a:pt x="1605957" y="3448184"/>
                  <a:pt x="1565386" y="3412571"/>
                  <a:pt x="1517874" y="3387452"/>
                </a:cubicBezTo>
                <a:cubicBezTo>
                  <a:pt x="1405169" y="3326802"/>
                  <a:pt x="1289571" y="3271359"/>
                  <a:pt x="1184716" y="3197406"/>
                </a:cubicBezTo>
                <a:cubicBezTo>
                  <a:pt x="1118530" y="3149977"/>
                  <a:pt x="1053749" y="3104366"/>
                  <a:pt x="985663" y="3059746"/>
                </a:cubicBezTo>
                <a:cubicBezTo>
                  <a:pt x="898986" y="2990917"/>
                  <a:pt x="807598" y="2927292"/>
                  <a:pt x="730588" y="2847308"/>
                </a:cubicBezTo>
                <a:cubicBezTo>
                  <a:pt x="593177" y="2718986"/>
                  <a:pt x="504434" y="2550423"/>
                  <a:pt x="435687" y="2377564"/>
                </a:cubicBezTo>
                <a:cubicBezTo>
                  <a:pt x="376442" y="2240318"/>
                  <a:pt x="333227" y="2097287"/>
                  <a:pt x="295796" y="1952687"/>
                </a:cubicBezTo>
                <a:cubicBezTo>
                  <a:pt x="258283" y="1808500"/>
                  <a:pt x="227462" y="1662247"/>
                  <a:pt x="209945" y="1514176"/>
                </a:cubicBezTo>
                <a:cubicBezTo>
                  <a:pt x="196642" y="1404115"/>
                  <a:pt x="185735" y="1293806"/>
                  <a:pt x="178959" y="1183166"/>
                </a:cubicBezTo>
                <a:cubicBezTo>
                  <a:pt x="171771" y="1069469"/>
                  <a:pt x="173010" y="952219"/>
                  <a:pt x="164582" y="839100"/>
                </a:cubicBezTo>
                <a:cubicBezTo>
                  <a:pt x="155741" y="729947"/>
                  <a:pt x="139215" y="621539"/>
                  <a:pt x="124590" y="513047"/>
                </a:cubicBezTo>
                <a:cubicBezTo>
                  <a:pt x="114426" y="431658"/>
                  <a:pt x="99636" y="351095"/>
                  <a:pt x="80548" y="271358"/>
                </a:cubicBezTo>
                <a:cubicBezTo>
                  <a:pt x="61379" y="184515"/>
                  <a:pt x="26922" y="102217"/>
                  <a:pt x="1886" y="17192"/>
                </a:cubicBezTo>
                <a:cubicBezTo>
                  <a:pt x="729" y="11987"/>
                  <a:pt x="-1832" y="5376"/>
                  <a:pt x="2134" y="997"/>
                </a:cubicBezTo>
                <a:cubicBezTo>
                  <a:pt x="5274" y="-1895"/>
                  <a:pt x="8496" y="2236"/>
                  <a:pt x="11058" y="4137"/>
                </a:cubicBezTo>
                <a:cubicBezTo>
                  <a:pt x="12876" y="4715"/>
                  <a:pt x="13702" y="6616"/>
                  <a:pt x="12545" y="8103"/>
                </a:cubicBezTo>
                <a:cubicBezTo>
                  <a:pt x="113187" y="191043"/>
                  <a:pt x="148469" y="399515"/>
                  <a:pt x="175406" y="604187"/>
                </a:cubicBezTo>
                <a:cubicBezTo>
                  <a:pt x="185487" y="677891"/>
                  <a:pt x="195898" y="751679"/>
                  <a:pt x="202178" y="825879"/>
                </a:cubicBezTo>
                <a:cubicBezTo>
                  <a:pt x="214242" y="990393"/>
                  <a:pt x="211019" y="1155733"/>
                  <a:pt x="228536" y="1319999"/>
                </a:cubicBezTo>
                <a:cubicBezTo>
                  <a:pt x="246963" y="1539461"/>
                  <a:pt x="281915" y="1757683"/>
                  <a:pt x="340911" y="1969874"/>
                </a:cubicBezTo>
                <a:cubicBezTo>
                  <a:pt x="376690" y="2106459"/>
                  <a:pt x="419161" y="2241226"/>
                  <a:pt x="475431" y="2370871"/>
                </a:cubicBezTo>
                <a:cubicBezTo>
                  <a:pt x="549879" y="2558851"/>
                  <a:pt x="641432" y="2717664"/>
                  <a:pt x="793634" y="2853918"/>
                </a:cubicBezTo>
                <a:cubicBezTo>
                  <a:pt x="856019" y="2914568"/>
                  <a:pt x="928897" y="2962823"/>
                  <a:pt x="995744" y="3018267"/>
                </a:cubicBezTo>
                <a:cubicBezTo>
                  <a:pt x="1034083" y="3048013"/>
                  <a:pt x="1073911" y="3069579"/>
                  <a:pt x="1113077" y="3097342"/>
                </a:cubicBezTo>
                <a:cubicBezTo>
                  <a:pt x="1168933" y="3139648"/>
                  <a:pt x="1226443" y="3178484"/>
                  <a:pt x="1285109" y="3216410"/>
                </a:cubicBezTo>
                <a:cubicBezTo>
                  <a:pt x="1378149" y="3274168"/>
                  <a:pt x="1479535" y="3317383"/>
                  <a:pt x="1572905" y="3374562"/>
                </a:cubicBezTo>
                <a:cubicBezTo>
                  <a:pt x="1623226" y="3406622"/>
                  <a:pt x="1666854" y="3449506"/>
                  <a:pt x="1720397" y="3475947"/>
                </a:cubicBezTo>
                <a:cubicBezTo>
                  <a:pt x="1733370" y="3484458"/>
                  <a:pt x="1752209" y="3488589"/>
                  <a:pt x="1757993" y="3504123"/>
                </a:cubicBezTo>
                <a:cubicBezTo>
                  <a:pt x="1762786" y="3519988"/>
                  <a:pt x="1743616" y="3535605"/>
                  <a:pt x="1729156" y="35262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18"/>
          <p:cNvSpPr/>
          <p:nvPr/>
        </p:nvSpPr>
        <p:spPr>
          <a:xfrm rot="-2846199" flipH="1">
            <a:off x="-380021" y="3564577"/>
            <a:ext cx="1154747" cy="1758923"/>
          </a:xfrm>
          <a:custGeom>
            <a:avLst/>
            <a:gdLst/>
            <a:ahLst/>
            <a:cxnLst/>
            <a:rect l="l" t="t" r="r" b="b"/>
            <a:pathLst>
              <a:path w="2314301" h="3513237" extrusionOk="0">
                <a:moveTo>
                  <a:pt x="2002877" y="3510572"/>
                </a:moveTo>
                <a:cubicBezTo>
                  <a:pt x="1993622" y="3505449"/>
                  <a:pt x="1990482" y="3492807"/>
                  <a:pt x="1995853" y="3483717"/>
                </a:cubicBezTo>
                <a:cubicBezTo>
                  <a:pt x="2007339" y="3461656"/>
                  <a:pt x="2018493" y="3439346"/>
                  <a:pt x="2030309" y="3417449"/>
                </a:cubicBezTo>
                <a:cubicBezTo>
                  <a:pt x="2064766" y="3351760"/>
                  <a:pt x="2100957" y="3287144"/>
                  <a:pt x="2142271" y="3225503"/>
                </a:cubicBezTo>
                <a:cubicBezTo>
                  <a:pt x="2180694" y="3166919"/>
                  <a:pt x="2192179" y="3096933"/>
                  <a:pt x="2208787" y="3030086"/>
                </a:cubicBezTo>
                <a:cubicBezTo>
                  <a:pt x="2220521" y="2982574"/>
                  <a:pt x="2232998" y="2935311"/>
                  <a:pt x="2242417" y="2889948"/>
                </a:cubicBezTo>
                <a:cubicBezTo>
                  <a:pt x="2267041" y="2762121"/>
                  <a:pt x="2279187" y="2632477"/>
                  <a:pt x="2274312" y="2502419"/>
                </a:cubicBezTo>
                <a:cubicBezTo>
                  <a:pt x="2274395" y="2310390"/>
                  <a:pt x="2245640" y="2118609"/>
                  <a:pt x="2204078" y="1932529"/>
                </a:cubicBezTo>
                <a:cubicBezTo>
                  <a:pt x="2177223" y="1788755"/>
                  <a:pt x="2133513" y="1648782"/>
                  <a:pt x="2073442" y="1515585"/>
                </a:cubicBezTo>
                <a:cubicBezTo>
                  <a:pt x="2046505" y="1452704"/>
                  <a:pt x="2020972" y="1388915"/>
                  <a:pt x="1987673" y="1329009"/>
                </a:cubicBezTo>
                <a:cubicBezTo>
                  <a:pt x="1958009" y="1275218"/>
                  <a:pt x="1922314" y="1225227"/>
                  <a:pt x="1887362" y="1174989"/>
                </a:cubicBezTo>
                <a:cubicBezTo>
                  <a:pt x="1820350" y="1080792"/>
                  <a:pt x="1736647" y="999486"/>
                  <a:pt x="1651126" y="922310"/>
                </a:cubicBezTo>
                <a:cubicBezTo>
                  <a:pt x="1466038" y="749699"/>
                  <a:pt x="1250212" y="615180"/>
                  <a:pt x="1028437" y="495037"/>
                </a:cubicBezTo>
                <a:cubicBezTo>
                  <a:pt x="931431" y="442155"/>
                  <a:pt x="831119" y="399932"/>
                  <a:pt x="730808" y="354651"/>
                </a:cubicBezTo>
                <a:cubicBezTo>
                  <a:pt x="580011" y="283425"/>
                  <a:pt x="427561" y="215918"/>
                  <a:pt x="274367" y="149897"/>
                </a:cubicBezTo>
                <a:cubicBezTo>
                  <a:pt x="224129" y="128662"/>
                  <a:pt x="175709" y="103708"/>
                  <a:pt x="126214" y="80737"/>
                </a:cubicBezTo>
                <a:cubicBezTo>
                  <a:pt x="84487" y="59749"/>
                  <a:pt x="34909" y="48181"/>
                  <a:pt x="1445" y="14386"/>
                </a:cubicBezTo>
                <a:cubicBezTo>
                  <a:pt x="-2521" y="8685"/>
                  <a:pt x="2188" y="-322"/>
                  <a:pt x="9377" y="9"/>
                </a:cubicBezTo>
                <a:cubicBezTo>
                  <a:pt x="25324" y="1909"/>
                  <a:pt x="39289" y="12816"/>
                  <a:pt x="54327" y="18270"/>
                </a:cubicBezTo>
                <a:cubicBezTo>
                  <a:pt x="104648" y="38927"/>
                  <a:pt x="155630" y="58097"/>
                  <a:pt x="204629" y="81977"/>
                </a:cubicBezTo>
                <a:cubicBezTo>
                  <a:pt x="305188" y="128249"/>
                  <a:pt x="408804" y="167745"/>
                  <a:pt x="509942" y="212695"/>
                </a:cubicBezTo>
                <a:cubicBezTo>
                  <a:pt x="612401" y="257728"/>
                  <a:pt x="713043" y="306561"/>
                  <a:pt x="815668" y="351181"/>
                </a:cubicBezTo>
                <a:cubicBezTo>
                  <a:pt x="1023231" y="439924"/>
                  <a:pt x="1220135" y="552547"/>
                  <a:pt x="1407537" y="677895"/>
                </a:cubicBezTo>
                <a:cubicBezTo>
                  <a:pt x="1514541" y="751104"/>
                  <a:pt x="1613943" y="834559"/>
                  <a:pt x="1709297" y="922063"/>
                </a:cubicBezTo>
                <a:cubicBezTo>
                  <a:pt x="1806138" y="1011384"/>
                  <a:pt x="1895459" y="1108969"/>
                  <a:pt x="1966272" y="1220517"/>
                </a:cubicBezTo>
                <a:cubicBezTo>
                  <a:pt x="2020063" y="1297445"/>
                  <a:pt x="2060799" y="1382304"/>
                  <a:pt x="2096164" y="1469065"/>
                </a:cubicBezTo>
                <a:cubicBezTo>
                  <a:pt x="2151113" y="1593669"/>
                  <a:pt x="2200111" y="1721495"/>
                  <a:pt x="2227627" y="1855271"/>
                </a:cubicBezTo>
                <a:cubicBezTo>
                  <a:pt x="2261835" y="2014992"/>
                  <a:pt x="2295961" y="2172070"/>
                  <a:pt x="2306620" y="2335013"/>
                </a:cubicBezTo>
                <a:cubicBezTo>
                  <a:pt x="2320997" y="2536297"/>
                  <a:pt x="2318188" y="2740059"/>
                  <a:pt x="2272081" y="2937459"/>
                </a:cubicBezTo>
                <a:cubicBezTo>
                  <a:pt x="2248697" y="3023806"/>
                  <a:pt x="2234650" y="3113210"/>
                  <a:pt x="2202342" y="3196748"/>
                </a:cubicBezTo>
                <a:cubicBezTo>
                  <a:pt x="2184990" y="3235088"/>
                  <a:pt x="2160532" y="3269461"/>
                  <a:pt x="2137975" y="3304744"/>
                </a:cubicBezTo>
                <a:cubicBezTo>
                  <a:pt x="2109881" y="3350024"/>
                  <a:pt x="2086001" y="3397784"/>
                  <a:pt x="2060304" y="3444386"/>
                </a:cubicBezTo>
                <a:cubicBezTo>
                  <a:pt x="2049810" y="3464052"/>
                  <a:pt x="2039977" y="3483966"/>
                  <a:pt x="2029648" y="3503714"/>
                </a:cubicBezTo>
                <a:cubicBezTo>
                  <a:pt x="2024773" y="3512638"/>
                  <a:pt x="2011718" y="3516108"/>
                  <a:pt x="2002877" y="35105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8"/>
          <p:cNvSpPr/>
          <p:nvPr/>
        </p:nvSpPr>
        <p:spPr>
          <a:xfrm rot="-2846199" flipH="1">
            <a:off x="380533" y="4759588"/>
            <a:ext cx="327265" cy="130854"/>
          </a:xfrm>
          <a:custGeom>
            <a:avLst/>
            <a:gdLst/>
            <a:ahLst/>
            <a:cxnLst/>
            <a:rect l="l" t="t" r="r" b="b"/>
            <a:pathLst>
              <a:path w="655893" h="261366" extrusionOk="0">
                <a:moveTo>
                  <a:pt x="646792" y="261367"/>
                </a:moveTo>
                <a:cubicBezTo>
                  <a:pt x="636050" y="258722"/>
                  <a:pt x="628035" y="249964"/>
                  <a:pt x="619111" y="243849"/>
                </a:cubicBezTo>
                <a:cubicBezTo>
                  <a:pt x="585977" y="219391"/>
                  <a:pt x="553587" y="193859"/>
                  <a:pt x="518470" y="172293"/>
                </a:cubicBezTo>
                <a:cubicBezTo>
                  <a:pt x="365524" y="81649"/>
                  <a:pt x="181758" y="83467"/>
                  <a:pt x="13856" y="38104"/>
                </a:cubicBezTo>
                <a:cubicBezTo>
                  <a:pt x="-8701" y="32237"/>
                  <a:pt x="-2009" y="-3376"/>
                  <a:pt x="21623" y="260"/>
                </a:cubicBezTo>
                <a:cubicBezTo>
                  <a:pt x="117555" y="24718"/>
                  <a:pt x="215140" y="40252"/>
                  <a:pt x="312228" y="58761"/>
                </a:cubicBezTo>
                <a:cubicBezTo>
                  <a:pt x="418076" y="80079"/>
                  <a:pt x="521940" y="121311"/>
                  <a:pt x="602916" y="194437"/>
                </a:cubicBezTo>
                <a:cubicBezTo>
                  <a:pt x="612666" y="203196"/>
                  <a:pt x="679926" y="257814"/>
                  <a:pt x="646792" y="2613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18"/>
          <p:cNvSpPr/>
          <p:nvPr/>
        </p:nvSpPr>
        <p:spPr>
          <a:xfrm rot="-2846199" flipH="1">
            <a:off x="73419" y="4824811"/>
            <a:ext cx="224268" cy="340682"/>
          </a:xfrm>
          <a:custGeom>
            <a:avLst/>
            <a:gdLst/>
            <a:ahLst/>
            <a:cxnLst/>
            <a:rect l="l" t="t" r="r" b="b"/>
            <a:pathLst>
              <a:path w="449469" h="680472" extrusionOk="0">
                <a:moveTo>
                  <a:pt x="2021" y="677848"/>
                </a:moveTo>
                <a:cubicBezTo>
                  <a:pt x="-14505" y="635046"/>
                  <a:pt x="75065" y="487389"/>
                  <a:pt x="98283" y="442521"/>
                </a:cubicBezTo>
                <a:cubicBezTo>
                  <a:pt x="180003" y="280982"/>
                  <a:pt x="281141" y="127293"/>
                  <a:pt x="416652" y="5581"/>
                </a:cubicBezTo>
                <a:cubicBezTo>
                  <a:pt x="434334" y="-11606"/>
                  <a:pt x="461436" y="14753"/>
                  <a:pt x="443671" y="32683"/>
                </a:cubicBezTo>
                <a:cubicBezTo>
                  <a:pt x="273704" y="178357"/>
                  <a:pt x="168683" y="377410"/>
                  <a:pt x="63001" y="570596"/>
                </a:cubicBezTo>
                <a:cubicBezTo>
                  <a:pt x="49285" y="597120"/>
                  <a:pt x="36642" y="624305"/>
                  <a:pt x="25074" y="651902"/>
                </a:cubicBezTo>
                <a:cubicBezTo>
                  <a:pt x="19786" y="660744"/>
                  <a:pt x="16564" y="689168"/>
                  <a:pt x="2021" y="6778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18"/>
          <p:cNvSpPr/>
          <p:nvPr/>
        </p:nvSpPr>
        <p:spPr>
          <a:xfrm rot="-2846199" flipH="1">
            <a:off x="-104952" y="4381892"/>
            <a:ext cx="201173" cy="296183"/>
          </a:xfrm>
          <a:custGeom>
            <a:avLst/>
            <a:gdLst/>
            <a:ahLst/>
            <a:cxnLst/>
            <a:rect l="l" t="t" r="r" b="b"/>
            <a:pathLst>
              <a:path w="403184" h="591591" extrusionOk="0">
                <a:moveTo>
                  <a:pt x="841" y="588323"/>
                </a:moveTo>
                <a:cubicBezTo>
                  <a:pt x="-9322" y="545026"/>
                  <a:pt x="75537" y="403483"/>
                  <a:pt x="99087" y="358285"/>
                </a:cubicBezTo>
                <a:cubicBezTo>
                  <a:pt x="138005" y="290034"/>
                  <a:pt x="184855" y="226740"/>
                  <a:pt x="232201" y="164190"/>
                </a:cubicBezTo>
                <a:cubicBezTo>
                  <a:pt x="274838" y="109077"/>
                  <a:pt x="327224" y="62309"/>
                  <a:pt x="369695" y="7113"/>
                </a:cubicBezTo>
                <a:cubicBezTo>
                  <a:pt x="383412" y="-10652"/>
                  <a:pt x="412167" y="8105"/>
                  <a:pt x="400433" y="27853"/>
                </a:cubicBezTo>
                <a:cubicBezTo>
                  <a:pt x="396715" y="33472"/>
                  <a:pt x="392336" y="38512"/>
                  <a:pt x="387874" y="43718"/>
                </a:cubicBezTo>
                <a:cubicBezTo>
                  <a:pt x="337470" y="101888"/>
                  <a:pt x="280870" y="153118"/>
                  <a:pt x="235589" y="215585"/>
                </a:cubicBezTo>
                <a:cubicBezTo>
                  <a:pt x="147755" y="330274"/>
                  <a:pt x="68431" y="454300"/>
                  <a:pt x="12739" y="587662"/>
                </a:cubicBezTo>
                <a:cubicBezTo>
                  <a:pt x="12739" y="587662"/>
                  <a:pt x="12739" y="587662"/>
                  <a:pt x="12739" y="587580"/>
                </a:cubicBezTo>
                <a:cubicBezTo>
                  <a:pt x="11004" y="592537"/>
                  <a:pt x="3485" y="593033"/>
                  <a:pt x="841" y="5883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8"/>
          <p:cNvSpPr/>
          <p:nvPr/>
        </p:nvSpPr>
        <p:spPr>
          <a:xfrm rot="-2846199" flipH="1">
            <a:off x="132023" y="4318867"/>
            <a:ext cx="383226" cy="101684"/>
          </a:xfrm>
          <a:custGeom>
            <a:avLst/>
            <a:gdLst/>
            <a:ahLst/>
            <a:cxnLst/>
            <a:rect l="l" t="t" r="r" b="b"/>
            <a:pathLst>
              <a:path w="768047" h="203102" extrusionOk="0">
                <a:moveTo>
                  <a:pt x="756124" y="201196"/>
                </a:moveTo>
                <a:cubicBezTo>
                  <a:pt x="730261" y="170872"/>
                  <a:pt x="693078" y="155255"/>
                  <a:pt x="656391" y="142282"/>
                </a:cubicBezTo>
                <a:cubicBezTo>
                  <a:pt x="618795" y="126913"/>
                  <a:pt x="580290" y="113940"/>
                  <a:pt x="540876" y="103777"/>
                </a:cubicBezTo>
                <a:cubicBezTo>
                  <a:pt x="493365" y="90887"/>
                  <a:pt x="445605" y="69651"/>
                  <a:pt x="397680" y="60397"/>
                </a:cubicBezTo>
                <a:cubicBezTo>
                  <a:pt x="273903" y="44780"/>
                  <a:pt x="150455" y="38996"/>
                  <a:pt x="26182" y="39244"/>
                </a:cubicBezTo>
                <a:cubicBezTo>
                  <a:pt x="-2821" y="43789"/>
                  <a:pt x="-11331" y="3466"/>
                  <a:pt x="19241" y="326"/>
                </a:cubicBezTo>
                <a:cubicBezTo>
                  <a:pt x="125254" y="-1657"/>
                  <a:pt x="231266" y="5697"/>
                  <a:pt x="336866" y="14621"/>
                </a:cubicBezTo>
                <a:cubicBezTo>
                  <a:pt x="408753" y="16604"/>
                  <a:pt x="475186" y="43706"/>
                  <a:pt x="542363" y="66264"/>
                </a:cubicBezTo>
                <a:cubicBezTo>
                  <a:pt x="589131" y="78988"/>
                  <a:pt x="634412" y="95679"/>
                  <a:pt x="678205" y="116254"/>
                </a:cubicBezTo>
                <a:cubicBezTo>
                  <a:pt x="709769" y="129888"/>
                  <a:pt x="743316" y="145670"/>
                  <a:pt x="762321" y="175747"/>
                </a:cubicBezTo>
                <a:cubicBezTo>
                  <a:pt x="768105" y="182687"/>
                  <a:pt x="772732" y="203097"/>
                  <a:pt x="759429" y="203014"/>
                </a:cubicBezTo>
                <a:cubicBezTo>
                  <a:pt x="759429" y="203014"/>
                  <a:pt x="759429" y="203014"/>
                  <a:pt x="759511" y="203097"/>
                </a:cubicBezTo>
                <a:cubicBezTo>
                  <a:pt x="759429" y="203097"/>
                  <a:pt x="759429" y="203097"/>
                  <a:pt x="759346" y="203014"/>
                </a:cubicBezTo>
                <a:cubicBezTo>
                  <a:pt x="759098" y="203097"/>
                  <a:pt x="758851" y="203097"/>
                  <a:pt x="758603" y="203097"/>
                </a:cubicBezTo>
                <a:cubicBezTo>
                  <a:pt x="757528" y="203179"/>
                  <a:pt x="756289" y="202436"/>
                  <a:pt x="756124" y="20119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18"/>
          <p:cNvSpPr/>
          <p:nvPr/>
        </p:nvSpPr>
        <p:spPr>
          <a:xfrm rot="-2846199" flipH="1">
            <a:off x="23561" y="3968088"/>
            <a:ext cx="265567" cy="103127"/>
          </a:xfrm>
          <a:custGeom>
            <a:avLst/>
            <a:gdLst/>
            <a:ahLst/>
            <a:cxnLst/>
            <a:rect l="l" t="t" r="r" b="b"/>
            <a:pathLst>
              <a:path w="532240" h="205983" extrusionOk="0">
                <a:moveTo>
                  <a:pt x="525641" y="205959"/>
                </a:moveTo>
                <a:cubicBezTo>
                  <a:pt x="513991" y="198522"/>
                  <a:pt x="506967" y="185054"/>
                  <a:pt x="496060" y="176213"/>
                </a:cubicBezTo>
                <a:cubicBezTo>
                  <a:pt x="462844" y="145310"/>
                  <a:pt x="417150" y="136386"/>
                  <a:pt x="375753" y="121347"/>
                </a:cubicBezTo>
                <a:cubicBezTo>
                  <a:pt x="321796" y="98459"/>
                  <a:pt x="265361" y="84164"/>
                  <a:pt x="207438" y="76067"/>
                </a:cubicBezTo>
                <a:cubicBezTo>
                  <a:pt x="147698" y="62102"/>
                  <a:pt x="87544" y="50452"/>
                  <a:pt x="26977" y="40784"/>
                </a:cubicBezTo>
                <a:cubicBezTo>
                  <a:pt x="12930" y="39379"/>
                  <a:pt x="-3843" y="30621"/>
                  <a:pt x="784" y="13930"/>
                </a:cubicBezTo>
                <a:cubicBezTo>
                  <a:pt x="3346" y="4676"/>
                  <a:pt x="12435" y="-943"/>
                  <a:pt x="21772" y="131"/>
                </a:cubicBezTo>
                <a:cubicBezTo>
                  <a:pt x="85644" y="12195"/>
                  <a:pt x="151581" y="24176"/>
                  <a:pt x="214049" y="40619"/>
                </a:cubicBezTo>
                <a:cubicBezTo>
                  <a:pt x="274285" y="50204"/>
                  <a:pt x="332703" y="66647"/>
                  <a:pt x="387982" y="92592"/>
                </a:cubicBezTo>
                <a:cubicBezTo>
                  <a:pt x="441360" y="113084"/>
                  <a:pt x="504241" y="132667"/>
                  <a:pt x="529938" y="188855"/>
                </a:cubicBezTo>
                <a:cubicBezTo>
                  <a:pt x="532748" y="193978"/>
                  <a:pt x="534565" y="206620"/>
                  <a:pt x="525641" y="20595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8"/>
          <p:cNvSpPr/>
          <p:nvPr/>
        </p:nvSpPr>
        <p:spPr>
          <a:xfrm rot="-2846199" flipH="1">
            <a:off x="-119734" y="3939788"/>
            <a:ext cx="69805" cy="266132"/>
          </a:xfrm>
          <a:custGeom>
            <a:avLst/>
            <a:gdLst/>
            <a:ahLst/>
            <a:cxnLst/>
            <a:rect l="l" t="t" r="r" b="b"/>
            <a:pathLst>
              <a:path w="139901" h="531566" extrusionOk="0">
                <a:moveTo>
                  <a:pt x="13397" y="531567"/>
                </a:moveTo>
                <a:cubicBezTo>
                  <a:pt x="-18994" y="511653"/>
                  <a:pt x="16289" y="295497"/>
                  <a:pt x="26039" y="254595"/>
                </a:cubicBezTo>
                <a:cubicBezTo>
                  <a:pt x="44052" y="170562"/>
                  <a:pt x="68923" y="87603"/>
                  <a:pt x="104371" y="9271"/>
                </a:cubicBezTo>
                <a:cubicBezTo>
                  <a:pt x="115443" y="-9486"/>
                  <a:pt x="144942" y="2661"/>
                  <a:pt x="139158" y="23979"/>
                </a:cubicBezTo>
                <a:cubicBezTo>
                  <a:pt x="89333" y="133462"/>
                  <a:pt x="56364" y="250134"/>
                  <a:pt x="39012" y="369284"/>
                </a:cubicBezTo>
                <a:cubicBezTo>
                  <a:pt x="33971" y="404484"/>
                  <a:pt x="29923" y="442824"/>
                  <a:pt x="27196" y="477693"/>
                </a:cubicBezTo>
                <a:cubicBezTo>
                  <a:pt x="24965" y="490087"/>
                  <a:pt x="27857" y="529832"/>
                  <a:pt x="13397" y="5315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8"/>
          <p:cNvSpPr/>
          <p:nvPr/>
        </p:nvSpPr>
        <p:spPr>
          <a:xfrm rot="-2846199" flipH="1">
            <a:off x="-361081" y="3571334"/>
            <a:ext cx="1128897" cy="1738761"/>
          </a:xfrm>
          <a:custGeom>
            <a:avLst/>
            <a:gdLst/>
            <a:ahLst/>
            <a:cxnLst/>
            <a:rect l="l" t="t" r="r" b="b"/>
            <a:pathLst>
              <a:path w="2262494" h="3472966" extrusionOk="0">
                <a:moveTo>
                  <a:pt x="2190652" y="2157601"/>
                </a:moveTo>
                <a:cubicBezTo>
                  <a:pt x="2208334" y="2139670"/>
                  <a:pt x="2181315" y="2113394"/>
                  <a:pt x="2163632" y="2130499"/>
                </a:cubicBezTo>
                <a:cubicBezTo>
                  <a:pt x="2028121" y="2252128"/>
                  <a:pt x="1926984" y="2405900"/>
                  <a:pt x="1845264" y="2567439"/>
                </a:cubicBezTo>
                <a:cubicBezTo>
                  <a:pt x="1822045" y="2612306"/>
                  <a:pt x="1732393" y="2759964"/>
                  <a:pt x="1748919" y="2802766"/>
                </a:cubicBezTo>
                <a:cubicBezTo>
                  <a:pt x="1763379" y="2814086"/>
                  <a:pt x="1766684" y="2785662"/>
                  <a:pt x="1771972" y="2776737"/>
                </a:cubicBezTo>
                <a:cubicBezTo>
                  <a:pt x="1783540" y="2749140"/>
                  <a:pt x="1796182" y="2722037"/>
                  <a:pt x="1809899" y="2695431"/>
                </a:cubicBezTo>
                <a:cubicBezTo>
                  <a:pt x="1915581" y="2502328"/>
                  <a:pt x="2020602" y="2303275"/>
                  <a:pt x="2190652" y="2157601"/>
                </a:cubicBezTo>
                <a:close/>
                <a:moveTo>
                  <a:pt x="2261464" y="2477870"/>
                </a:moveTo>
                <a:cubicBezTo>
                  <a:pt x="2266257" y="2608010"/>
                  <a:pt x="2254110" y="2737654"/>
                  <a:pt x="2229570" y="2865398"/>
                </a:cubicBezTo>
                <a:cubicBezTo>
                  <a:pt x="2220150" y="2910761"/>
                  <a:pt x="2207673" y="2958025"/>
                  <a:pt x="2195940" y="3005536"/>
                </a:cubicBezTo>
                <a:cubicBezTo>
                  <a:pt x="2179332" y="3072383"/>
                  <a:pt x="2167764" y="3142369"/>
                  <a:pt x="2129424" y="3200953"/>
                </a:cubicBezTo>
                <a:cubicBezTo>
                  <a:pt x="2088109" y="3262594"/>
                  <a:pt x="2051918" y="3327210"/>
                  <a:pt x="2017462" y="3392900"/>
                </a:cubicBezTo>
                <a:cubicBezTo>
                  <a:pt x="2005646" y="3414796"/>
                  <a:pt x="1994491" y="3437106"/>
                  <a:pt x="1983006" y="3459168"/>
                </a:cubicBezTo>
                <a:cubicBezTo>
                  <a:pt x="1982840" y="3459416"/>
                  <a:pt x="1982675" y="3459746"/>
                  <a:pt x="1982510" y="3460077"/>
                </a:cubicBezTo>
                <a:cubicBezTo>
                  <a:pt x="1969950" y="3428761"/>
                  <a:pt x="1957639" y="3397362"/>
                  <a:pt x="1945988" y="3365798"/>
                </a:cubicBezTo>
                <a:cubicBezTo>
                  <a:pt x="1898724" y="3210704"/>
                  <a:pt x="1837745" y="3060237"/>
                  <a:pt x="1780979" y="2908448"/>
                </a:cubicBezTo>
                <a:cubicBezTo>
                  <a:pt x="1751315" y="2815656"/>
                  <a:pt x="1719999" y="2723359"/>
                  <a:pt x="1683064" y="2633294"/>
                </a:cubicBezTo>
                <a:cubicBezTo>
                  <a:pt x="1628777" y="2512821"/>
                  <a:pt x="1589280" y="2386482"/>
                  <a:pt x="1534828" y="2266175"/>
                </a:cubicBezTo>
                <a:cubicBezTo>
                  <a:pt x="1475005" y="2145454"/>
                  <a:pt x="1435260" y="2016306"/>
                  <a:pt x="1379982" y="1893767"/>
                </a:cubicBezTo>
                <a:cubicBezTo>
                  <a:pt x="1371967" y="1878068"/>
                  <a:pt x="1364200" y="1862203"/>
                  <a:pt x="1356680" y="1846256"/>
                </a:cubicBezTo>
                <a:cubicBezTo>
                  <a:pt x="1412372" y="1713306"/>
                  <a:pt x="1491448" y="1589694"/>
                  <a:pt x="1579117" y="1475336"/>
                </a:cubicBezTo>
                <a:cubicBezTo>
                  <a:pt x="1624315" y="1412868"/>
                  <a:pt x="1680915" y="1361556"/>
                  <a:pt x="1731319" y="1303385"/>
                </a:cubicBezTo>
                <a:cubicBezTo>
                  <a:pt x="1735698" y="1298262"/>
                  <a:pt x="1740160" y="1293222"/>
                  <a:pt x="1743878" y="1287520"/>
                </a:cubicBezTo>
                <a:cubicBezTo>
                  <a:pt x="1755612" y="1267855"/>
                  <a:pt x="1726857" y="1249098"/>
                  <a:pt x="1713140" y="1266781"/>
                </a:cubicBezTo>
                <a:cubicBezTo>
                  <a:pt x="1670587" y="1321977"/>
                  <a:pt x="1618200" y="1368744"/>
                  <a:pt x="1575646" y="1423858"/>
                </a:cubicBezTo>
                <a:cubicBezTo>
                  <a:pt x="1528300" y="1486408"/>
                  <a:pt x="1481450" y="1549701"/>
                  <a:pt x="1442532" y="1617953"/>
                </a:cubicBezTo>
                <a:cubicBezTo>
                  <a:pt x="1422453" y="1656375"/>
                  <a:pt x="1358168" y="1764288"/>
                  <a:pt x="1345608" y="1822459"/>
                </a:cubicBezTo>
                <a:cubicBezTo>
                  <a:pt x="1309417" y="1744540"/>
                  <a:pt x="1276613" y="1665051"/>
                  <a:pt x="1239513" y="1587628"/>
                </a:cubicBezTo>
                <a:cubicBezTo>
                  <a:pt x="1188531" y="1493183"/>
                  <a:pt x="1137714" y="1398656"/>
                  <a:pt x="1086402" y="1304459"/>
                </a:cubicBezTo>
                <a:cubicBezTo>
                  <a:pt x="1049715" y="1238770"/>
                  <a:pt x="1006004" y="1177459"/>
                  <a:pt x="969317" y="1111769"/>
                </a:cubicBezTo>
                <a:cubicBezTo>
                  <a:pt x="958658" y="1094665"/>
                  <a:pt x="947668" y="1077809"/>
                  <a:pt x="936431" y="1061118"/>
                </a:cubicBezTo>
                <a:cubicBezTo>
                  <a:pt x="937836" y="1049302"/>
                  <a:pt x="937670" y="1035999"/>
                  <a:pt x="938827" y="1029719"/>
                </a:cubicBezTo>
                <a:cubicBezTo>
                  <a:pt x="941554" y="994850"/>
                  <a:pt x="945603" y="956510"/>
                  <a:pt x="950643" y="921310"/>
                </a:cubicBezTo>
                <a:cubicBezTo>
                  <a:pt x="967995" y="802242"/>
                  <a:pt x="1000964" y="685488"/>
                  <a:pt x="1050789" y="576005"/>
                </a:cubicBezTo>
                <a:cubicBezTo>
                  <a:pt x="1056573" y="554686"/>
                  <a:pt x="1026992" y="542540"/>
                  <a:pt x="1016002" y="561297"/>
                </a:cubicBezTo>
                <a:cubicBezTo>
                  <a:pt x="980472" y="639629"/>
                  <a:pt x="955683" y="722588"/>
                  <a:pt x="937670" y="806621"/>
                </a:cubicBezTo>
                <a:cubicBezTo>
                  <a:pt x="930729" y="835541"/>
                  <a:pt x="911146" y="952048"/>
                  <a:pt x="911642" y="1024844"/>
                </a:cubicBezTo>
                <a:cubicBezTo>
                  <a:pt x="878756" y="977498"/>
                  <a:pt x="844630" y="930978"/>
                  <a:pt x="812653" y="883053"/>
                </a:cubicBezTo>
                <a:cubicBezTo>
                  <a:pt x="749360" y="791500"/>
                  <a:pt x="681521" y="703088"/>
                  <a:pt x="614096" y="614592"/>
                </a:cubicBezTo>
                <a:cubicBezTo>
                  <a:pt x="575261" y="574270"/>
                  <a:pt x="534773" y="535847"/>
                  <a:pt x="497507" y="493872"/>
                </a:cubicBezTo>
                <a:cubicBezTo>
                  <a:pt x="475115" y="470984"/>
                  <a:pt x="450905" y="449831"/>
                  <a:pt x="426447" y="429256"/>
                </a:cubicBezTo>
                <a:cubicBezTo>
                  <a:pt x="416449" y="418184"/>
                  <a:pt x="398766" y="412978"/>
                  <a:pt x="387363" y="424794"/>
                </a:cubicBezTo>
                <a:cubicBezTo>
                  <a:pt x="361666" y="468009"/>
                  <a:pt x="400419" y="517008"/>
                  <a:pt x="418680" y="557331"/>
                </a:cubicBezTo>
                <a:cubicBezTo>
                  <a:pt x="433305" y="584433"/>
                  <a:pt x="446525" y="613931"/>
                  <a:pt x="464291" y="640620"/>
                </a:cubicBezTo>
                <a:cubicBezTo>
                  <a:pt x="490401" y="679208"/>
                  <a:pt x="512463" y="718870"/>
                  <a:pt x="540557" y="756301"/>
                </a:cubicBezTo>
                <a:cubicBezTo>
                  <a:pt x="578897" y="801416"/>
                  <a:pt x="607569" y="853554"/>
                  <a:pt x="639546" y="903214"/>
                </a:cubicBezTo>
                <a:cubicBezTo>
                  <a:pt x="676812" y="962790"/>
                  <a:pt x="717134" y="1020712"/>
                  <a:pt x="752169" y="1081775"/>
                </a:cubicBezTo>
                <a:cubicBezTo>
                  <a:pt x="759605" y="1094830"/>
                  <a:pt x="766877" y="1107886"/>
                  <a:pt x="774148" y="1121024"/>
                </a:cubicBezTo>
                <a:cubicBezTo>
                  <a:pt x="750103" y="1108299"/>
                  <a:pt x="723579" y="1099127"/>
                  <a:pt x="698956" y="1089625"/>
                </a:cubicBezTo>
                <a:cubicBezTo>
                  <a:pt x="643677" y="1063679"/>
                  <a:pt x="585259" y="1047319"/>
                  <a:pt x="525023" y="1037651"/>
                </a:cubicBezTo>
                <a:cubicBezTo>
                  <a:pt x="462555" y="1021208"/>
                  <a:pt x="396618" y="1009227"/>
                  <a:pt x="332746" y="997163"/>
                </a:cubicBezTo>
                <a:cubicBezTo>
                  <a:pt x="323326" y="996089"/>
                  <a:pt x="314320" y="1001708"/>
                  <a:pt x="311758" y="1010962"/>
                </a:cubicBezTo>
                <a:cubicBezTo>
                  <a:pt x="307131" y="1027653"/>
                  <a:pt x="323904" y="1036412"/>
                  <a:pt x="337951" y="1037817"/>
                </a:cubicBezTo>
                <a:cubicBezTo>
                  <a:pt x="398601" y="1047484"/>
                  <a:pt x="458672" y="1059217"/>
                  <a:pt x="518412" y="1073099"/>
                </a:cubicBezTo>
                <a:cubicBezTo>
                  <a:pt x="576418" y="1081197"/>
                  <a:pt x="632853" y="1095574"/>
                  <a:pt x="686727" y="1118380"/>
                </a:cubicBezTo>
                <a:cubicBezTo>
                  <a:pt x="725067" y="1132261"/>
                  <a:pt x="767125" y="1141020"/>
                  <a:pt x="799515" y="1166800"/>
                </a:cubicBezTo>
                <a:cubicBezTo>
                  <a:pt x="825956" y="1214559"/>
                  <a:pt x="852232" y="1262401"/>
                  <a:pt x="879500" y="1309582"/>
                </a:cubicBezTo>
                <a:cubicBezTo>
                  <a:pt x="955353" y="1449638"/>
                  <a:pt x="1044013" y="1582340"/>
                  <a:pt x="1117966" y="1723470"/>
                </a:cubicBezTo>
                <a:cubicBezTo>
                  <a:pt x="1140441" y="1763214"/>
                  <a:pt x="1161429" y="1803619"/>
                  <a:pt x="1181012" y="1844768"/>
                </a:cubicBezTo>
                <a:cubicBezTo>
                  <a:pt x="1173988" y="1841381"/>
                  <a:pt x="1166800" y="1838241"/>
                  <a:pt x="1159694" y="1835184"/>
                </a:cubicBezTo>
                <a:cubicBezTo>
                  <a:pt x="1115818" y="1814609"/>
                  <a:pt x="1070537" y="1797835"/>
                  <a:pt x="1023852" y="1785193"/>
                </a:cubicBezTo>
                <a:cubicBezTo>
                  <a:pt x="956675" y="1762553"/>
                  <a:pt x="890241" y="1735533"/>
                  <a:pt x="818354" y="1733550"/>
                </a:cubicBezTo>
                <a:cubicBezTo>
                  <a:pt x="712755" y="1724626"/>
                  <a:pt x="606742" y="1717272"/>
                  <a:pt x="500730" y="1719255"/>
                </a:cubicBezTo>
                <a:cubicBezTo>
                  <a:pt x="470075" y="1722478"/>
                  <a:pt x="478668" y="1762718"/>
                  <a:pt x="507671" y="1758174"/>
                </a:cubicBezTo>
                <a:cubicBezTo>
                  <a:pt x="631944" y="1757926"/>
                  <a:pt x="755391" y="1763627"/>
                  <a:pt x="879169" y="1779326"/>
                </a:cubicBezTo>
                <a:cubicBezTo>
                  <a:pt x="927094" y="1788581"/>
                  <a:pt x="974853" y="1809816"/>
                  <a:pt x="1022365" y="1822707"/>
                </a:cubicBezTo>
                <a:cubicBezTo>
                  <a:pt x="1061779" y="1832870"/>
                  <a:pt x="1100284" y="1845760"/>
                  <a:pt x="1137880" y="1861212"/>
                </a:cubicBezTo>
                <a:cubicBezTo>
                  <a:pt x="1159859" y="1868979"/>
                  <a:pt x="1182086" y="1877737"/>
                  <a:pt x="1201917" y="1890049"/>
                </a:cubicBezTo>
                <a:cubicBezTo>
                  <a:pt x="1231167" y="1955491"/>
                  <a:pt x="1256947" y="2022503"/>
                  <a:pt x="1279753" y="2090671"/>
                </a:cubicBezTo>
                <a:cubicBezTo>
                  <a:pt x="1319663" y="2201146"/>
                  <a:pt x="1363621" y="2310133"/>
                  <a:pt x="1402209" y="2421104"/>
                </a:cubicBezTo>
                <a:cubicBezTo>
                  <a:pt x="1450629" y="2565621"/>
                  <a:pt x="1497975" y="2710552"/>
                  <a:pt x="1544000" y="2855896"/>
                </a:cubicBezTo>
                <a:cubicBezTo>
                  <a:pt x="1530862" y="2842510"/>
                  <a:pt x="1515245" y="2829620"/>
                  <a:pt x="1511031" y="2825737"/>
                </a:cubicBezTo>
                <a:cubicBezTo>
                  <a:pt x="1430055" y="2752610"/>
                  <a:pt x="1326273" y="2711378"/>
                  <a:pt x="1220343" y="2690060"/>
                </a:cubicBezTo>
                <a:cubicBezTo>
                  <a:pt x="1123254" y="2671551"/>
                  <a:pt x="1025670" y="2656017"/>
                  <a:pt x="929738" y="2631559"/>
                </a:cubicBezTo>
                <a:cubicBezTo>
                  <a:pt x="906106" y="2627923"/>
                  <a:pt x="899413" y="2663536"/>
                  <a:pt x="921971" y="2669403"/>
                </a:cubicBezTo>
                <a:cubicBezTo>
                  <a:pt x="1089955" y="2714766"/>
                  <a:pt x="1273639" y="2712948"/>
                  <a:pt x="1426584" y="2803592"/>
                </a:cubicBezTo>
                <a:cubicBezTo>
                  <a:pt x="1461701" y="2825158"/>
                  <a:pt x="1494092" y="2850690"/>
                  <a:pt x="1527226" y="2875148"/>
                </a:cubicBezTo>
                <a:cubicBezTo>
                  <a:pt x="1536150" y="2881263"/>
                  <a:pt x="1544165" y="2890022"/>
                  <a:pt x="1554906" y="2892666"/>
                </a:cubicBezTo>
                <a:cubicBezTo>
                  <a:pt x="1555154" y="2892666"/>
                  <a:pt x="1555402" y="2892666"/>
                  <a:pt x="1555568" y="2892583"/>
                </a:cubicBezTo>
                <a:cubicBezTo>
                  <a:pt x="1598039" y="3027516"/>
                  <a:pt x="1639436" y="3162696"/>
                  <a:pt x="1679428" y="3298290"/>
                </a:cubicBezTo>
                <a:cubicBezTo>
                  <a:pt x="1694136" y="3356378"/>
                  <a:pt x="1707687" y="3414796"/>
                  <a:pt x="1722230" y="3472967"/>
                </a:cubicBezTo>
                <a:cubicBezTo>
                  <a:pt x="1716611" y="3470158"/>
                  <a:pt x="1710909" y="3467513"/>
                  <a:pt x="1705952" y="3464291"/>
                </a:cubicBezTo>
                <a:cubicBezTo>
                  <a:pt x="1652408" y="3437850"/>
                  <a:pt x="1608780" y="3394965"/>
                  <a:pt x="1558460" y="3362906"/>
                </a:cubicBezTo>
                <a:cubicBezTo>
                  <a:pt x="1465089" y="3305727"/>
                  <a:pt x="1363704" y="3262429"/>
                  <a:pt x="1270664" y="3204754"/>
                </a:cubicBezTo>
                <a:cubicBezTo>
                  <a:pt x="1211997" y="3166828"/>
                  <a:pt x="1154488" y="3128075"/>
                  <a:pt x="1098631" y="3085686"/>
                </a:cubicBezTo>
                <a:cubicBezTo>
                  <a:pt x="1059465" y="3057923"/>
                  <a:pt x="1019638" y="3036357"/>
                  <a:pt x="981298" y="3006611"/>
                </a:cubicBezTo>
                <a:cubicBezTo>
                  <a:pt x="914452" y="2951167"/>
                  <a:pt x="841490" y="2902994"/>
                  <a:pt x="779188" y="2842262"/>
                </a:cubicBezTo>
                <a:cubicBezTo>
                  <a:pt x="626986" y="2706007"/>
                  <a:pt x="535434" y="2547195"/>
                  <a:pt x="460985" y="2359215"/>
                </a:cubicBezTo>
                <a:cubicBezTo>
                  <a:pt x="404715" y="2229570"/>
                  <a:pt x="362244" y="2094803"/>
                  <a:pt x="326466" y="1958218"/>
                </a:cubicBezTo>
                <a:cubicBezTo>
                  <a:pt x="267469" y="1746027"/>
                  <a:pt x="232517" y="1527887"/>
                  <a:pt x="214091" y="1308343"/>
                </a:cubicBezTo>
                <a:cubicBezTo>
                  <a:pt x="196574" y="1144160"/>
                  <a:pt x="199796" y="978820"/>
                  <a:pt x="187732" y="814223"/>
                </a:cubicBezTo>
                <a:cubicBezTo>
                  <a:pt x="181370" y="740023"/>
                  <a:pt x="170959" y="666235"/>
                  <a:pt x="160961" y="592530"/>
                </a:cubicBezTo>
                <a:cubicBezTo>
                  <a:pt x="134189" y="389264"/>
                  <a:pt x="99237" y="182114"/>
                  <a:pt x="0" y="0"/>
                </a:cubicBezTo>
                <a:cubicBezTo>
                  <a:pt x="32638" y="26276"/>
                  <a:pt x="76101" y="37431"/>
                  <a:pt x="113367" y="56188"/>
                </a:cubicBezTo>
                <a:cubicBezTo>
                  <a:pt x="162861" y="79158"/>
                  <a:pt x="211282" y="104112"/>
                  <a:pt x="261520" y="125348"/>
                </a:cubicBezTo>
                <a:cubicBezTo>
                  <a:pt x="414713" y="191368"/>
                  <a:pt x="567163" y="258876"/>
                  <a:pt x="718043" y="330102"/>
                </a:cubicBezTo>
                <a:cubicBezTo>
                  <a:pt x="818354" y="375382"/>
                  <a:pt x="918666" y="417605"/>
                  <a:pt x="1015672" y="470488"/>
                </a:cubicBezTo>
                <a:cubicBezTo>
                  <a:pt x="1237447" y="590630"/>
                  <a:pt x="1453273" y="725067"/>
                  <a:pt x="1638361" y="897761"/>
                </a:cubicBezTo>
                <a:cubicBezTo>
                  <a:pt x="1723882" y="974936"/>
                  <a:pt x="1807585" y="1056325"/>
                  <a:pt x="1874597" y="1150439"/>
                </a:cubicBezTo>
                <a:cubicBezTo>
                  <a:pt x="1909549" y="1200760"/>
                  <a:pt x="1945244" y="1250668"/>
                  <a:pt x="1974908" y="1304459"/>
                </a:cubicBezTo>
                <a:cubicBezTo>
                  <a:pt x="2008207" y="1364365"/>
                  <a:pt x="2033740" y="1428072"/>
                  <a:pt x="2060677" y="1491035"/>
                </a:cubicBezTo>
                <a:cubicBezTo>
                  <a:pt x="2120665" y="1624232"/>
                  <a:pt x="2164376" y="1764205"/>
                  <a:pt x="2191313" y="1907979"/>
                </a:cubicBezTo>
                <a:cubicBezTo>
                  <a:pt x="2232792" y="2093977"/>
                  <a:pt x="2261464" y="2285840"/>
                  <a:pt x="2261464" y="24778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8"/>
          <p:cNvSpPr/>
          <p:nvPr/>
        </p:nvSpPr>
        <p:spPr>
          <a:xfrm rot="-2846199" flipH="1">
            <a:off x="-69276" y="3764523"/>
            <a:ext cx="848532" cy="1804269"/>
          </a:xfrm>
          <a:custGeom>
            <a:avLst/>
            <a:gdLst/>
            <a:ahLst/>
            <a:cxnLst/>
            <a:rect l="l" t="t" r="r" b="b"/>
            <a:pathLst>
              <a:path w="1700597" h="3603811" extrusionOk="0">
                <a:moveTo>
                  <a:pt x="1700416" y="3541631"/>
                </a:moveTo>
                <a:cubicBezTo>
                  <a:pt x="1706282" y="3564437"/>
                  <a:pt x="1568210" y="3603603"/>
                  <a:pt x="1544743" y="3603520"/>
                </a:cubicBezTo>
                <a:cubicBezTo>
                  <a:pt x="1532184" y="3603851"/>
                  <a:pt x="1518550" y="3604925"/>
                  <a:pt x="1507064" y="3598976"/>
                </a:cubicBezTo>
                <a:cubicBezTo>
                  <a:pt x="1488473" y="3519652"/>
                  <a:pt x="1475253" y="3436032"/>
                  <a:pt x="1452860" y="3356791"/>
                </a:cubicBezTo>
                <a:cubicBezTo>
                  <a:pt x="1414851" y="3222106"/>
                  <a:pt x="1373785" y="3088413"/>
                  <a:pt x="1341394" y="2952241"/>
                </a:cubicBezTo>
                <a:cubicBezTo>
                  <a:pt x="1298179" y="2761038"/>
                  <a:pt x="1233564" y="2575537"/>
                  <a:pt x="1176137" y="2388300"/>
                </a:cubicBezTo>
                <a:cubicBezTo>
                  <a:pt x="1103423" y="2160823"/>
                  <a:pt x="1031867" y="1932851"/>
                  <a:pt x="943867" y="1710745"/>
                </a:cubicBezTo>
                <a:cubicBezTo>
                  <a:pt x="900735" y="1599526"/>
                  <a:pt x="865618" y="1485003"/>
                  <a:pt x="813479" y="1377503"/>
                </a:cubicBezTo>
                <a:cubicBezTo>
                  <a:pt x="742667" y="1235712"/>
                  <a:pt x="662930" y="1098879"/>
                  <a:pt x="579227" y="964442"/>
                </a:cubicBezTo>
                <a:cubicBezTo>
                  <a:pt x="499160" y="829592"/>
                  <a:pt x="425786" y="690776"/>
                  <a:pt x="343983" y="556917"/>
                </a:cubicBezTo>
                <a:cubicBezTo>
                  <a:pt x="278624" y="457928"/>
                  <a:pt x="214339" y="358361"/>
                  <a:pt x="147162" y="260611"/>
                </a:cubicBezTo>
                <a:cubicBezTo>
                  <a:pt x="110144" y="205745"/>
                  <a:pt x="73374" y="151045"/>
                  <a:pt x="45446" y="90974"/>
                </a:cubicBezTo>
                <a:cubicBezTo>
                  <a:pt x="29251" y="61310"/>
                  <a:pt x="7023" y="33712"/>
                  <a:pt x="0" y="0"/>
                </a:cubicBezTo>
                <a:cubicBezTo>
                  <a:pt x="63376" y="52552"/>
                  <a:pt x="115432" y="117002"/>
                  <a:pt x="175090" y="173520"/>
                </a:cubicBezTo>
                <a:cubicBezTo>
                  <a:pt x="256562" y="279450"/>
                  <a:pt x="337042" y="386207"/>
                  <a:pt x="411573" y="497094"/>
                </a:cubicBezTo>
                <a:cubicBezTo>
                  <a:pt x="468753" y="575839"/>
                  <a:pt x="522792" y="654585"/>
                  <a:pt x="571212" y="739857"/>
                </a:cubicBezTo>
                <a:cubicBezTo>
                  <a:pt x="619550" y="811662"/>
                  <a:pt x="662352" y="886937"/>
                  <a:pt x="701435" y="964029"/>
                </a:cubicBezTo>
                <a:cubicBezTo>
                  <a:pt x="749690" y="1056160"/>
                  <a:pt x="804886" y="1144407"/>
                  <a:pt x="842978" y="1241662"/>
                </a:cubicBezTo>
                <a:cubicBezTo>
                  <a:pt x="880326" y="1332801"/>
                  <a:pt x="927838" y="1419313"/>
                  <a:pt x="965268" y="1510370"/>
                </a:cubicBezTo>
                <a:cubicBezTo>
                  <a:pt x="994436" y="1583249"/>
                  <a:pt x="1020299" y="1657367"/>
                  <a:pt x="1052028" y="1729253"/>
                </a:cubicBezTo>
                <a:cubicBezTo>
                  <a:pt x="1082105" y="1798001"/>
                  <a:pt x="1114744" y="1865673"/>
                  <a:pt x="1141020" y="1936073"/>
                </a:cubicBezTo>
                <a:cubicBezTo>
                  <a:pt x="1155397" y="1971108"/>
                  <a:pt x="1168287" y="2006721"/>
                  <a:pt x="1181094" y="2042334"/>
                </a:cubicBezTo>
                <a:cubicBezTo>
                  <a:pt x="1207288" y="2113394"/>
                  <a:pt x="1241083" y="2181398"/>
                  <a:pt x="1266698" y="2252624"/>
                </a:cubicBezTo>
                <a:cubicBezTo>
                  <a:pt x="1300328" y="2338723"/>
                  <a:pt x="1325034" y="2427879"/>
                  <a:pt x="1357755" y="2514226"/>
                </a:cubicBezTo>
                <a:cubicBezTo>
                  <a:pt x="1377833" y="2566861"/>
                  <a:pt x="1400391" y="2618504"/>
                  <a:pt x="1418569" y="2671882"/>
                </a:cubicBezTo>
                <a:cubicBezTo>
                  <a:pt x="1434186" y="2719063"/>
                  <a:pt x="1452199" y="2766739"/>
                  <a:pt x="1469799" y="2813425"/>
                </a:cubicBezTo>
                <a:cubicBezTo>
                  <a:pt x="1486986" y="2867547"/>
                  <a:pt x="1502768" y="2921999"/>
                  <a:pt x="1524747" y="2974385"/>
                </a:cubicBezTo>
                <a:cubicBezTo>
                  <a:pt x="1543338" y="3024541"/>
                  <a:pt x="1565235" y="3073457"/>
                  <a:pt x="1583744" y="3123613"/>
                </a:cubicBezTo>
                <a:cubicBezTo>
                  <a:pt x="1602335" y="3190707"/>
                  <a:pt x="1622166" y="3257306"/>
                  <a:pt x="1643154" y="3323740"/>
                </a:cubicBezTo>
                <a:cubicBezTo>
                  <a:pt x="1661828" y="3396535"/>
                  <a:pt x="1689343" y="3467348"/>
                  <a:pt x="1700416" y="35416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12">
            <a:extLst>
              <a:ext uri="{FF2B5EF4-FFF2-40B4-BE49-F238E27FC236}">
                <a16:creationId xmlns:a16="http://schemas.microsoft.com/office/drawing/2014/main" id="{39B50924-E49D-DD62-A8CD-77C5D1448FE5}"/>
              </a:ext>
            </a:extLst>
          </p:cNvPr>
          <p:cNvSpPr txBox="1"/>
          <p:nvPr/>
        </p:nvSpPr>
        <p:spPr>
          <a:xfrm>
            <a:off x="1202015" y="413144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7C5E7A0A-83C6-73B1-987E-B9360C60F78E}"/>
              </a:ext>
            </a:extLst>
          </p:cNvPr>
          <p:cNvSpPr/>
          <p:nvPr/>
        </p:nvSpPr>
        <p:spPr>
          <a:xfrm>
            <a:off x="1219783" y="1574682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Thứ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thực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tính</a:t>
            </a:r>
            <a:endParaRPr lang="en-US" sz="2400" b="1" dirty="0"/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F85B183C-5BE9-5D96-FD9F-FEBE60EE8B98}"/>
              </a:ext>
            </a:extLst>
          </p:cNvPr>
          <p:cNvSpPr/>
          <p:nvPr/>
        </p:nvSpPr>
        <p:spPr>
          <a:xfrm>
            <a:off x="1219783" y="2873133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Quy</a:t>
            </a:r>
            <a:r>
              <a:rPr lang="en-US" sz="2400" b="1" dirty="0"/>
              <a:t> </a:t>
            </a:r>
            <a:r>
              <a:rPr lang="en-US" sz="2400" b="1" dirty="0" err="1"/>
              <a:t>tắc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ngoặc</a:t>
            </a:r>
            <a:endParaRPr lang="en-US" sz="2400" b="1" dirty="0"/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13A9ADA8-574F-1F32-34B4-0C41D6883256}"/>
              </a:ext>
            </a:extLst>
          </p:cNvPr>
          <p:cNvSpPr/>
          <p:nvPr/>
        </p:nvSpPr>
        <p:spPr>
          <a:xfrm>
            <a:off x="1202015" y="4158647"/>
            <a:ext cx="6553827" cy="82093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7"/>
          <p:cNvSpPr/>
          <p:nvPr/>
        </p:nvSpPr>
        <p:spPr>
          <a:xfrm>
            <a:off x="-595663" y="4197815"/>
            <a:ext cx="1550727" cy="761813"/>
          </a:xfrm>
          <a:custGeom>
            <a:avLst/>
            <a:gdLst/>
            <a:ahLst/>
            <a:cxnLst/>
            <a:rect l="l" t="t" r="r" b="b"/>
            <a:pathLst>
              <a:path w="3101453" h="1523625" extrusionOk="0">
                <a:moveTo>
                  <a:pt x="3097847" y="978385"/>
                </a:moveTo>
                <a:cubicBezTo>
                  <a:pt x="3093009" y="897349"/>
                  <a:pt x="3092140" y="816188"/>
                  <a:pt x="3085503" y="735275"/>
                </a:cubicBezTo>
                <a:cubicBezTo>
                  <a:pt x="3083022" y="707248"/>
                  <a:pt x="3080665" y="679531"/>
                  <a:pt x="3079176" y="651318"/>
                </a:cubicBezTo>
                <a:cubicBezTo>
                  <a:pt x="3077625" y="638578"/>
                  <a:pt x="3078246" y="615274"/>
                  <a:pt x="3065033" y="610675"/>
                </a:cubicBezTo>
                <a:cubicBezTo>
                  <a:pt x="3063297" y="597376"/>
                  <a:pt x="3043633" y="594393"/>
                  <a:pt x="3031289" y="590540"/>
                </a:cubicBezTo>
                <a:cubicBezTo>
                  <a:pt x="3010571" y="584139"/>
                  <a:pt x="2989729" y="578173"/>
                  <a:pt x="2968639" y="573140"/>
                </a:cubicBezTo>
                <a:cubicBezTo>
                  <a:pt x="2872059" y="553005"/>
                  <a:pt x="2774796" y="534921"/>
                  <a:pt x="2680201" y="506520"/>
                </a:cubicBezTo>
                <a:cubicBezTo>
                  <a:pt x="2585172" y="478804"/>
                  <a:pt x="2488157" y="458731"/>
                  <a:pt x="2392880" y="432071"/>
                </a:cubicBezTo>
                <a:cubicBezTo>
                  <a:pt x="2265161" y="394411"/>
                  <a:pt x="2136449" y="360170"/>
                  <a:pt x="2008358" y="323877"/>
                </a:cubicBezTo>
                <a:cubicBezTo>
                  <a:pt x="1882562" y="287771"/>
                  <a:pt x="1758812" y="245078"/>
                  <a:pt x="1632582" y="210525"/>
                </a:cubicBezTo>
                <a:cubicBezTo>
                  <a:pt x="1377020" y="146143"/>
                  <a:pt x="1125551" y="63926"/>
                  <a:pt x="865647" y="18374"/>
                </a:cubicBezTo>
                <a:cubicBezTo>
                  <a:pt x="830104" y="12408"/>
                  <a:pt x="790343" y="-829"/>
                  <a:pt x="752877" y="41"/>
                </a:cubicBezTo>
                <a:cubicBezTo>
                  <a:pt x="737990" y="289"/>
                  <a:pt x="726949" y="10730"/>
                  <a:pt x="715597" y="18995"/>
                </a:cubicBezTo>
                <a:cubicBezTo>
                  <a:pt x="696492" y="32418"/>
                  <a:pt x="677077" y="45469"/>
                  <a:pt x="657910" y="58830"/>
                </a:cubicBezTo>
                <a:cubicBezTo>
                  <a:pt x="605929" y="94190"/>
                  <a:pt x="555188" y="131166"/>
                  <a:pt x="503828" y="167272"/>
                </a:cubicBezTo>
                <a:cubicBezTo>
                  <a:pt x="467664" y="192192"/>
                  <a:pt x="429392" y="213757"/>
                  <a:pt x="392174" y="237061"/>
                </a:cubicBezTo>
                <a:cubicBezTo>
                  <a:pt x="344411" y="267947"/>
                  <a:pt x="297641" y="300511"/>
                  <a:pt x="250064" y="331645"/>
                </a:cubicBezTo>
                <a:cubicBezTo>
                  <a:pt x="221159" y="350848"/>
                  <a:pt x="192315" y="370175"/>
                  <a:pt x="163161" y="388943"/>
                </a:cubicBezTo>
                <a:cubicBezTo>
                  <a:pt x="112669" y="422563"/>
                  <a:pt x="56346" y="448353"/>
                  <a:pt x="11560" y="489741"/>
                </a:cubicBezTo>
                <a:cubicBezTo>
                  <a:pt x="7838" y="493470"/>
                  <a:pt x="3931" y="497075"/>
                  <a:pt x="1511" y="501735"/>
                </a:cubicBezTo>
                <a:cubicBezTo>
                  <a:pt x="-2210" y="507639"/>
                  <a:pt x="1449" y="514972"/>
                  <a:pt x="6970" y="517644"/>
                </a:cubicBezTo>
                <a:cubicBezTo>
                  <a:pt x="5853" y="520192"/>
                  <a:pt x="5791" y="523175"/>
                  <a:pt x="7466" y="525785"/>
                </a:cubicBezTo>
                <a:cubicBezTo>
                  <a:pt x="8459" y="527339"/>
                  <a:pt x="9761" y="528582"/>
                  <a:pt x="11188" y="529701"/>
                </a:cubicBezTo>
                <a:cubicBezTo>
                  <a:pt x="11622" y="590478"/>
                  <a:pt x="17205" y="651069"/>
                  <a:pt x="21733" y="711598"/>
                </a:cubicBezTo>
                <a:cubicBezTo>
                  <a:pt x="23284" y="740806"/>
                  <a:pt x="24648" y="770076"/>
                  <a:pt x="26261" y="799284"/>
                </a:cubicBezTo>
                <a:cubicBezTo>
                  <a:pt x="27130" y="807922"/>
                  <a:pt x="25641" y="817555"/>
                  <a:pt x="28308" y="825820"/>
                </a:cubicBezTo>
                <a:cubicBezTo>
                  <a:pt x="28432" y="830295"/>
                  <a:pt x="28618" y="834831"/>
                  <a:pt x="28804" y="839306"/>
                </a:cubicBezTo>
                <a:cubicBezTo>
                  <a:pt x="28929" y="842040"/>
                  <a:pt x="29425" y="844961"/>
                  <a:pt x="30727" y="847260"/>
                </a:cubicBezTo>
                <a:cubicBezTo>
                  <a:pt x="28680" y="862113"/>
                  <a:pt x="65898" y="864412"/>
                  <a:pt x="84631" y="872491"/>
                </a:cubicBezTo>
                <a:cubicBezTo>
                  <a:pt x="109629" y="880943"/>
                  <a:pt x="134627" y="889208"/>
                  <a:pt x="159625" y="897846"/>
                </a:cubicBezTo>
                <a:cubicBezTo>
                  <a:pt x="235053" y="924568"/>
                  <a:pt x="310977" y="949612"/>
                  <a:pt x="386282" y="976521"/>
                </a:cubicBezTo>
                <a:cubicBezTo>
                  <a:pt x="497004" y="1010639"/>
                  <a:pt x="609588" y="1037982"/>
                  <a:pt x="720746" y="1070484"/>
                </a:cubicBezTo>
                <a:cubicBezTo>
                  <a:pt x="772788" y="1086020"/>
                  <a:pt x="824273" y="1103483"/>
                  <a:pt x="876812" y="1117465"/>
                </a:cubicBezTo>
                <a:cubicBezTo>
                  <a:pt x="956210" y="1137849"/>
                  <a:pt x="1036539" y="1154193"/>
                  <a:pt x="1115689" y="1175384"/>
                </a:cubicBezTo>
                <a:cubicBezTo>
                  <a:pt x="1195707" y="1197694"/>
                  <a:pt x="1276966" y="1214411"/>
                  <a:pt x="1358101" y="1232185"/>
                </a:cubicBezTo>
                <a:cubicBezTo>
                  <a:pt x="1440848" y="1249709"/>
                  <a:pt x="1521673" y="1274816"/>
                  <a:pt x="1603738" y="1295199"/>
                </a:cubicBezTo>
                <a:cubicBezTo>
                  <a:pt x="1682888" y="1314899"/>
                  <a:pt x="1763340" y="1328633"/>
                  <a:pt x="1842614" y="1347712"/>
                </a:cubicBezTo>
                <a:cubicBezTo>
                  <a:pt x="1974427" y="1381581"/>
                  <a:pt x="2108598" y="1403456"/>
                  <a:pt x="2239853" y="1440121"/>
                </a:cubicBezTo>
                <a:cubicBezTo>
                  <a:pt x="2309326" y="1458329"/>
                  <a:pt x="2380164" y="1470634"/>
                  <a:pt x="2449947" y="1487413"/>
                </a:cubicBezTo>
                <a:cubicBezTo>
                  <a:pt x="2495353" y="1498164"/>
                  <a:pt x="2539580" y="1513141"/>
                  <a:pt x="2585172" y="1523084"/>
                </a:cubicBezTo>
                <a:cubicBezTo>
                  <a:pt x="2592987" y="1525321"/>
                  <a:pt x="2601858" y="1520412"/>
                  <a:pt x="2603905" y="1512395"/>
                </a:cubicBezTo>
                <a:cubicBezTo>
                  <a:pt x="2604277" y="1510966"/>
                  <a:pt x="2604401" y="1509537"/>
                  <a:pt x="2604339" y="1508107"/>
                </a:cubicBezTo>
                <a:cubicBezTo>
                  <a:pt x="2651668" y="1486232"/>
                  <a:pt x="2735656" y="1392704"/>
                  <a:pt x="2766050" y="1369152"/>
                </a:cubicBezTo>
                <a:cubicBezTo>
                  <a:pt x="2853574" y="1293024"/>
                  <a:pt x="2950341" y="1227089"/>
                  <a:pt x="3029925" y="1142199"/>
                </a:cubicBezTo>
                <a:cubicBezTo>
                  <a:pt x="3089783" y="1075518"/>
                  <a:pt x="3110625" y="1075083"/>
                  <a:pt x="3097847" y="9783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p17"/>
          <p:cNvGrpSpPr/>
          <p:nvPr/>
        </p:nvGrpSpPr>
        <p:grpSpPr>
          <a:xfrm>
            <a:off x="-595663" y="4197815"/>
            <a:ext cx="1550727" cy="761813"/>
            <a:chOff x="-1191327" y="8395630"/>
            <a:chExt cx="3101453" cy="1523625"/>
          </a:xfrm>
        </p:grpSpPr>
        <p:sp>
          <p:nvSpPr>
            <p:cNvPr id="581" name="Google Shape;581;p17"/>
            <p:cNvSpPr/>
            <p:nvPr/>
          </p:nvSpPr>
          <p:spPr>
            <a:xfrm>
              <a:off x="1436298" y="9834754"/>
              <a:ext cx="6344" cy="9077"/>
            </a:xfrm>
            <a:custGeom>
              <a:avLst/>
              <a:gdLst/>
              <a:ahLst/>
              <a:cxnLst/>
              <a:rect l="l" t="t" r="r" b="b"/>
              <a:pathLst>
                <a:path w="6344" h="9077" extrusionOk="0">
                  <a:moveTo>
                    <a:pt x="2889" y="935"/>
                  </a:moveTo>
                  <a:cubicBezTo>
                    <a:pt x="2269" y="3358"/>
                    <a:pt x="-1701" y="6652"/>
                    <a:pt x="842" y="8827"/>
                  </a:cubicBezTo>
                  <a:cubicBezTo>
                    <a:pt x="1711" y="9324"/>
                    <a:pt x="3013" y="9075"/>
                    <a:pt x="3447" y="8143"/>
                  </a:cubicBezTo>
                  <a:cubicBezTo>
                    <a:pt x="4130" y="5720"/>
                    <a:pt x="8037" y="2426"/>
                    <a:pt x="5494" y="251"/>
                  </a:cubicBezTo>
                  <a:cubicBezTo>
                    <a:pt x="4626" y="-246"/>
                    <a:pt x="3323" y="2"/>
                    <a:pt x="2889" y="93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-1191327" y="8395630"/>
              <a:ext cx="3101453" cy="1523625"/>
            </a:xfrm>
            <a:custGeom>
              <a:avLst/>
              <a:gdLst/>
              <a:ahLst/>
              <a:cxnLst/>
              <a:rect l="l" t="t" r="r" b="b"/>
              <a:pathLst>
                <a:path w="3101453" h="1523625" extrusionOk="0">
                  <a:moveTo>
                    <a:pt x="3097847" y="978385"/>
                  </a:moveTo>
                  <a:cubicBezTo>
                    <a:pt x="3093009" y="897349"/>
                    <a:pt x="3092140" y="816188"/>
                    <a:pt x="3085503" y="735275"/>
                  </a:cubicBezTo>
                  <a:cubicBezTo>
                    <a:pt x="3083022" y="707248"/>
                    <a:pt x="3080665" y="679531"/>
                    <a:pt x="3079176" y="651318"/>
                  </a:cubicBezTo>
                  <a:cubicBezTo>
                    <a:pt x="3077625" y="638578"/>
                    <a:pt x="3078246" y="615274"/>
                    <a:pt x="3065033" y="610675"/>
                  </a:cubicBezTo>
                  <a:cubicBezTo>
                    <a:pt x="3063297" y="597376"/>
                    <a:pt x="3043633" y="594393"/>
                    <a:pt x="3031289" y="590540"/>
                  </a:cubicBezTo>
                  <a:cubicBezTo>
                    <a:pt x="3010571" y="584139"/>
                    <a:pt x="2989729" y="578173"/>
                    <a:pt x="2968639" y="573140"/>
                  </a:cubicBezTo>
                  <a:cubicBezTo>
                    <a:pt x="2872059" y="553005"/>
                    <a:pt x="2774796" y="534921"/>
                    <a:pt x="2680201" y="506520"/>
                  </a:cubicBezTo>
                  <a:cubicBezTo>
                    <a:pt x="2585172" y="478804"/>
                    <a:pt x="2488157" y="458731"/>
                    <a:pt x="2392880" y="432071"/>
                  </a:cubicBezTo>
                  <a:cubicBezTo>
                    <a:pt x="2265161" y="394411"/>
                    <a:pt x="2136449" y="360170"/>
                    <a:pt x="2008358" y="323877"/>
                  </a:cubicBezTo>
                  <a:cubicBezTo>
                    <a:pt x="1882562" y="287771"/>
                    <a:pt x="1758812" y="245078"/>
                    <a:pt x="1632582" y="210525"/>
                  </a:cubicBezTo>
                  <a:cubicBezTo>
                    <a:pt x="1377020" y="146143"/>
                    <a:pt x="1125551" y="63926"/>
                    <a:pt x="865647" y="18374"/>
                  </a:cubicBezTo>
                  <a:cubicBezTo>
                    <a:pt x="830104" y="12408"/>
                    <a:pt x="790343" y="-829"/>
                    <a:pt x="752877" y="41"/>
                  </a:cubicBezTo>
                  <a:cubicBezTo>
                    <a:pt x="737990" y="289"/>
                    <a:pt x="726949" y="10730"/>
                    <a:pt x="715597" y="18995"/>
                  </a:cubicBezTo>
                  <a:cubicBezTo>
                    <a:pt x="696492" y="32418"/>
                    <a:pt x="677077" y="45469"/>
                    <a:pt x="657910" y="58830"/>
                  </a:cubicBezTo>
                  <a:cubicBezTo>
                    <a:pt x="605929" y="94190"/>
                    <a:pt x="555188" y="131166"/>
                    <a:pt x="503828" y="167272"/>
                  </a:cubicBezTo>
                  <a:cubicBezTo>
                    <a:pt x="467664" y="192192"/>
                    <a:pt x="429392" y="213757"/>
                    <a:pt x="392174" y="237061"/>
                  </a:cubicBezTo>
                  <a:cubicBezTo>
                    <a:pt x="344411" y="267947"/>
                    <a:pt x="297641" y="300511"/>
                    <a:pt x="250064" y="331645"/>
                  </a:cubicBezTo>
                  <a:cubicBezTo>
                    <a:pt x="221159" y="350848"/>
                    <a:pt x="192315" y="370175"/>
                    <a:pt x="163161" y="388943"/>
                  </a:cubicBezTo>
                  <a:cubicBezTo>
                    <a:pt x="112669" y="422563"/>
                    <a:pt x="56346" y="448353"/>
                    <a:pt x="11560" y="489741"/>
                  </a:cubicBezTo>
                  <a:cubicBezTo>
                    <a:pt x="7838" y="493470"/>
                    <a:pt x="3931" y="497075"/>
                    <a:pt x="1511" y="501735"/>
                  </a:cubicBezTo>
                  <a:cubicBezTo>
                    <a:pt x="-2210" y="507639"/>
                    <a:pt x="1449" y="514972"/>
                    <a:pt x="6970" y="517644"/>
                  </a:cubicBezTo>
                  <a:cubicBezTo>
                    <a:pt x="5853" y="520192"/>
                    <a:pt x="5791" y="523175"/>
                    <a:pt x="7466" y="525785"/>
                  </a:cubicBezTo>
                  <a:cubicBezTo>
                    <a:pt x="8459" y="527339"/>
                    <a:pt x="9761" y="528582"/>
                    <a:pt x="11188" y="529701"/>
                  </a:cubicBezTo>
                  <a:cubicBezTo>
                    <a:pt x="11622" y="590478"/>
                    <a:pt x="17205" y="651069"/>
                    <a:pt x="21733" y="711598"/>
                  </a:cubicBezTo>
                  <a:cubicBezTo>
                    <a:pt x="23284" y="740806"/>
                    <a:pt x="24648" y="770076"/>
                    <a:pt x="26261" y="799284"/>
                  </a:cubicBezTo>
                  <a:cubicBezTo>
                    <a:pt x="27130" y="807922"/>
                    <a:pt x="25641" y="817555"/>
                    <a:pt x="28308" y="825820"/>
                  </a:cubicBezTo>
                  <a:cubicBezTo>
                    <a:pt x="28432" y="830295"/>
                    <a:pt x="28618" y="834831"/>
                    <a:pt x="28804" y="839306"/>
                  </a:cubicBezTo>
                  <a:cubicBezTo>
                    <a:pt x="28929" y="842040"/>
                    <a:pt x="29425" y="844961"/>
                    <a:pt x="30727" y="847260"/>
                  </a:cubicBezTo>
                  <a:cubicBezTo>
                    <a:pt x="28680" y="862113"/>
                    <a:pt x="65898" y="864412"/>
                    <a:pt x="84631" y="872491"/>
                  </a:cubicBezTo>
                  <a:cubicBezTo>
                    <a:pt x="109629" y="880943"/>
                    <a:pt x="134627" y="889208"/>
                    <a:pt x="159625" y="897846"/>
                  </a:cubicBezTo>
                  <a:cubicBezTo>
                    <a:pt x="235053" y="924568"/>
                    <a:pt x="310977" y="949612"/>
                    <a:pt x="386282" y="976521"/>
                  </a:cubicBezTo>
                  <a:cubicBezTo>
                    <a:pt x="497004" y="1010639"/>
                    <a:pt x="609588" y="1037982"/>
                    <a:pt x="720746" y="1070484"/>
                  </a:cubicBezTo>
                  <a:cubicBezTo>
                    <a:pt x="772788" y="1086020"/>
                    <a:pt x="824273" y="1103483"/>
                    <a:pt x="876812" y="1117465"/>
                  </a:cubicBezTo>
                  <a:cubicBezTo>
                    <a:pt x="956210" y="1137849"/>
                    <a:pt x="1036539" y="1154193"/>
                    <a:pt x="1115689" y="1175384"/>
                  </a:cubicBezTo>
                  <a:cubicBezTo>
                    <a:pt x="1195707" y="1197694"/>
                    <a:pt x="1276966" y="1214411"/>
                    <a:pt x="1358101" y="1232185"/>
                  </a:cubicBezTo>
                  <a:cubicBezTo>
                    <a:pt x="1440848" y="1249709"/>
                    <a:pt x="1521673" y="1274816"/>
                    <a:pt x="1603738" y="1295199"/>
                  </a:cubicBezTo>
                  <a:cubicBezTo>
                    <a:pt x="1682888" y="1314899"/>
                    <a:pt x="1763340" y="1328633"/>
                    <a:pt x="1842614" y="1347712"/>
                  </a:cubicBezTo>
                  <a:cubicBezTo>
                    <a:pt x="1974427" y="1381581"/>
                    <a:pt x="2108598" y="1403456"/>
                    <a:pt x="2239853" y="1440121"/>
                  </a:cubicBezTo>
                  <a:cubicBezTo>
                    <a:pt x="2309326" y="1458329"/>
                    <a:pt x="2380164" y="1470634"/>
                    <a:pt x="2449947" y="1487413"/>
                  </a:cubicBezTo>
                  <a:cubicBezTo>
                    <a:pt x="2495353" y="1498164"/>
                    <a:pt x="2539580" y="1513141"/>
                    <a:pt x="2585172" y="1523084"/>
                  </a:cubicBezTo>
                  <a:cubicBezTo>
                    <a:pt x="2592987" y="1525321"/>
                    <a:pt x="2601858" y="1520412"/>
                    <a:pt x="2603905" y="1512395"/>
                  </a:cubicBezTo>
                  <a:cubicBezTo>
                    <a:pt x="2604277" y="1510966"/>
                    <a:pt x="2604401" y="1509537"/>
                    <a:pt x="2604339" y="1508107"/>
                  </a:cubicBezTo>
                  <a:cubicBezTo>
                    <a:pt x="2651668" y="1486232"/>
                    <a:pt x="2735656" y="1392704"/>
                    <a:pt x="2766050" y="1369152"/>
                  </a:cubicBezTo>
                  <a:cubicBezTo>
                    <a:pt x="2853574" y="1293024"/>
                    <a:pt x="2950341" y="1227089"/>
                    <a:pt x="3029925" y="1142199"/>
                  </a:cubicBezTo>
                  <a:cubicBezTo>
                    <a:pt x="3089783" y="1075518"/>
                    <a:pt x="3110625" y="1075083"/>
                    <a:pt x="3097847" y="978385"/>
                  </a:cubicBezTo>
                  <a:close/>
                  <a:moveTo>
                    <a:pt x="35442" y="499871"/>
                  </a:moveTo>
                  <a:cubicBezTo>
                    <a:pt x="69496" y="472838"/>
                    <a:pt x="108451" y="453014"/>
                    <a:pt x="145544" y="430580"/>
                  </a:cubicBezTo>
                  <a:cubicBezTo>
                    <a:pt x="229781" y="378999"/>
                    <a:pt x="311226" y="322945"/>
                    <a:pt x="393973" y="268941"/>
                  </a:cubicBezTo>
                  <a:cubicBezTo>
                    <a:pt x="435409" y="242468"/>
                    <a:pt x="478520" y="218790"/>
                    <a:pt x="519211" y="191198"/>
                  </a:cubicBezTo>
                  <a:cubicBezTo>
                    <a:pt x="595197" y="137505"/>
                    <a:pt x="671556" y="84868"/>
                    <a:pt x="748163" y="32108"/>
                  </a:cubicBezTo>
                  <a:cubicBezTo>
                    <a:pt x="752753" y="29187"/>
                    <a:pt x="758398" y="30057"/>
                    <a:pt x="763608" y="30119"/>
                  </a:cubicBezTo>
                  <a:cubicBezTo>
                    <a:pt x="805602" y="34966"/>
                    <a:pt x="844805" y="46152"/>
                    <a:pt x="887854" y="53610"/>
                  </a:cubicBezTo>
                  <a:cubicBezTo>
                    <a:pt x="1068422" y="85614"/>
                    <a:pt x="1244462" y="138002"/>
                    <a:pt x="1421247" y="185978"/>
                  </a:cubicBezTo>
                  <a:cubicBezTo>
                    <a:pt x="1547787" y="220468"/>
                    <a:pt x="1675258" y="251354"/>
                    <a:pt x="1800000" y="292121"/>
                  </a:cubicBezTo>
                  <a:cubicBezTo>
                    <a:pt x="1927161" y="332826"/>
                    <a:pt x="2055500" y="369678"/>
                    <a:pt x="2184398" y="404479"/>
                  </a:cubicBezTo>
                  <a:cubicBezTo>
                    <a:pt x="2245931" y="420885"/>
                    <a:pt x="2306845" y="439342"/>
                    <a:pt x="2368068" y="456867"/>
                  </a:cubicBezTo>
                  <a:cubicBezTo>
                    <a:pt x="2496841" y="491357"/>
                    <a:pt x="2626546" y="522305"/>
                    <a:pt x="2754885" y="558287"/>
                  </a:cubicBezTo>
                  <a:cubicBezTo>
                    <a:pt x="2847061" y="582772"/>
                    <a:pt x="2941780" y="593150"/>
                    <a:pt x="3032654" y="623042"/>
                  </a:cubicBezTo>
                  <a:cubicBezTo>
                    <a:pt x="2989047" y="669091"/>
                    <a:pt x="2954434" y="722846"/>
                    <a:pt x="2909029" y="767218"/>
                  </a:cubicBezTo>
                  <a:cubicBezTo>
                    <a:pt x="2841416" y="829549"/>
                    <a:pt x="2783853" y="901699"/>
                    <a:pt x="2718784" y="966516"/>
                  </a:cubicBezTo>
                  <a:cubicBezTo>
                    <a:pt x="2686714" y="999266"/>
                    <a:pt x="2656754" y="1033943"/>
                    <a:pt x="2625925" y="1067874"/>
                  </a:cubicBezTo>
                  <a:cubicBezTo>
                    <a:pt x="2609736" y="1084591"/>
                    <a:pt x="2595345" y="1102178"/>
                    <a:pt x="2574999" y="1114296"/>
                  </a:cubicBezTo>
                  <a:cubicBezTo>
                    <a:pt x="2574875" y="1114420"/>
                    <a:pt x="2573014" y="1115353"/>
                    <a:pt x="2571029" y="1116098"/>
                  </a:cubicBezTo>
                  <a:cubicBezTo>
                    <a:pt x="2569850" y="1116471"/>
                    <a:pt x="2568672" y="1116782"/>
                    <a:pt x="2567431" y="1116782"/>
                  </a:cubicBezTo>
                  <a:cubicBezTo>
                    <a:pt x="2540758" y="1110567"/>
                    <a:pt x="2515140" y="1101246"/>
                    <a:pt x="2490080" y="1090308"/>
                  </a:cubicBezTo>
                  <a:cubicBezTo>
                    <a:pt x="2432579" y="1071665"/>
                    <a:pt x="2373278" y="1059298"/>
                    <a:pt x="2314784" y="1044321"/>
                  </a:cubicBezTo>
                  <a:cubicBezTo>
                    <a:pt x="2191283" y="1009893"/>
                    <a:pt x="2065859" y="982860"/>
                    <a:pt x="1942420" y="948245"/>
                  </a:cubicBezTo>
                  <a:cubicBezTo>
                    <a:pt x="1847143" y="922331"/>
                    <a:pt x="1750500" y="901637"/>
                    <a:pt x="1655843" y="873485"/>
                  </a:cubicBezTo>
                  <a:cubicBezTo>
                    <a:pt x="1563171" y="845644"/>
                    <a:pt x="1468389" y="826504"/>
                    <a:pt x="1373980" y="805747"/>
                  </a:cubicBezTo>
                  <a:cubicBezTo>
                    <a:pt x="1216611" y="765913"/>
                    <a:pt x="1060358" y="722038"/>
                    <a:pt x="901624" y="687548"/>
                  </a:cubicBezTo>
                  <a:cubicBezTo>
                    <a:pt x="774401" y="656351"/>
                    <a:pt x="647675" y="621985"/>
                    <a:pt x="517412" y="605828"/>
                  </a:cubicBezTo>
                  <a:cubicBezTo>
                    <a:pt x="451847" y="596568"/>
                    <a:pt x="386530" y="585444"/>
                    <a:pt x="321523" y="572953"/>
                  </a:cubicBezTo>
                  <a:cubicBezTo>
                    <a:pt x="223888" y="554745"/>
                    <a:pt x="124888" y="541819"/>
                    <a:pt x="29115" y="515096"/>
                  </a:cubicBezTo>
                  <a:cubicBezTo>
                    <a:pt x="28929" y="514164"/>
                    <a:pt x="28804" y="513170"/>
                    <a:pt x="28618" y="512238"/>
                  </a:cubicBezTo>
                  <a:cubicBezTo>
                    <a:pt x="33581" y="509814"/>
                    <a:pt x="37241" y="506272"/>
                    <a:pt x="35442" y="499871"/>
                  </a:cubicBezTo>
                  <a:close/>
                  <a:moveTo>
                    <a:pt x="2436797" y="1452861"/>
                  </a:moveTo>
                  <a:cubicBezTo>
                    <a:pt x="2337921" y="1432850"/>
                    <a:pt x="2240039" y="1409048"/>
                    <a:pt x="2142466" y="1383507"/>
                  </a:cubicBezTo>
                  <a:cubicBezTo>
                    <a:pt x="2032425" y="1360576"/>
                    <a:pt x="1921454" y="1335718"/>
                    <a:pt x="1811662" y="1309244"/>
                  </a:cubicBezTo>
                  <a:cubicBezTo>
                    <a:pt x="1732574" y="1292092"/>
                    <a:pt x="1652990" y="1277240"/>
                    <a:pt x="1574708" y="1256483"/>
                  </a:cubicBezTo>
                  <a:cubicBezTo>
                    <a:pt x="1519130" y="1241568"/>
                    <a:pt x="1463799" y="1225224"/>
                    <a:pt x="1407662" y="1212423"/>
                  </a:cubicBezTo>
                  <a:cubicBezTo>
                    <a:pt x="1301219" y="1188124"/>
                    <a:pt x="1194218" y="1166311"/>
                    <a:pt x="1088892" y="1137165"/>
                  </a:cubicBezTo>
                  <a:cubicBezTo>
                    <a:pt x="1022768" y="1120138"/>
                    <a:pt x="955776" y="1106528"/>
                    <a:pt x="889590" y="1089500"/>
                  </a:cubicBezTo>
                  <a:cubicBezTo>
                    <a:pt x="823281" y="1072162"/>
                    <a:pt x="758398" y="1049417"/>
                    <a:pt x="692460" y="1030587"/>
                  </a:cubicBezTo>
                  <a:cubicBezTo>
                    <a:pt x="599478" y="1006226"/>
                    <a:pt x="506867" y="980561"/>
                    <a:pt x="414443" y="954273"/>
                  </a:cubicBezTo>
                  <a:cubicBezTo>
                    <a:pt x="343109" y="931155"/>
                    <a:pt x="272829" y="905179"/>
                    <a:pt x="201185" y="882807"/>
                  </a:cubicBezTo>
                  <a:cubicBezTo>
                    <a:pt x="158881" y="868203"/>
                    <a:pt x="114964" y="853350"/>
                    <a:pt x="71357" y="842475"/>
                  </a:cubicBezTo>
                  <a:cubicBezTo>
                    <a:pt x="64968" y="841791"/>
                    <a:pt x="57958" y="839616"/>
                    <a:pt x="51073" y="838622"/>
                  </a:cubicBezTo>
                  <a:cubicBezTo>
                    <a:pt x="51507" y="837503"/>
                    <a:pt x="51942" y="836385"/>
                    <a:pt x="52314" y="835328"/>
                  </a:cubicBezTo>
                  <a:cubicBezTo>
                    <a:pt x="59013" y="831289"/>
                    <a:pt x="59385" y="824018"/>
                    <a:pt x="56532" y="818487"/>
                  </a:cubicBezTo>
                  <a:cubicBezTo>
                    <a:pt x="54919" y="793443"/>
                    <a:pt x="51631" y="768461"/>
                    <a:pt x="50453" y="743416"/>
                  </a:cubicBezTo>
                  <a:cubicBezTo>
                    <a:pt x="48158" y="703209"/>
                    <a:pt x="43630" y="663250"/>
                    <a:pt x="39474" y="623166"/>
                  </a:cubicBezTo>
                  <a:cubicBezTo>
                    <a:pt x="36868" y="595139"/>
                    <a:pt x="35690" y="566801"/>
                    <a:pt x="32464" y="538774"/>
                  </a:cubicBezTo>
                  <a:cubicBezTo>
                    <a:pt x="43071" y="542316"/>
                    <a:pt x="53926" y="545175"/>
                    <a:pt x="64658" y="548282"/>
                  </a:cubicBezTo>
                  <a:cubicBezTo>
                    <a:pt x="125323" y="564688"/>
                    <a:pt x="187290" y="575190"/>
                    <a:pt x="249010" y="586687"/>
                  </a:cubicBezTo>
                  <a:cubicBezTo>
                    <a:pt x="313335" y="597873"/>
                    <a:pt x="377225" y="611918"/>
                    <a:pt x="441674" y="622358"/>
                  </a:cubicBezTo>
                  <a:cubicBezTo>
                    <a:pt x="506433" y="632736"/>
                    <a:pt x="571502" y="641375"/>
                    <a:pt x="635951" y="653679"/>
                  </a:cubicBezTo>
                  <a:cubicBezTo>
                    <a:pt x="723289" y="671639"/>
                    <a:pt x="809200" y="695316"/>
                    <a:pt x="895917" y="716259"/>
                  </a:cubicBezTo>
                  <a:cubicBezTo>
                    <a:pt x="1017620" y="744100"/>
                    <a:pt x="1139012" y="773556"/>
                    <a:pt x="1259225" y="807425"/>
                  </a:cubicBezTo>
                  <a:cubicBezTo>
                    <a:pt x="1353820" y="834458"/>
                    <a:pt x="1450711" y="851672"/>
                    <a:pt x="1546175" y="875225"/>
                  </a:cubicBezTo>
                  <a:cubicBezTo>
                    <a:pt x="1608576" y="890513"/>
                    <a:pt x="1669924" y="909840"/>
                    <a:pt x="1731953" y="926246"/>
                  </a:cubicBezTo>
                  <a:cubicBezTo>
                    <a:pt x="1810979" y="945946"/>
                    <a:pt x="1890129" y="965086"/>
                    <a:pt x="1968597" y="986899"/>
                  </a:cubicBezTo>
                  <a:cubicBezTo>
                    <a:pt x="2016856" y="1000820"/>
                    <a:pt x="2065673" y="1012503"/>
                    <a:pt x="2114553" y="1023938"/>
                  </a:cubicBezTo>
                  <a:cubicBezTo>
                    <a:pt x="2207845" y="1046123"/>
                    <a:pt x="2299897" y="1073591"/>
                    <a:pt x="2393376" y="1095093"/>
                  </a:cubicBezTo>
                  <a:cubicBezTo>
                    <a:pt x="2421786" y="1102116"/>
                    <a:pt x="2450195" y="1109697"/>
                    <a:pt x="2478109" y="1118460"/>
                  </a:cubicBezTo>
                  <a:cubicBezTo>
                    <a:pt x="2504843" y="1130081"/>
                    <a:pt x="2532136" y="1139962"/>
                    <a:pt x="2560546" y="1146549"/>
                  </a:cubicBezTo>
                  <a:cubicBezTo>
                    <a:pt x="2567121" y="1147668"/>
                    <a:pt x="2573758" y="1146860"/>
                    <a:pt x="2580395" y="1144747"/>
                  </a:cubicBezTo>
                  <a:cubicBezTo>
                    <a:pt x="2577480" y="1224044"/>
                    <a:pt x="2574193" y="1303278"/>
                    <a:pt x="2573696" y="1382575"/>
                  </a:cubicBezTo>
                  <a:cubicBezTo>
                    <a:pt x="2573200" y="1409359"/>
                    <a:pt x="2572704" y="1436206"/>
                    <a:pt x="2572332" y="1462990"/>
                  </a:cubicBezTo>
                  <a:cubicBezTo>
                    <a:pt x="2573138" y="1470945"/>
                    <a:pt x="2571029" y="1480204"/>
                    <a:pt x="2571960" y="1488469"/>
                  </a:cubicBezTo>
                  <a:cubicBezTo>
                    <a:pt x="2526802" y="1477159"/>
                    <a:pt x="2482327" y="1463052"/>
                    <a:pt x="2436797" y="1452861"/>
                  </a:cubicBezTo>
                  <a:close/>
                  <a:moveTo>
                    <a:pt x="3051883" y="1073529"/>
                  </a:moveTo>
                  <a:cubicBezTo>
                    <a:pt x="3016588" y="1112680"/>
                    <a:pt x="2981417" y="1152080"/>
                    <a:pt x="2941842" y="1187067"/>
                  </a:cubicBezTo>
                  <a:cubicBezTo>
                    <a:pt x="2887815" y="1231625"/>
                    <a:pt x="2834779" y="1277302"/>
                    <a:pt x="2781123" y="1322295"/>
                  </a:cubicBezTo>
                  <a:cubicBezTo>
                    <a:pt x="2716365" y="1375118"/>
                    <a:pt x="2664322" y="1441985"/>
                    <a:pt x="2599749" y="1494870"/>
                  </a:cubicBezTo>
                  <a:cubicBezTo>
                    <a:pt x="2600431" y="1493130"/>
                    <a:pt x="2600803" y="1491266"/>
                    <a:pt x="2600927" y="1489339"/>
                  </a:cubicBezTo>
                  <a:cubicBezTo>
                    <a:pt x="2601237" y="1476600"/>
                    <a:pt x="2600493" y="1463798"/>
                    <a:pt x="2600555" y="1451058"/>
                  </a:cubicBezTo>
                  <a:cubicBezTo>
                    <a:pt x="2600183" y="1415574"/>
                    <a:pt x="2600121" y="1380089"/>
                    <a:pt x="2599687" y="1344542"/>
                  </a:cubicBezTo>
                  <a:cubicBezTo>
                    <a:pt x="2596957" y="1276991"/>
                    <a:pt x="2602416" y="1208880"/>
                    <a:pt x="2594600" y="1141702"/>
                  </a:cubicBezTo>
                  <a:cubicBezTo>
                    <a:pt x="2594352" y="1140708"/>
                    <a:pt x="2594166" y="1139651"/>
                    <a:pt x="2593918" y="1138595"/>
                  </a:cubicBezTo>
                  <a:cubicBezTo>
                    <a:pt x="2623816" y="1121256"/>
                    <a:pt x="2652288" y="1081919"/>
                    <a:pt x="2671517" y="1062778"/>
                  </a:cubicBezTo>
                  <a:cubicBezTo>
                    <a:pt x="2701105" y="1029220"/>
                    <a:pt x="2731624" y="996532"/>
                    <a:pt x="2763135" y="964776"/>
                  </a:cubicBezTo>
                  <a:cubicBezTo>
                    <a:pt x="2824917" y="898530"/>
                    <a:pt x="2885085" y="831102"/>
                    <a:pt x="2950402" y="768336"/>
                  </a:cubicBezTo>
                  <a:cubicBezTo>
                    <a:pt x="2984581" y="730428"/>
                    <a:pt x="3014169" y="688667"/>
                    <a:pt x="3048471" y="650883"/>
                  </a:cubicBezTo>
                  <a:cubicBezTo>
                    <a:pt x="3048782" y="654114"/>
                    <a:pt x="3049030" y="657346"/>
                    <a:pt x="3049216" y="660577"/>
                  </a:cubicBezTo>
                  <a:cubicBezTo>
                    <a:pt x="3050580" y="692520"/>
                    <a:pt x="3054612" y="727196"/>
                    <a:pt x="3056659" y="759574"/>
                  </a:cubicBezTo>
                  <a:cubicBezTo>
                    <a:pt x="3061870" y="830108"/>
                    <a:pt x="3062800" y="901077"/>
                    <a:pt x="3066894" y="971674"/>
                  </a:cubicBezTo>
                  <a:cubicBezTo>
                    <a:pt x="3067825" y="1005294"/>
                    <a:pt x="3081719" y="1048236"/>
                    <a:pt x="3051883" y="10735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17"/>
          <p:cNvSpPr/>
          <p:nvPr/>
        </p:nvSpPr>
        <p:spPr>
          <a:xfrm>
            <a:off x="-581292" y="4212790"/>
            <a:ext cx="1501956" cy="543450"/>
          </a:xfrm>
          <a:custGeom>
            <a:avLst/>
            <a:gdLst/>
            <a:ahLst/>
            <a:cxnLst/>
            <a:rect l="l" t="t" r="r" b="b"/>
            <a:pathLst>
              <a:path w="3003911" h="1086900" extrusionOk="0">
                <a:moveTo>
                  <a:pt x="3003911" y="593092"/>
                </a:moveTo>
                <a:cubicBezTo>
                  <a:pt x="2960305" y="639141"/>
                  <a:pt x="2925692" y="692958"/>
                  <a:pt x="2880348" y="737329"/>
                </a:cubicBezTo>
                <a:cubicBezTo>
                  <a:pt x="2812674" y="799661"/>
                  <a:pt x="2755172" y="871811"/>
                  <a:pt x="2690103" y="936628"/>
                </a:cubicBezTo>
                <a:cubicBezTo>
                  <a:pt x="2658034" y="969378"/>
                  <a:pt x="2628074" y="1004055"/>
                  <a:pt x="2597245" y="1037986"/>
                </a:cubicBezTo>
                <a:cubicBezTo>
                  <a:pt x="2581055" y="1054703"/>
                  <a:pt x="2566664" y="1072290"/>
                  <a:pt x="2546319" y="1084408"/>
                </a:cubicBezTo>
                <a:cubicBezTo>
                  <a:pt x="2546194" y="1084532"/>
                  <a:pt x="2544271" y="1085464"/>
                  <a:pt x="2542349" y="1086210"/>
                </a:cubicBezTo>
                <a:cubicBezTo>
                  <a:pt x="2541170" y="1086583"/>
                  <a:pt x="2539991" y="1086956"/>
                  <a:pt x="2538751" y="1086894"/>
                </a:cubicBezTo>
                <a:cubicBezTo>
                  <a:pt x="2512078" y="1080679"/>
                  <a:pt x="2486522" y="1071357"/>
                  <a:pt x="2461400" y="1060482"/>
                </a:cubicBezTo>
                <a:cubicBezTo>
                  <a:pt x="2403898" y="1041839"/>
                  <a:pt x="2344598" y="1029410"/>
                  <a:pt x="2286104" y="1014495"/>
                </a:cubicBezTo>
                <a:cubicBezTo>
                  <a:pt x="2162603" y="980067"/>
                  <a:pt x="2037179" y="953034"/>
                  <a:pt x="1913740" y="918419"/>
                </a:cubicBezTo>
                <a:cubicBezTo>
                  <a:pt x="1818462" y="892505"/>
                  <a:pt x="1721758" y="871811"/>
                  <a:pt x="1627163" y="843659"/>
                </a:cubicBezTo>
                <a:cubicBezTo>
                  <a:pt x="1534490" y="815818"/>
                  <a:pt x="1439647" y="796678"/>
                  <a:pt x="1345300" y="775921"/>
                </a:cubicBezTo>
                <a:cubicBezTo>
                  <a:pt x="1187930" y="736087"/>
                  <a:pt x="1031678" y="692212"/>
                  <a:pt x="872944" y="657722"/>
                </a:cubicBezTo>
                <a:cubicBezTo>
                  <a:pt x="745721" y="626525"/>
                  <a:pt x="618994" y="592097"/>
                  <a:pt x="488732" y="576002"/>
                </a:cubicBezTo>
                <a:cubicBezTo>
                  <a:pt x="423166" y="566742"/>
                  <a:pt x="357849" y="555618"/>
                  <a:pt x="292842" y="543127"/>
                </a:cubicBezTo>
                <a:cubicBezTo>
                  <a:pt x="195269" y="524919"/>
                  <a:pt x="96270" y="512055"/>
                  <a:pt x="496" y="485333"/>
                </a:cubicBezTo>
                <a:cubicBezTo>
                  <a:pt x="372" y="484338"/>
                  <a:pt x="186" y="483344"/>
                  <a:pt x="0" y="482350"/>
                </a:cubicBezTo>
                <a:cubicBezTo>
                  <a:pt x="4900" y="479864"/>
                  <a:pt x="8436" y="476322"/>
                  <a:pt x="6699" y="469921"/>
                </a:cubicBezTo>
                <a:cubicBezTo>
                  <a:pt x="40754" y="442888"/>
                  <a:pt x="79646" y="423064"/>
                  <a:pt x="116802" y="400629"/>
                </a:cubicBezTo>
                <a:cubicBezTo>
                  <a:pt x="201038" y="349049"/>
                  <a:pt x="282483" y="292995"/>
                  <a:pt x="365231" y="238991"/>
                </a:cubicBezTo>
                <a:cubicBezTo>
                  <a:pt x="406667" y="212517"/>
                  <a:pt x="449839" y="188902"/>
                  <a:pt x="490469" y="161248"/>
                </a:cubicBezTo>
                <a:cubicBezTo>
                  <a:pt x="566455" y="107555"/>
                  <a:pt x="642814" y="54918"/>
                  <a:pt x="719482" y="2157"/>
                </a:cubicBezTo>
                <a:cubicBezTo>
                  <a:pt x="724073" y="-764"/>
                  <a:pt x="729717" y="106"/>
                  <a:pt x="734928" y="169"/>
                </a:cubicBezTo>
                <a:cubicBezTo>
                  <a:pt x="776922" y="5016"/>
                  <a:pt x="816125" y="16202"/>
                  <a:pt x="859173" y="23659"/>
                </a:cubicBezTo>
                <a:cubicBezTo>
                  <a:pt x="1039741" y="55726"/>
                  <a:pt x="1215782" y="108052"/>
                  <a:pt x="1392566" y="156028"/>
                </a:cubicBezTo>
                <a:cubicBezTo>
                  <a:pt x="1519107" y="190518"/>
                  <a:pt x="1646578" y="221404"/>
                  <a:pt x="1771320" y="262171"/>
                </a:cubicBezTo>
                <a:cubicBezTo>
                  <a:pt x="1898542" y="302938"/>
                  <a:pt x="2026820" y="339727"/>
                  <a:pt x="2155718" y="374529"/>
                </a:cubicBezTo>
                <a:cubicBezTo>
                  <a:pt x="2217251" y="390935"/>
                  <a:pt x="2278164" y="409392"/>
                  <a:pt x="2339387" y="426917"/>
                </a:cubicBezTo>
                <a:cubicBezTo>
                  <a:pt x="2468161" y="461407"/>
                  <a:pt x="2597865" y="492355"/>
                  <a:pt x="2726205" y="528337"/>
                </a:cubicBezTo>
                <a:cubicBezTo>
                  <a:pt x="2818319" y="552822"/>
                  <a:pt x="2913100" y="563200"/>
                  <a:pt x="3003911" y="5930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7"/>
          <p:cNvSpPr/>
          <p:nvPr/>
        </p:nvSpPr>
        <p:spPr>
          <a:xfrm>
            <a:off x="-579431" y="4467232"/>
            <a:ext cx="1273966" cy="474817"/>
          </a:xfrm>
          <a:custGeom>
            <a:avLst/>
            <a:gdLst/>
            <a:ahLst/>
            <a:cxnLst/>
            <a:rect l="l" t="t" r="r" b="b"/>
            <a:pathLst>
              <a:path w="2547931" h="949633" extrusionOk="0">
                <a:moveTo>
                  <a:pt x="2547931" y="605973"/>
                </a:moveTo>
                <a:cubicBezTo>
                  <a:pt x="2545016" y="685270"/>
                  <a:pt x="2541728" y="764442"/>
                  <a:pt x="2541232" y="843801"/>
                </a:cubicBezTo>
                <a:cubicBezTo>
                  <a:pt x="2540674" y="870586"/>
                  <a:pt x="2540240" y="897432"/>
                  <a:pt x="2539867" y="924217"/>
                </a:cubicBezTo>
                <a:cubicBezTo>
                  <a:pt x="2540612" y="932171"/>
                  <a:pt x="2538503" y="941431"/>
                  <a:pt x="2539433" y="949634"/>
                </a:cubicBezTo>
                <a:cubicBezTo>
                  <a:pt x="2494214" y="938323"/>
                  <a:pt x="2449738" y="924217"/>
                  <a:pt x="2404271" y="914025"/>
                </a:cubicBezTo>
                <a:cubicBezTo>
                  <a:pt x="2305395" y="894014"/>
                  <a:pt x="2207450" y="870213"/>
                  <a:pt x="2109940" y="844671"/>
                </a:cubicBezTo>
                <a:cubicBezTo>
                  <a:pt x="1999899" y="821740"/>
                  <a:pt x="1888928" y="796944"/>
                  <a:pt x="1779135" y="770408"/>
                </a:cubicBezTo>
                <a:cubicBezTo>
                  <a:pt x="1700047" y="753256"/>
                  <a:pt x="1620463" y="738404"/>
                  <a:pt x="1542182" y="717647"/>
                </a:cubicBezTo>
                <a:cubicBezTo>
                  <a:pt x="1486541" y="702733"/>
                  <a:pt x="1431273" y="686389"/>
                  <a:pt x="1375136" y="673587"/>
                </a:cubicBezTo>
                <a:cubicBezTo>
                  <a:pt x="1268693" y="649288"/>
                  <a:pt x="1161630" y="627475"/>
                  <a:pt x="1056365" y="598330"/>
                </a:cubicBezTo>
                <a:cubicBezTo>
                  <a:pt x="990180" y="581302"/>
                  <a:pt x="923188" y="567692"/>
                  <a:pt x="857064" y="550665"/>
                </a:cubicBezTo>
                <a:cubicBezTo>
                  <a:pt x="790754" y="533326"/>
                  <a:pt x="725871" y="510581"/>
                  <a:pt x="659934" y="491751"/>
                </a:cubicBezTo>
                <a:cubicBezTo>
                  <a:pt x="566951" y="467391"/>
                  <a:pt x="474341" y="441787"/>
                  <a:pt x="381917" y="415438"/>
                </a:cubicBezTo>
                <a:cubicBezTo>
                  <a:pt x="310583" y="392320"/>
                  <a:pt x="240241" y="366343"/>
                  <a:pt x="168659" y="343909"/>
                </a:cubicBezTo>
                <a:cubicBezTo>
                  <a:pt x="126292" y="329305"/>
                  <a:pt x="82437" y="314515"/>
                  <a:pt x="38831" y="303639"/>
                </a:cubicBezTo>
                <a:cubicBezTo>
                  <a:pt x="32442" y="302893"/>
                  <a:pt x="25432" y="300718"/>
                  <a:pt x="18547" y="299786"/>
                </a:cubicBezTo>
                <a:cubicBezTo>
                  <a:pt x="18981" y="298668"/>
                  <a:pt x="19415" y="297549"/>
                  <a:pt x="19787" y="296555"/>
                </a:cubicBezTo>
                <a:cubicBezTo>
                  <a:pt x="26487" y="292515"/>
                  <a:pt x="26921" y="285244"/>
                  <a:pt x="24005" y="279714"/>
                </a:cubicBezTo>
                <a:cubicBezTo>
                  <a:pt x="22393" y="254669"/>
                  <a:pt x="19105" y="229687"/>
                  <a:pt x="17927" y="204581"/>
                </a:cubicBezTo>
                <a:cubicBezTo>
                  <a:pt x="15631" y="164373"/>
                  <a:pt x="11103" y="124414"/>
                  <a:pt x="6947" y="84330"/>
                </a:cubicBezTo>
                <a:cubicBezTo>
                  <a:pt x="4280" y="56303"/>
                  <a:pt x="3164" y="28027"/>
                  <a:pt x="0" y="0"/>
                </a:cubicBezTo>
                <a:cubicBezTo>
                  <a:pt x="10607" y="3542"/>
                  <a:pt x="21462" y="6401"/>
                  <a:pt x="32193" y="9508"/>
                </a:cubicBezTo>
                <a:cubicBezTo>
                  <a:pt x="92796" y="25914"/>
                  <a:pt x="154826" y="36417"/>
                  <a:pt x="216546" y="47914"/>
                </a:cubicBezTo>
                <a:cubicBezTo>
                  <a:pt x="280870" y="59100"/>
                  <a:pt x="344699" y="73144"/>
                  <a:pt x="409210" y="83585"/>
                </a:cubicBezTo>
                <a:cubicBezTo>
                  <a:pt x="473969" y="93963"/>
                  <a:pt x="538976" y="102601"/>
                  <a:pt x="603425" y="114906"/>
                </a:cubicBezTo>
                <a:cubicBezTo>
                  <a:pt x="690763" y="132865"/>
                  <a:pt x="776674" y="156605"/>
                  <a:pt x="863391" y="177485"/>
                </a:cubicBezTo>
                <a:cubicBezTo>
                  <a:pt x="985093" y="205326"/>
                  <a:pt x="1106485" y="234845"/>
                  <a:pt x="1226699" y="268652"/>
                </a:cubicBezTo>
                <a:cubicBezTo>
                  <a:pt x="1321294" y="295685"/>
                  <a:pt x="1418185" y="312837"/>
                  <a:pt x="1513648" y="336514"/>
                </a:cubicBezTo>
                <a:cubicBezTo>
                  <a:pt x="1576050" y="351739"/>
                  <a:pt x="1637336" y="371066"/>
                  <a:pt x="1699427" y="387535"/>
                </a:cubicBezTo>
                <a:cubicBezTo>
                  <a:pt x="1778391" y="407234"/>
                  <a:pt x="1857603" y="426313"/>
                  <a:pt x="1936070" y="448188"/>
                </a:cubicBezTo>
                <a:cubicBezTo>
                  <a:pt x="1984330" y="462046"/>
                  <a:pt x="2033147" y="473792"/>
                  <a:pt x="2082026" y="485226"/>
                </a:cubicBezTo>
                <a:cubicBezTo>
                  <a:pt x="2175319" y="507412"/>
                  <a:pt x="2267309" y="534818"/>
                  <a:pt x="2360850" y="556382"/>
                </a:cubicBezTo>
                <a:cubicBezTo>
                  <a:pt x="2389259" y="563404"/>
                  <a:pt x="2417607" y="570986"/>
                  <a:pt x="2445582" y="579748"/>
                </a:cubicBezTo>
                <a:cubicBezTo>
                  <a:pt x="2472317" y="591369"/>
                  <a:pt x="2499610" y="601250"/>
                  <a:pt x="2528082" y="607900"/>
                </a:cubicBezTo>
                <a:cubicBezTo>
                  <a:pt x="2534657" y="608894"/>
                  <a:pt x="2541294" y="608148"/>
                  <a:pt x="2547931" y="6059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7"/>
          <p:cNvSpPr/>
          <p:nvPr/>
        </p:nvSpPr>
        <p:spPr>
          <a:xfrm>
            <a:off x="701264" y="4523194"/>
            <a:ext cx="238533" cy="422056"/>
          </a:xfrm>
          <a:custGeom>
            <a:avLst/>
            <a:gdLst/>
            <a:ahLst/>
            <a:cxnLst/>
            <a:rect l="l" t="t" r="r" b="b"/>
            <a:pathLst>
              <a:path w="477066" h="844111" extrusionOk="0">
                <a:moveTo>
                  <a:pt x="37218" y="796509"/>
                </a:moveTo>
                <a:cubicBezTo>
                  <a:pt x="37900" y="794085"/>
                  <a:pt x="41746" y="790730"/>
                  <a:pt x="39265" y="788617"/>
                </a:cubicBezTo>
                <a:cubicBezTo>
                  <a:pt x="38396" y="788120"/>
                  <a:pt x="37094" y="788368"/>
                  <a:pt x="36659" y="789300"/>
                </a:cubicBezTo>
                <a:cubicBezTo>
                  <a:pt x="35977" y="791724"/>
                  <a:pt x="32069" y="795018"/>
                  <a:pt x="34612" y="797193"/>
                </a:cubicBezTo>
                <a:cubicBezTo>
                  <a:pt x="35481" y="797690"/>
                  <a:pt x="36784" y="797441"/>
                  <a:pt x="37218" y="796509"/>
                </a:cubicBezTo>
                <a:close/>
                <a:moveTo>
                  <a:pt x="473038" y="320978"/>
                </a:moveTo>
                <a:cubicBezTo>
                  <a:pt x="473969" y="354536"/>
                  <a:pt x="487863" y="397478"/>
                  <a:pt x="457965" y="422771"/>
                </a:cubicBezTo>
                <a:cubicBezTo>
                  <a:pt x="422670" y="461922"/>
                  <a:pt x="387437" y="501322"/>
                  <a:pt x="347924" y="536247"/>
                </a:cubicBezTo>
                <a:cubicBezTo>
                  <a:pt x="293896" y="580805"/>
                  <a:pt x="240799" y="626481"/>
                  <a:pt x="187206" y="671474"/>
                </a:cubicBezTo>
                <a:cubicBezTo>
                  <a:pt x="122447" y="724359"/>
                  <a:pt x="70404" y="791227"/>
                  <a:pt x="5769" y="844112"/>
                </a:cubicBezTo>
                <a:cubicBezTo>
                  <a:pt x="6513" y="842372"/>
                  <a:pt x="6885" y="840445"/>
                  <a:pt x="7009" y="838519"/>
                </a:cubicBezTo>
                <a:cubicBezTo>
                  <a:pt x="7319" y="825841"/>
                  <a:pt x="6575" y="813040"/>
                  <a:pt x="6637" y="800238"/>
                </a:cubicBezTo>
                <a:cubicBezTo>
                  <a:pt x="6265" y="764753"/>
                  <a:pt x="6203" y="729268"/>
                  <a:pt x="5769" y="693722"/>
                </a:cubicBezTo>
                <a:cubicBezTo>
                  <a:pt x="3039" y="626233"/>
                  <a:pt x="8498" y="558060"/>
                  <a:pt x="682" y="490881"/>
                </a:cubicBezTo>
                <a:cubicBezTo>
                  <a:pt x="434" y="489887"/>
                  <a:pt x="248" y="488893"/>
                  <a:pt x="0" y="487836"/>
                </a:cubicBezTo>
                <a:cubicBezTo>
                  <a:pt x="29836" y="470498"/>
                  <a:pt x="58370" y="431098"/>
                  <a:pt x="77537" y="412020"/>
                </a:cubicBezTo>
                <a:cubicBezTo>
                  <a:pt x="107125" y="378461"/>
                  <a:pt x="137644" y="345773"/>
                  <a:pt x="169155" y="314017"/>
                </a:cubicBezTo>
                <a:cubicBezTo>
                  <a:pt x="230936" y="247771"/>
                  <a:pt x="291105" y="180344"/>
                  <a:pt x="356423" y="117578"/>
                </a:cubicBezTo>
                <a:cubicBezTo>
                  <a:pt x="390601" y="79607"/>
                  <a:pt x="420127" y="37784"/>
                  <a:pt x="454491" y="0"/>
                </a:cubicBezTo>
                <a:cubicBezTo>
                  <a:pt x="454740" y="3232"/>
                  <a:pt x="454988" y="6525"/>
                  <a:pt x="455236" y="9757"/>
                </a:cubicBezTo>
                <a:cubicBezTo>
                  <a:pt x="456600" y="41699"/>
                  <a:pt x="460632" y="76376"/>
                  <a:pt x="462679" y="108753"/>
                </a:cubicBezTo>
                <a:cubicBezTo>
                  <a:pt x="468076" y="179350"/>
                  <a:pt x="469006" y="250319"/>
                  <a:pt x="473038" y="32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7"/>
          <p:cNvSpPr/>
          <p:nvPr/>
        </p:nvSpPr>
        <p:spPr>
          <a:xfrm>
            <a:off x="8284920" y="3786991"/>
            <a:ext cx="1177820" cy="1582879"/>
          </a:xfrm>
          <a:custGeom>
            <a:avLst/>
            <a:gdLst/>
            <a:ahLst/>
            <a:cxnLst/>
            <a:rect l="l" t="t" r="r" b="b"/>
            <a:pathLst>
              <a:path w="2355640" h="3165758" extrusionOk="0">
                <a:moveTo>
                  <a:pt x="2291493" y="237290"/>
                </a:moveTo>
                <a:cubicBezTo>
                  <a:pt x="2227891" y="163526"/>
                  <a:pt x="2122330" y="126929"/>
                  <a:pt x="2026516" y="142252"/>
                </a:cubicBezTo>
                <a:cubicBezTo>
                  <a:pt x="1976583" y="150610"/>
                  <a:pt x="1927916" y="166882"/>
                  <a:pt x="1882034" y="188346"/>
                </a:cubicBezTo>
                <a:cubicBezTo>
                  <a:pt x="1849315" y="204429"/>
                  <a:pt x="1824254" y="231908"/>
                  <a:pt x="1802357" y="260464"/>
                </a:cubicBezTo>
                <a:cubicBezTo>
                  <a:pt x="1788561" y="188410"/>
                  <a:pt x="1750273" y="115595"/>
                  <a:pt x="1687241" y="75453"/>
                </a:cubicBezTo>
                <a:cubicBezTo>
                  <a:pt x="1621297" y="30498"/>
                  <a:pt x="1539468" y="30118"/>
                  <a:pt x="1465614" y="54115"/>
                </a:cubicBezTo>
                <a:cubicBezTo>
                  <a:pt x="1388911" y="78238"/>
                  <a:pt x="1291704" y="130095"/>
                  <a:pt x="1260251" y="207974"/>
                </a:cubicBezTo>
                <a:cubicBezTo>
                  <a:pt x="1236456" y="115849"/>
                  <a:pt x="1178929" y="21760"/>
                  <a:pt x="1078305" y="4601"/>
                </a:cubicBezTo>
                <a:cubicBezTo>
                  <a:pt x="930596" y="-20156"/>
                  <a:pt x="740612" y="56647"/>
                  <a:pt x="673529" y="195121"/>
                </a:cubicBezTo>
                <a:cubicBezTo>
                  <a:pt x="664795" y="172454"/>
                  <a:pt x="652898" y="150926"/>
                  <a:pt x="636380" y="132944"/>
                </a:cubicBezTo>
                <a:cubicBezTo>
                  <a:pt x="614040" y="110023"/>
                  <a:pt x="592017" y="85520"/>
                  <a:pt x="564931" y="68108"/>
                </a:cubicBezTo>
                <a:cubicBezTo>
                  <a:pt x="536325" y="50316"/>
                  <a:pt x="501265" y="50379"/>
                  <a:pt x="468989" y="55254"/>
                </a:cubicBezTo>
                <a:cubicBezTo>
                  <a:pt x="402856" y="64689"/>
                  <a:pt x="351594" y="119838"/>
                  <a:pt x="322926" y="177329"/>
                </a:cubicBezTo>
                <a:cubicBezTo>
                  <a:pt x="293308" y="238683"/>
                  <a:pt x="271095" y="304343"/>
                  <a:pt x="264703" y="372471"/>
                </a:cubicBezTo>
                <a:cubicBezTo>
                  <a:pt x="261602" y="445666"/>
                  <a:pt x="268880" y="519240"/>
                  <a:pt x="283182" y="590914"/>
                </a:cubicBezTo>
                <a:cubicBezTo>
                  <a:pt x="299763" y="673986"/>
                  <a:pt x="325963" y="755348"/>
                  <a:pt x="363112" y="831581"/>
                </a:cubicBezTo>
                <a:cubicBezTo>
                  <a:pt x="392793" y="891732"/>
                  <a:pt x="429689" y="948084"/>
                  <a:pt x="464749" y="1005196"/>
                </a:cubicBezTo>
                <a:cubicBezTo>
                  <a:pt x="519112" y="1088457"/>
                  <a:pt x="582271" y="1167350"/>
                  <a:pt x="655682" y="1234592"/>
                </a:cubicBezTo>
                <a:cubicBezTo>
                  <a:pt x="721310" y="1295440"/>
                  <a:pt x="796999" y="1344003"/>
                  <a:pt x="874968" y="1387502"/>
                </a:cubicBezTo>
                <a:cubicBezTo>
                  <a:pt x="893763" y="1397569"/>
                  <a:pt x="912876" y="1407194"/>
                  <a:pt x="932241" y="1416248"/>
                </a:cubicBezTo>
                <a:cubicBezTo>
                  <a:pt x="942114" y="1421566"/>
                  <a:pt x="952050" y="1426758"/>
                  <a:pt x="962175" y="1431697"/>
                </a:cubicBezTo>
                <a:cubicBezTo>
                  <a:pt x="982364" y="1442461"/>
                  <a:pt x="1002488" y="1453225"/>
                  <a:pt x="1023816" y="1461646"/>
                </a:cubicBezTo>
                <a:cubicBezTo>
                  <a:pt x="1037169" y="1467534"/>
                  <a:pt x="1050712" y="1473613"/>
                  <a:pt x="1064382" y="1479311"/>
                </a:cubicBezTo>
                <a:cubicBezTo>
                  <a:pt x="1052737" y="1510083"/>
                  <a:pt x="1065838" y="1546744"/>
                  <a:pt x="1079887" y="1574920"/>
                </a:cubicBezTo>
                <a:cubicBezTo>
                  <a:pt x="1097797" y="1605248"/>
                  <a:pt x="1104632" y="1600880"/>
                  <a:pt x="1094063" y="1637793"/>
                </a:cubicBezTo>
                <a:cubicBezTo>
                  <a:pt x="1070964" y="1722954"/>
                  <a:pt x="1049763" y="1808875"/>
                  <a:pt x="1021474" y="1892516"/>
                </a:cubicBezTo>
                <a:cubicBezTo>
                  <a:pt x="973820" y="2029977"/>
                  <a:pt x="913192" y="2162119"/>
                  <a:pt x="846426" y="2291222"/>
                </a:cubicBezTo>
                <a:cubicBezTo>
                  <a:pt x="840730" y="2157434"/>
                  <a:pt x="783456" y="2032320"/>
                  <a:pt x="715741" y="1918983"/>
                </a:cubicBezTo>
                <a:cubicBezTo>
                  <a:pt x="682136" y="1858072"/>
                  <a:pt x="649227" y="1796591"/>
                  <a:pt x="602459" y="1744482"/>
                </a:cubicBezTo>
                <a:cubicBezTo>
                  <a:pt x="521959" y="1634501"/>
                  <a:pt x="417664" y="1545287"/>
                  <a:pt x="307990" y="1465445"/>
                </a:cubicBezTo>
                <a:cubicBezTo>
                  <a:pt x="270082" y="1438979"/>
                  <a:pt x="232617" y="1411816"/>
                  <a:pt x="193253" y="1387565"/>
                </a:cubicBezTo>
                <a:cubicBezTo>
                  <a:pt x="168255" y="1372433"/>
                  <a:pt x="142245" y="1358820"/>
                  <a:pt x="119652" y="1340204"/>
                </a:cubicBezTo>
                <a:cubicBezTo>
                  <a:pt x="109336" y="1331530"/>
                  <a:pt x="97502" y="1324945"/>
                  <a:pt x="85351" y="1319120"/>
                </a:cubicBezTo>
                <a:cubicBezTo>
                  <a:pt x="76111" y="1314118"/>
                  <a:pt x="65479" y="1310129"/>
                  <a:pt x="55290" y="1315004"/>
                </a:cubicBezTo>
                <a:cubicBezTo>
                  <a:pt x="10547" y="1343750"/>
                  <a:pt x="8712" y="1443031"/>
                  <a:pt x="4851" y="1492481"/>
                </a:cubicBezTo>
                <a:cubicBezTo>
                  <a:pt x="-5528" y="1611074"/>
                  <a:pt x="231" y="1730869"/>
                  <a:pt x="27128" y="1846992"/>
                </a:cubicBezTo>
                <a:cubicBezTo>
                  <a:pt x="36811" y="1894732"/>
                  <a:pt x="44089" y="1943233"/>
                  <a:pt x="59214" y="1989708"/>
                </a:cubicBezTo>
                <a:cubicBezTo>
                  <a:pt x="73073" y="2033269"/>
                  <a:pt x="93451" y="2074299"/>
                  <a:pt x="113450" y="2115265"/>
                </a:cubicBezTo>
                <a:cubicBezTo>
                  <a:pt x="130600" y="2151672"/>
                  <a:pt x="148510" y="2188522"/>
                  <a:pt x="172369" y="2221257"/>
                </a:cubicBezTo>
                <a:cubicBezTo>
                  <a:pt x="203442" y="2262286"/>
                  <a:pt x="233693" y="2304075"/>
                  <a:pt x="265589" y="2344471"/>
                </a:cubicBezTo>
                <a:cubicBezTo>
                  <a:pt x="323179" y="2413867"/>
                  <a:pt x="387224" y="2478703"/>
                  <a:pt x="461711" y="2529989"/>
                </a:cubicBezTo>
                <a:cubicBezTo>
                  <a:pt x="534047" y="2575261"/>
                  <a:pt x="608218" y="2620279"/>
                  <a:pt x="689983" y="2646239"/>
                </a:cubicBezTo>
                <a:cubicBezTo>
                  <a:pt x="681946" y="2690687"/>
                  <a:pt x="653847" y="2725891"/>
                  <a:pt x="632330" y="2766034"/>
                </a:cubicBezTo>
                <a:cubicBezTo>
                  <a:pt x="591574" y="2837899"/>
                  <a:pt x="552020" y="2910523"/>
                  <a:pt x="503480" y="2977575"/>
                </a:cubicBezTo>
                <a:cubicBezTo>
                  <a:pt x="478609" y="3014616"/>
                  <a:pt x="452345" y="3050833"/>
                  <a:pt x="424816" y="3085974"/>
                </a:cubicBezTo>
                <a:cubicBezTo>
                  <a:pt x="418424" y="3094775"/>
                  <a:pt x="408488" y="3103386"/>
                  <a:pt x="409691" y="3115226"/>
                </a:cubicBezTo>
                <a:cubicBezTo>
                  <a:pt x="414943" y="3144542"/>
                  <a:pt x="460129" y="3158535"/>
                  <a:pt x="485444" y="3165436"/>
                </a:cubicBezTo>
                <a:cubicBezTo>
                  <a:pt x="553856" y="3173161"/>
                  <a:pt x="655809" y="3040259"/>
                  <a:pt x="691249" y="2987200"/>
                </a:cubicBezTo>
                <a:cubicBezTo>
                  <a:pt x="778393" y="2873039"/>
                  <a:pt x="838641" y="2742164"/>
                  <a:pt x="892624" y="2609895"/>
                </a:cubicBezTo>
                <a:cubicBezTo>
                  <a:pt x="922685" y="2527140"/>
                  <a:pt x="952303" y="2444195"/>
                  <a:pt x="983503" y="2361883"/>
                </a:cubicBezTo>
                <a:cubicBezTo>
                  <a:pt x="1116403" y="2422288"/>
                  <a:pt x="1259429" y="2460658"/>
                  <a:pt x="1405935" y="2463697"/>
                </a:cubicBezTo>
                <a:cubicBezTo>
                  <a:pt x="1485612" y="2465470"/>
                  <a:pt x="1566365" y="2473511"/>
                  <a:pt x="1645409" y="2460658"/>
                </a:cubicBezTo>
                <a:cubicBezTo>
                  <a:pt x="1747932" y="2442232"/>
                  <a:pt x="1844632" y="2400950"/>
                  <a:pt x="1938802" y="2357641"/>
                </a:cubicBezTo>
                <a:cubicBezTo>
                  <a:pt x="2006201" y="2321677"/>
                  <a:pt x="2071195" y="2281028"/>
                  <a:pt x="2136190" y="2240949"/>
                </a:cubicBezTo>
                <a:cubicBezTo>
                  <a:pt x="2158530" y="2228285"/>
                  <a:pt x="2169162" y="2215179"/>
                  <a:pt x="2157770" y="2189662"/>
                </a:cubicBezTo>
                <a:cubicBezTo>
                  <a:pt x="2142076" y="2153128"/>
                  <a:pt x="2107079" y="2130777"/>
                  <a:pt x="2075246" y="2109440"/>
                </a:cubicBezTo>
                <a:cubicBezTo>
                  <a:pt x="2037148" y="2082973"/>
                  <a:pt x="1992594" y="2069360"/>
                  <a:pt x="1950573" y="2050682"/>
                </a:cubicBezTo>
                <a:cubicBezTo>
                  <a:pt x="1924309" y="2038525"/>
                  <a:pt x="1897413" y="2027824"/>
                  <a:pt x="1869757" y="2019403"/>
                </a:cubicBezTo>
                <a:cubicBezTo>
                  <a:pt x="1765715" y="1988504"/>
                  <a:pt x="1655914" y="1981223"/>
                  <a:pt x="1547949" y="1987238"/>
                </a:cubicBezTo>
                <a:cubicBezTo>
                  <a:pt x="1491181" y="1992114"/>
                  <a:pt x="1435173" y="2004017"/>
                  <a:pt x="1379545" y="2015921"/>
                </a:cubicBezTo>
                <a:cubicBezTo>
                  <a:pt x="1334675" y="2027381"/>
                  <a:pt x="1292590" y="2047452"/>
                  <a:pt x="1249936" y="2064991"/>
                </a:cubicBezTo>
                <a:cubicBezTo>
                  <a:pt x="1189561" y="2090128"/>
                  <a:pt x="1135199" y="2127232"/>
                  <a:pt x="1085076" y="2168831"/>
                </a:cubicBezTo>
                <a:cubicBezTo>
                  <a:pt x="1106910" y="2118494"/>
                  <a:pt x="1128111" y="2068094"/>
                  <a:pt x="1143552" y="2015351"/>
                </a:cubicBezTo>
                <a:cubicBezTo>
                  <a:pt x="1176081" y="1928544"/>
                  <a:pt x="1193168" y="1837178"/>
                  <a:pt x="1203674" y="1744925"/>
                </a:cubicBezTo>
                <a:cubicBezTo>
                  <a:pt x="1208484" y="1720042"/>
                  <a:pt x="1210066" y="1694778"/>
                  <a:pt x="1213357" y="1669768"/>
                </a:cubicBezTo>
                <a:cubicBezTo>
                  <a:pt x="1220255" y="1656155"/>
                  <a:pt x="1233355" y="1647354"/>
                  <a:pt x="1245949" y="1638996"/>
                </a:cubicBezTo>
                <a:cubicBezTo>
                  <a:pt x="1281642" y="1616202"/>
                  <a:pt x="1308095" y="1582074"/>
                  <a:pt x="1328094" y="1545224"/>
                </a:cubicBezTo>
                <a:cubicBezTo>
                  <a:pt x="1342839" y="1520024"/>
                  <a:pt x="1353535" y="1492735"/>
                  <a:pt x="1362331" y="1465002"/>
                </a:cubicBezTo>
                <a:cubicBezTo>
                  <a:pt x="1364799" y="1458227"/>
                  <a:pt x="1367458" y="1448223"/>
                  <a:pt x="1365432" y="1440878"/>
                </a:cubicBezTo>
                <a:cubicBezTo>
                  <a:pt x="1409416" y="1427708"/>
                  <a:pt x="1452830" y="1412639"/>
                  <a:pt x="1495801" y="1396556"/>
                </a:cubicBezTo>
                <a:cubicBezTo>
                  <a:pt x="1543772" y="1375852"/>
                  <a:pt x="1589591" y="1350209"/>
                  <a:pt x="1635726" y="1325642"/>
                </a:cubicBezTo>
                <a:cubicBezTo>
                  <a:pt x="1682431" y="1299049"/>
                  <a:pt x="1730212" y="1274292"/>
                  <a:pt x="1775904" y="1245926"/>
                </a:cubicBezTo>
                <a:cubicBezTo>
                  <a:pt x="1824444" y="1219206"/>
                  <a:pt x="1871845" y="1190777"/>
                  <a:pt x="1915386" y="1156333"/>
                </a:cubicBezTo>
                <a:cubicBezTo>
                  <a:pt x="1950826" y="1132019"/>
                  <a:pt x="1986266" y="1107389"/>
                  <a:pt x="2016770" y="1076870"/>
                </a:cubicBezTo>
                <a:cubicBezTo>
                  <a:pt x="2065626" y="1032548"/>
                  <a:pt x="2109420" y="983225"/>
                  <a:pt x="2146759" y="928772"/>
                </a:cubicBezTo>
                <a:cubicBezTo>
                  <a:pt x="2187388" y="875396"/>
                  <a:pt x="2223461" y="819044"/>
                  <a:pt x="2254661" y="759780"/>
                </a:cubicBezTo>
                <a:cubicBezTo>
                  <a:pt x="2304593" y="675822"/>
                  <a:pt x="2347248" y="584646"/>
                  <a:pt x="2354589" y="485935"/>
                </a:cubicBezTo>
                <a:cubicBezTo>
                  <a:pt x="2359272" y="399191"/>
                  <a:pt x="2350033" y="305925"/>
                  <a:pt x="2291493" y="2372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7" name="Google Shape;587;p17"/>
          <p:cNvGrpSpPr/>
          <p:nvPr/>
        </p:nvGrpSpPr>
        <p:grpSpPr>
          <a:xfrm>
            <a:off x="8284920" y="3786991"/>
            <a:ext cx="1177820" cy="1582879"/>
            <a:chOff x="16569841" y="7573982"/>
            <a:chExt cx="2355640" cy="3165758"/>
          </a:xfrm>
        </p:grpSpPr>
        <p:sp>
          <p:nvSpPr>
            <p:cNvPr id="588" name="Google Shape;588;p17"/>
            <p:cNvSpPr/>
            <p:nvPr/>
          </p:nvSpPr>
          <p:spPr>
            <a:xfrm>
              <a:off x="17124645" y="7908400"/>
              <a:ext cx="1437093" cy="787913"/>
            </a:xfrm>
            <a:custGeom>
              <a:avLst/>
              <a:gdLst/>
              <a:ahLst/>
              <a:cxnLst/>
              <a:rect l="l" t="t" r="r" b="b"/>
              <a:pathLst>
                <a:path w="1437093" h="787913" extrusionOk="0">
                  <a:moveTo>
                    <a:pt x="1437093" y="393957"/>
                  </a:moveTo>
                  <a:cubicBezTo>
                    <a:pt x="1437093" y="611533"/>
                    <a:pt x="1115389" y="787914"/>
                    <a:pt x="718547" y="787914"/>
                  </a:cubicBezTo>
                  <a:cubicBezTo>
                    <a:pt x="321704" y="787914"/>
                    <a:pt x="0" y="611533"/>
                    <a:pt x="0" y="393957"/>
                  </a:cubicBezTo>
                  <a:cubicBezTo>
                    <a:pt x="0" y="176380"/>
                    <a:pt x="321704" y="0"/>
                    <a:pt x="718547" y="0"/>
                  </a:cubicBezTo>
                  <a:cubicBezTo>
                    <a:pt x="1115389" y="0"/>
                    <a:pt x="1437093" y="176380"/>
                    <a:pt x="1437093" y="3939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9" name="Google Shape;589;p17"/>
            <p:cNvGrpSpPr/>
            <p:nvPr/>
          </p:nvGrpSpPr>
          <p:grpSpPr>
            <a:xfrm>
              <a:off x="16569841" y="7573982"/>
              <a:ext cx="2355640" cy="3165758"/>
              <a:chOff x="16569841" y="7573982"/>
              <a:chExt cx="2355640" cy="3165758"/>
            </a:xfrm>
          </p:grpSpPr>
          <p:grpSp>
            <p:nvGrpSpPr>
              <p:cNvPr id="590" name="Google Shape;590;p17"/>
              <p:cNvGrpSpPr/>
              <p:nvPr/>
            </p:nvGrpSpPr>
            <p:grpSpPr>
              <a:xfrm>
                <a:off x="16569841" y="7573982"/>
                <a:ext cx="2355640" cy="3165758"/>
                <a:chOff x="16569841" y="7573982"/>
                <a:chExt cx="2355640" cy="3165758"/>
              </a:xfrm>
            </p:grpSpPr>
            <p:sp>
              <p:nvSpPr>
                <p:cNvPr id="591" name="Google Shape;591;p17"/>
                <p:cNvSpPr/>
                <p:nvPr/>
              </p:nvSpPr>
              <p:spPr>
                <a:xfrm>
                  <a:off x="16569841" y="7573982"/>
                  <a:ext cx="2355640" cy="3165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640" h="3165758" extrusionOk="0">
                      <a:moveTo>
                        <a:pt x="2291493" y="237290"/>
                      </a:moveTo>
                      <a:cubicBezTo>
                        <a:pt x="2227891" y="163526"/>
                        <a:pt x="2122330" y="126929"/>
                        <a:pt x="2026516" y="142252"/>
                      </a:cubicBezTo>
                      <a:cubicBezTo>
                        <a:pt x="1976583" y="150610"/>
                        <a:pt x="1927916" y="166882"/>
                        <a:pt x="1882034" y="188346"/>
                      </a:cubicBezTo>
                      <a:cubicBezTo>
                        <a:pt x="1849315" y="204429"/>
                        <a:pt x="1824254" y="231908"/>
                        <a:pt x="1802357" y="260464"/>
                      </a:cubicBezTo>
                      <a:cubicBezTo>
                        <a:pt x="1788561" y="188410"/>
                        <a:pt x="1750273" y="115595"/>
                        <a:pt x="1687241" y="75453"/>
                      </a:cubicBezTo>
                      <a:cubicBezTo>
                        <a:pt x="1621297" y="30498"/>
                        <a:pt x="1539468" y="30118"/>
                        <a:pt x="1465614" y="54115"/>
                      </a:cubicBezTo>
                      <a:cubicBezTo>
                        <a:pt x="1388911" y="78238"/>
                        <a:pt x="1291704" y="130095"/>
                        <a:pt x="1260251" y="207974"/>
                      </a:cubicBezTo>
                      <a:cubicBezTo>
                        <a:pt x="1236456" y="115849"/>
                        <a:pt x="1178929" y="21760"/>
                        <a:pt x="1078305" y="4601"/>
                      </a:cubicBezTo>
                      <a:cubicBezTo>
                        <a:pt x="930596" y="-20156"/>
                        <a:pt x="740612" y="56647"/>
                        <a:pt x="673529" y="195121"/>
                      </a:cubicBezTo>
                      <a:cubicBezTo>
                        <a:pt x="664795" y="172454"/>
                        <a:pt x="652898" y="150926"/>
                        <a:pt x="636380" y="132944"/>
                      </a:cubicBezTo>
                      <a:cubicBezTo>
                        <a:pt x="614040" y="110023"/>
                        <a:pt x="592017" y="85520"/>
                        <a:pt x="564931" y="68108"/>
                      </a:cubicBezTo>
                      <a:cubicBezTo>
                        <a:pt x="536325" y="50316"/>
                        <a:pt x="501265" y="50379"/>
                        <a:pt x="468989" y="55254"/>
                      </a:cubicBezTo>
                      <a:cubicBezTo>
                        <a:pt x="402856" y="64689"/>
                        <a:pt x="351594" y="119838"/>
                        <a:pt x="322926" y="177329"/>
                      </a:cubicBezTo>
                      <a:cubicBezTo>
                        <a:pt x="293308" y="238683"/>
                        <a:pt x="271095" y="304343"/>
                        <a:pt x="264703" y="372471"/>
                      </a:cubicBezTo>
                      <a:cubicBezTo>
                        <a:pt x="261602" y="445666"/>
                        <a:pt x="268880" y="519240"/>
                        <a:pt x="283182" y="590914"/>
                      </a:cubicBezTo>
                      <a:cubicBezTo>
                        <a:pt x="299763" y="673986"/>
                        <a:pt x="325963" y="755348"/>
                        <a:pt x="363112" y="831581"/>
                      </a:cubicBezTo>
                      <a:cubicBezTo>
                        <a:pt x="392793" y="891732"/>
                        <a:pt x="429689" y="948084"/>
                        <a:pt x="464749" y="1005196"/>
                      </a:cubicBezTo>
                      <a:cubicBezTo>
                        <a:pt x="519112" y="1088457"/>
                        <a:pt x="582271" y="1167350"/>
                        <a:pt x="655682" y="1234592"/>
                      </a:cubicBezTo>
                      <a:cubicBezTo>
                        <a:pt x="721310" y="1295440"/>
                        <a:pt x="796999" y="1344003"/>
                        <a:pt x="874968" y="1387502"/>
                      </a:cubicBezTo>
                      <a:cubicBezTo>
                        <a:pt x="893763" y="1397569"/>
                        <a:pt x="912876" y="1407194"/>
                        <a:pt x="932241" y="1416248"/>
                      </a:cubicBezTo>
                      <a:cubicBezTo>
                        <a:pt x="942114" y="1421566"/>
                        <a:pt x="952050" y="1426758"/>
                        <a:pt x="962175" y="1431697"/>
                      </a:cubicBezTo>
                      <a:cubicBezTo>
                        <a:pt x="982364" y="1442461"/>
                        <a:pt x="1002488" y="1453225"/>
                        <a:pt x="1023816" y="1461646"/>
                      </a:cubicBezTo>
                      <a:cubicBezTo>
                        <a:pt x="1037169" y="1467534"/>
                        <a:pt x="1050712" y="1473613"/>
                        <a:pt x="1064382" y="1479311"/>
                      </a:cubicBezTo>
                      <a:cubicBezTo>
                        <a:pt x="1052737" y="1510083"/>
                        <a:pt x="1065838" y="1546744"/>
                        <a:pt x="1079887" y="1574920"/>
                      </a:cubicBezTo>
                      <a:cubicBezTo>
                        <a:pt x="1097797" y="1605248"/>
                        <a:pt x="1104632" y="1600880"/>
                        <a:pt x="1094063" y="1637793"/>
                      </a:cubicBezTo>
                      <a:cubicBezTo>
                        <a:pt x="1070964" y="1722954"/>
                        <a:pt x="1049763" y="1808875"/>
                        <a:pt x="1021474" y="1892516"/>
                      </a:cubicBezTo>
                      <a:cubicBezTo>
                        <a:pt x="973820" y="2029977"/>
                        <a:pt x="913192" y="2162119"/>
                        <a:pt x="846426" y="2291222"/>
                      </a:cubicBezTo>
                      <a:cubicBezTo>
                        <a:pt x="840730" y="2157434"/>
                        <a:pt x="783456" y="2032320"/>
                        <a:pt x="715741" y="1918983"/>
                      </a:cubicBezTo>
                      <a:cubicBezTo>
                        <a:pt x="682136" y="1858072"/>
                        <a:pt x="649227" y="1796591"/>
                        <a:pt x="602459" y="1744482"/>
                      </a:cubicBezTo>
                      <a:cubicBezTo>
                        <a:pt x="521959" y="1634501"/>
                        <a:pt x="417664" y="1545287"/>
                        <a:pt x="307990" y="1465445"/>
                      </a:cubicBezTo>
                      <a:cubicBezTo>
                        <a:pt x="270082" y="1438979"/>
                        <a:pt x="232617" y="1411816"/>
                        <a:pt x="193253" y="1387565"/>
                      </a:cubicBezTo>
                      <a:cubicBezTo>
                        <a:pt x="168255" y="1372433"/>
                        <a:pt x="142245" y="1358820"/>
                        <a:pt x="119652" y="1340204"/>
                      </a:cubicBezTo>
                      <a:cubicBezTo>
                        <a:pt x="109336" y="1331530"/>
                        <a:pt x="97502" y="1324945"/>
                        <a:pt x="85351" y="1319120"/>
                      </a:cubicBezTo>
                      <a:cubicBezTo>
                        <a:pt x="76111" y="1314118"/>
                        <a:pt x="65479" y="1310129"/>
                        <a:pt x="55290" y="1315004"/>
                      </a:cubicBezTo>
                      <a:cubicBezTo>
                        <a:pt x="10547" y="1343750"/>
                        <a:pt x="8712" y="1443031"/>
                        <a:pt x="4851" y="1492481"/>
                      </a:cubicBezTo>
                      <a:cubicBezTo>
                        <a:pt x="-5528" y="1611074"/>
                        <a:pt x="231" y="1730869"/>
                        <a:pt x="27128" y="1846992"/>
                      </a:cubicBezTo>
                      <a:cubicBezTo>
                        <a:pt x="36811" y="1894732"/>
                        <a:pt x="44089" y="1943233"/>
                        <a:pt x="59214" y="1989708"/>
                      </a:cubicBezTo>
                      <a:cubicBezTo>
                        <a:pt x="73073" y="2033269"/>
                        <a:pt x="93451" y="2074299"/>
                        <a:pt x="113450" y="2115265"/>
                      </a:cubicBezTo>
                      <a:cubicBezTo>
                        <a:pt x="130600" y="2151672"/>
                        <a:pt x="148510" y="2188522"/>
                        <a:pt x="172369" y="2221257"/>
                      </a:cubicBezTo>
                      <a:cubicBezTo>
                        <a:pt x="203442" y="2262286"/>
                        <a:pt x="233693" y="2304075"/>
                        <a:pt x="265589" y="2344471"/>
                      </a:cubicBezTo>
                      <a:cubicBezTo>
                        <a:pt x="323179" y="2413867"/>
                        <a:pt x="387224" y="2478703"/>
                        <a:pt x="461711" y="2529989"/>
                      </a:cubicBezTo>
                      <a:cubicBezTo>
                        <a:pt x="534047" y="2575261"/>
                        <a:pt x="608218" y="2620279"/>
                        <a:pt x="689983" y="2646239"/>
                      </a:cubicBezTo>
                      <a:cubicBezTo>
                        <a:pt x="681946" y="2690687"/>
                        <a:pt x="653847" y="2725891"/>
                        <a:pt x="632330" y="2766034"/>
                      </a:cubicBezTo>
                      <a:cubicBezTo>
                        <a:pt x="591574" y="2837899"/>
                        <a:pt x="552020" y="2910523"/>
                        <a:pt x="503480" y="2977575"/>
                      </a:cubicBezTo>
                      <a:cubicBezTo>
                        <a:pt x="478609" y="3014616"/>
                        <a:pt x="452345" y="3050833"/>
                        <a:pt x="424816" y="3085974"/>
                      </a:cubicBezTo>
                      <a:cubicBezTo>
                        <a:pt x="418424" y="3094775"/>
                        <a:pt x="408488" y="3103386"/>
                        <a:pt x="409691" y="3115226"/>
                      </a:cubicBezTo>
                      <a:cubicBezTo>
                        <a:pt x="414943" y="3144542"/>
                        <a:pt x="460129" y="3158535"/>
                        <a:pt x="485444" y="3165436"/>
                      </a:cubicBezTo>
                      <a:cubicBezTo>
                        <a:pt x="553856" y="3173161"/>
                        <a:pt x="655809" y="3040259"/>
                        <a:pt x="691249" y="2987200"/>
                      </a:cubicBezTo>
                      <a:cubicBezTo>
                        <a:pt x="778393" y="2873039"/>
                        <a:pt x="838641" y="2742164"/>
                        <a:pt x="892624" y="2609895"/>
                      </a:cubicBezTo>
                      <a:cubicBezTo>
                        <a:pt x="922685" y="2527140"/>
                        <a:pt x="952303" y="2444195"/>
                        <a:pt x="983503" y="2361883"/>
                      </a:cubicBezTo>
                      <a:cubicBezTo>
                        <a:pt x="1116403" y="2422288"/>
                        <a:pt x="1259429" y="2460658"/>
                        <a:pt x="1405935" y="2463697"/>
                      </a:cubicBezTo>
                      <a:cubicBezTo>
                        <a:pt x="1485612" y="2465470"/>
                        <a:pt x="1566365" y="2473511"/>
                        <a:pt x="1645409" y="2460658"/>
                      </a:cubicBezTo>
                      <a:cubicBezTo>
                        <a:pt x="1747932" y="2442232"/>
                        <a:pt x="1844632" y="2400950"/>
                        <a:pt x="1938802" y="2357641"/>
                      </a:cubicBezTo>
                      <a:cubicBezTo>
                        <a:pt x="2006201" y="2321677"/>
                        <a:pt x="2071195" y="2281028"/>
                        <a:pt x="2136190" y="2240949"/>
                      </a:cubicBezTo>
                      <a:cubicBezTo>
                        <a:pt x="2158530" y="2228285"/>
                        <a:pt x="2169162" y="2215179"/>
                        <a:pt x="2157770" y="2189662"/>
                      </a:cubicBezTo>
                      <a:cubicBezTo>
                        <a:pt x="2142076" y="2153128"/>
                        <a:pt x="2107079" y="2130777"/>
                        <a:pt x="2075246" y="2109440"/>
                      </a:cubicBezTo>
                      <a:cubicBezTo>
                        <a:pt x="2037148" y="2082973"/>
                        <a:pt x="1992594" y="2069360"/>
                        <a:pt x="1950573" y="2050682"/>
                      </a:cubicBezTo>
                      <a:cubicBezTo>
                        <a:pt x="1924309" y="2038525"/>
                        <a:pt x="1897413" y="2027824"/>
                        <a:pt x="1869757" y="2019403"/>
                      </a:cubicBezTo>
                      <a:cubicBezTo>
                        <a:pt x="1765715" y="1988504"/>
                        <a:pt x="1655914" y="1981223"/>
                        <a:pt x="1547949" y="1987238"/>
                      </a:cubicBezTo>
                      <a:cubicBezTo>
                        <a:pt x="1491181" y="1992114"/>
                        <a:pt x="1435173" y="2004017"/>
                        <a:pt x="1379545" y="2015921"/>
                      </a:cubicBezTo>
                      <a:cubicBezTo>
                        <a:pt x="1334675" y="2027381"/>
                        <a:pt x="1292590" y="2047452"/>
                        <a:pt x="1249936" y="2064991"/>
                      </a:cubicBezTo>
                      <a:cubicBezTo>
                        <a:pt x="1189561" y="2090128"/>
                        <a:pt x="1135199" y="2127232"/>
                        <a:pt x="1085076" y="2168831"/>
                      </a:cubicBezTo>
                      <a:cubicBezTo>
                        <a:pt x="1106910" y="2118494"/>
                        <a:pt x="1128111" y="2068094"/>
                        <a:pt x="1143552" y="2015351"/>
                      </a:cubicBezTo>
                      <a:cubicBezTo>
                        <a:pt x="1176081" y="1928544"/>
                        <a:pt x="1193168" y="1837178"/>
                        <a:pt x="1203674" y="1744925"/>
                      </a:cubicBezTo>
                      <a:cubicBezTo>
                        <a:pt x="1208484" y="1720042"/>
                        <a:pt x="1210066" y="1694778"/>
                        <a:pt x="1213357" y="1669768"/>
                      </a:cubicBezTo>
                      <a:cubicBezTo>
                        <a:pt x="1220255" y="1656155"/>
                        <a:pt x="1233355" y="1647354"/>
                        <a:pt x="1245949" y="1638996"/>
                      </a:cubicBezTo>
                      <a:cubicBezTo>
                        <a:pt x="1281642" y="1616202"/>
                        <a:pt x="1308095" y="1582074"/>
                        <a:pt x="1328094" y="1545224"/>
                      </a:cubicBezTo>
                      <a:cubicBezTo>
                        <a:pt x="1342839" y="1520024"/>
                        <a:pt x="1353535" y="1492735"/>
                        <a:pt x="1362331" y="1465002"/>
                      </a:cubicBezTo>
                      <a:cubicBezTo>
                        <a:pt x="1364799" y="1458227"/>
                        <a:pt x="1367458" y="1448223"/>
                        <a:pt x="1365432" y="1440878"/>
                      </a:cubicBezTo>
                      <a:cubicBezTo>
                        <a:pt x="1409416" y="1427708"/>
                        <a:pt x="1452830" y="1412639"/>
                        <a:pt x="1495801" y="1396556"/>
                      </a:cubicBezTo>
                      <a:cubicBezTo>
                        <a:pt x="1543772" y="1375852"/>
                        <a:pt x="1589591" y="1350209"/>
                        <a:pt x="1635726" y="1325642"/>
                      </a:cubicBezTo>
                      <a:cubicBezTo>
                        <a:pt x="1682431" y="1299049"/>
                        <a:pt x="1730212" y="1274292"/>
                        <a:pt x="1775904" y="1245926"/>
                      </a:cubicBezTo>
                      <a:cubicBezTo>
                        <a:pt x="1824444" y="1219206"/>
                        <a:pt x="1871845" y="1190777"/>
                        <a:pt x="1915386" y="1156333"/>
                      </a:cubicBezTo>
                      <a:cubicBezTo>
                        <a:pt x="1950826" y="1132019"/>
                        <a:pt x="1986266" y="1107389"/>
                        <a:pt x="2016770" y="1076870"/>
                      </a:cubicBezTo>
                      <a:cubicBezTo>
                        <a:pt x="2065626" y="1032548"/>
                        <a:pt x="2109420" y="983225"/>
                        <a:pt x="2146759" y="928772"/>
                      </a:cubicBezTo>
                      <a:cubicBezTo>
                        <a:pt x="2187388" y="875396"/>
                        <a:pt x="2223461" y="819044"/>
                        <a:pt x="2254661" y="759780"/>
                      </a:cubicBezTo>
                      <a:cubicBezTo>
                        <a:pt x="2304593" y="675822"/>
                        <a:pt x="2347248" y="584646"/>
                        <a:pt x="2354589" y="485935"/>
                      </a:cubicBezTo>
                      <a:cubicBezTo>
                        <a:pt x="2359272" y="399191"/>
                        <a:pt x="2350033" y="305925"/>
                        <a:pt x="2291493" y="237290"/>
                      </a:cubicBezTo>
                      <a:close/>
                      <a:moveTo>
                        <a:pt x="1285629" y="1559724"/>
                      </a:moveTo>
                      <a:cubicBezTo>
                        <a:pt x="1268415" y="1586127"/>
                        <a:pt x="1244810" y="1606071"/>
                        <a:pt x="1218293" y="1622977"/>
                      </a:cubicBezTo>
                      <a:cubicBezTo>
                        <a:pt x="1183359" y="1648684"/>
                        <a:pt x="1183802" y="1663816"/>
                        <a:pt x="1180575" y="1703832"/>
                      </a:cubicBezTo>
                      <a:cubicBezTo>
                        <a:pt x="1175638" y="1735174"/>
                        <a:pt x="1171841" y="1766643"/>
                        <a:pt x="1167981" y="1798111"/>
                      </a:cubicBezTo>
                      <a:cubicBezTo>
                        <a:pt x="1157285" y="1860162"/>
                        <a:pt x="1145767" y="1922402"/>
                        <a:pt x="1124820" y="1982046"/>
                      </a:cubicBezTo>
                      <a:cubicBezTo>
                        <a:pt x="1114441" y="2009906"/>
                        <a:pt x="1104379" y="2042514"/>
                        <a:pt x="1094822" y="2071576"/>
                      </a:cubicBezTo>
                      <a:cubicBezTo>
                        <a:pt x="1084633" y="2098423"/>
                        <a:pt x="1072103" y="2124129"/>
                        <a:pt x="1061154" y="2150659"/>
                      </a:cubicBezTo>
                      <a:cubicBezTo>
                        <a:pt x="1055395" y="2167311"/>
                        <a:pt x="1045523" y="2184660"/>
                        <a:pt x="1047674" y="2202705"/>
                      </a:cubicBezTo>
                      <a:cubicBezTo>
                        <a:pt x="1049510" y="2215305"/>
                        <a:pt x="1064762" y="2220244"/>
                        <a:pt x="1074824" y="2213722"/>
                      </a:cubicBezTo>
                      <a:cubicBezTo>
                        <a:pt x="1115833" y="2181874"/>
                        <a:pt x="1155070" y="2147050"/>
                        <a:pt x="1200763" y="2121786"/>
                      </a:cubicBezTo>
                      <a:cubicBezTo>
                        <a:pt x="1259365" y="2089811"/>
                        <a:pt x="1322904" y="2062775"/>
                        <a:pt x="1386886" y="2043780"/>
                      </a:cubicBezTo>
                      <a:cubicBezTo>
                        <a:pt x="1463399" y="2027128"/>
                        <a:pt x="1540861" y="2011425"/>
                        <a:pt x="1619588" y="2014528"/>
                      </a:cubicBezTo>
                      <a:cubicBezTo>
                        <a:pt x="1734388" y="2013515"/>
                        <a:pt x="1850581" y="2033396"/>
                        <a:pt x="1954306" y="2083859"/>
                      </a:cubicBezTo>
                      <a:cubicBezTo>
                        <a:pt x="1996771" y="2100449"/>
                        <a:pt x="2039363" y="2117354"/>
                        <a:pt x="2076195" y="2144834"/>
                      </a:cubicBezTo>
                      <a:cubicBezTo>
                        <a:pt x="2086954" y="2152622"/>
                        <a:pt x="2098661" y="2160853"/>
                        <a:pt x="2108914" y="2170414"/>
                      </a:cubicBezTo>
                      <a:cubicBezTo>
                        <a:pt x="2042843" y="2168387"/>
                        <a:pt x="1978735" y="2178518"/>
                        <a:pt x="1911525" y="2175859"/>
                      </a:cubicBezTo>
                      <a:cubicBezTo>
                        <a:pt x="1849885" y="2172820"/>
                        <a:pt x="1790270" y="2177189"/>
                        <a:pt x="1728440" y="2181557"/>
                      </a:cubicBezTo>
                      <a:cubicBezTo>
                        <a:pt x="1683317" y="2185040"/>
                        <a:pt x="1637878" y="2185293"/>
                        <a:pt x="1592818" y="2189345"/>
                      </a:cubicBezTo>
                      <a:cubicBezTo>
                        <a:pt x="1487131" y="2202325"/>
                        <a:pt x="1382773" y="2224613"/>
                        <a:pt x="1278541" y="2245950"/>
                      </a:cubicBezTo>
                      <a:cubicBezTo>
                        <a:pt x="1234557" y="2254118"/>
                        <a:pt x="1189245" y="2256461"/>
                        <a:pt x="1146907" y="2271910"/>
                      </a:cubicBezTo>
                      <a:cubicBezTo>
                        <a:pt x="1145198" y="2270327"/>
                        <a:pt x="1144185" y="2272670"/>
                        <a:pt x="1142730" y="2273303"/>
                      </a:cubicBezTo>
                      <a:cubicBezTo>
                        <a:pt x="1140262" y="2274823"/>
                        <a:pt x="1141970" y="2279129"/>
                        <a:pt x="1144438" y="2279635"/>
                      </a:cubicBezTo>
                      <a:cubicBezTo>
                        <a:pt x="1161336" y="2282358"/>
                        <a:pt x="1178486" y="2277166"/>
                        <a:pt x="1195447" y="2276279"/>
                      </a:cubicBezTo>
                      <a:cubicBezTo>
                        <a:pt x="1252404" y="2272987"/>
                        <a:pt x="1308602" y="2264059"/>
                        <a:pt x="1364483" y="2252472"/>
                      </a:cubicBezTo>
                      <a:cubicBezTo>
                        <a:pt x="1437009" y="2239619"/>
                        <a:pt x="1509661" y="2227019"/>
                        <a:pt x="1582692" y="2217205"/>
                      </a:cubicBezTo>
                      <a:cubicBezTo>
                        <a:pt x="1632309" y="2212076"/>
                        <a:pt x="1682304" y="2212899"/>
                        <a:pt x="1732047" y="2208973"/>
                      </a:cubicBezTo>
                      <a:cubicBezTo>
                        <a:pt x="1775398" y="2206314"/>
                        <a:pt x="1819888" y="2202769"/>
                        <a:pt x="1863555" y="2202895"/>
                      </a:cubicBezTo>
                      <a:cubicBezTo>
                        <a:pt x="1943611" y="2207834"/>
                        <a:pt x="2021769" y="2199666"/>
                        <a:pt x="2102142" y="2198716"/>
                      </a:cubicBezTo>
                      <a:cubicBezTo>
                        <a:pt x="2111002" y="2197956"/>
                        <a:pt x="2121571" y="2201376"/>
                        <a:pt x="2130557" y="2199919"/>
                      </a:cubicBezTo>
                      <a:cubicBezTo>
                        <a:pt x="2131633" y="2202515"/>
                        <a:pt x="2132583" y="2205174"/>
                        <a:pt x="2133342" y="2207960"/>
                      </a:cubicBezTo>
                      <a:cubicBezTo>
                        <a:pt x="2066702" y="2251649"/>
                        <a:pt x="1997721" y="2292298"/>
                        <a:pt x="1928043" y="2330922"/>
                      </a:cubicBezTo>
                      <a:cubicBezTo>
                        <a:pt x="1830963" y="2375433"/>
                        <a:pt x="1731287" y="2418362"/>
                        <a:pt x="1625157" y="2434888"/>
                      </a:cubicBezTo>
                      <a:cubicBezTo>
                        <a:pt x="1578326" y="2441093"/>
                        <a:pt x="1530988" y="2438053"/>
                        <a:pt x="1483903" y="2437610"/>
                      </a:cubicBezTo>
                      <a:cubicBezTo>
                        <a:pt x="1389101" y="2435648"/>
                        <a:pt x="1293603" y="2430835"/>
                        <a:pt x="1200763" y="2408168"/>
                      </a:cubicBezTo>
                      <a:cubicBezTo>
                        <a:pt x="1150197" y="2395251"/>
                        <a:pt x="1100581" y="2378473"/>
                        <a:pt x="1051851" y="2359857"/>
                      </a:cubicBezTo>
                      <a:cubicBezTo>
                        <a:pt x="1027676" y="2353272"/>
                        <a:pt x="977048" y="2313320"/>
                        <a:pt x="959644" y="2344218"/>
                      </a:cubicBezTo>
                      <a:cubicBezTo>
                        <a:pt x="929457" y="2422857"/>
                        <a:pt x="900788" y="2502003"/>
                        <a:pt x="872499" y="2581339"/>
                      </a:cubicBezTo>
                      <a:cubicBezTo>
                        <a:pt x="834718" y="2677264"/>
                        <a:pt x="793582" y="2770910"/>
                        <a:pt x="741878" y="2860566"/>
                      </a:cubicBezTo>
                      <a:cubicBezTo>
                        <a:pt x="721183" y="2895264"/>
                        <a:pt x="698021" y="2928378"/>
                        <a:pt x="674415" y="2961176"/>
                      </a:cubicBezTo>
                      <a:cubicBezTo>
                        <a:pt x="639544" y="3012273"/>
                        <a:pt x="602016" y="3062230"/>
                        <a:pt x="554299" y="3102119"/>
                      </a:cubicBezTo>
                      <a:cubicBezTo>
                        <a:pt x="509176" y="3139856"/>
                        <a:pt x="491456" y="3150177"/>
                        <a:pt x="439815" y="3113580"/>
                      </a:cubicBezTo>
                      <a:cubicBezTo>
                        <a:pt x="513922" y="3018098"/>
                        <a:pt x="582777" y="2917931"/>
                        <a:pt x="639481" y="2810989"/>
                      </a:cubicBezTo>
                      <a:cubicBezTo>
                        <a:pt x="657011" y="2773759"/>
                        <a:pt x="742700" y="2660042"/>
                        <a:pt x="712007" y="2625914"/>
                      </a:cubicBezTo>
                      <a:cubicBezTo>
                        <a:pt x="702704" y="2617873"/>
                        <a:pt x="689604" y="2616797"/>
                        <a:pt x="678528" y="2612048"/>
                      </a:cubicBezTo>
                      <a:cubicBezTo>
                        <a:pt x="653467" y="2603500"/>
                        <a:pt x="629419" y="2592293"/>
                        <a:pt x="605940" y="2580136"/>
                      </a:cubicBezTo>
                      <a:cubicBezTo>
                        <a:pt x="509049" y="2531256"/>
                        <a:pt x="417158" y="2470725"/>
                        <a:pt x="344063" y="2389680"/>
                      </a:cubicBezTo>
                      <a:cubicBezTo>
                        <a:pt x="306914" y="2350613"/>
                        <a:pt x="272867" y="2308951"/>
                        <a:pt x="241603" y="2265072"/>
                      </a:cubicBezTo>
                      <a:cubicBezTo>
                        <a:pt x="210657" y="2224613"/>
                        <a:pt x="178381" y="2184723"/>
                        <a:pt x="156547" y="2138375"/>
                      </a:cubicBezTo>
                      <a:cubicBezTo>
                        <a:pt x="132182" y="2086519"/>
                        <a:pt x="104147" y="2035676"/>
                        <a:pt x="86553" y="1980337"/>
                      </a:cubicBezTo>
                      <a:cubicBezTo>
                        <a:pt x="69466" y="1926518"/>
                        <a:pt x="61935" y="1870356"/>
                        <a:pt x="50164" y="1815270"/>
                      </a:cubicBezTo>
                      <a:cubicBezTo>
                        <a:pt x="29659" y="1719345"/>
                        <a:pt x="24786" y="1620381"/>
                        <a:pt x="31811" y="1522683"/>
                      </a:cubicBezTo>
                      <a:cubicBezTo>
                        <a:pt x="37317" y="1465002"/>
                        <a:pt x="33077" y="1400925"/>
                        <a:pt x="62125" y="1348562"/>
                      </a:cubicBezTo>
                      <a:cubicBezTo>
                        <a:pt x="63011" y="1349955"/>
                        <a:pt x="63897" y="1351285"/>
                        <a:pt x="64720" y="1352678"/>
                      </a:cubicBezTo>
                      <a:cubicBezTo>
                        <a:pt x="102818" y="1408523"/>
                        <a:pt x="129651" y="1469877"/>
                        <a:pt x="160345" y="1529965"/>
                      </a:cubicBezTo>
                      <a:cubicBezTo>
                        <a:pt x="180659" y="1568145"/>
                        <a:pt x="205531" y="1603602"/>
                        <a:pt x="226415" y="1641465"/>
                      </a:cubicBezTo>
                      <a:cubicBezTo>
                        <a:pt x="243945" y="1672807"/>
                        <a:pt x="259197" y="1705352"/>
                        <a:pt x="277297" y="1736314"/>
                      </a:cubicBezTo>
                      <a:cubicBezTo>
                        <a:pt x="316028" y="1797731"/>
                        <a:pt x="349189" y="1862188"/>
                        <a:pt x="385768" y="1924808"/>
                      </a:cubicBezTo>
                      <a:cubicBezTo>
                        <a:pt x="430385" y="1997052"/>
                        <a:pt x="476457" y="2068410"/>
                        <a:pt x="522719" y="2139642"/>
                      </a:cubicBezTo>
                      <a:cubicBezTo>
                        <a:pt x="585625" y="2239935"/>
                        <a:pt x="641823" y="2344471"/>
                        <a:pt x="706754" y="2443435"/>
                      </a:cubicBezTo>
                      <a:cubicBezTo>
                        <a:pt x="718905" y="2458568"/>
                        <a:pt x="740359" y="2440903"/>
                        <a:pt x="729727" y="2426150"/>
                      </a:cubicBezTo>
                      <a:cubicBezTo>
                        <a:pt x="706501" y="2390946"/>
                        <a:pt x="684477" y="2354792"/>
                        <a:pt x="663403" y="2318195"/>
                      </a:cubicBezTo>
                      <a:cubicBezTo>
                        <a:pt x="610180" y="2231641"/>
                        <a:pt x="561007" y="2142681"/>
                        <a:pt x="503796" y="2058786"/>
                      </a:cubicBezTo>
                      <a:cubicBezTo>
                        <a:pt x="466838" y="2000915"/>
                        <a:pt x="428613" y="1943296"/>
                        <a:pt x="393616" y="1884159"/>
                      </a:cubicBezTo>
                      <a:cubicBezTo>
                        <a:pt x="369567" y="1841863"/>
                        <a:pt x="347607" y="1798428"/>
                        <a:pt x="320837" y="1757715"/>
                      </a:cubicBezTo>
                      <a:cubicBezTo>
                        <a:pt x="282170" y="1696994"/>
                        <a:pt x="252805" y="1630892"/>
                        <a:pt x="212176" y="1571311"/>
                      </a:cubicBezTo>
                      <a:cubicBezTo>
                        <a:pt x="164585" y="1501536"/>
                        <a:pt x="135030" y="1420617"/>
                        <a:pt x="82376" y="1354134"/>
                      </a:cubicBezTo>
                      <a:cubicBezTo>
                        <a:pt x="80225" y="1351665"/>
                        <a:pt x="78136" y="1349006"/>
                        <a:pt x="75985" y="1346346"/>
                      </a:cubicBezTo>
                      <a:cubicBezTo>
                        <a:pt x="92882" y="1354894"/>
                        <a:pt x="107311" y="1367304"/>
                        <a:pt x="122753" y="1378258"/>
                      </a:cubicBezTo>
                      <a:cubicBezTo>
                        <a:pt x="263184" y="1462279"/>
                        <a:pt x="397540" y="1559597"/>
                        <a:pt x="511454" y="1677999"/>
                      </a:cubicBezTo>
                      <a:cubicBezTo>
                        <a:pt x="550628" y="1723651"/>
                        <a:pt x="587840" y="1771202"/>
                        <a:pt x="624356" y="1819006"/>
                      </a:cubicBezTo>
                      <a:cubicBezTo>
                        <a:pt x="650240" y="1855666"/>
                        <a:pt x="669099" y="1896632"/>
                        <a:pt x="692008" y="1935129"/>
                      </a:cubicBezTo>
                      <a:cubicBezTo>
                        <a:pt x="742004" y="2018327"/>
                        <a:pt x="784912" y="2108047"/>
                        <a:pt x="806682" y="2203275"/>
                      </a:cubicBezTo>
                      <a:cubicBezTo>
                        <a:pt x="812441" y="2236516"/>
                        <a:pt x="817631" y="2269821"/>
                        <a:pt x="818263" y="2303632"/>
                      </a:cubicBezTo>
                      <a:cubicBezTo>
                        <a:pt x="820036" y="2320284"/>
                        <a:pt x="814403" y="2339343"/>
                        <a:pt x="822567" y="2354602"/>
                      </a:cubicBezTo>
                      <a:cubicBezTo>
                        <a:pt x="835161" y="2368722"/>
                        <a:pt x="849590" y="2355742"/>
                        <a:pt x="853893" y="2342129"/>
                      </a:cubicBezTo>
                      <a:cubicBezTo>
                        <a:pt x="862310" y="2324400"/>
                        <a:pt x="870981" y="2306735"/>
                        <a:pt x="879714" y="2289196"/>
                      </a:cubicBezTo>
                      <a:cubicBezTo>
                        <a:pt x="972491" y="2110833"/>
                        <a:pt x="1050839" y="1924365"/>
                        <a:pt x="1099252" y="1728843"/>
                      </a:cubicBezTo>
                      <a:cubicBezTo>
                        <a:pt x="1105265" y="1706935"/>
                        <a:pt x="1111213" y="1684964"/>
                        <a:pt x="1116909" y="1662993"/>
                      </a:cubicBezTo>
                      <a:cubicBezTo>
                        <a:pt x="1121402" y="1642162"/>
                        <a:pt x="1129819" y="1620634"/>
                        <a:pt x="1125389" y="1599233"/>
                      </a:cubicBezTo>
                      <a:cubicBezTo>
                        <a:pt x="1118491" y="1583088"/>
                        <a:pt x="1103239" y="1571057"/>
                        <a:pt x="1095835" y="1554025"/>
                      </a:cubicBezTo>
                      <a:cubicBezTo>
                        <a:pt x="1086722" y="1535663"/>
                        <a:pt x="1080710" y="1515465"/>
                        <a:pt x="1079001" y="1494951"/>
                      </a:cubicBezTo>
                      <a:cubicBezTo>
                        <a:pt x="1078748" y="1493051"/>
                        <a:pt x="1078874" y="1489315"/>
                        <a:pt x="1078938" y="1485073"/>
                      </a:cubicBezTo>
                      <a:cubicBezTo>
                        <a:pt x="1102796" y="1494254"/>
                        <a:pt x="1127288" y="1501472"/>
                        <a:pt x="1152792" y="1503182"/>
                      </a:cubicBezTo>
                      <a:cubicBezTo>
                        <a:pt x="1159311" y="1504638"/>
                        <a:pt x="1166082" y="1502802"/>
                        <a:pt x="1170322" y="1498813"/>
                      </a:cubicBezTo>
                      <a:cubicBezTo>
                        <a:pt x="1227280" y="1488809"/>
                        <a:pt x="1281199" y="1465128"/>
                        <a:pt x="1336827" y="1449299"/>
                      </a:cubicBezTo>
                      <a:cubicBezTo>
                        <a:pt x="1334549" y="1456391"/>
                        <a:pt x="1333093" y="1464179"/>
                        <a:pt x="1330499" y="1469624"/>
                      </a:cubicBezTo>
                      <a:cubicBezTo>
                        <a:pt x="1319867" y="1501725"/>
                        <a:pt x="1304172" y="1531674"/>
                        <a:pt x="1285629" y="1559724"/>
                      </a:cubicBezTo>
                      <a:close/>
                      <a:moveTo>
                        <a:pt x="2299088" y="604084"/>
                      </a:moveTo>
                      <a:cubicBezTo>
                        <a:pt x="2279659" y="659550"/>
                        <a:pt x="2249408" y="710140"/>
                        <a:pt x="2220677" y="761173"/>
                      </a:cubicBezTo>
                      <a:cubicBezTo>
                        <a:pt x="2176946" y="842915"/>
                        <a:pt x="2121571" y="918452"/>
                        <a:pt x="2062399" y="990379"/>
                      </a:cubicBezTo>
                      <a:cubicBezTo>
                        <a:pt x="2034300" y="1020961"/>
                        <a:pt x="2004113" y="1049517"/>
                        <a:pt x="1973419" y="1077503"/>
                      </a:cubicBezTo>
                      <a:cubicBezTo>
                        <a:pt x="1932979" y="1111441"/>
                        <a:pt x="1888046" y="1139490"/>
                        <a:pt x="1845835" y="1171212"/>
                      </a:cubicBezTo>
                      <a:cubicBezTo>
                        <a:pt x="1730402" y="1240924"/>
                        <a:pt x="1613766" y="1308293"/>
                        <a:pt x="1492257" y="1366987"/>
                      </a:cubicBezTo>
                      <a:cubicBezTo>
                        <a:pt x="1394734" y="1405104"/>
                        <a:pt x="1293160" y="1431571"/>
                        <a:pt x="1193991" y="1464749"/>
                      </a:cubicBezTo>
                      <a:cubicBezTo>
                        <a:pt x="1181651" y="1468231"/>
                        <a:pt x="1169183" y="1469687"/>
                        <a:pt x="1156716" y="1472916"/>
                      </a:cubicBezTo>
                      <a:cubicBezTo>
                        <a:pt x="1155387" y="1472663"/>
                        <a:pt x="1154121" y="1472347"/>
                        <a:pt x="1152855" y="1472093"/>
                      </a:cubicBezTo>
                      <a:cubicBezTo>
                        <a:pt x="1135135" y="1468421"/>
                        <a:pt x="1117352" y="1465318"/>
                        <a:pt x="1099569" y="1462153"/>
                      </a:cubicBezTo>
                      <a:cubicBezTo>
                        <a:pt x="1086975" y="1458417"/>
                        <a:pt x="1074571" y="1454238"/>
                        <a:pt x="1062294" y="1449806"/>
                      </a:cubicBezTo>
                      <a:cubicBezTo>
                        <a:pt x="1019322" y="1431571"/>
                        <a:pt x="975592" y="1414918"/>
                        <a:pt x="934013" y="1393580"/>
                      </a:cubicBezTo>
                      <a:cubicBezTo>
                        <a:pt x="855096" y="1352678"/>
                        <a:pt x="778393" y="1305444"/>
                        <a:pt x="709855" y="1248648"/>
                      </a:cubicBezTo>
                      <a:cubicBezTo>
                        <a:pt x="618977" y="1172605"/>
                        <a:pt x="543603" y="1079783"/>
                        <a:pt x="480444" y="979742"/>
                      </a:cubicBezTo>
                      <a:cubicBezTo>
                        <a:pt x="441903" y="915919"/>
                        <a:pt x="400641" y="853235"/>
                        <a:pt x="371719" y="784220"/>
                      </a:cubicBezTo>
                      <a:cubicBezTo>
                        <a:pt x="330963" y="689752"/>
                        <a:pt x="306092" y="588128"/>
                        <a:pt x="295839" y="485745"/>
                      </a:cubicBezTo>
                      <a:cubicBezTo>
                        <a:pt x="286283" y="394886"/>
                        <a:pt x="293561" y="315170"/>
                        <a:pt x="330457" y="230705"/>
                      </a:cubicBezTo>
                      <a:cubicBezTo>
                        <a:pt x="354948" y="165932"/>
                        <a:pt x="400324" y="94891"/>
                        <a:pt x="474052" y="83620"/>
                      </a:cubicBezTo>
                      <a:cubicBezTo>
                        <a:pt x="508100" y="77352"/>
                        <a:pt x="545312" y="82101"/>
                        <a:pt x="570120" y="108251"/>
                      </a:cubicBezTo>
                      <a:cubicBezTo>
                        <a:pt x="626065" y="157005"/>
                        <a:pt x="645177" y="186573"/>
                        <a:pt x="663340" y="258501"/>
                      </a:cubicBezTo>
                      <a:cubicBezTo>
                        <a:pt x="666694" y="267745"/>
                        <a:pt x="680174" y="270278"/>
                        <a:pt x="686756" y="263060"/>
                      </a:cubicBezTo>
                      <a:cubicBezTo>
                        <a:pt x="693337" y="256538"/>
                        <a:pt x="690363" y="246598"/>
                        <a:pt x="691249" y="238367"/>
                      </a:cubicBezTo>
                      <a:cubicBezTo>
                        <a:pt x="698527" y="185370"/>
                        <a:pt x="739283" y="144341"/>
                        <a:pt x="779533" y="112556"/>
                      </a:cubicBezTo>
                      <a:cubicBezTo>
                        <a:pt x="862247" y="46770"/>
                        <a:pt x="995084" y="7830"/>
                        <a:pt x="1098177" y="40058"/>
                      </a:cubicBezTo>
                      <a:cubicBezTo>
                        <a:pt x="1164500" y="60826"/>
                        <a:pt x="1201775" y="125979"/>
                        <a:pt x="1224305" y="187903"/>
                      </a:cubicBezTo>
                      <a:cubicBezTo>
                        <a:pt x="1229558" y="204175"/>
                        <a:pt x="1233925" y="220638"/>
                        <a:pt x="1237658" y="237353"/>
                      </a:cubicBezTo>
                      <a:cubicBezTo>
                        <a:pt x="1240063" y="247927"/>
                        <a:pt x="1241266" y="264516"/>
                        <a:pt x="1255568" y="264390"/>
                      </a:cubicBezTo>
                      <a:cubicBezTo>
                        <a:pt x="1265757" y="264643"/>
                        <a:pt x="1269997" y="254006"/>
                        <a:pt x="1274174" y="246471"/>
                      </a:cubicBezTo>
                      <a:cubicBezTo>
                        <a:pt x="1283351" y="227793"/>
                        <a:pt x="1290692" y="208164"/>
                        <a:pt x="1301957" y="190562"/>
                      </a:cubicBezTo>
                      <a:cubicBezTo>
                        <a:pt x="1352079" y="127689"/>
                        <a:pt x="1430300" y="90775"/>
                        <a:pt x="1507382" y="72983"/>
                      </a:cubicBezTo>
                      <a:cubicBezTo>
                        <a:pt x="1598577" y="50442"/>
                        <a:pt x="1696480" y="89825"/>
                        <a:pt x="1740021" y="174607"/>
                      </a:cubicBezTo>
                      <a:cubicBezTo>
                        <a:pt x="1751412" y="195121"/>
                        <a:pt x="1762044" y="216206"/>
                        <a:pt x="1768246" y="238873"/>
                      </a:cubicBezTo>
                      <a:cubicBezTo>
                        <a:pt x="1774638" y="259261"/>
                        <a:pt x="1775081" y="281042"/>
                        <a:pt x="1780524" y="301493"/>
                      </a:cubicBezTo>
                      <a:cubicBezTo>
                        <a:pt x="1784637" y="311561"/>
                        <a:pt x="1798117" y="312700"/>
                        <a:pt x="1805395" y="305482"/>
                      </a:cubicBezTo>
                      <a:cubicBezTo>
                        <a:pt x="1817420" y="289526"/>
                        <a:pt x="1828305" y="272558"/>
                        <a:pt x="1841784" y="257678"/>
                      </a:cubicBezTo>
                      <a:cubicBezTo>
                        <a:pt x="1872858" y="217662"/>
                        <a:pt x="1922157" y="200630"/>
                        <a:pt x="1968862" y="185687"/>
                      </a:cubicBezTo>
                      <a:cubicBezTo>
                        <a:pt x="2051514" y="157384"/>
                        <a:pt x="2129925" y="162070"/>
                        <a:pt x="2207197" y="204429"/>
                      </a:cubicBezTo>
                      <a:cubicBezTo>
                        <a:pt x="2281304" y="244635"/>
                        <a:pt x="2322693" y="326503"/>
                        <a:pt x="2325288" y="409195"/>
                      </a:cubicBezTo>
                      <a:cubicBezTo>
                        <a:pt x="2330667" y="475424"/>
                        <a:pt x="2321744" y="541590"/>
                        <a:pt x="2299088" y="60408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7"/>
                <p:cNvSpPr/>
                <p:nvPr/>
              </p:nvSpPr>
              <p:spPr>
                <a:xfrm>
                  <a:off x="17442242" y="8078823"/>
                  <a:ext cx="364128" cy="39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128" h="397502" extrusionOk="0">
                      <a:moveTo>
                        <a:pt x="353992" y="164270"/>
                      </a:moveTo>
                      <a:cubicBezTo>
                        <a:pt x="338993" y="124317"/>
                        <a:pt x="288807" y="61380"/>
                        <a:pt x="240710" y="59417"/>
                      </a:cubicBezTo>
                      <a:cubicBezTo>
                        <a:pt x="231850" y="55871"/>
                        <a:pt x="222167" y="54479"/>
                        <a:pt x="216219" y="59164"/>
                      </a:cubicBezTo>
                      <a:cubicBezTo>
                        <a:pt x="211029" y="58404"/>
                        <a:pt x="205776" y="57898"/>
                        <a:pt x="200524" y="57644"/>
                      </a:cubicBezTo>
                      <a:cubicBezTo>
                        <a:pt x="185462" y="48970"/>
                        <a:pt x="170020" y="40739"/>
                        <a:pt x="158312" y="27506"/>
                      </a:cubicBezTo>
                      <a:cubicBezTo>
                        <a:pt x="148376" y="18578"/>
                        <a:pt x="143503" y="-6559"/>
                        <a:pt x="126163" y="1609"/>
                      </a:cubicBezTo>
                      <a:cubicBezTo>
                        <a:pt x="113189" y="9460"/>
                        <a:pt x="123125" y="23643"/>
                        <a:pt x="130150" y="31938"/>
                      </a:cubicBezTo>
                      <a:cubicBezTo>
                        <a:pt x="138694" y="43525"/>
                        <a:pt x="149579" y="52959"/>
                        <a:pt x="161793" y="60620"/>
                      </a:cubicBezTo>
                      <a:cubicBezTo>
                        <a:pt x="144516" y="63976"/>
                        <a:pt x="127682" y="69991"/>
                        <a:pt x="112114" y="78096"/>
                      </a:cubicBezTo>
                      <a:cubicBezTo>
                        <a:pt x="112303" y="73980"/>
                        <a:pt x="110531" y="69738"/>
                        <a:pt x="105848" y="66889"/>
                      </a:cubicBezTo>
                      <a:cubicBezTo>
                        <a:pt x="91103" y="57454"/>
                        <a:pt x="77243" y="45424"/>
                        <a:pt x="69332" y="29532"/>
                      </a:cubicBezTo>
                      <a:cubicBezTo>
                        <a:pt x="68003" y="26493"/>
                        <a:pt x="66738" y="23010"/>
                        <a:pt x="64016" y="20984"/>
                      </a:cubicBezTo>
                      <a:cubicBezTo>
                        <a:pt x="60915" y="18705"/>
                        <a:pt x="56675" y="18451"/>
                        <a:pt x="53511" y="20857"/>
                      </a:cubicBezTo>
                      <a:cubicBezTo>
                        <a:pt x="36297" y="40549"/>
                        <a:pt x="75724" y="79615"/>
                        <a:pt x="92495" y="89239"/>
                      </a:cubicBezTo>
                      <a:cubicBezTo>
                        <a:pt x="93254" y="89683"/>
                        <a:pt x="94014" y="89999"/>
                        <a:pt x="94710" y="90252"/>
                      </a:cubicBezTo>
                      <a:cubicBezTo>
                        <a:pt x="89900" y="94431"/>
                        <a:pt x="85344" y="98927"/>
                        <a:pt x="80914" y="103612"/>
                      </a:cubicBezTo>
                      <a:cubicBezTo>
                        <a:pt x="79648" y="101460"/>
                        <a:pt x="77686" y="99623"/>
                        <a:pt x="74838" y="98357"/>
                      </a:cubicBezTo>
                      <a:cubicBezTo>
                        <a:pt x="58321" y="91709"/>
                        <a:pt x="40980" y="86833"/>
                        <a:pt x="25096" y="78666"/>
                      </a:cubicBezTo>
                      <a:cubicBezTo>
                        <a:pt x="19463" y="76133"/>
                        <a:pt x="14843" y="71321"/>
                        <a:pt x="8705" y="70118"/>
                      </a:cubicBezTo>
                      <a:cubicBezTo>
                        <a:pt x="4907" y="69611"/>
                        <a:pt x="1047" y="72081"/>
                        <a:pt x="98" y="75816"/>
                      </a:cubicBezTo>
                      <a:cubicBezTo>
                        <a:pt x="-2497" y="99117"/>
                        <a:pt x="47309" y="113806"/>
                        <a:pt x="64649" y="122164"/>
                      </a:cubicBezTo>
                      <a:cubicBezTo>
                        <a:pt x="64713" y="122164"/>
                        <a:pt x="64776" y="122164"/>
                        <a:pt x="64776" y="122227"/>
                      </a:cubicBezTo>
                      <a:cubicBezTo>
                        <a:pt x="53701" y="136284"/>
                        <a:pt x="43765" y="151290"/>
                        <a:pt x="34462" y="166296"/>
                      </a:cubicBezTo>
                      <a:cubicBezTo>
                        <a:pt x="34" y="226763"/>
                        <a:pt x="26678" y="303440"/>
                        <a:pt x="73066" y="349725"/>
                      </a:cubicBezTo>
                      <a:cubicBezTo>
                        <a:pt x="88824" y="364034"/>
                        <a:pt x="108949" y="372265"/>
                        <a:pt x="129011" y="378534"/>
                      </a:cubicBezTo>
                      <a:cubicBezTo>
                        <a:pt x="149769" y="384929"/>
                        <a:pt x="170273" y="393160"/>
                        <a:pt x="191790" y="396326"/>
                      </a:cubicBezTo>
                      <a:cubicBezTo>
                        <a:pt x="226028" y="400125"/>
                        <a:pt x="263303" y="395186"/>
                        <a:pt x="291908" y="374798"/>
                      </a:cubicBezTo>
                      <a:cubicBezTo>
                        <a:pt x="350385" y="325411"/>
                        <a:pt x="381521" y="237844"/>
                        <a:pt x="353992" y="164270"/>
                      </a:cubicBezTo>
                      <a:close/>
                      <a:moveTo>
                        <a:pt x="56865" y="179529"/>
                      </a:moveTo>
                      <a:cubicBezTo>
                        <a:pt x="83698" y="132295"/>
                        <a:pt x="111417" y="98357"/>
                        <a:pt x="153629" y="84427"/>
                      </a:cubicBezTo>
                      <a:cubicBezTo>
                        <a:pt x="159641" y="88163"/>
                        <a:pt x="165780" y="91899"/>
                        <a:pt x="170969" y="96774"/>
                      </a:cubicBezTo>
                      <a:cubicBezTo>
                        <a:pt x="226281" y="146541"/>
                        <a:pt x="197803" y="247974"/>
                        <a:pt x="172488" y="307682"/>
                      </a:cubicBezTo>
                      <a:cubicBezTo>
                        <a:pt x="163691" y="326171"/>
                        <a:pt x="143693" y="348775"/>
                        <a:pt x="120720" y="338771"/>
                      </a:cubicBezTo>
                      <a:cubicBezTo>
                        <a:pt x="116101" y="337694"/>
                        <a:pt x="112240" y="338517"/>
                        <a:pt x="109266" y="340480"/>
                      </a:cubicBezTo>
                      <a:cubicBezTo>
                        <a:pt x="102874" y="337188"/>
                        <a:pt x="96798" y="333389"/>
                        <a:pt x="91293" y="328577"/>
                      </a:cubicBezTo>
                      <a:cubicBezTo>
                        <a:pt x="54460" y="290333"/>
                        <a:pt x="30475" y="229866"/>
                        <a:pt x="56865" y="179529"/>
                      </a:cubicBezTo>
                      <a:close/>
                      <a:moveTo>
                        <a:pt x="222041" y="368720"/>
                      </a:moveTo>
                      <a:cubicBezTo>
                        <a:pt x="202359" y="370556"/>
                        <a:pt x="183183" y="366377"/>
                        <a:pt x="164577" y="360362"/>
                      </a:cubicBezTo>
                      <a:cubicBezTo>
                        <a:pt x="212991" y="329273"/>
                        <a:pt x="228686" y="227840"/>
                        <a:pt x="228243" y="179592"/>
                      </a:cubicBezTo>
                      <a:cubicBezTo>
                        <a:pt x="229002" y="141729"/>
                        <a:pt x="213244" y="99243"/>
                        <a:pt x="180589" y="78666"/>
                      </a:cubicBezTo>
                      <a:cubicBezTo>
                        <a:pt x="185968" y="78032"/>
                        <a:pt x="191600" y="77716"/>
                        <a:pt x="197359" y="77589"/>
                      </a:cubicBezTo>
                      <a:cubicBezTo>
                        <a:pt x="198182" y="77716"/>
                        <a:pt x="198942" y="77906"/>
                        <a:pt x="199764" y="78032"/>
                      </a:cubicBezTo>
                      <a:cubicBezTo>
                        <a:pt x="200524" y="78286"/>
                        <a:pt x="201283" y="78539"/>
                        <a:pt x="202043" y="78792"/>
                      </a:cubicBezTo>
                      <a:cubicBezTo>
                        <a:pt x="204827" y="79995"/>
                        <a:pt x="207928" y="80438"/>
                        <a:pt x="210776" y="80185"/>
                      </a:cubicBezTo>
                      <a:cubicBezTo>
                        <a:pt x="211346" y="80312"/>
                        <a:pt x="211915" y="80375"/>
                        <a:pt x="212485" y="80565"/>
                      </a:cubicBezTo>
                      <a:cubicBezTo>
                        <a:pt x="216915" y="81072"/>
                        <a:pt x="221155" y="82275"/>
                        <a:pt x="225332" y="83668"/>
                      </a:cubicBezTo>
                      <a:cubicBezTo>
                        <a:pt x="228559" y="85884"/>
                        <a:pt x="232546" y="86960"/>
                        <a:pt x="236786" y="87720"/>
                      </a:cubicBezTo>
                      <a:cubicBezTo>
                        <a:pt x="239761" y="88796"/>
                        <a:pt x="242672" y="89873"/>
                        <a:pt x="245710" y="90759"/>
                      </a:cubicBezTo>
                      <a:cubicBezTo>
                        <a:pt x="245710" y="90759"/>
                        <a:pt x="245710" y="90759"/>
                        <a:pt x="245710" y="90696"/>
                      </a:cubicBezTo>
                      <a:cubicBezTo>
                        <a:pt x="247229" y="90949"/>
                        <a:pt x="248621" y="90886"/>
                        <a:pt x="249950" y="90632"/>
                      </a:cubicBezTo>
                      <a:cubicBezTo>
                        <a:pt x="250963" y="91012"/>
                        <a:pt x="252038" y="91329"/>
                        <a:pt x="252924" y="91835"/>
                      </a:cubicBezTo>
                      <a:cubicBezTo>
                        <a:pt x="296465" y="112350"/>
                        <a:pt x="331399" y="162054"/>
                        <a:pt x="334816" y="210744"/>
                      </a:cubicBezTo>
                      <a:cubicBezTo>
                        <a:pt x="338866" y="251963"/>
                        <a:pt x="322729" y="291346"/>
                        <a:pt x="299629" y="324714"/>
                      </a:cubicBezTo>
                      <a:cubicBezTo>
                        <a:pt x="283048" y="352130"/>
                        <a:pt x="253684" y="367453"/>
                        <a:pt x="222041" y="36872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7"/>
                <p:cNvSpPr/>
                <p:nvPr/>
              </p:nvSpPr>
              <p:spPr>
                <a:xfrm>
                  <a:off x="17917669" y="8143884"/>
                  <a:ext cx="386401" cy="356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401" h="356344" extrusionOk="0">
                      <a:moveTo>
                        <a:pt x="363714" y="170314"/>
                      </a:moveTo>
                      <a:cubicBezTo>
                        <a:pt x="352449" y="167908"/>
                        <a:pt x="341374" y="164615"/>
                        <a:pt x="330489" y="160943"/>
                      </a:cubicBezTo>
                      <a:cubicBezTo>
                        <a:pt x="327009" y="159993"/>
                        <a:pt x="323275" y="158157"/>
                        <a:pt x="319478" y="156764"/>
                      </a:cubicBezTo>
                      <a:cubicBezTo>
                        <a:pt x="316123" y="134413"/>
                        <a:pt x="308845" y="111999"/>
                        <a:pt x="297581" y="92054"/>
                      </a:cubicBezTo>
                      <a:cubicBezTo>
                        <a:pt x="311250" y="96993"/>
                        <a:pt x="326312" y="99082"/>
                        <a:pt x="340362" y="100982"/>
                      </a:cubicBezTo>
                      <a:cubicBezTo>
                        <a:pt x="350171" y="100729"/>
                        <a:pt x="364221" y="103008"/>
                        <a:pt x="370676" y="93954"/>
                      </a:cubicBezTo>
                      <a:cubicBezTo>
                        <a:pt x="376245" y="85532"/>
                        <a:pt x="367258" y="73439"/>
                        <a:pt x="357576" y="76605"/>
                      </a:cubicBezTo>
                      <a:cubicBezTo>
                        <a:pt x="336691" y="83253"/>
                        <a:pt x="314161" y="78631"/>
                        <a:pt x="292961" y="75908"/>
                      </a:cubicBezTo>
                      <a:cubicBezTo>
                        <a:pt x="291252" y="75528"/>
                        <a:pt x="288974" y="75275"/>
                        <a:pt x="286759" y="75338"/>
                      </a:cubicBezTo>
                      <a:cubicBezTo>
                        <a:pt x="281569" y="68374"/>
                        <a:pt x="275810" y="61852"/>
                        <a:pt x="269418" y="55964"/>
                      </a:cubicBezTo>
                      <a:cubicBezTo>
                        <a:pt x="285620" y="47479"/>
                        <a:pt x="299859" y="34942"/>
                        <a:pt x="308909" y="18860"/>
                      </a:cubicBezTo>
                      <a:cubicBezTo>
                        <a:pt x="316630" y="5690"/>
                        <a:pt x="297897" y="-7227"/>
                        <a:pt x="288404" y="4740"/>
                      </a:cubicBezTo>
                      <a:cubicBezTo>
                        <a:pt x="279607" y="20569"/>
                        <a:pt x="266950" y="33359"/>
                        <a:pt x="251255" y="41971"/>
                      </a:cubicBezTo>
                      <a:cubicBezTo>
                        <a:pt x="250686" y="41591"/>
                        <a:pt x="250116" y="41147"/>
                        <a:pt x="249483" y="40831"/>
                      </a:cubicBezTo>
                      <a:cubicBezTo>
                        <a:pt x="223346" y="27661"/>
                        <a:pt x="195754" y="22216"/>
                        <a:pt x="166389" y="21393"/>
                      </a:cubicBezTo>
                      <a:cubicBezTo>
                        <a:pt x="156770" y="20569"/>
                        <a:pt x="141075" y="17973"/>
                        <a:pt x="133797" y="25318"/>
                      </a:cubicBezTo>
                      <a:cubicBezTo>
                        <a:pt x="122785" y="28991"/>
                        <a:pt x="109369" y="37412"/>
                        <a:pt x="102660" y="45516"/>
                      </a:cubicBezTo>
                      <a:cubicBezTo>
                        <a:pt x="31591" y="82620"/>
                        <a:pt x="-19544" y="170187"/>
                        <a:pt x="7225" y="248573"/>
                      </a:cubicBezTo>
                      <a:cubicBezTo>
                        <a:pt x="23743" y="307458"/>
                        <a:pt x="65385" y="332784"/>
                        <a:pt x="121203" y="349500"/>
                      </a:cubicBezTo>
                      <a:cubicBezTo>
                        <a:pt x="184805" y="368115"/>
                        <a:pt x="257711" y="349247"/>
                        <a:pt x="288721" y="286880"/>
                      </a:cubicBezTo>
                      <a:cubicBezTo>
                        <a:pt x="307010" y="253005"/>
                        <a:pt x="322136" y="214889"/>
                        <a:pt x="321250" y="175949"/>
                      </a:cubicBezTo>
                      <a:cubicBezTo>
                        <a:pt x="323211" y="177152"/>
                        <a:pt x="324857" y="177975"/>
                        <a:pt x="325869" y="178228"/>
                      </a:cubicBezTo>
                      <a:cubicBezTo>
                        <a:pt x="340742" y="185763"/>
                        <a:pt x="356436" y="192918"/>
                        <a:pt x="373017" y="195514"/>
                      </a:cubicBezTo>
                      <a:cubicBezTo>
                        <a:pt x="379346" y="196273"/>
                        <a:pt x="385485" y="191905"/>
                        <a:pt x="386307" y="185383"/>
                      </a:cubicBezTo>
                      <a:cubicBezTo>
                        <a:pt x="387700" y="171770"/>
                        <a:pt x="373397" y="171517"/>
                        <a:pt x="363714" y="170314"/>
                      </a:cubicBezTo>
                      <a:close/>
                      <a:moveTo>
                        <a:pt x="49754" y="275546"/>
                      </a:moveTo>
                      <a:cubicBezTo>
                        <a:pt x="36590" y="252055"/>
                        <a:pt x="25325" y="225399"/>
                        <a:pt x="26528" y="197983"/>
                      </a:cubicBezTo>
                      <a:cubicBezTo>
                        <a:pt x="31970" y="149609"/>
                        <a:pt x="57221" y="104274"/>
                        <a:pt x="96901" y="75782"/>
                      </a:cubicBezTo>
                      <a:cubicBezTo>
                        <a:pt x="109305" y="65714"/>
                        <a:pt x="120570" y="58876"/>
                        <a:pt x="132342" y="54697"/>
                      </a:cubicBezTo>
                      <a:cubicBezTo>
                        <a:pt x="135759" y="56090"/>
                        <a:pt x="139556" y="57040"/>
                        <a:pt x="142467" y="58116"/>
                      </a:cubicBezTo>
                      <a:cubicBezTo>
                        <a:pt x="204740" y="78631"/>
                        <a:pt x="190311" y="159170"/>
                        <a:pt x="181578" y="209570"/>
                      </a:cubicBezTo>
                      <a:cubicBezTo>
                        <a:pt x="175313" y="242241"/>
                        <a:pt x="166453" y="275483"/>
                        <a:pt x="143100" y="300366"/>
                      </a:cubicBezTo>
                      <a:cubicBezTo>
                        <a:pt x="141075" y="302329"/>
                        <a:pt x="138860" y="304608"/>
                        <a:pt x="136518" y="306571"/>
                      </a:cubicBezTo>
                      <a:cubicBezTo>
                        <a:pt x="136392" y="306634"/>
                        <a:pt x="136265" y="306634"/>
                        <a:pt x="136139" y="306698"/>
                      </a:cubicBezTo>
                      <a:cubicBezTo>
                        <a:pt x="135126" y="306951"/>
                        <a:pt x="134240" y="307648"/>
                        <a:pt x="133670" y="308471"/>
                      </a:cubicBezTo>
                      <a:cubicBezTo>
                        <a:pt x="130126" y="309167"/>
                        <a:pt x="126709" y="310244"/>
                        <a:pt x="123292" y="311320"/>
                      </a:cubicBezTo>
                      <a:cubicBezTo>
                        <a:pt x="122849" y="311257"/>
                        <a:pt x="122469" y="311257"/>
                        <a:pt x="122026" y="311130"/>
                      </a:cubicBezTo>
                      <a:cubicBezTo>
                        <a:pt x="116520" y="310434"/>
                        <a:pt x="112280" y="312460"/>
                        <a:pt x="109559" y="315815"/>
                      </a:cubicBezTo>
                      <a:cubicBezTo>
                        <a:pt x="109495" y="315815"/>
                        <a:pt x="109369" y="315879"/>
                        <a:pt x="109305" y="315879"/>
                      </a:cubicBezTo>
                      <a:cubicBezTo>
                        <a:pt x="86016" y="307394"/>
                        <a:pt x="64752" y="294035"/>
                        <a:pt x="49754" y="275546"/>
                      </a:cubicBezTo>
                      <a:close/>
                      <a:moveTo>
                        <a:pt x="282012" y="231604"/>
                      </a:moveTo>
                      <a:cubicBezTo>
                        <a:pt x="267330" y="277889"/>
                        <a:pt x="234801" y="325693"/>
                        <a:pt x="181578" y="326959"/>
                      </a:cubicBezTo>
                      <a:cubicBezTo>
                        <a:pt x="173730" y="327339"/>
                        <a:pt x="165567" y="327086"/>
                        <a:pt x="157403" y="326389"/>
                      </a:cubicBezTo>
                      <a:cubicBezTo>
                        <a:pt x="160504" y="323603"/>
                        <a:pt x="163415" y="320628"/>
                        <a:pt x="166073" y="317652"/>
                      </a:cubicBezTo>
                      <a:cubicBezTo>
                        <a:pt x="204867" y="273457"/>
                        <a:pt x="211449" y="211469"/>
                        <a:pt x="216195" y="155054"/>
                      </a:cubicBezTo>
                      <a:cubicBezTo>
                        <a:pt x="219106" y="116051"/>
                        <a:pt x="208474" y="72742"/>
                        <a:pt x="178350" y="50455"/>
                      </a:cubicBezTo>
                      <a:cubicBezTo>
                        <a:pt x="181388" y="50772"/>
                        <a:pt x="184426" y="51151"/>
                        <a:pt x="187653" y="51658"/>
                      </a:cubicBezTo>
                      <a:cubicBezTo>
                        <a:pt x="231763" y="56154"/>
                        <a:pt x="262014" y="78568"/>
                        <a:pt x="278975" y="119597"/>
                      </a:cubicBezTo>
                      <a:cubicBezTo>
                        <a:pt x="295998" y="154294"/>
                        <a:pt x="296315" y="195894"/>
                        <a:pt x="282012" y="231604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7"/>
                <p:cNvSpPr/>
                <p:nvPr/>
              </p:nvSpPr>
              <p:spPr>
                <a:xfrm>
                  <a:off x="17791322" y="8400497"/>
                  <a:ext cx="66867" cy="1894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67" h="189405" extrusionOk="0">
                      <a:moveTo>
                        <a:pt x="481" y="172665"/>
                      </a:moveTo>
                      <a:cubicBezTo>
                        <a:pt x="-1671" y="180137"/>
                        <a:pt x="3645" y="188368"/>
                        <a:pt x="11493" y="189254"/>
                      </a:cubicBezTo>
                      <a:cubicBezTo>
                        <a:pt x="18581" y="190394"/>
                        <a:pt x="25416" y="184949"/>
                        <a:pt x="26365" y="177921"/>
                      </a:cubicBezTo>
                      <a:cubicBezTo>
                        <a:pt x="30795" y="151517"/>
                        <a:pt x="34655" y="127584"/>
                        <a:pt x="41996" y="101181"/>
                      </a:cubicBezTo>
                      <a:cubicBezTo>
                        <a:pt x="48958" y="69269"/>
                        <a:pt x="61805" y="38117"/>
                        <a:pt x="66868" y="6079"/>
                      </a:cubicBezTo>
                      <a:cubicBezTo>
                        <a:pt x="66361" y="1773"/>
                        <a:pt x="61425" y="-1329"/>
                        <a:pt x="57375" y="570"/>
                      </a:cubicBezTo>
                      <a:cubicBezTo>
                        <a:pt x="50477" y="3736"/>
                        <a:pt x="48262" y="11967"/>
                        <a:pt x="45161" y="18299"/>
                      </a:cubicBezTo>
                      <a:cubicBezTo>
                        <a:pt x="31934" y="52933"/>
                        <a:pt x="21428" y="88644"/>
                        <a:pt x="11493" y="124355"/>
                      </a:cubicBezTo>
                      <a:cubicBezTo>
                        <a:pt x="7252" y="140310"/>
                        <a:pt x="4088" y="156583"/>
                        <a:pt x="481" y="1726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7"/>
                <p:cNvSpPr/>
                <p:nvPr/>
              </p:nvSpPr>
              <p:spPr>
                <a:xfrm>
                  <a:off x="17663155" y="8548131"/>
                  <a:ext cx="297661" cy="15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61" h="154372" extrusionOk="0">
                      <a:moveTo>
                        <a:pt x="270851" y="50675"/>
                      </a:moveTo>
                      <a:cubicBezTo>
                        <a:pt x="246866" y="101392"/>
                        <a:pt x="186238" y="139825"/>
                        <a:pt x="130167" y="120894"/>
                      </a:cubicBezTo>
                      <a:cubicBezTo>
                        <a:pt x="76121" y="103165"/>
                        <a:pt x="36694" y="63402"/>
                        <a:pt x="20050" y="8950"/>
                      </a:cubicBezTo>
                      <a:cubicBezTo>
                        <a:pt x="19037" y="3758"/>
                        <a:pt x="14671" y="-675"/>
                        <a:pt x="8595" y="85"/>
                      </a:cubicBezTo>
                      <a:cubicBezTo>
                        <a:pt x="-1531" y="1541"/>
                        <a:pt x="-1088" y="13065"/>
                        <a:pt x="1760" y="20536"/>
                      </a:cubicBezTo>
                      <a:cubicBezTo>
                        <a:pt x="15114" y="87336"/>
                        <a:pt x="72008" y="136153"/>
                        <a:pt x="136432" y="152172"/>
                      </a:cubicBezTo>
                      <a:cubicBezTo>
                        <a:pt x="201933" y="164645"/>
                        <a:pt x="268763" y="122603"/>
                        <a:pt x="296292" y="63719"/>
                      </a:cubicBezTo>
                      <a:cubicBezTo>
                        <a:pt x="303633" y="47699"/>
                        <a:pt x="279458" y="35543"/>
                        <a:pt x="270851" y="5067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96" name="Google Shape;596;p17"/>
              <p:cNvSpPr/>
              <p:nvPr/>
            </p:nvSpPr>
            <p:spPr>
              <a:xfrm>
                <a:off x="16861736" y="7602517"/>
                <a:ext cx="2034845" cy="1444318"/>
              </a:xfrm>
              <a:custGeom>
                <a:avLst/>
                <a:gdLst/>
                <a:ahLst/>
                <a:cxnLst/>
                <a:rect l="l" t="t" r="r" b="b"/>
                <a:pathLst>
                  <a:path w="2034845" h="1444318" extrusionOk="0">
                    <a:moveTo>
                      <a:pt x="872351" y="851231"/>
                    </a:moveTo>
                    <a:cubicBezTo>
                      <a:pt x="930827" y="801780"/>
                      <a:pt x="962026" y="714150"/>
                      <a:pt x="934434" y="640576"/>
                    </a:cubicBezTo>
                    <a:cubicBezTo>
                      <a:pt x="919435" y="600623"/>
                      <a:pt x="869249" y="537686"/>
                      <a:pt x="821152" y="535723"/>
                    </a:cubicBezTo>
                    <a:cubicBezTo>
                      <a:pt x="812292" y="532178"/>
                      <a:pt x="802483" y="530721"/>
                      <a:pt x="796597" y="535470"/>
                    </a:cubicBezTo>
                    <a:cubicBezTo>
                      <a:pt x="791408" y="534710"/>
                      <a:pt x="786155" y="534204"/>
                      <a:pt x="780902" y="533950"/>
                    </a:cubicBezTo>
                    <a:cubicBezTo>
                      <a:pt x="765841" y="525339"/>
                      <a:pt x="750399" y="517045"/>
                      <a:pt x="738691" y="503875"/>
                    </a:cubicBezTo>
                    <a:cubicBezTo>
                      <a:pt x="728755" y="494947"/>
                      <a:pt x="723882" y="469811"/>
                      <a:pt x="706542" y="477915"/>
                    </a:cubicBezTo>
                    <a:cubicBezTo>
                      <a:pt x="693631" y="485766"/>
                      <a:pt x="703504" y="499949"/>
                      <a:pt x="710529" y="508244"/>
                    </a:cubicBezTo>
                    <a:cubicBezTo>
                      <a:pt x="719072" y="519831"/>
                      <a:pt x="729958" y="529328"/>
                      <a:pt x="742108" y="536990"/>
                    </a:cubicBezTo>
                    <a:cubicBezTo>
                      <a:pt x="724831" y="540345"/>
                      <a:pt x="708061" y="546297"/>
                      <a:pt x="692492" y="554402"/>
                    </a:cubicBezTo>
                    <a:cubicBezTo>
                      <a:pt x="692682" y="550286"/>
                      <a:pt x="690910" y="546044"/>
                      <a:pt x="686164" y="543195"/>
                    </a:cubicBezTo>
                    <a:cubicBezTo>
                      <a:pt x="671418" y="533760"/>
                      <a:pt x="657559" y="521730"/>
                      <a:pt x="649648" y="505838"/>
                    </a:cubicBezTo>
                    <a:cubicBezTo>
                      <a:pt x="648319" y="502799"/>
                      <a:pt x="647053" y="499253"/>
                      <a:pt x="644332" y="497290"/>
                    </a:cubicBezTo>
                    <a:cubicBezTo>
                      <a:pt x="641231" y="495011"/>
                      <a:pt x="636991" y="494757"/>
                      <a:pt x="633826" y="497163"/>
                    </a:cubicBezTo>
                    <a:cubicBezTo>
                      <a:pt x="616613" y="516855"/>
                      <a:pt x="656040" y="555921"/>
                      <a:pt x="672810" y="565545"/>
                    </a:cubicBezTo>
                    <a:cubicBezTo>
                      <a:pt x="673570" y="565989"/>
                      <a:pt x="674266" y="566305"/>
                      <a:pt x="674962" y="566622"/>
                    </a:cubicBezTo>
                    <a:cubicBezTo>
                      <a:pt x="670152" y="570801"/>
                      <a:pt x="665596" y="575233"/>
                      <a:pt x="661166" y="579855"/>
                    </a:cubicBezTo>
                    <a:cubicBezTo>
                      <a:pt x="659900" y="577766"/>
                      <a:pt x="657938" y="575929"/>
                      <a:pt x="655090" y="574663"/>
                    </a:cubicBezTo>
                    <a:cubicBezTo>
                      <a:pt x="638573" y="567951"/>
                      <a:pt x="621296" y="563139"/>
                      <a:pt x="605348" y="554972"/>
                    </a:cubicBezTo>
                    <a:cubicBezTo>
                      <a:pt x="599715" y="552439"/>
                      <a:pt x="595095" y="547627"/>
                      <a:pt x="588957" y="546424"/>
                    </a:cubicBezTo>
                    <a:cubicBezTo>
                      <a:pt x="585160" y="545917"/>
                      <a:pt x="581299" y="548387"/>
                      <a:pt x="580350" y="552122"/>
                    </a:cubicBezTo>
                    <a:cubicBezTo>
                      <a:pt x="577755" y="575360"/>
                      <a:pt x="627498" y="590112"/>
                      <a:pt x="644901" y="598470"/>
                    </a:cubicBezTo>
                    <a:cubicBezTo>
                      <a:pt x="644965" y="598470"/>
                      <a:pt x="644965" y="598470"/>
                      <a:pt x="645028" y="598533"/>
                    </a:cubicBezTo>
                    <a:cubicBezTo>
                      <a:pt x="633953" y="612590"/>
                      <a:pt x="624080" y="627596"/>
                      <a:pt x="614777" y="642602"/>
                    </a:cubicBezTo>
                    <a:cubicBezTo>
                      <a:pt x="580350" y="703133"/>
                      <a:pt x="606993" y="779746"/>
                      <a:pt x="653382" y="826031"/>
                    </a:cubicBezTo>
                    <a:cubicBezTo>
                      <a:pt x="669203" y="840403"/>
                      <a:pt x="689265" y="848508"/>
                      <a:pt x="709326" y="854840"/>
                    </a:cubicBezTo>
                    <a:cubicBezTo>
                      <a:pt x="730084" y="861235"/>
                      <a:pt x="750589" y="869466"/>
                      <a:pt x="772106" y="872632"/>
                    </a:cubicBezTo>
                    <a:cubicBezTo>
                      <a:pt x="806533" y="876494"/>
                      <a:pt x="843872" y="871619"/>
                      <a:pt x="872351" y="851231"/>
                    </a:cubicBezTo>
                    <a:close/>
                    <a:moveTo>
                      <a:pt x="996454" y="804060"/>
                    </a:moveTo>
                    <a:cubicBezTo>
                      <a:pt x="995948" y="799754"/>
                      <a:pt x="991011" y="796652"/>
                      <a:pt x="986961" y="798551"/>
                    </a:cubicBezTo>
                    <a:cubicBezTo>
                      <a:pt x="980063" y="801717"/>
                      <a:pt x="977848" y="809948"/>
                      <a:pt x="974747" y="816280"/>
                    </a:cubicBezTo>
                    <a:cubicBezTo>
                      <a:pt x="961457" y="850914"/>
                      <a:pt x="951015" y="886625"/>
                      <a:pt x="941079" y="922335"/>
                    </a:cubicBezTo>
                    <a:cubicBezTo>
                      <a:pt x="936902" y="938291"/>
                      <a:pt x="933738" y="954563"/>
                      <a:pt x="930130" y="970646"/>
                    </a:cubicBezTo>
                    <a:cubicBezTo>
                      <a:pt x="927979" y="978181"/>
                      <a:pt x="933295" y="986412"/>
                      <a:pt x="941142" y="987235"/>
                    </a:cubicBezTo>
                    <a:cubicBezTo>
                      <a:pt x="948230" y="988375"/>
                      <a:pt x="955065" y="982929"/>
                      <a:pt x="956014" y="975901"/>
                    </a:cubicBezTo>
                    <a:cubicBezTo>
                      <a:pt x="960381" y="949498"/>
                      <a:pt x="964305" y="925564"/>
                      <a:pt x="971646" y="899161"/>
                    </a:cubicBezTo>
                    <a:cubicBezTo>
                      <a:pt x="978481" y="867186"/>
                      <a:pt x="991391" y="836098"/>
                      <a:pt x="996454" y="804060"/>
                    </a:cubicBezTo>
                    <a:close/>
                    <a:moveTo>
                      <a:pt x="1097774" y="1009269"/>
                    </a:moveTo>
                    <a:cubicBezTo>
                      <a:pt x="1105052" y="993313"/>
                      <a:pt x="1080877" y="981157"/>
                      <a:pt x="1072270" y="996289"/>
                    </a:cubicBezTo>
                    <a:cubicBezTo>
                      <a:pt x="1048285" y="1047006"/>
                      <a:pt x="987657" y="1085439"/>
                      <a:pt x="931586" y="1066508"/>
                    </a:cubicBezTo>
                    <a:cubicBezTo>
                      <a:pt x="877540" y="1048779"/>
                      <a:pt x="838113" y="1009016"/>
                      <a:pt x="821469" y="954500"/>
                    </a:cubicBezTo>
                    <a:cubicBezTo>
                      <a:pt x="820456" y="949245"/>
                      <a:pt x="816089" y="944876"/>
                      <a:pt x="810077" y="945636"/>
                    </a:cubicBezTo>
                    <a:cubicBezTo>
                      <a:pt x="799952" y="947092"/>
                      <a:pt x="800395" y="958616"/>
                      <a:pt x="803242" y="966087"/>
                    </a:cubicBezTo>
                    <a:cubicBezTo>
                      <a:pt x="816596" y="1032950"/>
                      <a:pt x="873426" y="1081704"/>
                      <a:pt x="937915" y="1097786"/>
                    </a:cubicBezTo>
                    <a:cubicBezTo>
                      <a:pt x="1003415" y="1110196"/>
                      <a:pt x="1070245" y="1068154"/>
                      <a:pt x="1097774" y="1009269"/>
                    </a:cubicBezTo>
                    <a:close/>
                    <a:moveTo>
                      <a:pt x="1442239" y="726623"/>
                    </a:moveTo>
                    <a:cubicBezTo>
                      <a:pt x="1443631" y="713073"/>
                      <a:pt x="1429329" y="712884"/>
                      <a:pt x="1419646" y="711681"/>
                    </a:cubicBezTo>
                    <a:cubicBezTo>
                      <a:pt x="1408381" y="709274"/>
                      <a:pt x="1397369" y="705919"/>
                      <a:pt x="1386421" y="702310"/>
                    </a:cubicBezTo>
                    <a:cubicBezTo>
                      <a:pt x="1382940" y="701360"/>
                      <a:pt x="1379206" y="699460"/>
                      <a:pt x="1375409" y="698067"/>
                    </a:cubicBezTo>
                    <a:cubicBezTo>
                      <a:pt x="1372118" y="675780"/>
                      <a:pt x="1364840" y="653366"/>
                      <a:pt x="1353639" y="633484"/>
                    </a:cubicBezTo>
                    <a:cubicBezTo>
                      <a:pt x="1367245" y="638360"/>
                      <a:pt x="1382307" y="640386"/>
                      <a:pt x="1396293" y="642285"/>
                    </a:cubicBezTo>
                    <a:cubicBezTo>
                      <a:pt x="1406103" y="642032"/>
                      <a:pt x="1420152" y="644312"/>
                      <a:pt x="1426607" y="635257"/>
                    </a:cubicBezTo>
                    <a:cubicBezTo>
                      <a:pt x="1432177" y="626836"/>
                      <a:pt x="1423190" y="614743"/>
                      <a:pt x="1413507" y="617845"/>
                    </a:cubicBezTo>
                    <a:cubicBezTo>
                      <a:pt x="1392560" y="624493"/>
                      <a:pt x="1370093" y="619871"/>
                      <a:pt x="1348892" y="617149"/>
                    </a:cubicBezTo>
                    <a:cubicBezTo>
                      <a:pt x="1347247" y="616769"/>
                      <a:pt x="1344969" y="616515"/>
                      <a:pt x="1342754" y="616579"/>
                    </a:cubicBezTo>
                    <a:cubicBezTo>
                      <a:pt x="1337564" y="609551"/>
                      <a:pt x="1331805" y="603029"/>
                      <a:pt x="1325413" y="597141"/>
                    </a:cubicBezTo>
                    <a:cubicBezTo>
                      <a:pt x="1341614" y="588656"/>
                      <a:pt x="1355791" y="576119"/>
                      <a:pt x="1364840" y="560037"/>
                    </a:cubicBezTo>
                    <a:cubicBezTo>
                      <a:pt x="1372561" y="546867"/>
                      <a:pt x="1353829" y="533950"/>
                      <a:pt x="1344336" y="545917"/>
                    </a:cubicBezTo>
                    <a:cubicBezTo>
                      <a:pt x="1335539" y="561746"/>
                      <a:pt x="1322945" y="574600"/>
                      <a:pt x="1307250" y="583148"/>
                    </a:cubicBezTo>
                    <a:cubicBezTo>
                      <a:pt x="1306618" y="582704"/>
                      <a:pt x="1305985" y="582324"/>
                      <a:pt x="1305415" y="581945"/>
                    </a:cubicBezTo>
                    <a:cubicBezTo>
                      <a:pt x="1279278" y="568775"/>
                      <a:pt x="1251685" y="563329"/>
                      <a:pt x="1222321" y="562506"/>
                    </a:cubicBezTo>
                    <a:cubicBezTo>
                      <a:pt x="1212701" y="561683"/>
                      <a:pt x="1196943" y="559024"/>
                      <a:pt x="1189665" y="566432"/>
                    </a:cubicBezTo>
                    <a:cubicBezTo>
                      <a:pt x="1178717" y="570104"/>
                      <a:pt x="1165364" y="578525"/>
                      <a:pt x="1158655" y="586567"/>
                    </a:cubicBezTo>
                    <a:cubicBezTo>
                      <a:pt x="1087522" y="623670"/>
                      <a:pt x="1036387" y="711301"/>
                      <a:pt x="1063157" y="789750"/>
                    </a:cubicBezTo>
                    <a:cubicBezTo>
                      <a:pt x="1079738" y="848635"/>
                      <a:pt x="1121317" y="873961"/>
                      <a:pt x="1177135" y="890677"/>
                    </a:cubicBezTo>
                    <a:cubicBezTo>
                      <a:pt x="1240737" y="909292"/>
                      <a:pt x="1313642" y="890424"/>
                      <a:pt x="1344652" y="828057"/>
                    </a:cubicBezTo>
                    <a:cubicBezTo>
                      <a:pt x="1362879" y="794182"/>
                      <a:pt x="1378067" y="756129"/>
                      <a:pt x="1377181" y="717062"/>
                    </a:cubicBezTo>
                    <a:cubicBezTo>
                      <a:pt x="1379143" y="718265"/>
                      <a:pt x="1380852" y="719089"/>
                      <a:pt x="1381864" y="719342"/>
                    </a:cubicBezTo>
                    <a:cubicBezTo>
                      <a:pt x="1396737" y="726877"/>
                      <a:pt x="1412431" y="734031"/>
                      <a:pt x="1429012" y="736627"/>
                    </a:cubicBezTo>
                    <a:cubicBezTo>
                      <a:pt x="1435278" y="737514"/>
                      <a:pt x="1441353" y="733145"/>
                      <a:pt x="1442239" y="726623"/>
                    </a:cubicBezTo>
                    <a:close/>
                    <a:moveTo>
                      <a:pt x="2033265" y="380661"/>
                    </a:moveTo>
                    <a:cubicBezTo>
                      <a:pt x="2038771" y="446827"/>
                      <a:pt x="2029847" y="513056"/>
                      <a:pt x="2007191" y="575550"/>
                    </a:cubicBezTo>
                    <a:cubicBezTo>
                      <a:pt x="1987762" y="631015"/>
                      <a:pt x="1957512" y="681605"/>
                      <a:pt x="1928780" y="732638"/>
                    </a:cubicBezTo>
                    <a:cubicBezTo>
                      <a:pt x="1885050" y="814380"/>
                      <a:pt x="1829675" y="889917"/>
                      <a:pt x="1770502" y="961845"/>
                    </a:cubicBezTo>
                    <a:cubicBezTo>
                      <a:pt x="1742403" y="992427"/>
                      <a:pt x="1712216" y="1020983"/>
                      <a:pt x="1681523" y="1048969"/>
                    </a:cubicBezTo>
                    <a:cubicBezTo>
                      <a:pt x="1641083" y="1082907"/>
                      <a:pt x="1596150" y="1110956"/>
                      <a:pt x="1553938" y="1142678"/>
                    </a:cubicBezTo>
                    <a:cubicBezTo>
                      <a:pt x="1438505" y="1212389"/>
                      <a:pt x="1321869" y="1279822"/>
                      <a:pt x="1200297" y="1338453"/>
                    </a:cubicBezTo>
                    <a:cubicBezTo>
                      <a:pt x="1102774" y="1376570"/>
                      <a:pt x="1001200" y="1403036"/>
                      <a:pt x="902031" y="1436214"/>
                    </a:cubicBezTo>
                    <a:cubicBezTo>
                      <a:pt x="889691" y="1439696"/>
                      <a:pt x="877223" y="1441089"/>
                      <a:pt x="864693" y="1444319"/>
                    </a:cubicBezTo>
                    <a:cubicBezTo>
                      <a:pt x="863364" y="1444065"/>
                      <a:pt x="862098" y="1443749"/>
                      <a:pt x="860832" y="1443495"/>
                    </a:cubicBezTo>
                    <a:cubicBezTo>
                      <a:pt x="843176" y="1439823"/>
                      <a:pt x="825329" y="1436721"/>
                      <a:pt x="807546" y="1433555"/>
                    </a:cubicBezTo>
                    <a:cubicBezTo>
                      <a:pt x="795838" y="1430072"/>
                      <a:pt x="784193" y="1426273"/>
                      <a:pt x="772675" y="1422221"/>
                    </a:cubicBezTo>
                    <a:cubicBezTo>
                      <a:pt x="728882" y="1403606"/>
                      <a:pt x="684328" y="1386700"/>
                      <a:pt x="641990" y="1364983"/>
                    </a:cubicBezTo>
                    <a:cubicBezTo>
                      <a:pt x="563073" y="1324080"/>
                      <a:pt x="486371" y="1276846"/>
                      <a:pt x="417832" y="1220051"/>
                    </a:cubicBezTo>
                    <a:cubicBezTo>
                      <a:pt x="327017" y="1144007"/>
                      <a:pt x="251580" y="1051185"/>
                      <a:pt x="188421" y="951144"/>
                    </a:cubicBezTo>
                    <a:cubicBezTo>
                      <a:pt x="149880" y="887321"/>
                      <a:pt x="108618" y="824638"/>
                      <a:pt x="79696" y="755686"/>
                    </a:cubicBezTo>
                    <a:cubicBezTo>
                      <a:pt x="38940" y="661154"/>
                      <a:pt x="14069" y="559594"/>
                      <a:pt x="3816" y="457211"/>
                    </a:cubicBezTo>
                    <a:cubicBezTo>
                      <a:pt x="-5740" y="366351"/>
                      <a:pt x="1538" y="286635"/>
                      <a:pt x="38370" y="202171"/>
                    </a:cubicBezTo>
                    <a:cubicBezTo>
                      <a:pt x="62799" y="137398"/>
                      <a:pt x="108238" y="66356"/>
                      <a:pt x="181966" y="55086"/>
                    </a:cubicBezTo>
                    <a:cubicBezTo>
                      <a:pt x="216014" y="48818"/>
                      <a:pt x="253226" y="53566"/>
                      <a:pt x="278034" y="79716"/>
                    </a:cubicBezTo>
                    <a:cubicBezTo>
                      <a:pt x="333978" y="128470"/>
                      <a:pt x="353091" y="158039"/>
                      <a:pt x="371254" y="229967"/>
                    </a:cubicBezTo>
                    <a:cubicBezTo>
                      <a:pt x="374608" y="239211"/>
                      <a:pt x="388088" y="241680"/>
                      <a:pt x="394669" y="234526"/>
                    </a:cubicBezTo>
                    <a:cubicBezTo>
                      <a:pt x="401314" y="228004"/>
                      <a:pt x="398277" y="218063"/>
                      <a:pt x="399163" y="209832"/>
                    </a:cubicBezTo>
                    <a:cubicBezTo>
                      <a:pt x="406441" y="156836"/>
                      <a:pt x="447197" y="115807"/>
                      <a:pt x="487383" y="84022"/>
                    </a:cubicBezTo>
                    <a:cubicBezTo>
                      <a:pt x="570098" y="18236"/>
                      <a:pt x="702934" y="-20704"/>
                      <a:pt x="806090" y="11524"/>
                    </a:cubicBezTo>
                    <a:cubicBezTo>
                      <a:pt x="872604" y="32292"/>
                      <a:pt x="909879" y="97445"/>
                      <a:pt x="932409" y="159369"/>
                    </a:cubicBezTo>
                    <a:cubicBezTo>
                      <a:pt x="937661" y="175641"/>
                      <a:pt x="942028" y="192167"/>
                      <a:pt x="945762" y="208819"/>
                    </a:cubicBezTo>
                    <a:cubicBezTo>
                      <a:pt x="948167" y="219393"/>
                      <a:pt x="949369" y="235982"/>
                      <a:pt x="963672" y="235855"/>
                    </a:cubicBezTo>
                    <a:cubicBezTo>
                      <a:pt x="973924" y="236108"/>
                      <a:pt x="978101" y="225535"/>
                      <a:pt x="982278" y="217937"/>
                    </a:cubicBezTo>
                    <a:cubicBezTo>
                      <a:pt x="991454" y="199258"/>
                      <a:pt x="998795" y="179567"/>
                      <a:pt x="1009997" y="162028"/>
                    </a:cubicBezTo>
                    <a:cubicBezTo>
                      <a:pt x="1060183" y="99154"/>
                      <a:pt x="1138341" y="62241"/>
                      <a:pt x="1215486" y="44449"/>
                    </a:cubicBezTo>
                    <a:cubicBezTo>
                      <a:pt x="1306681" y="21908"/>
                      <a:pt x="1404584" y="61291"/>
                      <a:pt x="1448061" y="146072"/>
                    </a:cubicBezTo>
                    <a:cubicBezTo>
                      <a:pt x="1459453" y="166523"/>
                      <a:pt x="1470085" y="187671"/>
                      <a:pt x="1476287" y="210339"/>
                    </a:cubicBezTo>
                    <a:cubicBezTo>
                      <a:pt x="1482742" y="230727"/>
                      <a:pt x="1483122" y="252507"/>
                      <a:pt x="1488564" y="272959"/>
                    </a:cubicBezTo>
                    <a:cubicBezTo>
                      <a:pt x="1492678" y="283026"/>
                      <a:pt x="1506157" y="284166"/>
                      <a:pt x="1513436" y="276948"/>
                    </a:cubicBezTo>
                    <a:cubicBezTo>
                      <a:pt x="1525523" y="260992"/>
                      <a:pt x="1536345" y="244023"/>
                      <a:pt x="1549825" y="229144"/>
                    </a:cubicBezTo>
                    <a:cubicBezTo>
                      <a:pt x="1580898" y="189127"/>
                      <a:pt x="1630198" y="172095"/>
                      <a:pt x="1676903" y="157152"/>
                    </a:cubicBezTo>
                    <a:cubicBezTo>
                      <a:pt x="1759554" y="128850"/>
                      <a:pt x="1838028" y="133535"/>
                      <a:pt x="1915237" y="175894"/>
                    </a:cubicBezTo>
                    <a:cubicBezTo>
                      <a:pt x="1989281" y="216164"/>
                      <a:pt x="2030733" y="297969"/>
                      <a:pt x="2033265" y="38066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17"/>
              <p:cNvSpPr/>
              <p:nvPr/>
            </p:nvSpPr>
            <p:spPr>
              <a:xfrm>
                <a:off x="16598578" y="8920392"/>
                <a:ext cx="2104604" cy="1790020"/>
              </a:xfrm>
              <a:custGeom>
                <a:avLst/>
                <a:gdLst/>
                <a:ahLst/>
                <a:cxnLst/>
                <a:rect l="l" t="t" r="r" b="b"/>
                <a:pathLst>
                  <a:path w="2104604" h="1790020" extrusionOk="0">
                    <a:moveTo>
                      <a:pt x="2101883" y="853636"/>
                    </a:moveTo>
                    <a:cubicBezTo>
                      <a:pt x="2102959" y="856169"/>
                      <a:pt x="2103908" y="858892"/>
                      <a:pt x="2104604" y="861678"/>
                    </a:cubicBezTo>
                    <a:cubicBezTo>
                      <a:pt x="2037964" y="905366"/>
                      <a:pt x="1968983" y="946015"/>
                      <a:pt x="1899305" y="984639"/>
                    </a:cubicBezTo>
                    <a:cubicBezTo>
                      <a:pt x="1802225" y="1029087"/>
                      <a:pt x="1702550" y="1072016"/>
                      <a:pt x="1596419" y="1088605"/>
                    </a:cubicBezTo>
                    <a:cubicBezTo>
                      <a:pt x="1549588" y="1094810"/>
                      <a:pt x="1502250" y="1091771"/>
                      <a:pt x="1455165" y="1091327"/>
                    </a:cubicBezTo>
                    <a:cubicBezTo>
                      <a:pt x="1360363" y="1089365"/>
                      <a:pt x="1264865" y="1084552"/>
                      <a:pt x="1172025" y="1061885"/>
                    </a:cubicBezTo>
                    <a:cubicBezTo>
                      <a:pt x="1121396" y="1049032"/>
                      <a:pt x="1071843" y="1032190"/>
                      <a:pt x="1023113" y="1013574"/>
                    </a:cubicBezTo>
                    <a:cubicBezTo>
                      <a:pt x="998938" y="1006989"/>
                      <a:pt x="948310" y="967100"/>
                      <a:pt x="930906" y="997935"/>
                    </a:cubicBezTo>
                    <a:cubicBezTo>
                      <a:pt x="900719" y="1076575"/>
                      <a:pt x="872113" y="1155721"/>
                      <a:pt x="843761" y="1235056"/>
                    </a:cubicBezTo>
                    <a:cubicBezTo>
                      <a:pt x="805980" y="1330981"/>
                      <a:pt x="764844" y="1424627"/>
                      <a:pt x="713140" y="1514283"/>
                    </a:cubicBezTo>
                    <a:cubicBezTo>
                      <a:pt x="692445" y="1548981"/>
                      <a:pt x="669283" y="1582096"/>
                      <a:pt x="645677" y="1614894"/>
                    </a:cubicBezTo>
                    <a:cubicBezTo>
                      <a:pt x="610807" y="1665990"/>
                      <a:pt x="573278" y="1716010"/>
                      <a:pt x="525561" y="1755837"/>
                    </a:cubicBezTo>
                    <a:cubicBezTo>
                      <a:pt x="480438" y="1793573"/>
                      <a:pt x="462718" y="1803894"/>
                      <a:pt x="411077" y="1767234"/>
                    </a:cubicBezTo>
                    <a:cubicBezTo>
                      <a:pt x="485184" y="1671752"/>
                      <a:pt x="554039" y="1571585"/>
                      <a:pt x="610743" y="1464643"/>
                    </a:cubicBezTo>
                    <a:cubicBezTo>
                      <a:pt x="628273" y="1427413"/>
                      <a:pt x="713962" y="1313696"/>
                      <a:pt x="683269" y="1279568"/>
                    </a:cubicBezTo>
                    <a:cubicBezTo>
                      <a:pt x="673966" y="1271527"/>
                      <a:pt x="660802" y="1270451"/>
                      <a:pt x="649791" y="1265702"/>
                    </a:cubicBezTo>
                    <a:cubicBezTo>
                      <a:pt x="624729" y="1257154"/>
                      <a:pt x="600681" y="1245947"/>
                      <a:pt x="577202" y="1233790"/>
                    </a:cubicBezTo>
                    <a:cubicBezTo>
                      <a:pt x="480311" y="1184910"/>
                      <a:pt x="388420" y="1124379"/>
                      <a:pt x="315325" y="1043333"/>
                    </a:cubicBezTo>
                    <a:cubicBezTo>
                      <a:pt x="278176" y="1004267"/>
                      <a:pt x="244129" y="962605"/>
                      <a:pt x="212866" y="918726"/>
                    </a:cubicBezTo>
                    <a:cubicBezTo>
                      <a:pt x="181919" y="878330"/>
                      <a:pt x="149643" y="838377"/>
                      <a:pt x="127809" y="792092"/>
                    </a:cubicBezTo>
                    <a:cubicBezTo>
                      <a:pt x="103444" y="740236"/>
                      <a:pt x="75409" y="689393"/>
                      <a:pt x="57752" y="634054"/>
                    </a:cubicBezTo>
                    <a:cubicBezTo>
                      <a:pt x="40665" y="580235"/>
                      <a:pt x="33134" y="524073"/>
                      <a:pt x="21363" y="468987"/>
                    </a:cubicBezTo>
                    <a:cubicBezTo>
                      <a:pt x="921" y="373062"/>
                      <a:pt x="-4015" y="274098"/>
                      <a:pt x="3010" y="176400"/>
                    </a:cubicBezTo>
                    <a:cubicBezTo>
                      <a:pt x="8516" y="118656"/>
                      <a:pt x="4212" y="54579"/>
                      <a:pt x="33260" y="2153"/>
                    </a:cubicBezTo>
                    <a:cubicBezTo>
                      <a:pt x="34146" y="3546"/>
                      <a:pt x="35032" y="4939"/>
                      <a:pt x="35918" y="6395"/>
                    </a:cubicBezTo>
                    <a:cubicBezTo>
                      <a:pt x="74017" y="62177"/>
                      <a:pt x="100850" y="123594"/>
                      <a:pt x="131543" y="183682"/>
                    </a:cubicBezTo>
                    <a:cubicBezTo>
                      <a:pt x="151858" y="221862"/>
                      <a:pt x="176729" y="257319"/>
                      <a:pt x="197614" y="295183"/>
                    </a:cubicBezTo>
                    <a:cubicBezTo>
                      <a:pt x="215207" y="326461"/>
                      <a:pt x="230396" y="359006"/>
                      <a:pt x="248495" y="390031"/>
                    </a:cubicBezTo>
                    <a:cubicBezTo>
                      <a:pt x="287226" y="451448"/>
                      <a:pt x="320388" y="515905"/>
                      <a:pt x="356967" y="578525"/>
                    </a:cubicBezTo>
                    <a:cubicBezTo>
                      <a:pt x="401584" y="650770"/>
                      <a:pt x="447656" y="722127"/>
                      <a:pt x="493918" y="793359"/>
                    </a:cubicBezTo>
                    <a:cubicBezTo>
                      <a:pt x="556824" y="893652"/>
                      <a:pt x="613022" y="998188"/>
                      <a:pt x="677953" y="1097153"/>
                    </a:cubicBezTo>
                    <a:cubicBezTo>
                      <a:pt x="690104" y="1112285"/>
                      <a:pt x="711558" y="1094620"/>
                      <a:pt x="700925" y="1079867"/>
                    </a:cubicBezTo>
                    <a:cubicBezTo>
                      <a:pt x="677700" y="1044663"/>
                      <a:pt x="655676" y="1008509"/>
                      <a:pt x="634602" y="971912"/>
                    </a:cubicBezTo>
                    <a:cubicBezTo>
                      <a:pt x="581379" y="885358"/>
                      <a:pt x="532269" y="796398"/>
                      <a:pt x="474995" y="712503"/>
                    </a:cubicBezTo>
                    <a:cubicBezTo>
                      <a:pt x="438036" y="654632"/>
                      <a:pt x="399875" y="597014"/>
                      <a:pt x="364815" y="537876"/>
                    </a:cubicBezTo>
                    <a:cubicBezTo>
                      <a:pt x="340766" y="495580"/>
                      <a:pt x="318806" y="452145"/>
                      <a:pt x="292036" y="411432"/>
                    </a:cubicBezTo>
                    <a:cubicBezTo>
                      <a:pt x="253368" y="350711"/>
                      <a:pt x="224004" y="284545"/>
                      <a:pt x="183374" y="225028"/>
                    </a:cubicBezTo>
                    <a:cubicBezTo>
                      <a:pt x="135783" y="155253"/>
                      <a:pt x="106229" y="74334"/>
                      <a:pt x="53575" y="7851"/>
                    </a:cubicBezTo>
                    <a:cubicBezTo>
                      <a:pt x="51423" y="5319"/>
                      <a:pt x="49272" y="2659"/>
                      <a:pt x="47120" y="0"/>
                    </a:cubicBezTo>
                    <a:cubicBezTo>
                      <a:pt x="64017" y="8548"/>
                      <a:pt x="78447" y="21021"/>
                      <a:pt x="93952" y="31975"/>
                    </a:cubicBezTo>
                    <a:cubicBezTo>
                      <a:pt x="234383" y="115996"/>
                      <a:pt x="368738" y="213314"/>
                      <a:pt x="482653" y="331716"/>
                    </a:cubicBezTo>
                    <a:cubicBezTo>
                      <a:pt x="521827" y="377368"/>
                      <a:pt x="559039" y="424919"/>
                      <a:pt x="595555" y="472723"/>
                    </a:cubicBezTo>
                    <a:cubicBezTo>
                      <a:pt x="621439" y="509383"/>
                      <a:pt x="640361" y="550413"/>
                      <a:pt x="663207" y="588846"/>
                    </a:cubicBezTo>
                    <a:cubicBezTo>
                      <a:pt x="713203" y="672107"/>
                      <a:pt x="756111" y="761764"/>
                      <a:pt x="777881" y="856992"/>
                    </a:cubicBezTo>
                    <a:cubicBezTo>
                      <a:pt x="783640" y="890233"/>
                      <a:pt x="788829" y="923538"/>
                      <a:pt x="789462" y="957349"/>
                    </a:cubicBezTo>
                    <a:cubicBezTo>
                      <a:pt x="791234" y="974001"/>
                      <a:pt x="785602" y="993060"/>
                      <a:pt x="793766" y="1008319"/>
                    </a:cubicBezTo>
                    <a:cubicBezTo>
                      <a:pt x="806360" y="1022439"/>
                      <a:pt x="820725" y="1009459"/>
                      <a:pt x="825092" y="995846"/>
                    </a:cubicBezTo>
                    <a:cubicBezTo>
                      <a:pt x="833509" y="978117"/>
                      <a:pt x="842179" y="960452"/>
                      <a:pt x="850913" y="942913"/>
                    </a:cubicBezTo>
                    <a:cubicBezTo>
                      <a:pt x="943690" y="764550"/>
                      <a:pt x="1022038" y="578082"/>
                      <a:pt x="1070451" y="382560"/>
                    </a:cubicBezTo>
                    <a:cubicBezTo>
                      <a:pt x="1076463" y="360589"/>
                      <a:pt x="1082412" y="338681"/>
                      <a:pt x="1088108" y="316710"/>
                    </a:cubicBezTo>
                    <a:cubicBezTo>
                      <a:pt x="1092601" y="295942"/>
                      <a:pt x="1101018" y="274351"/>
                      <a:pt x="1096588" y="252950"/>
                    </a:cubicBezTo>
                    <a:cubicBezTo>
                      <a:pt x="1089690" y="236805"/>
                      <a:pt x="1074438" y="224774"/>
                      <a:pt x="1067034" y="207742"/>
                    </a:cubicBezTo>
                    <a:cubicBezTo>
                      <a:pt x="1057921" y="189380"/>
                      <a:pt x="1051908" y="169119"/>
                      <a:pt x="1050200" y="148668"/>
                    </a:cubicBezTo>
                    <a:cubicBezTo>
                      <a:pt x="1049947" y="146832"/>
                      <a:pt x="1050073" y="143033"/>
                      <a:pt x="1050136" y="138854"/>
                    </a:cubicBezTo>
                    <a:cubicBezTo>
                      <a:pt x="1073995" y="148035"/>
                      <a:pt x="1098487" y="155189"/>
                      <a:pt x="1123991" y="156899"/>
                    </a:cubicBezTo>
                    <a:cubicBezTo>
                      <a:pt x="1130509" y="158355"/>
                      <a:pt x="1137218" y="156519"/>
                      <a:pt x="1141521" y="152593"/>
                    </a:cubicBezTo>
                    <a:cubicBezTo>
                      <a:pt x="1198478" y="142589"/>
                      <a:pt x="1252398" y="118846"/>
                      <a:pt x="1308026" y="103016"/>
                    </a:cubicBezTo>
                    <a:cubicBezTo>
                      <a:pt x="1305748" y="110108"/>
                      <a:pt x="1304292" y="117896"/>
                      <a:pt x="1301697" y="123404"/>
                    </a:cubicBezTo>
                    <a:cubicBezTo>
                      <a:pt x="1291129" y="155379"/>
                      <a:pt x="1275434" y="185328"/>
                      <a:pt x="1256891" y="213377"/>
                    </a:cubicBezTo>
                    <a:cubicBezTo>
                      <a:pt x="1239677" y="239844"/>
                      <a:pt x="1216072" y="259789"/>
                      <a:pt x="1189555" y="276631"/>
                    </a:cubicBezTo>
                    <a:cubicBezTo>
                      <a:pt x="1154558" y="302338"/>
                      <a:pt x="1155064" y="317470"/>
                      <a:pt x="1151837" y="357486"/>
                    </a:cubicBezTo>
                    <a:cubicBezTo>
                      <a:pt x="1146900" y="388828"/>
                      <a:pt x="1143103" y="420296"/>
                      <a:pt x="1139243" y="451765"/>
                    </a:cubicBezTo>
                    <a:cubicBezTo>
                      <a:pt x="1128548" y="513815"/>
                      <a:pt x="1117029" y="576056"/>
                      <a:pt x="1096082" y="635700"/>
                    </a:cubicBezTo>
                    <a:cubicBezTo>
                      <a:pt x="1085703" y="663559"/>
                      <a:pt x="1075641" y="696168"/>
                      <a:pt x="1066084" y="725230"/>
                    </a:cubicBezTo>
                    <a:cubicBezTo>
                      <a:pt x="1055895" y="752013"/>
                      <a:pt x="1043365" y="777783"/>
                      <a:pt x="1032416" y="804313"/>
                    </a:cubicBezTo>
                    <a:cubicBezTo>
                      <a:pt x="1026657" y="820965"/>
                      <a:pt x="1016785" y="838314"/>
                      <a:pt x="1018936" y="856359"/>
                    </a:cubicBezTo>
                    <a:cubicBezTo>
                      <a:pt x="1020709" y="868959"/>
                      <a:pt x="1036024" y="873898"/>
                      <a:pt x="1046086" y="867376"/>
                    </a:cubicBezTo>
                    <a:cubicBezTo>
                      <a:pt x="1087095" y="835528"/>
                      <a:pt x="1126332" y="800704"/>
                      <a:pt x="1172025" y="775440"/>
                    </a:cubicBezTo>
                    <a:cubicBezTo>
                      <a:pt x="1230628" y="743465"/>
                      <a:pt x="1294166" y="716429"/>
                      <a:pt x="1358148" y="697434"/>
                    </a:cubicBezTo>
                    <a:cubicBezTo>
                      <a:pt x="1434661" y="680782"/>
                      <a:pt x="1512186" y="665079"/>
                      <a:pt x="1590850" y="668182"/>
                    </a:cubicBezTo>
                    <a:cubicBezTo>
                      <a:pt x="1705650" y="667169"/>
                      <a:pt x="1821843" y="687050"/>
                      <a:pt x="1925569" y="737513"/>
                    </a:cubicBezTo>
                    <a:cubicBezTo>
                      <a:pt x="1968033" y="754102"/>
                      <a:pt x="2010625" y="771008"/>
                      <a:pt x="2047457" y="798487"/>
                    </a:cubicBezTo>
                    <a:cubicBezTo>
                      <a:pt x="2058216" y="806275"/>
                      <a:pt x="2069987" y="814507"/>
                      <a:pt x="2080176" y="824067"/>
                    </a:cubicBezTo>
                    <a:cubicBezTo>
                      <a:pt x="2014105" y="821978"/>
                      <a:pt x="1949997" y="832235"/>
                      <a:pt x="1882788" y="829513"/>
                    </a:cubicBezTo>
                    <a:cubicBezTo>
                      <a:pt x="1821147" y="826474"/>
                      <a:pt x="1761532" y="830842"/>
                      <a:pt x="1699702" y="835274"/>
                    </a:cubicBezTo>
                    <a:cubicBezTo>
                      <a:pt x="1654579" y="838757"/>
                      <a:pt x="1609203" y="839010"/>
                      <a:pt x="1564080" y="843062"/>
                    </a:cubicBezTo>
                    <a:cubicBezTo>
                      <a:pt x="1458456" y="856042"/>
                      <a:pt x="1354035" y="878330"/>
                      <a:pt x="1249803" y="899668"/>
                    </a:cubicBezTo>
                    <a:cubicBezTo>
                      <a:pt x="1205820" y="907835"/>
                      <a:pt x="1160507" y="910178"/>
                      <a:pt x="1118169" y="925627"/>
                    </a:cubicBezTo>
                    <a:cubicBezTo>
                      <a:pt x="1116460" y="924108"/>
                      <a:pt x="1115447" y="926387"/>
                      <a:pt x="1113992" y="927020"/>
                    </a:cubicBezTo>
                    <a:cubicBezTo>
                      <a:pt x="1111524" y="928540"/>
                      <a:pt x="1113232" y="932846"/>
                      <a:pt x="1115701" y="933352"/>
                    </a:cubicBezTo>
                    <a:cubicBezTo>
                      <a:pt x="1132598" y="936075"/>
                      <a:pt x="1149748" y="930883"/>
                      <a:pt x="1166709" y="929996"/>
                    </a:cubicBezTo>
                    <a:cubicBezTo>
                      <a:pt x="1223666" y="926704"/>
                      <a:pt x="1279927" y="917713"/>
                      <a:pt x="1335745" y="906126"/>
                    </a:cubicBezTo>
                    <a:cubicBezTo>
                      <a:pt x="1408271" y="893273"/>
                      <a:pt x="1480986" y="880673"/>
                      <a:pt x="1553955" y="870858"/>
                    </a:cubicBezTo>
                    <a:cubicBezTo>
                      <a:pt x="1603634" y="865793"/>
                      <a:pt x="1653566" y="866553"/>
                      <a:pt x="1703309" y="862627"/>
                    </a:cubicBezTo>
                    <a:cubicBezTo>
                      <a:pt x="1746660" y="859968"/>
                      <a:pt x="1791150" y="856359"/>
                      <a:pt x="1834817" y="856549"/>
                    </a:cubicBezTo>
                    <a:cubicBezTo>
                      <a:pt x="1914873" y="861488"/>
                      <a:pt x="1993095" y="853320"/>
                      <a:pt x="2073404" y="852370"/>
                    </a:cubicBezTo>
                    <a:cubicBezTo>
                      <a:pt x="2082328" y="851610"/>
                      <a:pt x="2092896" y="855093"/>
                      <a:pt x="2101883" y="853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17"/>
              <p:cNvSpPr/>
              <p:nvPr/>
            </p:nvSpPr>
            <p:spPr>
              <a:xfrm>
                <a:off x="17487855" y="8163250"/>
                <a:ext cx="157151" cy="256798"/>
              </a:xfrm>
              <a:custGeom>
                <a:avLst/>
                <a:gdLst/>
                <a:ahLst/>
                <a:cxnLst/>
                <a:rect l="l" t="t" r="r" b="b"/>
                <a:pathLst>
                  <a:path w="157151" h="256798" extrusionOk="0">
                    <a:moveTo>
                      <a:pt x="125357" y="12347"/>
                    </a:moveTo>
                    <a:cubicBezTo>
                      <a:pt x="180669" y="62050"/>
                      <a:pt x="152190" y="163484"/>
                      <a:pt x="126876" y="223255"/>
                    </a:cubicBezTo>
                    <a:cubicBezTo>
                      <a:pt x="118079" y="241743"/>
                      <a:pt x="98081" y="264347"/>
                      <a:pt x="75108" y="254343"/>
                    </a:cubicBezTo>
                    <a:cubicBezTo>
                      <a:pt x="70488" y="253267"/>
                      <a:pt x="66564" y="254090"/>
                      <a:pt x="63527" y="256116"/>
                    </a:cubicBezTo>
                    <a:cubicBezTo>
                      <a:pt x="57198" y="252824"/>
                      <a:pt x="51123" y="248961"/>
                      <a:pt x="45617" y="244149"/>
                    </a:cubicBezTo>
                    <a:cubicBezTo>
                      <a:pt x="8784" y="205906"/>
                      <a:pt x="-15201" y="145439"/>
                      <a:pt x="11126" y="95102"/>
                    </a:cubicBezTo>
                    <a:cubicBezTo>
                      <a:pt x="37896" y="47931"/>
                      <a:pt x="65678" y="13930"/>
                      <a:pt x="107827" y="0"/>
                    </a:cubicBezTo>
                    <a:cubicBezTo>
                      <a:pt x="114029" y="3799"/>
                      <a:pt x="120167" y="7471"/>
                      <a:pt x="125357" y="1234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17"/>
              <p:cNvSpPr/>
              <p:nvPr/>
            </p:nvSpPr>
            <p:spPr>
              <a:xfrm>
                <a:off x="17944106" y="8198581"/>
                <a:ext cx="163015" cy="261244"/>
              </a:xfrm>
              <a:custGeom>
                <a:avLst/>
                <a:gdLst/>
                <a:ahLst/>
                <a:cxnLst/>
                <a:rect l="l" t="t" r="r" b="b"/>
                <a:pathLst>
                  <a:path w="163015" h="261244" extrusionOk="0">
                    <a:moveTo>
                      <a:pt x="115964" y="3482"/>
                    </a:moveTo>
                    <a:cubicBezTo>
                      <a:pt x="178238" y="23997"/>
                      <a:pt x="163808" y="104536"/>
                      <a:pt x="155075" y="154936"/>
                    </a:cubicBezTo>
                    <a:cubicBezTo>
                      <a:pt x="148810" y="187608"/>
                      <a:pt x="139950" y="220849"/>
                      <a:pt x="116597" y="245732"/>
                    </a:cubicBezTo>
                    <a:cubicBezTo>
                      <a:pt x="114572" y="247695"/>
                      <a:pt x="112357" y="249974"/>
                      <a:pt x="110016" y="252001"/>
                    </a:cubicBezTo>
                    <a:cubicBezTo>
                      <a:pt x="109889" y="252001"/>
                      <a:pt x="109762" y="252064"/>
                      <a:pt x="109699" y="252064"/>
                    </a:cubicBezTo>
                    <a:cubicBezTo>
                      <a:pt x="108687" y="252317"/>
                      <a:pt x="107801" y="253014"/>
                      <a:pt x="107231" y="253837"/>
                    </a:cubicBezTo>
                    <a:cubicBezTo>
                      <a:pt x="103624" y="254597"/>
                      <a:pt x="100080" y="255610"/>
                      <a:pt x="96599" y="256749"/>
                    </a:cubicBezTo>
                    <a:cubicBezTo>
                      <a:pt x="96283" y="256686"/>
                      <a:pt x="95966" y="256623"/>
                      <a:pt x="95586" y="256496"/>
                    </a:cubicBezTo>
                    <a:cubicBezTo>
                      <a:pt x="90081" y="255736"/>
                      <a:pt x="85777" y="257826"/>
                      <a:pt x="83056" y="261182"/>
                    </a:cubicBezTo>
                    <a:cubicBezTo>
                      <a:pt x="82993" y="261182"/>
                      <a:pt x="82929" y="261245"/>
                      <a:pt x="82866" y="261245"/>
                    </a:cubicBezTo>
                    <a:cubicBezTo>
                      <a:pt x="59577" y="252760"/>
                      <a:pt x="38313" y="239337"/>
                      <a:pt x="23314" y="220849"/>
                    </a:cubicBezTo>
                    <a:cubicBezTo>
                      <a:pt x="10151" y="197358"/>
                      <a:pt x="-1114" y="170702"/>
                      <a:pt x="88" y="143286"/>
                    </a:cubicBezTo>
                    <a:cubicBezTo>
                      <a:pt x="5531" y="94912"/>
                      <a:pt x="30782" y="49577"/>
                      <a:pt x="70462" y="21084"/>
                    </a:cubicBezTo>
                    <a:cubicBezTo>
                      <a:pt x="82803" y="11017"/>
                      <a:pt x="94131" y="4179"/>
                      <a:pt x="105839" y="0"/>
                    </a:cubicBezTo>
                    <a:cubicBezTo>
                      <a:pt x="109256" y="1393"/>
                      <a:pt x="113053" y="2343"/>
                      <a:pt x="115964" y="34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06" name="Google Shape;606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78654" y="597129"/>
                </a:moveTo>
                <a:cubicBezTo>
                  <a:pt x="2362330" y="547808"/>
                  <a:pt x="2341362" y="496520"/>
                  <a:pt x="2303448" y="459866"/>
                </a:cubicBezTo>
                <a:cubicBezTo>
                  <a:pt x="2274678" y="435685"/>
                  <a:pt x="2239827" y="414335"/>
                  <a:pt x="2201817" y="410497"/>
                </a:cubicBezTo>
                <a:cubicBezTo>
                  <a:pt x="2168307" y="409729"/>
                  <a:pt x="2133648" y="415582"/>
                  <a:pt x="2104638" y="433094"/>
                </a:cubicBezTo>
                <a:cubicBezTo>
                  <a:pt x="2103298" y="341889"/>
                  <a:pt x="2057676" y="256105"/>
                  <a:pt x="1995108" y="191815"/>
                </a:cubicBezTo>
                <a:cubicBezTo>
                  <a:pt x="1975768" y="170848"/>
                  <a:pt x="1956428" y="149642"/>
                  <a:pt x="1934120" y="131747"/>
                </a:cubicBezTo>
                <a:cubicBezTo>
                  <a:pt x="1911956" y="114811"/>
                  <a:pt x="1887637" y="100705"/>
                  <a:pt x="1862409" y="88807"/>
                </a:cubicBezTo>
                <a:cubicBezTo>
                  <a:pt x="1739140" y="26484"/>
                  <a:pt x="1599642" y="64194"/>
                  <a:pt x="1507107" y="162308"/>
                </a:cubicBezTo>
                <a:cubicBezTo>
                  <a:pt x="1457033" y="214460"/>
                  <a:pt x="1408444" y="269298"/>
                  <a:pt x="1377280" y="335268"/>
                </a:cubicBezTo>
                <a:cubicBezTo>
                  <a:pt x="1361099" y="310655"/>
                  <a:pt x="1346402" y="285083"/>
                  <a:pt x="1329073" y="261238"/>
                </a:cubicBezTo>
                <a:cubicBezTo>
                  <a:pt x="1313036" y="239312"/>
                  <a:pt x="1294701" y="219162"/>
                  <a:pt x="1276749" y="198771"/>
                </a:cubicBezTo>
                <a:cubicBezTo>
                  <a:pt x="1233761" y="147147"/>
                  <a:pt x="1183304" y="99410"/>
                  <a:pt x="1125380" y="64626"/>
                </a:cubicBezTo>
                <a:cubicBezTo>
                  <a:pt x="1045866" y="17800"/>
                  <a:pt x="941602" y="-7197"/>
                  <a:pt x="849640" y="1823"/>
                </a:cubicBezTo>
                <a:cubicBezTo>
                  <a:pt x="712345" y="15977"/>
                  <a:pt x="615836" y="138559"/>
                  <a:pt x="573709" y="262054"/>
                </a:cubicBezTo>
                <a:cubicBezTo>
                  <a:pt x="525024" y="216043"/>
                  <a:pt x="470499" y="193254"/>
                  <a:pt x="405011" y="182363"/>
                </a:cubicBezTo>
                <a:cubicBezTo>
                  <a:pt x="304720" y="162932"/>
                  <a:pt x="203376" y="205632"/>
                  <a:pt x="142101" y="286378"/>
                </a:cubicBezTo>
                <a:cubicBezTo>
                  <a:pt x="108399" y="324233"/>
                  <a:pt x="81639" y="367173"/>
                  <a:pt x="59427" y="412656"/>
                </a:cubicBezTo>
                <a:cubicBezTo>
                  <a:pt x="37118" y="456363"/>
                  <a:pt x="16007" y="501222"/>
                  <a:pt x="6098" y="549584"/>
                </a:cubicBezTo>
                <a:cubicBezTo>
                  <a:pt x="-3094" y="604422"/>
                  <a:pt x="18" y="660988"/>
                  <a:pt x="3130" y="716306"/>
                </a:cubicBezTo>
                <a:cubicBezTo>
                  <a:pt x="6768" y="749794"/>
                  <a:pt x="18" y="836442"/>
                  <a:pt x="20555" y="859375"/>
                </a:cubicBezTo>
                <a:cubicBezTo>
                  <a:pt x="31805" y="868299"/>
                  <a:pt x="48416" y="859903"/>
                  <a:pt x="61581" y="860335"/>
                </a:cubicBezTo>
                <a:cubicBezTo>
                  <a:pt x="83602" y="859183"/>
                  <a:pt x="106053" y="861678"/>
                  <a:pt x="127883" y="857216"/>
                </a:cubicBezTo>
                <a:cubicBezTo>
                  <a:pt x="141430" y="854145"/>
                  <a:pt x="157180" y="851891"/>
                  <a:pt x="167329" y="841719"/>
                </a:cubicBezTo>
                <a:cubicBezTo>
                  <a:pt x="171733" y="837065"/>
                  <a:pt x="171781" y="830205"/>
                  <a:pt x="172690" y="824207"/>
                </a:cubicBezTo>
                <a:cubicBezTo>
                  <a:pt x="177573" y="794653"/>
                  <a:pt x="181594" y="764907"/>
                  <a:pt x="185233" y="735209"/>
                </a:cubicBezTo>
                <a:cubicBezTo>
                  <a:pt x="188392" y="709877"/>
                  <a:pt x="192174" y="684641"/>
                  <a:pt x="196195" y="659452"/>
                </a:cubicBezTo>
                <a:cubicBezTo>
                  <a:pt x="206057" y="599384"/>
                  <a:pt x="216493" y="538693"/>
                  <a:pt x="237125" y="481264"/>
                </a:cubicBezTo>
                <a:cubicBezTo>
                  <a:pt x="244976" y="462984"/>
                  <a:pt x="255652" y="446144"/>
                  <a:pt x="265370" y="428776"/>
                </a:cubicBezTo>
                <a:cubicBezTo>
                  <a:pt x="276380" y="410545"/>
                  <a:pt x="285380" y="390490"/>
                  <a:pt x="300459" y="375185"/>
                </a:cubicBezTo>
                <a:cubicBezTo>
                  <a:pt x="308358" y="368612"/>
                  <a:pt x="319560" y="371203"/>
                  <a:pt x="329134" y="372690"/>
                </a:cubicBezTo>
                <a:cubicBezTo>
                  <a:pt x="375809" y="383485"/>
                  <a:pt x="410707" y="427864"/>
                  <a:pt x="432249" y="468693"/>
                </a:cubicBezTo>
                <a:cubicBezTo>
                  <a:pt x="443547" y="491003"/>
                  <a:pt x="452212" y="514464"/>
                  <a:pt x="461547" y="537637"/>
                </a:cubicBezTo>
                <a:cubicBezTo>
                  <a:pt x="477536" y="576019"/>
                  <a:pt x="494674" y="614066"/>
                  <a:pt x="503769" y="654847"/>
                </a:cubicBezTo>
                <a:cubicBezTo>
                  <a:pt x="511668" y="688719"/>
                  <a:pt x="520524" y="722687"/>
                  <a:pt x="522774" y="757567"/>
                </a:cubicBezTo>
                <a:cubicBezTo>
                  <a:pt x="523684" y="777285"/>
                  <a:pt x="523061" y="797052"/>
                  <a:pt x="524450" y="816723"/>
                </a:cubicBezTo>
                <a:cubicBezTo>
                  <a:pt x="525311" y="825839"/>
                  <a:pt x="525551" y="835578"/>
                  <a:pt x="530673" y="843446"/>
                </a:cubicBezTo>
                <a:cubicBezTo>
                  <a:pt x="540104" y="856640"/>
                  <a:pt x="556380" y="847189"/>
                  <a:pt x="569114" y="844742"/>
                </a:cubicBezTo>
                <a:cubicBezTo>
                  <a:pt x="593433" y="838073"/>
                  <a:pt x="617416" y="830013"/>
                  <a:pt x="641495" y="822576"/>
                </a:cubicBezTo>
                <a:cubicBezTo>
                  <a:pt x="656623" y="817970"/>
                  <a:pt x="671846" y="813748"/>
                  <a:pt x="687069" y="809526"/>
                </a:cubicBezTo>
                <a:cubicBezTo>
                  <a:pt x="697313" y="806504"/>
                  <a:pt x="711723" y="803769"/>
                  <a:pt x="714164" y="791391"/>
                </a:cubicBezTo>
                <a:cubicBezTo>
                  <a:pt x="715888" y="732378"/>
                  <a:pt x="717755" y="673174"/>
                  <a:pt x="721919" y="614209"/>
                </a:cubicBezTo>
                <a:cubicBezTo>
                  <a:pt x="725845" y="564073"/>
                  <a:pt x="731972" y="513361"/>
                  <a:pt x="749063" y="465431"/>
                </a:cubicBezTo>
                <a:cubicBezTo>
                  <a:pt x="760839" y="432950"/>
                  <a:pt x="776349" y="402100"/>
                  <a:pt x="794445" y="372738"/>
                </a:cubicBezTo>
                <a:cubicBezTo>
                  <a:pt x="813306" y="340209"/>
                  <a:pt x="834274" y="308832"/>
                  <a:pt x="861560" y="282780"/>
                </a:cubicBezTo>
                <a:cubicBezTo>
                  <a:pt x="886214" y="258455"/>
                  <a:pt x="912783" y="232692"/>
                  <a:pt x="948208" y="226646"/>
                </a:cubicBezTo>
                <a:cubicBezTo>
                  <a:pt x="1026573" y="214508"/>
                  <a:pt x="1098285" y="254233"/>
                  <a:pt x="1144529" y="316221"/>
                </a:cubicBezTo>
                <a:cubicBezTo>
                  <a:pt x="1213751" y="408098"/>
                  <a:pt x="1251952" y="519502"/>
                  <a:pt x="1266744" y="633113"/>
                </a:cubicBezTo>
                <a:cubicBezTo>
                  <a:pt x="1270670" y="661084"/>
                  <a:pt x="1275505" y="689199"/>
                  <a:pt x="1274452" y="717505"/>
                </a:cubicBezTo>
                <a:cubicBezTo>
                  <a:pt x="1273829" y="737704"/>
                  <a:pt x="1270861" y="757758"/>
                  <a:pt x="1271005" y="777957"/>
                </a:cubicBezTo>
                <a:cubicBezTo>
                  <a:pt x="1270861" y="800603"/>
                  <a:pt x="1280771" y="808423"/>
                  <a:pt x="1302552" y="803961"/>
                </a:cubicBezTo>
                <a:cubicBezTo>
                  <a:pt x="1331802" y="801130"/>
                  <a:pt x="1360812" y="796380"/>
                  <a:pt x="1389822" y="791967"/>
                </a:cubicBezTo>
                <a:cubicBezTo>
                  <a:pt x="1408061" y="789232"/>
                  <a:pt x="1426204" y="786545"/>
                  <a:pt x="1444347" y="783474"/>
                </a:cubicBezTo>
                <a:cubicBezTo>
                  <a:pt x="1457799" y="781987"/>
                  <a:pt x="1469815" y="775606"/>
                  <a:pt x="1470437" y="760685"/>
                </a:cubicBezTo>
                <a:cubicBezTo>
                  <a:pt x="1476421" y="730363"/>
                  <a:pt x="1482740" y="700137"/>
                  <a:pt x="1490687" y="670295"/>
                </a:cubicBezTo>
                <a:cubicBezTo>
                  <a:pt x="1500261" y="634648"/>
                  <a:pt x="1512038" y="599672"/>
                  <a:pt x="1522713" y="564361"/>
                </a:cubicBezTo>
                <a:cubicBezTo>
                  <a:pt x="1532766" y="531880"/>
                  <a:pt x="1541431" y="498823"/>
                  <a:pt x="1554883" y="467446"/>
                </a:cubicBezTo>
                <a:cubicBezTo>
                  <a:pt x="1590690" y="378064"/>
                  <a:pt x="1656274" y="299141"/>
                  <a:pt x="1752113" y="273281"/>
                </a:cubicBezTo>
                <a:cubicBezTo>
                  <a:pt x="1785719" y="266708"/>
                  <a:pt x="1824638" y="276543"/>
                  <a:pt x="1847186" y="303458"/>
                </a:cubicBezTo>
                <a:cubicBezTo>
                  <a:pt x="1870978" y="332725"/>
                  <a:pt x="1877057" y="371875"/>
                  <a:pt x="1883903" y="407954"/>
                </a:cubicBezTo>
                <a:cubicBezTo>
                  <a:pt x="1886823" y="429352"/>
                  <a:pt x="1884238" y="450942"/>
                  <a:pt x="1883568" y="472436"/>
                </a:cubicBezTo>
                <a:cubicBezTo>
                  <a:pt x="1882228" y="503093"/>
                  <a:pt x="1881414" y="533847"/>
                  <a:pt x="1876770" y="564217"/>
                </a:cubicBezTo>
                <a:cubicBezTo>
                  <a:pt x="1870547" y="617856"/>
                  <a:pt x="1850584" y="668088"/>
                  <a:pt x="1834978" y="719424"/>
                </a:cubicBezTo>
                <a:cubicBezTo>
                  <a:pt x="1827080" y="743653"/>
                  <a:pt x="1819851" y="768218"/>
                  <a:pt x="1809080" y="791391"/>
                </a:cubicBezTo>
                <a:cubicBezTo>
                  <a:pt x="1801803" y="806984"/>
                  <a:pt x="1792516" y="822000"/>
                  <a:pt x="1788399" y="838889"/>
                </a:cubicBezTo>
                <a:cubicBezTo>
                  <a:pt x="1785288" y="849588"/>
                  <a:pt x="1790027" y="863837"/>
                  <a:pt x="1803000" y="863501"/>
                </a:cubicBezTo>
                <a:cubicBezTo>
                  <a:pt x="1831771" y="864173"/>
                  <a:pt x="1860494" y="866380"/>
                  <a:pt x="1889025" y="870554"/>
                </a:cubicBezTo>
                <a:cubicBezTo>
                  <a:pt x="1903482" y="872521"/>
                  <a:pt x="1917987" y="874632"/>
                  <a:pt x="1932588" y="874872"/>
                </a:cubicBezTo>
                <a:cubicBezTo>
                  <a:pt x="1941588" y="874824"/>
                  <a:pt x="1952646" y="875927"/>
                  <a:pt x="1959348" y="868683"/>
                </a:cubicBezTo>
                <a:cubicBezTo>
                  <a:pt x="1962699" y="865420"/>
                  <a:pt x="1963178" y="860479"/>
                  <a:pt x="1964279" y="856161"/>
                </a:cubicBezTo>
                <a:cubicBezTo>
                  <a:pt x="1966290" y="848292"/>
                  <a:pt x="1968540" y="840472"/>
                  <a:pt x="1970694" y="832652"/>
                </a:cubicBezTo>
                <a:cubicBezTo>
                  <a:pt x="1978928" y="802042"/>
                  <a:pt x="1988215" y="771624"/>
                  <a:pt x="2000613" y="742406"/>
                </a:cubicBezTo>
                <a:cubicBezTo>
                  <a:pt x="2012677" y="716642"/>
                  <a:pt x="2026847" y="691885"/>
                  <a:pt x="2040299" y="666793"/>
                </a:cubicBezTo>
                <a:cubicBezTo>
                  <a:pt x="2061506" y="634168"/>
                  <a:pt x="2077974" y="596410"/>
                  <a:pt x="2109090" y="571893"/>
                </a:cubicBezTo>
                <a:cubicBezTo>
                  <a:pt x="2123595" y="561290"/>
                  <a:pt x="2139345" y="549536"/>
                  <a:pt x="2158206" y="549872"/>
                </a:cubicBezTo>
                <a:cubicBezTo>
                  <a:pt x="2246960" y="565848"/>
                  <a:pt x="2224604" y="721919"/>
                  <a:pt x="2214407" y="787169"/>
                </a:cubicBezTo>
                <a:cubicBezTo>
                  <a:pt x="2205408" y="835002"/>
                  <a:pt x="2188078" y="880581"/>
                  <a:pt x="2172807" y="926640"/>
                </a:cubicBezTo>
                <a:cubicBezTo>
                  <a:pt x="2167972" y="940553"/>
                  <a:pt x="2158254" y="966029"/>
                  <a:pt x="2179940" y="969963"/>
                </a:cubicBezTo>
                <a:cubicBezTo>
                  <a:pt x="2189179" y="970347"/>
                  <a:pt x="2198514" y="969484"/>
                  <a:pt x="2207801" y="969819"/>
                </a:cubicBezTo>
                <a:cubicBezTo>
                  <a:pt x="2251173" y="971403"/>
                  <a:pt x="2294113" y="978935"/>
                  <a:pt x="2337293" y="983061"/>
                </a:cubicBezTo>
                <a:cubicBezTo>
                  <a:pt x="2343373" y="983445"/>
                  <a:pt x="2350123" y="983733"/>
                  <a:pt x="2355149" y="979751"/>
                </a:cubicBezTo>
                <a:cubicBezTo>
                  <a:pt x="2359123" y="976632"/>
                  <a:pt x="2360655" y="971403"/>
                  <a:pt x="2361181" y="966605"/>
                </a:cubicBezTo>
                <a:cubicBezTo>
                  <a:pt x="2362378" y="955714"/>
                  <a:pt x="2363479" y="944775"/>
                  <a:pt x="2364915" y="933884"/>
                </a:cubicBezTo>
                <a:cubicBezTo>
                  <a:pt x="2369798" y="896942"/>
                  <a:pt x="2377027" y="860335"/>
                  <a:pt x="2382819" y="823536"/>
                </a:cubicBezTo>
                <a:cubicBezTo>
                  <a:pt x="2395409" y="748931"/>
                  <a:pt x="2399909" y="670631"/>
                  <a:pt x="2378654" y="5971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7"/>
          <p:cNvSpPr/>
          <p:nvPr/>
        </p:nvSpPr>
        <p:spPr>
          <a:xfrm>
            <a:off x="7832511" y="317984"/>
            <a:ext cx="1196714" cy="491634"/>
          </a:xfrm>
          <a:custGeom>
            <a:avLst/>
            <a:gdLst/>
            <a:ahLst/>
            <a:cxnLst/>
            <a:rect l="l" t="t" r="r" b="b"/>
            <a:pathLst>
              <a:path w="2393428" h="983269" extrusionOk="0">
                <a:moveTo>
                  <a:pt x="2337293" y="983061"/>
                </a:moveTo>
                <a:cubicBezTo>
                  <a:pt x="2294113" y="978935"/>
                  <a:pt x="2251173" y="971403"/>
                  <a:pt x="2207801" y="969819"/>
                </a:cubicBezTo>
                <a:cubicBezTo>
                  <a:pt x="2198514" y="969484"/>
                  <a:pt x="2189179" y="970347"/>
                  <a:pt x="2179940" y="969963"/>
                </a:cubicBezTo>
                <a:cubicBezTo>
                  <a:pt x="2158254" y="966029"/>
                  <a:pt x="2167972" y="940553"/>
                  <a:pt x="2172807" y="926640"/>
                </a:cubicBezTo>
                <a:cubicBezTo>
                  <a:pt x="2188078" y="880581"/>
                  <a:pt x="2205408" y="835002"/>
                  <a:pt x="2214407" y="787169"/>
                </a:cubicBezTo>
                <a:cubicBezTo>
                  <a:pt x="2224604" y="721919"/>
                  <a:pt x="2246960" y="565848"/>
                  <a:pt x="2158206" y="549872"/>
                </a:cubicBezTo>
                <a:cubicBezTo>
                  <a:pt x="2139345" y="549536"/>
                  <a:pt x="2123595" y="561290"/>
                  <a:pt x="2109090" y="571893"/>
                </a:cubicBezTo>
                <a:cubicBezTo>
                  <a:pt x="2077974" y="596410"/>
                  <a:pt x="2061506" y="634168"/>
                  <a:pt x="2040299" y="666793"/>
                </a:cubicBezTo>
                <a:cubicBezTo>
                  <a:pt x="2026847" y="691885"/>
                  <a:pt x="2012677" y="716642"/>
                  <a:pt x="2000613" y="742406"/>
                </a:cubicBezTo>
                <a:cubicBezTo>
                  <a:pt x="1988215" y="771624"/>
                  <a:pt x="1978928" y="802042"/>
                  <a:pt x="1970694" y="832652"/>
                </a:cubicBezTo>
                <a:cubicBezTo>
                  <a:pt x="1968540" y="840472"/>
                  <a:pt x="1966290" y="848292"/>
                  <a:pt x="1964279" y="856161"/>
                </a:cubicBezTo>
                <a:cubicBezTo>
                  <a:pt x="1963178" y="860479"/>
                  <a:pt x="1962699" y="865420"/>
                  <a:pt x="1959348" y="868683"/>
                </a:cubicBezTo>
                <a:cubicBezTo>
                  <a:pt x="1952646" y="875927"/>
                  <a:pt x="1941588" y="874824"/>
                  <a:pt x="1932588" y="874872"/>
                </a:cubicBezTo>
                <a:cubicBezTo>
                  <a:pt x="1917987" y="874632"/>
                  <a:pt x="1903482" y="872521"/>
                  <a:pt x="1889025" y="870554"/>
                </a:cubicBezTo>
                <a:cubicBezTo>
                  <a:pt x="1860494" y="866380"/>
                  <a:pt x="1831771" y="864173"/>
                  <a:pt x="1803000" y="863501"/>
                </a:cubicBezTo>
                <a:cubicBezTo>
                  <a:pt x="1790027" y="863837"/>
                  <a:pt x="1785288" y="849588"/>
                  <a:pt x="1788399" y="838889"/>
                </a:cubicBezTo>
                <a:cubicBezTo>
                  <a:pt x="1792516" y="822000"/>
                  <a:pt x="1801803" y="806984"/>
                  <a:pt x="1809080" y="791391"/>
                </a:cubicBezTo>
                <a:cubicBezTo>
                  <a:pt x="1819851" y="768218"/>
                  <a:pt x="1827080" y="743653"/>
                  <a:pt x="1834978" y="719424"/>
                </a:cubicBezTo>
                <a:cubicBezTo>
                  <a:pt x="1850584" y="668088"/>
                  <a:pt x="1870547" y="617856"/>
                  <a:pt x="1876770" y="564217"/>
                </a:cubicBezTo>
                <a:cubicBezTo>
                  <a:pt x="1881414" y="533847"/>
                  <a:pt x="1882228" y="503093"/>
                  <a:pt x="1883568" y="472436"/>
                </a:cubicBezTo>
                <a:cubicBezTo>
                  <a:pt x="1884238" y="450942"/>
                  <a:pt x="1886823" y="429352"/>
                  <a:pt x="1883903" y="407954"/>
                </a:cubicBezTo>
                <a:cubicBezTo>
                  <a:pt x="1877057" y="371875"/>
                  <a:pt x="1870978" y="332725"/>
                  <a:pt x="1847186" y="303458"/>
                </a:cubicBezTo>
                <a:cubicBezTo>
                  <a:pt x="1824638" y="276543"/>
                  <a:pt x="1785719" y="266708"/>
                  <a:pt x="1752113" y="273281"/>
                </a:cubicBezTo>
                <a:cubicBezTo>
                  <a:pt x="1656274" y="299141"/>
                  <a:pt x="1590690" y="378064"/>
                  <a:pt x="1554883" y="467446"/>
                </a:cubicBezTo>
                <a:cubicBezTo>
                  <a:pt x="1541431" y="498823"/>
                  <a:pt x="1532766" y="531880"/>
                  <a:pt x="1522713" y="564361"/>
                </a:cubicBezTo>
                <a:cubicBezTo>
                  <a:pt x="1512038" y="599672"/>
                  <a:pt x="1500261" y="634648"/>
                  <a:pt x="1490687" y="670295"/>
                </a:cubicBezTo>
                <a:cubicBezTo>
                  <a:pt x="1482740" y="700137"/>
                  <a:pt x="1476421" y="730363"/>
                  <a:pt x="1470437" y="760685"/>
                </a:cubicBezTo>
                <a:cubicBezTo>
                  <a:pt x="1469815" y="775606"/>
                  <a:pt x="1457799" y="781987"/>
                  <a:pt x="1444347" y="783474"/>
                </a:cubicBezTo>
                <a:cubicBezTo>
                  <a:pt x="1426204" y="786545"/>
                  <a:pt x="1408061" y="789232"/>
                  <a:pt x="1389822" y="791967"/>
                </a:cubicBezTo>
                <a:cubicBezTo>
                  <a:pt x="1360812" y="796380"/>
                  <a:pt x="1331802" y="801130"/>
                  <a:pt x="1302552" y="803961"/>
                </a:cubicBezTo>
                <a:cubicBezTo>
                  <a:pt x="1280771" y="808423"/>
                  <a:pt x="1270861" y="800603"/>
                  <a:pt x="1271005" y="777957"/>
                </a:cubicBezTo>
                <a:cubicBezTo>
                  <a:pt x="1270861" y="757758"/>
                  <a:pt x="1273829" y="737704"/>
                  <a:pt x="1274452" y="717505"/>
                </a:cubicBezTo>
                <a:cubicBezTo>
                  <a:pt x="1275505" y="689199"/>
                  <a:pt x="1270670" y="661084"/>
                  <a:pt x="1266744" y="633113"/>
                </a:cubicBezTo>
                <a:cubicBezTo>
                  <a:pt x="1251952" y="519502"/>
                  <a:pt x="1213751" y="408098"/>
                  <a:pt x="1144529" y="316221"/>
                </a:cubicBezTo>
                <a:cubicBezTo>
                  <a:pt x="1098285" y="254233"/>
                  <a:pt x="1026573" y="214508"/>
                  <a:pt x="948208" y="226646"/>
                </a:cubicBezTo>
                <a:cubicBezTo>
                  <a:pt x="912783" y="232692"/>
                  <a:pt x="886214" y="258455"/>
                  <a:pt x="861560" y="282780"/>
                </a:cubicBezTo>
                <a:cubicBezTo>
                  <a:pt x="834274" y="308832"/>
                  <a:pt x="813306" y="340209"/>
                  <a:pt x="794445" y="372738"/>
                </a:cubicBezTo>
                <a:cubicBezTo>
                  <a:pt x="776349" y="402100"/>
                  <a:pt x="760839" y="432950"/>
                  <a:pt x="749063" y="465431"/>
                </a:cubicBezTo>
                <a:cubicBezTo>
                  <a:pt x="731972" y="513361"/>
                  <a:pt x="725845" y="564073"/>
                  <a:pt x="721919" y="614209"/>
                </a:cubicBezTo>
                <a:cubicBezTo>
                  <a:pt x="717755" y="673174"/>
                  <a:pt x="715888" y="732378"/>
                  <a:pt x="714164" y="791391"/>
                </a:cubicBezTo>
                <a:cubicBezTo>
                  <a:pt x="711723" y="803769"/>
                  <a:pt x="697313" y="806504"/>
                  <a:pt x="687069" y="809526"/>
                </a:cubicBezTo>
                <a:cubicBezTo>
                  <a:pt x="671846" y="813748"/>
                  <a:pt x="656623" y="817970"/>
                  <a:pt x="641495" y="822576"/>
                </a:cubicBezTo>
                <a:cubicBezTo>
                  <a:pt x="617416" y="830013"/>
                  <a:pt x="593433" y="838073"/>
                  <a:pt x="569114" y="844742"/>
                </a:cubicBezTo>
                <a:cubicBezTo>
                  <a:pt x="556380" y="847189"/>
                  <a:pt x="540104" y="856640"/>
                  <a:pt x="530673" y="843446"/>
                </a:cubicBezTo>
                <a:cubicBezTo>
                  <a:pt x="525551" y="835578"/>
                  <a:pt x="525311" y="825839"/>
                  <a:pt x="524450" y="816723"/>
                </a:cubicBezTo>
                <a:cubicBezTo>
                  <a:pt x="523061" y="797052"/>
                  <a:pt x="523684" y="777285"/>
                  <a:pt x="522774" y="757567"/>
                </a:cubicBezTo>
                <a:cubicBezTo>
                  <a:pt x="520524" y="722687"/>
                  <a:pt x="511668" y="688719"/>
                  <a:pt x="503769" y="654847"/>
                </a:cubicBezTo>
                <a:cubicBezTo>
                  <a:pt x="494674" y="614066"/>
                  <a:pt x="477536" y="576019"/>
                  <a:pt x="461547" y="537637"/>
                </a:cubicBezTo>
                <a:cubicBezTo>
                  <a:pt x="452212" y="514464"/>
                  <a:pt x="443547" y="491003"/>
                  <a:pt x="432249" y="468693"/>
                </a:cubicBezTo>
                <a:cubicBezTo>
                  <a:pt x="410707" y="427864"/>
                  <a:pt x="375809" y="383485"/>
                  <a:pt x="329134" y="372690"/>
                </a:cubicBezTo>
                <a:cubicBezTo>
                  <a:pt x="319560" y="371203"/>
                  <a:pt x="308358" y="368612"/>
                  <a:pt x="300459" y="375185"/>
                </a:cubicBezTo>
                <a:cubicBezTo>
                  <a:pt x="285380" y="390490"/>
                  <a:pt x="276380" y="410545"/>
                  <a:pt x="265370" y="428776"/>
                </a:cubicBezTo>
                <a:cubicBezTo>
                  <a:pt x="255652" y="446144"/>
                  <a:pt x="244976" y="462984"/>
                  <a:pt x="237125" y="481264"/>
                </a:cubicBezTo>
                <a:cubicBezTo>
                  <a:pt x="216493" y="538693"/>
                  <a:pt x="206057" y="599384"/>
                  <a:pt x="196195" y="659452"/>
                </a:cubicBezTo>
                <a:cubicBezTo>
                  <a:pt x="192174" y="684641"/>
                  <a:pt x="188392" y="709877"/>
                  <a:pt x="185233" y="735209"/>
                </a:cubicBezTo>
                <a:cubicBezTo>
                  <a:pt x="181594" y="764907"/>
                  <a:pt x="177573" y="794653"/>
                  <a:pt x="172690" y="824207"/>
                </a:cubicBezTo>
                <a:cubicBezTo>
                  <a:pt x="171781" y="830205"/>
                  <a:pt x="171733" y="837065"/>
                  <a:pt x="167329" y="841719"/>
                </a:cubicBezTo>
                <a:cubicBezTo>
                  <a:pt x="157180" y="851891"/>
                  <a:pt x="141430" y="854145"/>
                  <a:pt x="127883" y="857216"/>
                </a:cubicBezTo>
                <a:cubicBezTo>
                  <a:pt x="106053" y="861678"/>
                  <a:pt x="83602" y="859183"/>
                  <a:pt x="61581" y="860335"/>
                </a:cubicBezTo>
                <a:cubicBezTo>
                  <a:pt x="48416" y="859903"/>
                  <a:pt x="31805" y="868299"/>
                  <a:pt x="20555" y="859375"/>
                </a:cubicBezTo>
                <a:cubicBezTo>
                  <a:pt x="18" y="836442"/>
                  <a:pt x="6768" y="749794"/>
                  <a:pt x="3130" y="716306"/>
                </a:cubicBezTo>
                <a:cubicBezTo>
                  <a:pt x="18" y="660988"/>
                  <a:pt x="-3094" y="604422"/>
                  <a:pt x="6098" y="549584"/>
                </a:cubicBezTo>
                <a:cubicBezTo>
                  <a:pt x="16007" y="501222"/>
                  <a:pt x="37118" y="456363"/>
                  <a:pt x="59427" y="412656"/>
                </a:cubicBezTo>
                <a:cubicBezTo>
                  <a:pt x="81639" y="367173"/>
                  <a:pt x="108399" y="324233"/>
                  <a:pt x="142101" y="286378"/>
                </a:cubicBezTo>
                <a:cubicBezTo>
                  <a:pt x="203376" y="205632"/>
                  <a:pt x="304720" y="162932"/>
                  <a:pt x="405011" y="182363"/>
                </a:cubicBezTo>
                <a:cubicBezTo>
                  <a:pt x="470499" y="193254"/>
                  <a:pt x="525024" y="216043"/>
                  <a:pt x="573709" y="262054"/>
                </a:cubicBezTo>
                <a:cubicBezTo>
                  <a:pt x="615836" y="138559"/>
                  <a:pt x="712345" y="15977"/>
                  <a:pt x="849640" y="1823"/>
                </a:cubicBezTo>
                <a:cubicBezTo>
                  <a:pt x="941602" y="-7197"/>
                  <a:pt x="1045866" y="17800"/>
                  <a:pt x="1125380" y="64626"/>
                </a:cubicBezTo>
                <a:cubicBezTo>
                  <a:pt x="1183304" y="99410"/>
                  <a:pt x="1233761" y="147147"/>
                  <a:pt x="1276749" y="198771"/>
                </a:cubicBezTo>
                <a:cubicBezTo>
                  <a:pt x="1294701" y="219162"/>
                  <a:pt x="1313036" y="239312"/>
                  <a:pt x="1329073" y="261238"/>
                </a:cubicBezTo>
                <a:cubicBezTo>
                  <a:pt x="1346402" y="285083"/>
                  <a:pt x="1361099" y="310655"/>
                  <a:pt x="1377280" y="335268"/>
                </a:cubicBezTo>
                <a:cubicBezTo>
                  <a:pt x="1408444" y="269298"/>
                  <a:pt x="1457033" y="214460"/>
                  <a:pt x="1507107" y="162308"/>
                </a:cubicBezTo>
                <a:cubicBezTo>
                  <a:pt x="1599642" y="64194"/>
                  <a:pt x="1739140" y="26484"/>
                  <a:pt x="1862409" y="88807"/>
                </a:cubicBezTo>
                <a:cubicBezTo>
                  <a:pt x="1887637" y="100705"/>
                  <a:pt x="1911956" y="114811"/>
                  <a:pt x="1934120" y="131747"/>
                </a:cubicBezTo>
                <a:cubicBezTo>
                  <a:pt x="1956428" y="149642"/>
                  <a:pt x="1975768" y="170848"/>
                  <a:pt x="1995108" y="191815"/>
                </a:cubicBezTo>
                <a:cubicBezTo>
                  <a:pt x="2057676" y="256105"/>
                  <a:pt x="2103298" y="341889"/>
                  <a:pt x="2104638" y="433094"/>
                </a:cubicBezTo>
                <a:cubicBezTo>
                  <a:pt x="2133648" y="415582"/>
                  <a:pt x="2168307" y="409729"/>
                  <a:pt x="2201817" y="410497"/>
                </a:cubicBezTo>
                <a:cubicBezTo>
                  <a:pt x="2239827" y="414335"/>
                  <a:pt x="2274678" y="435685"/>
                  <a:pt x="2303448" y="459866"/>
                </a:cubicBezTo>
                <a:cubicBezTo>
                  <a:pt x="2341362" y="496520"/>
                  <a:pt x="2362330" y="547808"/>
                  <a:pt x="2378654" y="597129"/>
                </a:cubicBezTo>
                <a:cubicBezTo>
                  <a:pt x="2399909" y="670631"/>
                  <a:pt x="2395409" y="748931"/>
                  <a:pt x="2382819" y="823536"/>
                </a:cubicBezTo>
                <a:cubicBezTo>
                  <a:pt x="2377027" y="860335"/>
                  <a:pt x="2369798" y="896942"/>
                  <a:pt x="2364915" y="933884"/>
                </a:cubicBezTo>
                <a:cubicBezTo>
                  <a:pt x="2363479" y="944775"/>
                  <a:pt x="2362378" y="955714"/>
                  <a:pt x="2361181" y="966605"/>
                </a:cubicBezTo>
                <a:cubicBezTo>
                  <a:pt x="2360655" y="971403"/>
                  <a:pt x="2359123" y="976632"/>
                  <a:pt x="2355149" y="979751"/>
                </a:cubicBezTo>
                <a:cubicBezTo>
                  <a:pt x="2350123" y="983733"/>
                  <a:pt x="2343373" y="983445"/>
                  <a:pt x="2337293" y="983061"/>
                </a:cubicBezTo>
                <a:close/>
                <a:moveTo>
                  <a:pt x="2340788" y="962287"/>
                </a:moveTo>
                <a:cubicBezTo>
                  <a:pt x="2351751" y="853618"/>
                  <a:pt x="2386745" y="744757"/>
                  <a:pt x="2366543" y="635128"/>
                </a:cubicBezTo>
                <a:cubicBezTo>
                  <a:pt x="2355628" y="581585"/>
                  <a:pt x="2328533" y="512881"/>
                  <a:pt x="2288752" y="474595"/>
                </a:cubicBezTo>
                <a:cubicBezTo>
                  <a:pt x="2266396" y="455691"/>
                  <a:pt x="2239253" y="439715"/>
                  <a:pt x="2210865" y="432662"/>
                </a:cubicBezTo>
                <a:cubicBezTo>
                  <a:pt x="2184392" y="428968"/>
                  <a:pt x="2156292" y="433238"/>
                  <a:pt x="2131398" y="442833"/>
                </a:cubicBezTo>
                <a:cubicBezTo>
                  <a:pt x="2120819" y="447295"/>
                  <a:pt x="2111388" y="454012"/>
                  <a:pt x="2100904" y="458618"/>
                </a:cubicBezTo>
                <a:cubicBezTo>
                  <a:pt x="2096404" y="460537"/>
                  <a:pt x="2090325" y="459098"/>
                  <a:pt x="2087261" y="455164"/>
                </a:cubicBezTo>
                <a:cubicBezTo>
                  <a:pt x="2083240" y="449982"/>
                  <a:pt x="2084532" y="443121"/>
                  <a:pt x="2084053" y="437028"/>
                </a:cubicBezTo>
                <a:cubicBezTo>
                  <a:pt x="2083766" y="423403"/>
                  <a:pt x="2082905" y="411840"/>
                  <a:pt x="2081325" y="398790"/>
                </a:cubicBezTo>
                <a:cubicBezTo>
                  <a:pt x="2069405" y="319051"/>
                  <a:pt x="2024454" y="249388"/>
                  <a:pt x="1968300" y="193446"/>
                </a:cubicBezTo>
                <a:cubicBezTo>
                  <a:pt x="1938524" y="159334"/>
                  <a:pt x="1902860" y="131219"/>
                  <a:pt x="1862026" y="111596"/>
                </a:cubicBezTo>
                <a:cubicBezTo>
                  <a:pt x="1820425" y="91541"/>
                  <a:pt x="1774325" y="76093"/>
                  <a:pt x="1727746" y="78875"/>
                </a:cubicBezTo>
                <a:cubicBezTo>
                  <a:pt x="1656753" y="82138"/>
                  <a:pt x="1588249" y="113179"/>
                  <a:pt x="1536979" y="162068"/>
                </a:cubicBezTo>
                <a:cubicBezTo>
                  <a:pt x="1498538" y="200930"/>
                  <a:pt x="1460001" y="240800"/>
                  <a:pt x="1429507" y="286378"/>
                </a:cubicBezTo>
                <a:cubicBezTo>
                  <a:pt x="1417731" y="304370"/>
                  <a:pt x="1406672" y="322889"/>
                  <a:pt x="1397050" y="342176"/>
                </a:cubicBezTo>
                <a:cubicBezTo>
                  <a:pt x="1392024" y="353979"/>
                  <a:pt x="1382258" y="373458"/>
                  <a:pt x="1368232" y="359017"/>
                </a:cubicBezTo>
                <a:cubicBezTo>
                  <a:pt x="1344344" y="324281"/>
                  <a:pt x="1324477" y="286666"/>
                  <a:pt x="1297382" y="254185"/>
                </a:cubicBezTo>
                <a:cubicBezTo>
                  <a:pt x="1254489" y="204193"/>
                  <a:pt x="1213799" y="153960"/>
                  <a:pt x="1161044" y="114475"/>
                </a:cubicBezTo>
                <a:cubicBezTo>
                  <a:pt x="1084402" y="52775"/>
                  <a:pt x="985308" y="22502"/>
                  <a:pt x="887746" y="20439"/>
                </a:cubicBezTo>
                <a:cubicBezTo>
                  <a:pt x="778982" y="18423"/>
                  <a:pt x="695686" y="81754"/>
                  <a:pt x="639533" y="170992"/>
                </a:cubicBezTo>
                <a:cubicBezTo>
                  <a:pt x="624788" y="196133"/>
                  <a:pt x="611193" y="222088"/>
                  <a:pt x="600326" y="249148"/>
                </a:cubicBezTo>
                <a:cubicBezTo>
                  <a:pt x="593193" y="261814"/>
                  <a:pt x="591709" y="298853"/>
                  <a:pt x="570071" y="286043"/>
                </a:cubicBezTo>
                <a:cubicBezTo>
                  <a:pt x="543168" y="263253"/>
                  <a:pt x="516886" y="238497"/>
                  <a:pt x="483472" y="225735"/>
                </a:cubicBezTo>
                <a:cubicBezTo>
                  <a:pt x="421861" y="200547"/>
                  <a:pt x="352208" y="188600"/>
                  <a:pt x="287247" y="207455"/>
                </a:cubicBezTo>
                <a:cubicBezTo>
                  <a:pt x="238992" y="221129"/>
                  <a:pt x="196387" y="251115"/>
                  <a:pt x="164504" y="289305"/>
                </a:cubicBezTo>
                <a:cubicBezTo>
                  <a:pt x="113665" y="343376"/>
                  <a:pt x="78862" y="409297"/>
                  <a:pt x="47794" y="476130"/>
                </a:cubicBezTo>
                <a:cubicBezTo>
                  <a:pt x="50044" y="477761"/>
                  <a:pt x="50666" y="480832"/>
                  <a:pt x="49326" y="483279"/>
                </a:cubicBezTo>
                <a:cubicBezTo>
                  <a:pt x="43007" y="495081"/>
                  <a:pt x="37071" y="506212"/>
                  <a:pt x="31518" y="517631"/>
                </a:cubicBezTo>
                <a:cubicBezTo>
                  <a:pt x="20268" y="551839"/>
                  <a:pt x="17970" y="588541"/>
                  <a:pt x="19933" y="624333"/>
                </a:cubicBezTo>
                <a:cubicBezTo>
                  <a:pt x="20986" y="660364"/>
                  <a:pt x="22518" y="696443"/>
                  <a:pt x="24720" y="732426"/>
                </a:cubicBezTo>
                <a:cubicBezTo>
                  <a:pt x="26587" y="769225"/>
                  <a:pt x="23810" y="806984"/>
                  <a:pt x="33815" y="842295"/>
                </a:cubicBezTo>
                <a:cubicBezTo>
                  <a:pt x="72591" y="835050"/>
                  <a:pt x="114239" y="845701"/>
                  <a:pt x="150957" y="828429"/>
                </a:cubicBezTo>
                <a:cubicBezTo>
                  <a:pt x="166228" y="731419"/>
                  <a:pt x="174749" y="633161"/>
                  <a:pt x="198685" y="537685"/>
                </a:cubicBezTo>
                <a:cubicBezTo>
                  <a:pt x="204669" y="513936"/>
                  <a:pt x="210222" y="489899"/>
                  <a:pt x="220275" y="467494"/>
                </a:cubicBezTo>
                <a:cubicBezTo>
                  <a:pt x="230184" y="446240"/>
                  <a:pt x="242966" y="426425"/>
                  <a:pt x="254311" y="405891"/>
                </a:cubicBezTo>
                <a:cubicBezTo>
                  <a:pt x="266949" y="386316"/>
                  <a:pt x="277002" y="359400"/>
                  <a:pt x="300890" y="351676"/>
                </a:cubicBezTo>
                <a:cubicBezTo>
                  <a:pt x="334448" y="344863"/>
                  <a:pt x="368293" y="361799"/>
                  <a:pt x="392708" y="383965"/>
                </a:cubicBezTo>
                <a:cubicBezTo>
                  <a:pt x="442015" y="424266"/>
                  <a:pt x="463222" y="485582"/>
                  <a:pt x="486200" y="542819"/>
                </a:cubicBezTo>
                <a:cubicBezTo>
                  <a:pt x="514253" y="604182"/>
                  <a:pt x="531774" y="669816"/>
                  <a:pt x="541683" y="736456"/>
                </a:cubicBezTo>
                <a:cubicBezTo>
                  <a:pt x="546040" y="767018"/>
                  <a:pt x="542066" y="798252"/>
                  <a:pt x="546806" y="828765"/>
                </a:cubicBezTo>
                <a:cubicBezTo>
                  <a:pt x="596305" y="816099"/>
                  <a:pt x="644655" y="799163"/>
                  <a:pt x="693819" y="785298"/>
                </a:cubicBezTo>
                <a:cubicBezTo>
                  <a:pt x="696165" y="696107"/>
                  <a:pt x="697218" y="606149"/>
                  <a:pt x="713159" y="518158"/>
                </a:cubicBezTo>
                <a:cubicBezTo>
                  <a:pt x="723643" y="462552"/>
                  <a:pt x="746813" y="410065"/>
                  <a:pt x="776445" y="362135"/>
                </a:cubicBezTo>
                <a:cubicBezTo>
                  <a:pt x="799806" y="320634"/>
                  <a:pt x="828625" y="282540"/>
                  <a:pt x="864433" y="251019"/>
                </a:cubicBezTo>
                <a:cubicBezTo>
                  <a:pt x="888943" y="227606"/>
                  <a:pt x="918623" y="208175"/>
                  <a:pt x="952995" y="204673"/>
                </a:cubicBezTo>
                <a:cubicBezTo>
                  <a:pt x="1090482" y="191767"/>
                  <a:pt x="1169565" y="296502"/>
                  <a:pt x="1224139" y="407906"/>
                </a:cubicBezTo>
                <a:cubicBezTo>
                  <a:pt x="1265691" y="493210"/>
                  <a:pt x="1283451" y="587678"/>
                  <a:pt x="1294031" y="681330"/>
                </a:cubicBezTo>
                <a:cubicBezTo>
                  <a:pt x="1298579" y="715202"/>
                  <a:pt x="1290728" y="750322"/>
                  <a:pt x="1292260" y="783954"/>
                </a:cubicBezTo>
                <a:cubicBezTo>
                  <a:pt x="1344727" y="778005"/>
                  <a:pt x="1397529" y="770856"/>
                  <a:pt x="1449230" y="760685"/>
                </a:cubicBezTo>
                <a:cubicBezTo>
                  <a:pt x="1461773" y="690158"/>
                  <a:pt x="1482453" y="621646"/>
                  <a:pt x="1504282" y="553518"/>
                </a:cubicBezTo>
                <a:cubicBezTo>
                  <a:pt x="1524101" y="483422"/>
                  <a:pt x="1549090" y="412704"/>
                  <a:pt x="1595430" y="355370"/>
                </a:cubicBezTo>
                <a:cubicBezTo>
                  <a:pt x="1618695" y="325720"/>
                  <a:pt x="1646796" y="299812"/>
                  <a:pt x="1680018" y="281773"/>
                </a:cubicBezTo>
                <a:cubicBezTo>
                  <a:pt x="1712762" y="262965"/>
                  <a:pt x="1749576" y="245406"/>
                  <a:pt x="1788256" y="251403"/>
                </a:cubicBezTo>
                <a:cubicBezTo>
                  <a:pt x="1868967" y="260039"/>
                  <a:pt x="1891945" y="329414"/>
                  <a:pt x="1903722" y="399222"/>
                </a:cubicBezTo>
                <a:cubicBezTo>
                  <a:pt x="1908030" y="423930"/>
                  <a:pt x="1905206" y="448975"/>
                  <a:pt x="1904296" y="473827"/>
                </a:cubicBezTo>
                <a:cubicBezTo>
                  <a:pt x="1903099" y="523196"/>
                  <a:pt x="1898791" y="572613"/>
                  <a:pt x="1887302" y="620782"/>
                </a:cubicBezTo>
                <a:cubicBezTo>
                  <a:pt x="1874137" y="669576"/>
                  <a:pt x="1856808" y="717217"/>
                  <a:pt x="1841680" y="765435"/>
                </a:cubicBezTo>
                <a:cubicBezTo>
                  <a:pt x="1833781" y="792542"/>
                  <a:pt x="1817601" y="816195"/>
                  <a:pt x="1808841" y="842775"/>
                </a:cubicBezTo>
                <a:cubicBezTo>
                  <a:pt x="1854031" y="842103"/>
                  <a:pt x="1898408" y="854050"/>
                  <a:pt x="1943503" y="853714"/>
                </a:cubicBezTo>
                <a:cubicBezTo>
                  <a:pt x="1957816" y="799115"/>
                  <a:pt x="1972752" y="743893"/>
                  <a:pt x="2001523" y="694908"/>
                </a:cubicBezTo>
                <a:cubicBezTo>
                  <a:pt x="2024262" y="652927"/>
                  <a:pt x="2047671" y="608644"/>
                  <a:pt x="2078213" y="571893"/>
                </a:cubicBezTo>
                <a:cubicBezTo>
                  <a:pt x="2163999" y="482031"/>
                  <a:pt x="2238247" y="546849"/>
                  <a:pt x="2244662" y="652592"/>
                </a:cubicBezTo>
                <a:cubicBezTo>
                  <a:pt x="2246433" y="705127"/>
                  <a:pt x="2242652" y="758238"/>
                  <a:pt x="2230827" y="809574"/>
                </a:cubicBezTo>
                <a:cubicBezTo>
                  <a:pt x="2220726" y="857312"/>
                  <a:pt x="2201386" y="902363"/>
                  <a:pt x="2187695" y="949045"/>
                </a:cubicBezTo>
                <a:cubicBezTo>
                  <a:pt x="2239061" y="947414"/>
                  <a:pt x="2289805" y="958017"/>
                  <a:pt x="2340788" y="96228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7"/>
          <p:cNvSpPr/>
          <p:nvPr/>
        </p:nvSpPr>
        <p:spPr>
          <a:xfrm>
            <a:off x="7842172" y="328181"/>
            <a:ext cx="1176704" cy="470946"/>
          </a:xfrm>
          <a:custGeom>
            <a:avLst/>
            <a:gdLst/>
            <a:ahLst/>
            <a:cxnLst/>
            <a:rect l="l" t="t" r="r" b="b"/>
            <a:pathLst>
              <a:path w="2353408" h="941893" extrusionOk="0">
                <a:moveTo>
                  <a:pt x="2347221" y="614734"/>
                </a:moveTo>
                <a:cubicBezTo>
                  <a:pt x="2367471" y="724363"/>
                  <a:pt x="2332477" y="833224"/>
                  <a:pt x="2321466" y="941893"/>
                </a:cubicBezTo>
                <a:cubicBezTo>
                  <a:pt x="2270483" y="937623"/>
                  <a:pt x="2219739" y="927020"/>
                  <a:pt x="2168326" y="928747"/>
                </a:cubicBezTo>
                <a:cubicBezTo>
                  <a:pt x="2182017" y="882065"/>
                  <a:pt x="2201357" y="837014"/>
                  <a:pt x="2211458" y="789324"/>
                </a:cubicBezTo>
                <a:cubicBezTo>
                  <a:pt x="2223282" y="738036"/>
                  <a:pt x="2227064" y="684925"/>
                  <a:pt x="2225293" y="632342"/>
                </a:cubicBezTo>
                <a:cubicBezTo>
                  <a:pt x="2218830" y="526599"/>
                  <a:pt x="2144629" y="461781"/>
                  <a:pt x="2058844" y="551643"/>
                </a:cubicBezTo>
                <a:cubicBezTo>
                  <a:pt x="2028302" y="588394"/>
                  <a:pt x="2004892" y="632677"/>
                  <a:pt x="1982153" y="674658"/>
                </a:cubicBezTo>
                <a:cubicBezTo>
                  <a:pt x="1953383" y="723643"/>
                  <a:pt x="1938447" y="778865"/>
                  <a:pt x="1924133" y="833464"/>
                </a:cubicBezTo>
                <a:cubicBezTo>
                  <a:pt x="1879038" y="833752"/>
                  <a:pt x="1834709" y="821805"/>
                  <a:pt x="1789519" y="822525"/>
                </a:cubicBezTo>
                <a:cubicBezTo>
                  <a:pt x="1798279" y="795897"/>
                  <a:pt x="1814460" y="772292"/>
                  <a:pt x="1822359" y="745185"/>
                </a:cubicBezTo>
                <a:cubicBezTo>
                  <a:pt x="1837486" y="696967"/>
                  <a:pt x="1854816" y="649326"/>
                  <a:pt x="1867980" y="600532"/>
                </a:cubicBezTo>
                <a:cubicBezTo>
                  <a:pt x="1879469" y="552363"/>
                  <a:pt x="1883730" y="502946"/>
                  <a:pt x="1884974" y="453577"/>
                </a:cubicBezTo>
                <a:cubicBezTo>
                  <a:pt x="1885884" y="428677"/>
                  <a:pt x="1888660" y="403632"/>
                  <a:pt x="1884400" y="378972"/>
                </a:cubicBezTo>
                <a:cubicBezTo>
                  <a:pt x="1872576" y="309164"/>
                  <a:pt x="1849598" y="239789"/>
                  <a:pt x="1768934" y="231153"/>
                </a:cubicBezTo>
                <a:cubicBezTo>
                  <a:pt x="1730254" y="225108"/>
                  <a:pt x="1693393" y="242715"/>
                  <a:pt x="1660697" y="261523"/>
                </a:cubicBezTo>
                <a:cubicBezTo>
                  <a:pt x="1627474" y="279562"/>
                  <a:pt x="1599373" y="305470"/>
                  <a:pt x="1576108" y="335120"/>
                </a:cubicBezTo>
                <a:cubicBezTo>
                  <a:pt x="1529768" y="392406"/>
                  <a:pt x="1504827" y="463124"/>
                  <a:pt x="1484961" y="533268"/>
                </a:cubicBezTo>
                <a:cubicBezTo>
                  <a:pt x="1463179" y="601396"/>
                  <a:pt x="1442451" y="669860"/>
                  <a:pt x="1429909" y="740435"/>
                </a:cubicBezTo>
                <a:cubicBezTo>
                  <a:pt x="1378207" y="750606"/>
                  <a:pt x="1325405" y="757755"/>
                  <a:pt x="1272938" y="763704"/>
                </a:cubicBezTo>
                <a:cubicBezTo>
                  <a:pt x="1271454" y="730072"/>
                  <a:pt x="1279305" y="694952"/>
                  <a:pt x="1274757" y="661080"/>
                </a:cubicBezTo>
                <a:cubicBezTo>
                  <a:pt x="1264178" y="567428"/>
                  <a:pt x="1246417" y="472960"/>
                  <a:pt x="1204865" y="387656"/>
                </a:cubicBezTo>
                <a:cubicBezTo>
                  <a:pt x="1150291" y="276252"/>
                  <a:pt x="1071208" y="171469"/>
                  <a:pt x="933721" y="184423"/>
                </a:cubicBezTo>
                <a:cubicBezTo>
                  <a:pt x="899301" y="187925"/>
                  <a:pt x="869669" y="207404"/>
                  <a:pt x="845159" y="230769"/>
                </a:cubicBezTo>
                <a:cubicBezTo>
                  <a:pt x="809351" y="262290"/>
                  <a:pt x="780485" y="300336"/>
                  <a:pt x="757171" y="341885"/>
                </a:cubicBezTo>
                <a:cubicBezTo>
                  <a:pt x="727539" y="389815"/>
                  <a:pt x="704369" y="442302"/>
                  <a:pt x="693885" y="497908"/>
                </a:cubicBezTo>
                <a:cubicBezTo>
                  <a:pt x="677944" y="585899"/>
                  <a:pt x="676891" y="675857"/>
                  <a:pt x="674545" y="765048"/>
                </a:cubicBezTo>
                <a:cubicBezTo>
                  <a:pt x="625381" y="778865"/>
                  <a:pt x="577031" y="795801"/>
                  <a:pt x="527532" y="808467"/>
                </a:cubicBezTo>
                <a:cubicBezTo>
                  <a:pt x="522793" y="777954"/>
                  <a:pt x="526718" y="746768"/>
                  <a:pt x="522410" y="716158"/>
                </a:cubicBezTo>
                <a:cubicBezTo>
                  <a:pt x="512500" y="649470"/>
                  <a:pt x="494979" y="583884"/>
                  <a:pt x="466927" y="522521"/>
                </a:cubicBezTo>
                <a:cubicBezTo>
                  <a:pt x="443948" y="465283"/>
                  <a:pt x="422741" y="403920"/>
                  <a:pt x="373434" y="363619"/>
                </a:cubicBezTo>
                <a:cubicBezTo>
                  <a:pt x="349019" y="341453"/>
                  <a:pt x="315126" y="324517"/>
                  <a:pt x="281616" y="331330"/>
                </a:cubicBezTo>
                <a:cubicBezTo>
                  <a:pt x="257728" y="339054"/>
                  <a:pt x="247675" y="365970"/>
                  <a:pt x="235037" y="385545"/>
                </a:cubicBezTo>
                <a:cubicBezTo>
                  <a:pt x="223692" y="406031"/>
                  <a:pt x="210958" y="425894"/>
                  <a:pt x="201001" y="447148"/>
                </a:cubicBezTo>
                <a:cubicBezTo>
                  <a:pt x="190900" y="469553"/>
                  <a:pt x="185347" y="493590"/>
                  <a:pt x="179411" y="517339"/>
                </a:cubicBezTo>
                <a:cubicBezTo>
                  <a:pt x="155427" y="612767"/>
                  <a:pt x="146906" y="711073"/>
                  <a:pt x="131635" y="808036"/>
                </a:cubicBezTo>
                <a:cubicBezTo>
                  <a:pt x="94918" y="825260"/>
                  <a:pt x="53269" y="814656"/>
                  <a:pt x="14494" y="821853"/>
                </a:cubicBezTo>
                <a:cubicBezTo>
                  <a:pt x="4488" y="786542"/>
                  <a:pt x="7265" y="748783"/>
                  <a:pt x="5398" y="711984"/>
                </a:cubicBezTo>
                <a:cubicBezTo>
                  <a:pt x="3196" y="676001"/>
                  <a:pt x="1664" y="639970"/>
                  <a:pt x="611" y="603891"/>
                </a:cubicBezTo>
                <a:cubicBezTo>
                  <a:pt x="-1304" y="568100"/>
                  <a:pt x="946" y="531349"/>
                  <a:pt x="12196" y="497189"/>
                </a:cubicBezTo>
                <a:cubicBezTo>
                  <a:pt x="17749" y="485770"/>
                  <a:pt x="23685" y="474639"/>
                  <a:pt x="30004" y="462837"/>
                </a:cubicBezTo>
                <a:cubicBezTo>
                  <a:pt x="31344" y="460390"/>
                  <a:pt x="30722" y="457271"/>
                  <a:pt x="28472" y="455688"/>
                </a:cubicBezTo>
                <a:cubicBezTo>
                  <a:pt x="59541" y="388855"/>
                  <a:pt x="94391" y="322934"/>
                  <a:pt x="145183" y="268911"/>
                </a:cubicBezTo>
                <a:cubicBezTo>
                  <a:pt x="177065" y="230721"/>
                  <a:pt x="219671" y="200687"/>
                  <a:pt x="267925" y="187061"/>
                </a:cubicBezTo>
                <a:cubicBezTo>
                  <a:pt x="332887" y="168206"/>
                  <a:pt x="402540" y="180153"/>
                  <a:pt x="464150" y="205341"/>
                </a:cubicBezTo>
                <a:cubicBezTo>
                  <a:pt x="497564" y="218055"/>
                  <a:pt x="523846" y="242859"/>
                  <a:pt x="550750" y="265649"/>
                </a:cubicBezTo>
                <a:cubicBezTo>
                  <a:pt x="572387" y="278459"/>
                  <a:pt x="573871" y="241420"/>
                  <a:pt x="581004" y="228754"/>
                </a:cubicBezTo>
                <a:cubicBezTo>
                  <a:pt x="591871" y="201694"/>
                  <a:pt x="605467" y="175691"/>
                  <a:pt x="620211" y="150598"/>
                </a:cubicBezTo>
                <a:cubicBezTo>
                  <a:pt x="676316" y="61408"/>
                  <a:pt x="759661" y="-1923"/>
                  <a:pt x="868424" y="45"/>
                </a:cubicBezTo>
                <a:cubicBezTo>
                  <a:pt x="965986" y="2060"/>
                  <a:pt x="1065080" y="32334"/>
                  <a:pt x="1141722" y="94081"/>
                </a:cubicBezTo>
                <a:cubicBezTo>
                  <a:pt x="1194477" y="133566"/>
                  <a:pt x="1235168" y="183799"/>
                  <a:pt x="1278060" y="233792"/>
                </a:cubicBezTo>
                <a:cubicBezTo>
                  <a:pt x="1305156" y="266272"/>
                  <a:pt x="1325022" y="303887"/>
                  <a:pt x="1348910" y="338623"/>
                </a:cubicBezTo>
                <a:cubicBezTo>
                  <a:pt x="1362936" y="353016"/>
                  <a:pt x="1372702" y="333585"/>
                  <a:pt x="1377729" y="321734"/>
                </a:cubicBezTo>
                <a:cubicBezTo>
                  <a:pt x="1387303" y="302447"/>
                  <a:pt x="1398361" y="283928"/>
                  <a:pt x="1410138" y="265937"/>
                </a:cubicBezTo>
                <a:cubicBezTo>
                  <a:pt x="1440632" y="220310"/>
                  <a:pt x="1479168" y="180488"/>
                  <a:pt x="1517609" y="141627"/>
                </a:cubicBezTo>
                <a:cubicBezTo>
                  <a:pt x="1568879" y="92737"/>
                  <a:pt x="1637383" y="61696"/>
                  <a:pt x="1708377" y="58433"/>
                </a:cubicBezTo>
                <a:cubicBezTo>
                  <a:pt x="1754908" y="55651"/>
                  <a:pt x="1801008" y="71099"/>
                  <a:pt x="1842608" y="91154"/>
                </a:cubicBezTo>
                <a:cubicBezTo>
                  <a:pt x="1883443" y="110777"/>
                  <a:pt x="1919107" y="138892"/>
                  <a:pt x="1948883" y="173004"/>
                </a:cubicBezTo>
                <a:cubicBezTo>
                  <a:pt x="2005036" y="228946"/>
                  <a:pt x="2049939" y="298609"/>
                  <a:pt x="2061907" y="378348"/>
                </a:cubicBezTo>
                <a:cubicBezTo>
                  <a:pt x="2063535" y="391398"/>
                  <a:pt x="2064349" y="402913"/>
                  <a:pt x="2064636" y="416586"/>
                </a:cubicBezTo>
                <a:cubicBezTo>
                  <a:pt x="2065067" y="422679"/>
                  <a:pt x="2063774" y="429540"/>
                  <a:pt x="2067843" y="434722"/>
                </a:cubicBezTo>
                <a:cubicBezTo>
                  <a:pt x="2070859" y="438656"/>
                  <a:pt x="2076939" y="440095"/>
                  <a:pt x="2081487" y="438176"/>
                </a:cubicBezTo>
                <a:cubicBezTo>
                  <a:pt x="2091971" y="433570"/>
                  <a:pt x="2101401" y="426853"/>
                  <a:pt x="2112029" y="422392"/>
                </a:cubicBezTo>
                <a:cubicBezTo>
                  <a:pt x="2136922" y="412748"/>
                  <a:pt x="2164975" y="408526"/>
                  <a:pt x="2191495" y="412220"/>
                </a:cubicBezTo>
                <a:cubicBezTo>
                  <a:pt x="2219883" y="419225"/>
                  <a:pt x="2247026" y="435250"/>
                  <a:pt x="2269382" y="454105"/>
                </a:cubicBezTo>
                <a:cubicBezTo>
                  <a:pt x="2309163" y="492487"/>
                  <a:pt x="2336259" y="561191"/>
                  <a:pt x="2347221" y="6147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0970F59-169F-67E4-5F7C-1BB3E46F6E07}"/>
              </a:ext>
            </a:extLst>
          </p:cNvPr>
          <p:cNvSpPr txBox="1"/>
          <p:nvPr/>
        </p:nvSpPr>
        <p:spPr>
          <a:xfrm>
            <a:off x="0" y="156427"/>
            <a:ext cx="5905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THỨ TỰ THỰC HIỆN CÁC PHÉP TÍNH</a:t>
            </a: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EFBA08E9-6069-7058-7EF1-9A5D29A73B9A}"/>
              </a:ext>
            </a:extLst>
          </p:cNvPr>
          <p:cNvSpPr/>
          <p:nvPr/>
        </p:nvSpPr>
        <p:spPr>
          <a:xfrm>
            <a:off x="57552" y="700756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/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Để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=1.5+0,5.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như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0878E30-58D5-3F08-2C70-33A8E810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966" y="1481534"/>
                <a:ext cx="6543675" cy="881332"/>
              </a:xfrm>
              <a:prstGeom prst="rect">
                <a:avLst/>
              </a:prstGeom>
              <a:blipFill>
                <a:blip r:embed="rId3"/>
                <a:stretch>
                  <a:fillRect l="-121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/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86840E6C-5382-50F9-E127-48A4BE3F8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60" y="2497067"/>
                <a:ext cx="5358609" cy="9199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75CE21D-E891-7C8C-E2B8-CB99622B05A8}"/>
              </a:ext>
            </a:extLst>
          </p:cNvPr>
          <p:cNvSpPr txBox="1"/>
          <p:nvPr/>
        </p:nvSpPr>
        <p:spPr>
          <a:xfrm>
            <a:off x="1173966" y="3608525"/>
            <a:ext cx="6420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Theo </a:t>
            </a:r>
            <a:r>
              <a:rPr lang="en-US" sz="2200" dirty="0" err="1"/>
              <a:t>em</a:t>
            </a:r>
            <a:r>
              <a:rPr lang="en-US" sz="2200" dirty="0"/>
              <a:t>,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Châu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 </a:t>
            </a:r>
            <a:r>
              <a:rPr lang="en-US" sz="2200" dirty="0" err="1"/>
              <a:t>chưa</a:t>
            </a:r>
            <a:r>
              <a:rPr lang="en-US" sz="2200" dirty="0"/>
              <a:t>? </a:t>
            </a:r>
            <a:r>
              <a:rPr lang="en-US" sz="2200" dirty="0" err="1"/>
              <a:t>Vì</a:t>
            </a:r>
            <a:r>
              <a:rPr lang="en-US" sz="2200" dirty="0"/>
              <a:t> </a:t>
            </a:r>
            <a:r>
              <a:rPr lang="en-US" sz="2200" dirty="0" err="1"/>
              <a:t>sao</a:t>
            </a:r>
            <a:r>
              <a:rPr lang="en-US" sz="2200" dirty="0"/>
              <a:t>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3" grpId="0"/>
      <p:bldP spid="4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B7EFE428-048C-4338-EF20-4DC0B90702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DC982D0-D6EF-B7CB-10A8-B7D4F4F00B09}"/>
              </a:ext>
            </a:extLst>
          </p:cNvPr>
          <p:cNvSpPr txBox="1"/>
          <p:nvPr/>
        </p:nvSpPr>
        <p:spPr>
          <a:xfrm>
            <a:off x="72717" y="1190942"/>
            <a:ext cx="895656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+mj-lt"/>
              </a:rPr>
              <a:t>Do </a:t>
            </a:r>
            <a:r>
              <a:rPr lang="en-US" sz="2200" dirty="0" err="1">
                <a:latin typeface="+mj-lt"/>
              </a:rPr>
              <a:t>biểu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thức</a:t>
            </a:r>
            <a:r>
              <a:rPr lang="en-US" sz="2200" dirty="0">
                <a:latin typeface="+mj-lt"/>
              </a:rPr>
              <a:t> A </a:t>
            </a:r>
            <a:r>
              <a:rPr lang="en-US" sz="2200" dirty="0" err="1">
                <a:latin typeface="+mj-lt"/>
              </a:rPr>
              <a:t>có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phép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tính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luỹ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thừa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nên</a:t>
            </a:r>
            <a:r>
              <a:rPr lang="en-US" sz="2200" dirty="0">
                <a:latin typeface="+mj-lt"/>
              </a:rPr>
              <a:t> ta </a:t>
            </a:r>
            <a:r>
              <a:rPr lang="en-US" sz="2200" dirty="0" err="1">
                <a:latin typeface="+mj-lt"/>
              </a:rPr>
              <a:t>cần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hiện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luỹ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thừa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trước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rồi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nhân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cuối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cùng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phép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cộng</a:t>
            </a:r>
            <a:r>
              <a:rPr lang="en-US" sz="2200" dirty="0">
                <a:latin typeface="+mj-lt"/>
              </a:rPr>
              <a:t>. </a:t>
            </a:r>
            <a:r>
              <a:rPr lang="en-US" sz="2200" dirty="0" err="1">
                <a:latin typeface="+mj-lt"/>
              </a:rPr>
              <a:t>Vì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thế</a:t>
            </a:r>
            <a:r>
              <a:rPr lang="en-US" sz="2200" dirty="0">
                <a:latin typeface="+mj-lt"/>
              </a:rPr>
              <a:t>, </a:t>
            </a:r>
            <a:r>
              <a:rPr lang="en-US" sz="2200" dirty="0" err="1">
                <a:latin typeface="+mj-lt"/>
              </a:rPr>
              <a:t>bạn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Châu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highlight>
                  <a:srgbClr val="FFFF00"/>
                </a:highlight>
                <a:latin typeface="+mj-lt"/>
              </a:rPr>
              <a:t>chưa</a:t>
            </a:r>
            <a:r>
              <a:rPr lang="en-US" sz="2200" dirty="0">
                <a:highlight>
                  <a:srgbClr val="FFFF00"/>
                </a:highlight>
                <a:latin typeface="+mj-lt"/>
              </a:rPr>
              <a:t> </a:t>
            </a:r>
            <a:r>
              <a:rPr lang="en-US" sz="2200" dirty="0" err="1">
                <a:highlight>
                  <a:srgbClr val="FFFF00"/>
                </a:highlight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</a:rPr>
              <a:t>Cách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làm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đúng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như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sau</a:t>
            </a:r>
            <a:r>
              <a:rPr lang="en-US" sz="2200" dirty="0">
                <a:latin typeface="+mj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/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=1.5+0,5.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21EB6726-3207-BEE7-34CD-1B3AA39A2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90" y="3251827"/>
                <a:ext cx="2596868" cy="919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3A441FB-44AA-2F40-38B7-381A10478517}"/>
              </a:ext>
            </a:extLst>
          </p:cNvPr>
          <p:cNvSpPr/>
          <p:nvPr/>
        </p:nvSpPr>
        <p:spPr>
          <a:xfrm>
            <a:off x="3865590" y="343671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/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4D4E74E-5181-966E-6039-18201AE6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6" y="4171758"/>
                <a:ext cx="2193407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/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=1,5+0,5.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06AF1E82-6F99-7631-F2EF-4701133F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3348232"/>
                <a:ext cx="1885950" cy="7271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/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57CE6CE8-967E-DD03-DB4B-2D528D2D5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663" y="3347622"/>
                <a:ext cx="1428750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/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ABFCC697-738C-90BA-17CE-39D371B3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231" y="4171759"/>
                <a:ext cx="1165123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5120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1926820" y="256893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26568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0,75+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1,5−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8" y="1044840"/>
                <a:ext cx="2558969" cy="827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76717" y="325839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0,6−3,5: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093473"/>
                <a:ext cx="3376052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98463DBE-3128-4AB0-07D1-16267E03AD5A}"/>
              </a:ext>
            </a:extLst>
          </p:cNvPr>
          <p:cNvSpPr/>
          <p:nvPr/>
        </p:nvSpPr>
        <p:spPr>
          <a:xfrm>
            <a:off x="127517" y="66838"/>
            <a:ext cx="1799303" cy="88884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/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36F5ADE-8531-BBCE-77FF-AAD5D8D0B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059828"/>
                <a:ext cx="4634859" cy="827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/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4E8BE3D5-D52F-EE83-C9E1-E7BF3721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074" y="1963863"/>
                <a:ext cx="5307800" cy="8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/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258E747-D54F-EEB8-96BF-3322C4B71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367" y="3093472"/>
                <a:ext cx="3648371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/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0,6−3,5.1,5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0,6−1,5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A28FE6A-030B-C9E9-2423-5261AEAC0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" y="4083672"/>
                <a:ext cx="7047827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/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5,9+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−0,9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=0,8−5=−4,2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E85D957-63F1-AEFD-0670-896CBF1BB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" y="4647343"/>
                <a:ext cx="4957126" cy="338554"/>
              </a:xfrm>
              <a:prstGeom prst="rect">
                <a:avLst/>
              </a:prstGeom>
              <a:blipFill>
                <a:blip r:embed="rId9"/>
                <a:stretch>
                  <a:fillRect r="-738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oogle Shape;1886;p37">
            <a:extLst>
              <a:ext uri="{FF2B5EF4-FFF2-40B4-BE49-F238E27FC236}">
                <a16:creationId xmlns:a16="http://schemas.microsoft.com/office/drawing/2014/main" id="{1B05FC40-1B9D-CACA-175E-84DF32BFCFB2}"/>
              </a:ext>
            </a:extLst>
          </p:cNvPr>
          <p:cNvGrpSpPr/>
          <p:nvPr/>
        </p:nvGrpSpPr>
        <p:grpSpPr>
          <a:xfrm>
            <a:off x="7881155" y="3894952"/>
            <a:ext cx="1048638" cy="1090945"/>
            <a:chOff x="11229990" y="7782234"/>
            <a:chExt cx="1295896" cy="1191179"/>
          </a:xfrm>
        </p:grpSpPr>
        <p:sp>
          <p:nvSpPr>
            <p:cNvPr id="22" name="Google Shape;1887;p37">
              <a:extLst>
                <a:ext uri="{FF2B5EF4-FFF2-40B4-BE49-F238E27FC236}">
                  <a16:creationId xmlns:a16="http://schemas.microsoft.com/office/drawing/2014/main" id="{74B8B3DC-22F9-3F44-3274-5079AF621EA5}"/>
                </a:ext>
              </a:extLst>
            </p:cNvPr>
            <p:cNvSpPr/>
            <p:nvPr/>
          </p:nvSpPr>
          <p:spPr>
            <a:xfrm>
              <a:off x="11243837" y="7933339"/>
              <a:ext cx="1267458" cy="581639"/>
            </a:xfrm>
            <a:custGeom>
              <a:avLst/>
              <a:gdLst/>
              <a:ahLst/>
              <a:cxnLst/>
              <a:rect l="l" t="t" r="r" b="b"/>
              <a:pathLst>
                <a:path w="1267458" h="581639" extrusionOk="0">
                  <a:moveTo>
                    <a:pt x="662173" y="206349"/>
                  </a:moveTo>
                  <a:cubicBezTo>
                    <a:pt x="662562" y="181417"/>
                    <a:pt x="660203" y="155501"/>
                    <a:pt x="647867" y="133342"/>
                  </a:cubicBezTo>
                  <a:cubicBezTo>
                    <a:pt x="639936" y="120358"/>
                    <a:pt x="629544" y="105818"/>
                    <a:pt x="613475" y="103278"/>
                  </a:cubicBezTo>
                  <a:cubicBezTo>
                    <a:pt x="608421" y="103045"/>
                    <a:pt x="602383" y="101024"/>
                    <a:pt x="597847" y="103926"/>
                  </a:cubicBezTo>
                  <a:cubicBezTo>
                    <a:pt x="583697" y="102605"/>
                    <a:pt x="568924" y="106311"/>
                    <a:pt x="558558" y="116444"/>
                  </a:cubicBezTo>
                  <a:cubicBezTo>
                    <a:pt x="536321" y="136270"/>
                    <a:pt x="518568" y="161721"/>
                    <a:pt x="509627" y="190281"/>
                  </a:cubicBezTo>
                  <a:cubicBezTo>
                    <a:pt x="500815" y="228923"/>
                    <a:pt x="503692" y="273163"/>
                    <a:pt x="525514" y="307114"/>
                  </a:cubicBezTo>
                  <a:cubicBezTo>
                    <a:pt x="535544" y="322404"/>
                    <a:pt x="550472" y="335959"/>
                    <a:pt x="569546" y="336944"/>
                  </a:cubicBezTo>
                  <a:cubicBezTo>
                    <a:pt x="638433" y="343371"/>
                    <a:pt x="657249" y="259712"/>
                    <a:pt x="662173" y="206349"/>
                  </a:cubicBezTo>
                  <a:close/>
                  <a:moveTo>
                    <a:pt x="678008" y="327173"/>
                  </a:moveTo>
                  <a:cubicBezTo>
                    <a:pt x="678345" y="320461"/>
                    <a:pt x="680159" y="312504"/>
                    <a:pt x="676738" y="306440"/>
                  </a:cubicBezTo>
                  <a:cubicBezTo>
                    <a:pt x="675546" y="304859"/>
                    <a:pt x="672825" y="305351"/>
                    <a:pt x="672384" y="307321"/>
                  </a:cubicBezTo>
                  <a:lnTo>
                    <a:pt x="672384" y="307321"/>
                  </a:lnTo>
                  <a:cubicBezTo>
                    <a:pt x="671244" y="314293"/>
                    <a:pt x="670751" y="321446"/>
                    <a:pt x="669170" y="328365"/>
                  </a:cubicBezTo>
                  <a:cubicBezTo>
                    <a:pt x="668030" y="333678"/>
                    <a:pt x="666812" y="338965"/>
                    <a:pt x="665516" y="344252"/>
                  </a:cubicBezTo>
                  <a:cubicBezTo>
                    <a:pt x="664790" y="347181"/>
                    <a:pt x="666656" y="350213"/>
                    <a:pt x="669714" y="350628"/>
                  </a:cubicBezTo>
                  <a:cubicBezTo>
                    <a:pt x="672436" y="351017"/>
                    <a:pt x="675053" y="349047"/>
                    <a:pt x="675442" y="346300"/>
                  </a:cubicBezTo>
                  <a:cubicBezTo>
                    <a:pt x="676297" y="339924"/>
                    <a:pt x="677308" y="333549"/>
                    <a:pt x="678008" y="327173"/>
                  </a:cubicBezTo>
                  <a:close/>
                  <a:moveTo>
                    <a:pt x="753322" y="364726"/>
                  </a:moveTo>
                  <a:cubicBezTo>
                    <a:pt x="754229" y="361254"/>
                    <a:pt x="752208" y="357573"/>
                    <a:pt x="748735" y="356615"/>
                  </a:cubicBezTo>
                  <a:cubicBezTo>
                    <a:pt x="745210" y="355656"/>
                    <a:pt x="741659" y="357781"/>
                    <a:pt x="740623" y="361202"/>
                  </a:cubicBezTo>
                  <a:cubicBezTo>
                    <a:pt x="735180" y="378851"/>
                    <a:pt x="727068" y="399066"/>
                    <a:pt x="710222" y="409070"/>
                  </a:cubicBezTo>
                  <a:cubicBezTo>
                    <a:pt x="679148" y="423972"/>
                    <a:pt x="634753" y="413528"/>
                    <a:pt x="619177" y="381235"/>
                  </a:cubicBezTo>
                  <a:cubicBezTo>
                    <a:pt x="601268" y="337229"/>
                    <a:pt x="595282" y="426642"/>
                    <a:pt x="682051" y="428456"/>
                  </a:cubicBezTo>
                  <a:cubicBezTo>
                    <a:pt x="711052" y="428819"/>
                    <a:pt x="732148" y="414720"/>
                    <a:pt x="744225" y="388544"/>
                  </a:cubicBezTo>
                  <a:cubicBezTo>
                    <a:pt x="748061" y="380950"/>
                    <a:pt x="751119" y="372968"/>
                    <a:pt x="753322" y="364726"/>
                  </a:cubicBezTo>
                  <a:close/>
                  <a:moveTo>
                    <a:pt x="844808" y="195723"/>
                  </a:moveTo>
                  <a:cubicBezTo>
                    <a:pt x="848333" y="159129"/>
                    <a:pt x="846959" y="100298"/>
                    <a:pt x="800309" y="94337"/>
                  </a:cubicBezTo>
                  <a:cubicBezTo>
                    <a:pt x="793985" y="94493"/>
                    <a:pt x="783722" y="88610"/>
                    <a:pt x="780042" y="95892"/>
                  </a:cubicBezTo>
                  <a:cubicBezTo>
                    <a:pt x="775222" y="95192"/>
                    <a:pt x="770505" y="95011"/>
                    <a:pt x="765943" y="95296"/>
                  </a:cubicBezTo>
                  <a:cubicBezTo>
                    <a:pt x="763844" y="94104"/>
                    <a:pt x="761071" y="94026"/>
                    <a:pt x="759853" y="95996"/>
                  </a:cubicBezTo>
                  <a:cubicBezTo>
                    <a:pt x="739767" y="99287"/>
                    <a:pt x="722688" y="112012"/>
                    <a:pt x="710482" y="129532"/>
                  </a:cubicBezTo>
                  <a:cubicBezTo>
                    <a:pt x="694828" y="153427"/>
                    <a:pt x="690474" y="182998"/>
                    <a:pt x="691718" y="211092"/>
                  </a:cubicBezTo>
                  <a:cubicBezTo>
                    <a:pt x="693299" y="232707"/>
                    <a:pt x="698715" y="254321"/>
                    <a:pt x="706931" y="274329"/>
                  </a:cubicBezTo>
                  <a:cubicBezTo>
                    <a:pt x="718853" y="296410"/>
                    <a:pt x="738679" y="318646"/>
                    <a:pt x="765555" y="319139"/>
                  </a:cubicBezTo>
                  <a:cubicBezTo>
                    <a:pt x="826459" y="317610"/>
                    <a:pt x="840143" y="244240"/>
                    <a:pt x="844808" y="195723"/>
                  </a:cubicBezTo>
                  <a:close/>
                  <a:moveTo>
                    <a:pt x="1215288" y="3836"/>
                  </a:moveTo>
                  <a:cubicBezTo>
                    <a:pt x="1232937" y="2929"/>
                    <a:pt x="1249576" y="-26"/>
                    <a:pt x="1267458" y="0"/>
                  </a:cubicBezTo>
                  <a:cubicBezTo>
                    <a:pt x="1247347" y="48594"/>
                    <a:pt x="1231952" y="98898"/>
                    <a:pt x="1215962" y="148944"/>
                  </a:cubicBezTo>
                  <a:cubicBezTo>
                    <a:pt x="1201215" y="194920"/>
                    <a:pt x="1182944" y="239963"/>
                    <a:pt x="1171022" y="286898"/>
                  </a:cubicBezTo>
                  <a:cubicBezTo>
                    <a:pt x="1167549" y="301101"/>
                    <a:pt x="1163584" y="315070"/>
                    <a:pt x="1159308" y="328858"/>
                  </a:cubicBezTo>
                  <a:cubicBezTo>
                    <a:pt x="1158167" y="329532"/>
                    <a:pt x="1157312" y="330801"/>
                    <a:pt x="1157182" y="332642"/>
                  </a:cubicBezTo>
                  <a:cubicBezTo>
                    <a:pt x="1157312" y="333186"/>
                    <a:pt x="1157468" y="333704"/>
                    <a:pt x="1157597" y="334248"/>
                  </a:cubicBezTo>
                  <a:cubicBezTo>
                    <a:pt x="1146349" y="369702"/>
                    <a:pt x="1133158" y="404301"/>
                    <a:pt x="1120873" y="440118"/>
                  </a:cubicBezTo>
                  <a:cubicBezTo>
                    <a:pt x="1110584" y="470208"/>
                    <a:pt x="1101721" y="500841"/>
                    <a:pt x="1090110" y="530438"/>
                  </a:cubicBezTo>
                  <a:cubicBezTo>
                    <a:pt x="1085030" y="541660"/>
                    <a:pt x="1080676" y="553608"/>
                    <a:pt x="1072227" y="562834"/>
                  </a:cubicBezTo>
                  <a:cubicBezTo>
                    <a:pt x="1051779" y="563275"/>
                    <a:pt x="1031253" y="562860"/>
                    <a:pt x="1010805" y="563612"/>
                  </a:cubicBezTo>
                  <a:cubicBezTo>
                    <a:pt x="940648" y="567110"/>
                    <a:pt x="870466" y="566540"/>
                    <a:pt x="800257" y="567525"/>
                  </a:cubicBezTo>
                  <a:cubicBezTo>
                    <a:pt x="730282" y="569754"/>
                    <a:pt x="660307" y="571957"/>
                    <a:pt x="590332" y="573952"/>
                  </a:cubicBezTo>
                  <a:cubicBezTo>
                    <a:pt x="534274" y="576233"/>
                    <a:pt x="478242" y="579965"/>
                    <a:pt x="422106" y="579939"/>
                  </a:cubicBezTo>
                  <a:cubicBezTo>
                    <a:pt x="421277" y="579939"/>
                    <a:pt x="420447" y="579965"/>
                    <a:pt x="419618" y="579965"/>
                  </a:cubicBezTo>
                  <a:cubicBezTo>
                    <a:pt x="419126" y="579861"/>
                    <a:pt x="418504" y="579887"/>
                    <a:pt x="417907" y="579965"/>
                  </a:cubicBezTo>
                  <a:cubicBezTo>
                    <a:pt x="336218" y="581105"/>
                    <a:pt x="254528" y="581235"/>
                    <a:pt x="172839" y="580380"/>
                  </a:cubicBezTo>
                  <a:cubicBezTo>
                    <a:pt x="119632" y="580768"/>
                    <a:pt x="66451" y="582453"/>
                    <a:pt x="13243" y="581157"/>
                  </a:cubicBezTo>
                  <a:cubicBezTo>
                    <a:pt x="8812" y="581002"/>
                    <a:pt x="4380" y="580846"/>
                    <a:pt x="0" y="580198"/>
                  </a:cubicBezTo>
                  <a:cubicBezTo>
                    <a:pt x="20811" y="517609"/>
                    <a:pt x="43877" y="454761"/>
                    <a:pt x="66632" y="392509"/>
                  </a:cubicBezTo>
                  <a:cubicBezTo>
                    <a:pt x="77802" y="361409"/>
                    <a:pt x="86614" y="329480"/>
                    <a:pt x="98380" y="298613"/>
                  </a:cubicBezTo>
                  <a:cubicBezTo>
                    <a:pt x="108410" y="272696"/>
                    <a:pt x="120357" y="247635"/>
                    <a:pt x="130439" y="221744"/>
                  </a:cubicBezTo>
                  <a:cubicBezTo>
                    <a:pt x="131216" y="219722"/>
                    <a:pt x="131994" y="217701"/>
                    <a:pt x="132746" y="215653"/>
                  </a:cubicBezTo>
                  <a:cubicBezTo>
                    <a:pt x="133031" y="215498"/>
                    <a:pt x="133316" y="215342"/>
                    <a:pt x="133601" y="215135"/>
                  </a:cubicBezTo>
                  <a:cubicBezTo>
                    <a:pt x="134845" y="213502"/>
                    <a:pt x="134923" y="212258"/>
                    <a:pt x="134352" y="211248"/>
                  </a:cubicBezTo>
                  <a:cubicBezTo>
                    <a:pt x="141402" y="191680"/>
                    <a:pt x="147207" y="171724"/>
                    <a:pt x="153790" y="152002"/>
                  </a:cubicBezTo>
                  <a:cubicBezTo>
                    <a:pt x="167966" y="113075"/>
                    <a:pt x="182713" y="74381"/>
                    <a:pt x="194738" y="34703"/>
                  </a:cubicBezTo>
                  <a:cubicBezTo>
                    <a:pt x="196319" y="40067"/>
                    <a:pt x="202462" y="39756"/>
                    <a:pt x="206997" y="39212"/>
                  </a:cubicBezTo>
                  <a:cubicBezTo>
                    <a:pt x="212673" y="38849"/>
                    <a:pt x="218400" y="38616"/>
                    <a:pt x="224076" y="38331"/>
                  </a:cubicBezTo>
                  <a:cubicBezTo>
                    <a:pt x="238123" y="37528"/>
                    <a:pt x="252196" y="37009"/>
                    <a:pt x="266113" y="34988"/>
                  </a:cubicBezTo>
                  <a:cubicBezTo>
                    <a:pt x="275728" y="33459"/>
                    <a:pt x="285369" y="31411"/>
                    <a:pt x="295166" y="31696"/>
                  </a:cubicBezTo>
                  <a:cubicBezTo>
                    <a:pt x="326732" y="33718"/>
                    <a:pt x="358506" y="34703"/>
                    <a:pt x="390125" y="36465"/>
                  </a:cubicBezTo>
                  <a:cubicBezTo>
                    <a:pt x="427859" y="36776"/>
                    <a:pt x="465620" y="35558"/>
                    <a:pt x="503355" y="34651"/>
                  </a:cubicBezTo>
                  <a:cubicBezTo>
                    <a:pt x="570920" y="33277"/>
                    <a:pt x="638537" y="33718"/>
                    <a:pt x="706153" y="32396"/>
                  </a:cubicBezTo>
                  <a:cubicBezTo>
                    <a:pt x="722351" y="32033"/>
                    <a:pt x="738523" y="31048"/>
                    <a:pt x="754695" y="30064"/>
                  </a:cubicBezTo>
                  <a:cubicBezTo>
                    <a:pt x="762963" y="30115"/>
                    <a:pt x="771230" y="30141"/>
                    <a:pt x="779524" y="30141"/>
                  </a:cubicBezTo>
                  <a:cubicBezTo>
                    <a:pt x="787765" y="29623"/>
                    <a:pt x="796447" y="31359"/>
                    <a:pt x="804430" y="29027"/>
                  </a:cubicBezTo>
                  <a:cubicBezTo>
                    <a:pt x="805233" y="28638"/>
                    <a:pt x="806011" y="28172"/>
                    <a:pt x="806736" y="27653"/>
                  </a:cubicBezTo>
                  <a:cubicBezTo>
                    <a:pt x="828610" y="27135"/>
                    <a:pt x="850484" y="27031"/>
                    <a:pt x="872332" y="25891"/>
                  </a:cubicBezTo>
                  <a:cubicBezTo>
                    <a:pt x="940700" y="21070"/>
                    <a:pt x="1008939" y="14799"/>
                    <a:pt x="1077178" y="8475"/>
                  </a:cubicBezTo>
                  <a:cubicBezTo>
                    <a:pt x="1123180" y="6324"/>
                    <a:pt x="1169286" y="6117"/>
                    <a:pt x="1215288" y="38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88;p37">
              <a:extLst>
                <a:ext uri="{FF2B5EF4-FFF2-40B4-BE49-F238E27FC236}">
                  <a16:creationId xmlns:a16="http://schemas.microsoft.com/office/drawing/2014/main" id="{EB336F09-5B75-9E61-28D5-16F7C348274B}"/>
                </a:ext>
              </a:extLst>
            </p:cNvPr>
            <p:cNvSpPr/>
            <p:nvPr/>
          </p:nvSpPr>
          <p:spPr>
            <a:xfrm>
              <a:off x="11555927" y="8768221"/>
              <a:ext cx="154563" cy="100647"/>
            </a:xfrm>
            <a:custGeom>
              <a:avLst/>
              <a:gdLst/>
              <a:ahLst/>
              <a:cxnLst/>
              <a:rect l="l" t="t" r="r" b="b"/>
              <a:pathLst>
                <a:path w="154563" h="100647" extrusionOk="0">
                  <a:moveTo>
                    <a:pt x="147544" y="6065"/>
                  </a:moveTo>
                  <a:cubicBezTo>
                    <a:pt x="150732" y="32474"/>
                    <a:pt x="167448" y="83659"/>
                    <a:pt x="134197" y="96203"/>
                  </a:cubicBezTo>
                  <a:cubicBezTo>
                    <a:pt x="118051" y="100868"/>
                    <a:pt x="100998" y="99572"/>
                    <a:pt x="84333" y="100427"/>
                  </a:cubicBezTo>
                  <a:cubicBezTo>
                    <a:pt x="64118" y="100635"/>
                    <a:pt x="43903" y="100920"/>
                    <a:pt x="23714" y="100090"/>
                  </a:cubicBezTo>
                  <a:cubicBezTo>
                    <a:pt x="18090" y="99572"/>
                    <a:pt x="9434" y="99728"/>
                    <a:pt x="0" y="99546"/>
                  </a:cubicBezTo>
                  <a:cubicBezTo>
                    <a:pt x="2255" y="98017"/>
                    <a:pt x="3706" y="95011"/>
                    <a:pt x="3317" y="91797"/>
                  </a:cubicBezTo>
                  <a:cubicBezTo>
                    <a:pt x="4769" y="62019"/>
                    <a:pt x="23377" y="43877"/>
                    <a:pt x="52119" y="38849"/>
                  </a:cubicBezTo>
                  <a:cubicBezTo>
                    <a:pt x="69923" y="35895"/>
                    <a:pt x="88583" y="32940"/>
                    <a:pt x="102034" y="19800"/>
                  </a:cubicBezTo>
                  <a:cubicBezTo>
                    <a:pt x="106673" y="13865"/>
                    <a:pt x="110120" y="6894"/>
                    <a:pt x="113153" y="0"/>
                  </a:cubicBezTo>
                  <a:cubicBezTo>
                    <a:pt x="119062" y="363"/>
                    <a:pt x="124945" y="855"/>
                    <a:pt x="130594" y="1736"/>
                  </a:cubicBezTo>
                  <a:cubicBezTo>
                    <a:pt x="135519" y="2125"/>
                    <a:pt x="141143" y="2332"/>
                    <a:pt x="146455" y="1477"/>
                  </a:cubicBezTo>
                  <a:cubicBezTo>
                    <a:pt x="146637" y="3058"/>
                    <a:pt x="147052" y="4639"/>
                    <a:pt x="147544" y="6065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889;p37">
              <a:extLst>
                <a:ext uri="{FF2B5EF4-FFF2-40B4-BE49-F238E27FC236}">
                  <a16:creationId xmlns:a16="http://schemas.microsoft.com/office/drawing/2014/main" id="{2D1E544C-17DC-2C2E-21FE-805982A93068}"/>
                </a:ext>
              </a:extLst>
            </p:cNvPr>
            <p:cNvSpPr/>
            <p:nvPr/>
          </p:nvSpPr>
          <p:spPr>
            <a:xfrm>
              <a:off x="12090823" y="8786440"/>
              <a:ext cx="76834" cy="132486"/>
            </a:xfrm>
            <a:custGeom>
              <a:avLst/>
              <a:gdLst/>
              <a:ahLst/>
              <a:cxnLst/>
              <a:rect l="l" t="t" r="r" b="b"/>
              <a:pathLst>
                <a:path w="76834" h="132486" extrusionOk="0">
                  <a:moveTo>
                    <a:pt x="73447" y="29493"/>
                  </a:moveTo>
                  <a:cubicBezTo>
                    <a:pt x="82647" y="50952"/>
                    <a:pt x="71736" y="68628"/>
                    <a:pt x="57145" y="84203"/>
                  </a:cubicBezTo>
                  <a:cubicBezTo>
                    <a:pt x="41569" y="101671"/>
                    <a:pt x="25579" y="119295"/>
                    <a:pt x="5908" y="132279"/>
                  </a:cubicBezTo>
                  <a:cubicBezTo>
                    <a:pt x="5804" y="132331"/>
                    <a:pt x="5700" y="132409"/>
                    <a:pt x="5597" y="132486"/>
                  </a:cubicBezTo>
                  <a:cubicBezTo>
                    <a:pt x="6374" y="131165"/>
                    <a:pt x="6685" y="129506"/>
                    <a:pt x="6167" y="127640"/>
                  </a:cubicBezTo>
                  <a:cubicBezTo>
                    <a:pt x="2435" y="112712"/>
                    <a:pt x="-2230" y="98017"/>
                    <a:pt x="1191" y="82441"/>
                  </a:cubicBezTo>
                  <a:cubicBezTo>
                    <a:pt x="5156" y="66450"/>
                    <a:pt x="22209" y="57406"/>
                    <a:pt x="25423" y="40948"/>
                  </a:cubicBezTo>
                  <a:cubicBezTo>
                    <a:pt x="27160" y="39653"/>
                    <a:pt x="28844" y="38253"/>
                    <a:pt x="30425" y="36750"/>
                  </a:cubicBezTo>
                  <a:cubicBezTo>
                    <a:pt x="40662" y="26668"/>
                    <a:pt x="52532" y="14202"/>
                    <a:pt x="57741" y="0"/>
                  </a:cubicBezTo>
                  <a:cubicBezTo>
                    <a:pt x="64739" y="8786"/>
                    <a:pt x="69793" y="18867"/>
                    <a:pt x="73447" y="2949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890;p37">
              <a:extLst>
                <a:ext uri="{FF2B5EF4-FFF2-40B4-BE49-F238E27FC236}">
                  <a16:creationId xmlns:a16="http://schemas.microsoft.com/office/drawing/2014/main" id="{E8383BC0-3E05-BDFD-946C-E5A33D621589}"/>
                </a:ext>
              </a:extLst>
            </p:cNvPr>
            <p:cNvSpPr/>
            <p:nvPr/>
          </p:nvSpPr>
          <p:spPr>
            <a:xfrm>
              <a:off x="12010999" y="7819668"/>
              <a:ext cx="59803" cy="129868"/>
            </a:xfrm>
            <a:custGeom>
              <a:avLst/>
              <a:gdLst/>
              <a:ahLst/>
              <a:cxnLst/>
              <a:rect l="l" t="t" r="r" b="b"/>
              <a:pathLst>
                <a:path w="59803" h="129868" extrusionOk="0">
                  <a:moveTo>
                    <a:pt x="56576" y="23377"/>
                  </a:moveTo>
                  <a:cubicBezTo>
                    <a:pt x="67228" y="47479"/>
                    <a:pt x="49423" y="105611"/>
                    <a:pt x="33562" y="128340"/>
                  </a:cubicBezTo>
                  <a:cubicBezTo>
                    <a:pt x="22366" y="128677"/>
                    <a:pt x="11170" y="129247"/>
                    <a:pt x="0" y="129869"/>
                  </a:cubicBezTo>
                  <a:cubicBezTo>
                    <a:pt x="259" y="129247"/>
                    <a:pt x="492" y="128651"/>
                    <a:pt x="700" y="128081"/>
                  </a:cubicBezTo>
                  <a:cubicBezTo>
                    <a:pt x="3758" y="120953"/>
                    <a:pt x="6557" y="113749"/>
                    <a:pt x="9175" y="106466"/>
                  </a:cubicBezTo>
                  <a:cubicBezTo>
                    <a:pt x="23014" y="72256"/>
                    <a:pt x="27342" y="30297"/>
                    <a:pt x="3939" y="0"/>
                  </a:cubicBezTo>
                  <a:cubicBezTo>
                    <a:pt x="8345" y="207"/>
                    <a:pt x="12751" y="622"/>
                    <a:pt x="17105" y="1166"/>
                  </a:cubicBezTo>
                  <a:cubicBezTo>
                    <a:pt x="32448" y="2929"/>
                    <a:pt x="50019" y="7697"/>
                    <a:pt x="56576" y="2337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891;p37">
              <a:extLst>
                <a:ext uri="{FF2B5EF4-FFF2-40B4-BE49-F238E27FC236}">
                  <a16:creationId xmlns:a16="http://schemas.microsoft.com/office/drawing/2014/main" id="{5FC95724-9EC7-36D4-7E34-D892E215ED03}"/>
                </a:ext>
              </a:extLst>
            </p:cNvPr>
            <p:cNvSpPr/>
            <p:nvPr/>
          </p:nvSpPr>
          <p:spPr>
            <a:xfrm>
              <a:off x="11906139" y="7819539"/>
              <a:ext cx="113845" cy="130730"/>
            </a:xfrm>
            <a:custGeom>
              <a:avLst/>
              <a:gdLst/>
              <a:ahLst/>
              <a:cxnLst/>
              <a:rect l="l" t="t" r="r" b="b"/>
              <a:pathLst>
                <a:path w="113845" h="130730" extrusionOk="0">
                  <a:moveTo>
                    <a:pt x="100557" y="466"/>
                  </a:moveTo>
                  <a:cubicBezTo>
                    <a:pt x="117584" y="28975"/>
                    <a:pt x="117299" y="63366"/>
                    <a:pt x="105092" y="93663"/>
                  </a:cubicBezTo>
                  <a:cubicBezTo>
                    <a:pt x="100712" y="106025"/>
                    <a:pt x="95762" y="118206"/>
                    <a:pt x="90398" y="130206"/>
                  </a:cubicBezTo>
                  <a:cubicBezTo>
                    <a:pt x="90320" y="130361"/>
                    <a:pt x="90268" y="130543"/>
                    <a:pt x="90216" y="130724"/>
                  </a:cubicBezTo>
                  <a:cubicBezTo>
                    <a:pt x="89542" y="130724"/>
                    <a:pt x="88894" y="130724"/>
                    <a:pt x="88221" y="130724"/>
                  </a:cubicBezTo>
                  <a:cubicBezTo>
                    <a:pt x="81560" y="130750"/>
                    <a:pt x="74899" y="130698"/>
                    <a:pt x="68213" y="130594"/>
                  </a:cubicBezTo>
                  <a:cubicBezTo>
                    <a:pt x="67902" y="130232"/>
                    <a:pt x="67565" y="129869"/>
                    <a:pt x="67176" y="129532"/>
                  </a:cubicBezTo>
                  <a:cubicBezTo>
                    <a:pt x="57224" y="117118"/>
                    <a:pt x="44499" y="106803"/>
                    <a:pt x="30089" y="99987"/>
                  </a:cubicBezTo>
                  <a:cubicBezTo>
                    <a:pt x="20759" y="95451"/>
                    <a:pt x="10393" y="92134"/>
                    <a:pt x="0" y="92082"/>
                  </a:cubicBezTo>
                  <a:cubicBezTo>
                    <a:pt x="803" y="89180"/>
                    <a:pt x="1374" y="85784"/>
                    <a:pt x="2151" y="82001"/>
                  </a:cubicBezTo>
                  <a:cubicBezTo>
                    <a:pt x="5002" y="70053"/>
                    <a:pt x="7568" y="57950"/>
                    <a:pt x="13140" y="46909"/>
                  </a:cubicBezTo>
                  <a:cubicBezTo>
                    <a:pt x="24776" y="28146"/>
                    <a:pt x="42840" y="13269"/>
                    <a:pt x="63885" y="6350"/>
                  </a:cubicBezTo>
                  <a:cubicBezTo>
                    <a:pt x="75599" y="1866"/>
                    <a:pt x="87935" y="78"/>
                    <a:pt x="100350" y="0"/>
                  </a:cubicBezTo>
                  <a:cubicBezTo>
                    <a:pt x="100401" y="130"/>
                    <a:pt x="100479" y="311"/>
                    <a:pt x="100557" y="46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892;p37">
              <a:extLst>
                <a:ext uri="{FF2B5EF4-FFF2-40B4-BE49-F238E27FC236}">
                  <a16:creationId xmlns:a16="http://schemas.microsoft.com/office/drawing/2014/main" id="{6EAA4941-6DFA-C41A-1603-80789A1D8CD2}"/>
                </a:ext>
              </a:extLst>
            </p:cNvPr>
            <p:cNvSpPr/>
            <p:nvPr/>
          </p:nvSpPr>
          <p:spPr>
            <a:xfrm>
              <a:off x="11821806" y="7919448"/>
              <a:ext cx="134844" cy="30115"/>
            </a:xfrm>
            <a:custGeom>
              <a:avLst/>
              <a:gdLst/>
              <a:ahLst/>
              <a:cxnLst/>
              <a:rect l="l" t="t" r="r" b="b"/>
              <a:pathLst>
                <a:path w="134844" h="30115" extrusionOk="0">
                  <a:moveTo>
                    <a:pt x="128029" y="23455"/>
                  </a:moveTo>
                  <a:cubicBezTo>
                    <a:pt x="130387" y="25580"/>
                    <a:pt x="132668" y="27783"/>
                    <a:pt x="134845" y="30115"/>
                  </a:cubicBezTo>
                  <a:cubicBezTo>
                    <a:pt x="105844" y="28897"/>
                    <a:pt x="76921" y="25787"/>
                    <a:pt x="48568" y="19204"/>
                  </a:cubicBezTo>
                  <a:cubicBezTo>
                    <a:pt x="32344" y="15887"/>
                    <a:pt x="15006" y="14202"/>
                    <a:pt x="0" y="6142"/>
                  </a:cubicBezTo>
                  <a:cubicBezTo>
                    <a:pt x="21770" y="2073"/>
                    <a:pt x="44110" y="2721"/>
                    <a:pt x="66140" y="3317"/>
                  </a:cubicBezTo>
                  <a:cubicBezTo>
                    <a:pt x="73396" y="3862"/>
                    <a:pt x="77647" y="2644"/>
                    <a:pt x="80342" y="0"/>
                  </a:cubicBezTo>
                  <a:cubicBezTo>
                    <a:pt x="82208" y="207"/>
                    <a:pt x="84100" y="441"/>
                    <a:pt x="85914" y="881"/>
                  </a:cubicBezTo>
                  <a:cubicBezTo>
                    <a:pt x="101438" y="4250"/>
                    <a:pt x="116029" y="12958"/>
                    <a:pt x="128029" y="234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893;p37">
              <a:extLst>
                <a:ext uri="{FF2B5EF4-FFF2-40B4-BE49-F238E27FC236}">
                  <a16:creationId xmlns:a16="http://schemas.microsoft.com/office/drawing/2014/main" id="{515583C4-140D-FA72-BE76-85B38BAFB72A}"/>
                </a:ext>
              </a:extLst>
            </p:cNvPr>
            <p:cNvSpPr/>
            <p:nvPr/>
          </p:nvSpPr>
          <p:spPr>
            <a:xfrm>
              <a:off x="11985678" y="7795441"/>
              <a:ext cx="28845" cy="13238"/>
            </a:xfrm>
            <a:custGeom>
              <a:avLst/>
              <a:gdLst/>
              <a:ahLst/>
              <a:cxnLst/>
              <a:rect l="l" t="t" r="r" b="b"/>
              <a:pathLst>
                <a:path w="28845" h="13238" extrusionOk="0">
                  <a:moveTo>
                    <a:pt x="28845" y="12305"/>
                  </a:moveTo>
                  <a:cubicBezTo>
                    <a:pt x="19230" y="11683"/>
                    <a:pt x="9511" y="11450"/>
                    <a:pt x="0" y="13238"/>
                  </a:cubicBezTo>
                  <a:cubicBezTo>
                    <a:pt x="1088" y="-6355"/>
                    <a:pt x="22729" y="-2078"/>
                    <a:pt x="28845" y="123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94;p37">
              <a:extLst>
                <a:ext uri="{FF2B5EF4-FFF2-40B4-BE49-F238E27FC236}">
                  <a16:creationId xmlns:a16="http://schemas.microsoft.com/office/drawing/2014/main" id="{9754EB7B-A174-C95C-3185-F3B4BD253D26}"/>
                </a:ext>
              </a:extLst>
            </p:cNvPr>
            <p:cNvSpPr/>
            <p:nvPr/>
          </p:nvSpPr>
          <p:spPr>
            <a:xfrm>
              <a:off x="11504782" y="8763841"/>
              <a:ext cx="153049" cy="103718"/>
            </a:xfrm>
            <a:custGeom>
              <a:avLst/>
              <a:gdLst/>
              <a:ahLst/>
              <a:cxnLst/>
              <a:rect l="l" t="t" r="r" b="b"/>
              <a:pathLst>
                <a:path w="153049" h="103718" extrusionOk="0">
                  <a:moveTo>
                    <a:pt x="153050" y="3680"/>
                  </a:moveTo>
                  <a:cubicBezTo>
                    <a:pt x="150328" y="7438"/>
                    <a:pt x="148099" y="11714"/>
                    <a:pt x="145119" y="15084"/>
                  </a:cubicBezTo>
                  <a:cubicBezTo>
                    <a:pt x="129621" y="29208"/>
                    <a:pt x="107462" y="27290"/>
                    <a:pt x="88621" y="33510"/>
                  </a:cubicBezTo>
                  <a:cubicBezTo>
                    <a:pt x="68094" y="39264"/>
                    <a:pt x="51197" y="54477"/>
                    <a:pt x="45132" y="75159"/>
                  </a:cubicBezTo>
                  <a:cubicBezTo>
                    <a:pt x="43163" y="82001"/>
                    <a:pt x="37876" y="98302"/>
                    <a:pt x="43836" y="103589"/>
                  </a:cubicBezTo>
                  <a:cubicBezTo>
                    <a:pt x="43888" y="103641"/>
                    <a:pt x="43966" y="103667"/>
                    <a:pt x="44018" y="103719"/>
                  </a:cubicBezTo>
                  <a:cubicBezTo>
                    <a:pt x="25410" y="102967"/>
                    <a:pt x="5972" y="100090"/>
                    <a:pt x="1670" y="88195"/>
                  </a:cubicBezTo>
                  <a:cubicBezTo>
                    <a:pt x="-2892" y="74562"/>
                    <a:pt x="2525" y="61112"/>
                    <a:pt x="10274" y="49527"/>
                  </a:cubicBezTo>
                  <a:cubicBezTo>
                    <a:pt x="27664" y="25165"/>
                    <a:pt x="63559" y="15628"/>
                    <a:pt x="91160" y="7620"/>
                  </a:cubicBezTo>
                  <a:cubicBezTo>
                    <a:pt x="102667" y="4561"/>
                    <a:pt x="114434" y="2799"/>
                    <a:pt x="125967" y="0"/>
                  </a:cubicBezTo>
                  <a:cubicBezTo>
                    <a:pt x="134675" y="2255"/>
                    <a:pt x="143849" y="3110"/>
                    <a:pt x="153050" y="368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895;p37">
              <a:extLst>
                <a:ext uri="{FF2B5EF4-FFF2-40B4-BE49-F238E27FC236}">
                  <a16:creationId xmlns:a16="http://schemas.microsoft.com/office/drawing/2014/main" id="{D5905638-4F0A-6688-0D6D-A0207A958CF0}"/>
                </a:ext>
              </a:extLst>
            </p:cNvPr>
            <p:cNvSpPr/>
            <p:nvPr/>
          </p:nvSpPr>
          <p:spPr>
            <a:xfrm>
              <a:off x="12039086" y="8834542"/>
              <a:ext cx="64539" cy="97122"/>
            </a:xfrm>
            <a:custGeom>
              <a:avLst/>
              <a:gdLst/>
              <a:ahLst/>
              <a:cxnLst/>
              <a:rect l="l" t="t" r="r" b="b"/>
              <a:pathLst>
                <a:path w="64539" h="97122" extrusionOk="0">
                  <a:moveTo>
                    <a:pt x="64539" y="0"/>
                  </a:moveTo>
                  <a:cubicBezTo>
                    <a:pt x="60185" y="5028"/>
                    <a:pt x="55313" y="9745"/>
                    <a:pt x="50933" y="14721"/>
                  </a:cubicBezTo>
                  <a:cubicBezTo>
                    <a:pt x="33439" y="33433"/>
                    <a:pt x="39271" y="61552"/>
                    <a:pt x="45646" y="83789"/>
                  </a:cubicBezTo>
                  <a:cubicBezTo>
                    <a:pt x="46864" y="86717"/>
                    <a:pt x="49378" y="87858"/>
                    <a:pt x="51840" y="87702"/>
                  </a:cubicBezTo>
                  <a:cubicBezTo>
                    <a:pt x="10581" y="110898"/>
                    <a:pt x="-15751" y="89516"/>
                    <a:pt x="10529" y="42659"/>
                  </a:cubicBezTo>
                  <a:cubicBezTo>
                    <a:pt x="17967" y="27860"/>
                    <a:pt x="28826" y="15550"/>
                    <a:pt x="40074" y="3602"/>
                  </a:cubicBezTo>
                  <a:cubicBezTo>
                    <a:pt x="48445" y="4535"/>
                    <a:pt x="56816" y="3162"/>
                    <a:pt x="6453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896;p37">
              <a:extLst>
                <a:ext uri="{FF2B5EF4-FFF2-40B4-BE49-F238E27FC236}">
                  <a16:creationId xmlns:a16="http://schemas.microsoft.com/office/drawing/2014/main" id="{CB0EB999-5801-73E4-A343-996E2D159EB2}"/>
                </a:ext>
              </a:extLst>
            </p:cNvPr>
            <p:cNvSpPr/>
            <p:nvPr/>
          </p:nvSpPr>
          <p:spPr>
            <a:xfrm>
              <a:off x="11252966" y="7820109"/>
              <a:ext cx="123565" cy="380198"/>
            </a:xfrm>
            <a:custGeom>
              <a:avLst/>
              <a:gdLst/>
              <a:ahLst/>
              <a:cxnLst/>
              <a:rect l="l" t="t" r="r" b="b"/>
              <a:pathLst>
                <a:path w="123565" h="380198" extrusionOk="0">
                  <a:moveTo>
                    <a:pt x="86945" y="95322"/>
                  </a:moveTo>
                  <a:cubicBezTo>
                    <a:pt x="98555" y="91097"/>
                    <a:pt x="110918" y="83789"/>
                    <a:pt x="123565" y="85473"/>
                  </a:cubicBezTo>
                  <a:cubicBezTo>
                    <a:pt x="120351" y="110509"/>
                    <a:pt x="83990" y="124167"/>
                    <a:pt x="66237" y="138551"/>
                  </a:cubicBezTo>
                  <a:cubicBezTo>
                    <a:pt x="64397" y="140261"/>
                    <a:pt x="63231" y="142594"/>
                    <a:pt x="63024" y="145082"/>
                  </a:cubicBezTo>
                  <a:cubicBezTo>
                    <a:pt x="62039" y="151250"/>
                    <a:pt x="61002" y="157418"/>
                    <a:pt x="60173" y="163612"/>
                  </a:cubicBezTo>
                  <a:cubicBezTo>
                    <a:pt x="56726" y="185175"/>
                    <a:pt x="57840" y="207075"/>
                    <a:pt x="58307" y="228793"/>
                  </a:cubicBezTo>
                  <a:cubicBezTo>
                    <a:pt x="57918" y="266968"/>
                    <a:pt x="70643" y="311390"/>
                    <a:pt x="109518" y="326344"/>
                  </a:cubicBezTo>
                  <a:cubicBezTo>
                    <a:pt x="110244" y="326655"/>
                    <a:pt x="110995" y="327017"/>
                    <a:pt x="111799" y="327380"/>
                  </a:cubicBezTo>
                  <a:cubicBezTo>
                    <a:pt x="111332" y="328650"/>
                    <a:pt x="110866" y="329920"/>
                    <a:pt x="110373" y="331190"/>
                  </a:cubicBezTo>
                  <a:cubicBezTo>
                    <a:pt x="103791" y="347673"/>
                    <a:pt x="96482" y="363871"/>
                    <a:pt x="89433" y="380199"/>
                  </a:cubicBezTo>
                  <a:cubicBezTo>
                    <a:pt x="89277" y="380095"/>
                    <a:pt x="89096" y="379965"/>
                    <a:pt x="88940" y="379862"/>
                  </a:cubicBezTo>
                  <a:cubicBezTo>
                    <a:pt x="82954" y="375508"/>
                    <a:pt x="77822" y="370039"/>
                    <a:pt x="72846" y="364571"/>
                  </a:cubicBezTo>
                  <a:cubicBezTo>
                    <a:pt x="55508" y="341479"/>
                    <a:pt x="40372" y="315770"/>
                    <a:pt x="30965" y="288350"/>
                  </a:cubicBezTo>
                  <a:cubicBezTo>
                    <a:pt x="11268" y="234521"/>
                    <a:pt x="6992" y="176623"/>
                    <a:pt x="2586" y="119969"/>
                  </a:cubicBezTo>
                  <a:cubicBezTo>
                    <a:pt x="1394" y="101049"/>
                    <a:pt x="357" y="81819"/>
                    <a:pt x="72" y="62770"/>
                  </a:cubicBezTo>
                  <a:cubicBezTo>
                    <a:pt x="-6" y="52792"/>
                    <a:pt x="-136" y="42789"/>
                    <a:pt x="409" y="32811"/>
                  </a:cubicBezTo>
                  <a:cubicBezTo>
                    <a:pt x="1679" y="23740"/>
                    <a:pt x="1057" y="13399"/>
                    <a:pt x="6447" y="5624"/>
                  </a:cubicBezTo>
                  <a:cubicBezTo>
                    <a:pt x="8417" y="7542"/>
                    <a:pt x="9013" y="10419"/>
                    <a:pt x="9661" y="13010"/>
                  </a:cubicBezTo>
                  <a:cubicBezTo>
                    <a:pt x="11734" y="23403"/>
                    <a:pt x="12797" y="33977"/>
                    <a:pt x="12667" y="44577"/>
                  </a:cubicBezTo>
                  <a:cubicBezTo>
                    <a:pt x="13756" y="50253"/>
                    <a:pt x="9791" y="62744"/>
                    <a:pt x="18136" y="63341"/>
                  </a:cubicBezTo>
                  <a:cubicBezTo>
                    <a:pt x="27051" y="63341"/>
                    <a:pt x="23060" y="43696"/>
                    <a:pt x="23941" y="37424"/>
                  </a:cubicBezTo>
                  <a:cubicBezTo>
                    <a:pt x="25781" y="24828"/>
                    <a:pt x="24900" y="8889"/>
                    <a:pt x="35552" y="0"/>
                  </a:cubicBezTo>
                  <a:cubicBezTo>
                    <a:pt x="40009" y="5961"/>
                    <a:pt x="39647" y="14125"/>
                    <a:pt x="40476" y="21226"/>
                  </a:cubicBezTo>
                  <a:cubicBezTo>
                    <a:pt x="42005" y="36232"/>
                    <a:pt x="40269" y="51626"/>
                    <a:pt x="42368" y="66451"/>
                  </a:cubicBezTo>
                  <a:cubicBezTo>
                    <a:pt x="44700" y="72567"/>
                    <a:pt x="54212" y="71193"/>
                    <a:pt x="54938" y="64792"/>
                  </a:cubicBezTo>
                  <a:cubicBezTo>
                    <a:pt x="57400" y="46728"/>
                    <a:pt x="56104" y="15161"/>
                    <a:pt x="74064" y="4898"/>
                  </a:cubicBezTo>
                  <a:cubicBezTo>
                    <a:pt x="77070" y="24543"/>
                    <a:pt x="72613" y="44655"/>
                    <a:pt x="71421" y="64351"/>
                  </a:cubicBezTo>
                  <a:cubicBezTo>
                    <a:pt x="71446" y="74148"/>
                    <a:pt x="65771" y="90812"/>
                    <a:pt x="75982" y="96825"/>
                  </a:cubicBezTo>
                  <a:cubicBezTo>
                    <a:pt x="79610" y="98691"/>
                    <a:pt x="83472" y="96566"/>
                    <a:pt x="86945" y="953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897;p37">
              <a:extLst>
                <a:ext uri="{FF2B5EF4-FFF2-40B4-BE49-F238E27FC236}">
                  <a16:creationId xmlns:a16="http://schemas.microsoft.com/office/drawing/2014/main" id="{EAC789F3-E5D0-6ED3-7EE3-D96DFF108130}"/>
                </a:ext>
              </a:extLst>
            </p:cNvPr>
            <p:cNvSpPr/>
            <p:nvPr/>
          </p:nvSpPr>
          <p:spPr>
            <a:xfrm>
              <a:off x="12374377" y="8225162"/>
              <a:ext cx="121492" cy="442839"/>
            </a:xfrm>
            <a:custGeom>
              <a:avLst/>
              <a:gdLst/>
              <a:ahLst/>
              <a:cxnLst/>
              <a:rect l="l" t="t" r="r" b="b"/>
              <a:pathLst>
                <a:path w="121492" h="442839" extrusionOk="0">
                  <a:moveTo>
                    <a:pt x="121394" y="184113"/>
                  </a:moveTo>
                  <a:cubicBezTo>
                    <a:pt x="122301" y="211636"/>
                    <a:pt x="116677" y="238745"/>
                    <a:pt x="114578" y="266087"/>
                  </a:cubicBezTo>
                  <a:cubicBezTo>
                    <a:pt x="110224" y="301256"/>
                    <a:pt x="107399" y="336684"/>
                    <a:pt x="101620" y="371646"/>
                  </a:cubicBezTo>
                  <a:cubicBezTo>
                    <a:pt x="95762" y="393468"/>
                    <a:pt x="90709" y="429751"/>
                    <a:pt x="70934" y="442839"/>
                  </a:cubicBezTo>
                  <a:cubicBezTo>
                    <a:pt x="71945" y="433069"/>
                    <a:pt x="74848" y="423635"/>
                    <a:pt x="77932" y="414331"/>
                  </a:cubicBezTo>
                  <a:cubicBezTo>
                    <a:pt x="79849" y="409795"/>
                    <a:pt x="81379" y="402591"/>
                    <a:pt x="75184" y="400828"/>
                  </a:cubicBezTo>
                  <a:cubicBezTo>
                    <a:pt x="68964" y="399170"/>
                    <a:pt x="66762" y="406426"/>
                    <a:pt x="64014" y="410469"/>
                  </a:cubicBezTo>
                  <a:cubicBezTo>
                    <a:pt x="57172" y="420706"/>
                    <a:pt x="52378" y="432836"/>
                    <a:pt x="43022" y="441077"/>
                  </a:cubicBezTo>
                  <a:cubicBezTo>
                    <a:pt x="46261" y="424672"/>
                    <a:pt x="52844" y="409174"/>
                    <a:pt x="57691" y="393261"/>
                  </a:cubicBezTo>
                  <a:cubicBezTo>
                    <a:pt x="58624" y="386367"/>
                    <a:pt x="49086" y="383024"/>
                    <a:pt x="45665" y="389114"/>
                  </a:cubicBezTo>
                  <a:cubicBezTo>
                    <a:pt x="40404" y="400725"/>
                    <a:pt x="34236" y="411947"/>
                    <a:pt x="27057" y="422495"/>
                  </a:cubicBezTo>
                  <a:cubicBezTo>
                    <a:pt x="22237" y="428818"/>
                    <a:pt x="18142" y="436930"/>
                    <a:pt x="10678" y="440403"/>
                  </a:cubicBezTo>
                  <a:cubicBezTo>
                    <a:pt x="16250" y="417311"/>
                    <a:pt x="29882" y="397304"/>
                    <a:pt x="37994" y="375119"/>
                  </a:cubicBezTo>
                  <a:cubicBezTo>
                    <a:pt x="40326" y="367499"/>
                    <a:pt x="47376" y="354126"/>
                    <a:pt x="36828" y="349928"/>
                  </a:cubicBezTo>
                  <a:cubicBezTo>
                    <a:pt x="34521" y="349306"/>
                    <a:pt x="32137" y="349798"/>
                    <a:pt x="30063" y="350913"/>
                  </a:cubicBezTo>
                  <a:cubicBezTo>
                    <a:pt x="20578" y="354619"/>
                    <a:pt x="10393" y="359880"/>
                    <a:pt x="0" y="358584"/>
                  </a:cubicBezTo>
                  <a:cubicBezTo>
                    <a:pt x="8915" y="344796"/>
                    <a:pt x="22418" y="334896"/>
                    <a:pt x="35739" y="325592"/>
                  </a:cubicBezTo>
                  <a:cubicBezTo>
                    <a:pt x="44836" y="319683"/>
                    <a:pt x="57095" y="314215"/>
                    <a:pt x="59427" y="302215"/>
                  </a:cubicBezTo>
                  <a:cubicBezTo>
                    <a:pt x="72748" y="262381"/>
                    <a:pt x="75781" y="219800"/>
                    <a:pt x="74303" y="178022"/>
                  </a:cubicBezTo>
                  <a:cubicBezTo>
                    <a:pt x="74329" y="147803"/>
                    <a:pt x="68161" y="117714"/>
                    <a:pt x="56421" y="89879"/>
                  </a:cubicBezTo>
                  <a:cubicBezTo>
                    <a:pt x="51004" y="76092"/>
                    <a:pt x="44629" y="62667"/>
                    <a:pt x="39005" y="48983"/>
                  </a:cubicBezTo>
                  <a:cubicBezTo>
                    <a:pt x="44033" y="32759"/>
                    <a:pt x="48413" y="16379"/>
                    <a:pt x="52844" y="0"/>
                  </a:cubicBezTo>
                  <a:cubicBezTo>
                    <a:pt x="56239" y="4691"/>
                    <a:pt x="61112" y="9304"/>
                    <a:pt x="63185" y="12492"/>
                  </a:cubicBezTo>
                  <a:cubicBezTo>
                    <a:pt x="75495" y="25917"/>
                    <a:pt x="84463" y="41830"/>
                    <a:pt x="92290" y="58183"/>
                  </a:cubicBezTo>
                  <a:cubicBezTo>
                    <a:pt x="113334" y="96669"/>
                    <a:pt x="120383" y="140572"/>
                    <a:pt x="121394" y="18411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898;p37">
              <a:extLst>
                <a:ext uri="{FF2B5EF4-FFF2-40B4-BE49-F238E27FC236}">
                  <a16:creationId xmlns:a16="http://schemas.microsoft.com/office/drawing/2014/main" id="{C2406F83-8828-EF7F-32C0-BA8146098CB4}"/>
                </a:ext>
              </a:extLst>
            </p:cNvPr>
            <p:cNvSpPr/>
            <p:nvPr/>
          </p:nvSpPr>
          <p:spPr>
            <a:xfrm>
              <a:off x="11973393" y="8514470"/>
              <a:ext cx="100271" cy="187663"/>
            </a:xfrm>
            <a:custGeom>
              <a:avLst/>
              <a:gdLst/>
              <a:ahLst/>
              <a:cxnLst/>
              <a:rect l="l" t="t" r="r" b="b"/>
              <a:pathLst>
                <a:path w="100271" h="187663" extrusionOk="0">
                  <a:moveTo>
                    <a:pt x="68446" y="23351"/>
                  </a:moveTo>
                  <a:cubicBezTo>
                    <a:pt x="75210" y="69586"/>
                    <a:pt x="86303" y="114837"/>
                    <a:pt x="100272" y="159362"/>
                  </a:cubicBezTo>
                  <a:cubicBezTo>
                    <a:pt x="84851" y="165349"/>
                    <a:pt x="70908" y="176649"/>
                    <a:pt x="59142" y="187663"/>
                  </a:cubicBezTo>
                  <a:cubicBezTo>
                    <a:pt x="52663" y="170377"/>
                    <a:pt x="47194" y="152624"/>
                    <a:pt x="41830" y="134923"/>
                  </a:cubicBezTo>
                  <a:cubicBezTo>
                    <a:pt x="28146" y="93015"/>
                    <a:pt x="18219" y="49838"/>
                    <a:pt x="3058" y="8397"/>
                  </a:cubicBezTo>
                  <a:cubicBezTo>
                    <a:pt x="2099" y="6168"/>
                    <a:pt x="1218" y="3758"/>
                    <a:pt x="0" y="1581"/>
                  </a:cubicBezTo>
                  <a:cubicBezTo>
                    <a:pt x="21770" y="959"/>
                    <a:pt x="43566" y="415"/>
                    <a:pt x="65336" y="0"/>
                  </a:cubicBezTo>
                  <a:cubicBezTo>
                    <a:pt x="65051" y="7801"/>
                    <a:pt x="67358" y="15706"/>
                    <a:pt x="68446" y="233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899;p37">
              <a:extLst>
                <a:ext uri="{FF2B5EF4-FFF2-40B4-BE49-F238E27FC236}">
                  <a16:creationId xmlns:a16="http://schemas.microsoft.com/office/drawing/2014/main" id="{B16EBE23-B476-0044-825C-A8EA853DE9FA}"/>
                </a:ext>
              </a:extLst>
            </p:cNvPr>
            <p:cNvSpPr/>
            <p:nvPr/>
          </p:nvSpPr>
          <p:spPr>
            <a:xfrm>
              <a:off x="11632940" y="8526107"/>
              <a:ext cx="62211" cy="108046"/>
            </a:xfrm>
            <a:custGeom>
              <a:avLst/>
              <a:gdLst/>
              <a:ahLst/>
              <a:cxnLst/>
              <a:rect l="l" t="t" r="r" b="b"/>
              <a:pathLst>
                <a:path w="62211" h="108046" extrusionOk="0">
                  <a:moveTo>
                    <a:pt x="45598" y="94700"/>
                  </a:moveTo>
                  <a:cubicBezTo>
                    <a:pt x="46039" y="97551"/>
                    <a:pt x="45832" y="100946"/>
                    <a:pt x="47465" y="103408"/>
                  </a:cubicBezTo>
                  <a:cubicBezTo>
                    <a:pt x="35387" y="103874"/>
                    <a:pt x="21651" y="106466"/>
                    <a:pt x="14369" y="108047"/>
                  </a:cubicBezTo>
                  <a:cubicBezTo>
                    <a:pt x="14369" y="107295"/>
                    <a:pt x="14213" y="106544"/>
                    <a:pt x="13902" y="105818"/>
                  </a:cubicBezTo>
                  <a:cubicBezTo>
                    <a:pt x="9600" y="95866"/>
                    <a:pt x="5013" y="85966"/>
                    <a:pt x="2136" y="75495"/>
                  </a:cubicBezTo>
                  <a:cubicBezTo>
                    <a:pt x="-4213" y="49605"/>
                    <a:pt x="4028" y="20993"/>
                    <a:pt x="21081" y="622"/>
                  </a:cubicBezTo>
                  <a:cubicBezTo>
                    <a:pt x="34791" y="467"/>
                    <a:pt x="48501" y="259"/>
                    <a:pt x="62211" y="0"/>
                  </a:cubicBezTo>
                  <a:cubicBezTo>
                    <a:pt x="45106" y="15887"/>
                    <a:pt x="44432" y="43903"/>
                    <a:pt x="43732" y="66036"/>
                  </a:cubicBezTo>
                  <a:cubicBezTo>
                    <a:pt x="43681" y="75625"/>
                    <a:pt x="44665" y="85188"/>
                    <a:pt x="45598" y="9470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00;p37">
              <a:extLst>
                <a:ext uri="{FF2B5EF4-FFF2-40B4-BE49-F238E27FC236}">
                  <a16:creationId xmlns:a16="http://schemas.microsoft.com/office/drawing/2014/main" id="{9F7BC9FE-88ED-5438-9548-88ADF7DAAD98}"/>
                </a:ext>
              </a:extLst>
            </p:cNvPr>
            <p:cNvSpPr/>
            <p:nvPr/>
          </p:nvSpPr>
          <p:spPr>
            <a:xfrm>
              <a:off x="11797211" y="8047252"/>
              <a:ext cx="95654" cy="210369"/>
            </a:xfrm>
            <a:custGeom>
              <a:avLst/>
              <a:gdLst/>
              <a:ahLst/>
              <a:cxnLst/>
              <a:rect l="l" t="t" r="r" b="b"/>
              <a:pathLst>
                <a:path w="95654" h="210369" extrusionOk="0">
                  <a:moveTo>
                    <a:pt x="68913" y="7895"/>
                  </a:moveTo>
                  <a:cubicBezTo>
                    <a:pt x="99002" y="37104"/>
                    <a:pt x="99261" y="84557"/>
                    <a:pt x="91071" y="123044"/>
                  </a:cubicBezTo>
                  <a:cubicBezTo>
                    <a:pt x="83478" y="158938"/>
                    <a:pt x="69405" y="207999"/>
                    <a:pt x="25580" y="210227"/>
                  </a:cubicBezTo>
                  <a:cubicBezTo>
                    <a:pt x="15654" y="211005"/>
                    <a:pt x="7205" y="208543"/>
                    <a:pt x="0" y="203800"/>
                  </a:cubicBezTo>
                  <a:cubicBezTo>
                    <a:pt x="3343" y="201519"/>
                    <a:pt x="6375" y="198228"/>
                    <a:pt x="8190" y="195740"/>
                  </a:cubicBezTo>
                  <a:cubicBezTo>
                    <a:pt x="16302" y="185010"/>
                    <a:pt x="20707" y="172130"/>
                    <a:pt x="24776" y="159482"/>
                  </a:cubicBezTo>
                  <a:cubicBezTo>
                    <a:pt x="30841" y="141263"/>
                    <a:pt x="33303" y="122422"/>
                    <a:pt x="12570" y="113325"/>
                  </a:cubicBezTo>
                  <a:cubicBezTo>
                    <a:pt x="23195" y="112133"/>
                    <a:pt x="40612" y="110111"/>
                    <a:pt x="39290" y="95805"/>
                  </a:cubicBezTo>
                  <a:cubicBezTo>
                    <a:pt x="38072" y="66079"/>
                    <a:pt x="41104" y="32231"/>
                    <a:pt x="20837" y="7895"/>
                  </a:cubicBezTo>
                  <a:cubicBezTo>
                    <a:pt x="20319" y="7481"/>
                    <a:pt x="19697" y="6937"/>
                    <a:pt x="18997" y="6392"/>
                  </a:cubicBezTo>
                  <a:cubicBezTo>
                    <a:pt x="26513" y="1675"/>
                    <a:pt x="35273" y="-735"/>
                    <a:pt x="44499" y="198"/>
                  </a:cubicBezTo>
                  <a:cubicBezTo>
                    <a:pt x="46572" y="1935"/>
                    <a:pt x="49501" y="1572"/>
                    <a:pt x="52041" y="1831"/>
                  </a:cubicBezTo>
                  <a:cubicBezTo>
                    <a:pt x="58261" y="1935"/>
                    <a:pt x="64403" y="3541"/>
                    <a:pt x="68913" y="78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01;p37">
              <a:extLst>
                <a:ext uri="{FF2B5EF4-FFF2-40B4-BE49-F238E27FC236}">
                  <a16:creationId xmlns:a16="http://schemas.microsoft.com/office/drawing/2014/main" id="{1E55BBAF-A327-3F9B-0412-E8F9A6034DEE}"/>
                </a:ext>
              </a:extLst>
            </p:cNvPr>
            <p:cNvSpPr/>
            <p:nvPr/>
          </p:nvSpPr>
          <p:spPr>
            <a:xfrm>
              <a:off x="11986326" y="8037393"/>
              <a:ext cx="90373" cy="201970"/>
            </a:xfrm>
            <a:custGeom>
              <a:avLst/>
              <a:gdLst/>
              <a:ahLst/>
              <a:cxnLst/>
              <a:rect l="l" t="t" r="r" b="b"/>
              <a:pathLst>
                <a:path w="90373" h="201970" extrusionOk="0">
                  <a:moveTo>
                    <a:pt x="78787" y="16511"/>
                  </a:moveTo>
                  <a:cubicBezTo>
                    <a:pt x="87987" y="32346"/>
                    <a:pt x="90683" y="51162"/>
                    <a:pt x="90346" y="69459"/>
                  </a:cubicBezTo>
                  <a:cubicBezTo>
                    <a:pt x="88117" y="112947"/>
                    <a:pt x="81560" y="195726"/>
                    <a:pt x="26487" y="201920"/>
                  </a:cubicBezTo>
                  <a:cubicBezTo>
                    <a:pt x="16483" y="202438"/>
                    <a:pt x="7645" y="198991"/>
                    <a:pt x="0" y="193419"/>
                  </a:cubicBezTo>
                  <a:cubicBezTo>
                    <a:pt x="12621" y="185722"/>
                    <a:pt x="26565" y="153041"/>
                    <a:pt x="26953" y="144799"/>
                  </a:cubicBezTo>
                  <a:cubicBezTo>
                    <a:pt x="29364" y="126035"/>
                    <a:pt x="22211" y="124636"/>
                    <a:pt x="8216" y="116317"/>
                  </a:cubicBezTo>
                  <a:cubicBezTo>
                    <a:pt x="21874" y="111211"/>
                    <a:pt x="36983" y="113051"/>
                    <a:pt x="37916" y="94572"/>
                  </a:cubicBezTo>
                  <a:cubicBezTo>
                    <a:pt x="41441" y="64198"/>
                    <a:pt x="51859" y="25971"/>
                    <a:pt x="32111" y="2"/>
                  </a:cubicBezTo>
                  <a:cubicBezTo>
                    <a:pt x="38175" y="-50"/>
                    <a:pt x="44499" y="780"/>
                    <a:pt x="51056" y="2672"/>
                  </a:cubicBezTo>
                  <a:cubicBezTo>
                    <a:pt x="61475" y="3838"/>
                    <a:pt x="73007" y="6948"/>
                    <a:pt x="78787" y="165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02;p37">
              <a:extLst>
                <a:ext uri="{FF2B5EF4-FFF2-40B4-BE49-F238E27FC236}">
                  <a16:creationId xmlns:a16="http://schemas.microsoft.com/office/drawing/2014/main" id="{15DA39EA-BC89-D95A-7D7A-758057B9254F}"/>
                </a:ext>
              </a:extLst>
            </p:cNvPr>
            <p:cNvSpPr/>
            <p:nvPr/>
          </p:nvSpPr>
          <p:spPr>
            <a:xfrm>
              <a:off x="11617062" y="8640408"/>
              <a:ext cx="91613" cy="116643"/>
            </a:xfrm>
            <a:custGeom>
              <a:avLst/>
              <a:gdLst/>
              <a:ahLst/>
              <a:cxnLst/>
              <a:rect l="l" t="t" r="r" b="b"/>
              <a:pathLst>
                <a:path w="91613" h="116643" extrusionOk="0">
                  <a:moveTo>
                    <a:pt x="90762" y="103374"/>
                  </a:moveTo>
                  <a:cubicBezTo>
                    <a:pt x="92473" y="106821"/>
                    <a:pt x="91540" y="112004"/>
                    <a:pt x="88559" y="114466"/>
                  </a:cubicBezTo>
                  <a:cubicBezTo>
                    <a:pt x="86019" y="115788"/>
                    <a:pt x="83246" y="116384"/>
                    <a:pt x="80395" y="116591"/>
                  </a:cubicBezTo>
                  <a:cubicBezTo>
                    <a:pt x="71402" y="116928"/>
                    <a:pt x="62461" y="115580"/>
                    <a:pt x="53520" y="114621"/>
                  </a:cubicBezTo>
                  <a:cubicBezTo>
                    <a:pt x="36285" y="112470"/>
                    <a:pt x="15707" y="114751"/>
                    <a:pt x="1505" y="103192"/>
                  </a:cubicBezTo>
                  <a:cubicBezTo>
                    <a:pt x="-2771" y="97957"/>
                    <a:pt x="3034" y="91270"/>
                    <a:pt x="6895" y="87564"/>
                  </a:cubicBezTo>
                  <a:cubicBezTo>
                    <a:pt x="10031" y="84688"/>
                    <a:pt x="15033" y="83495"/>
                    <a:pt x="16796" y="79401"/>
                  </a:cubicBezTo>
                  <a:cubicBezTo>
                    <a:pt x="18040" y="76472"/>
                    <a:pt x="17055" y="72792"/>
                    <a:pt x="14463" y="70926"/>
                  </a:cubicBezTo>
                  <a:cubicBezTo>
                    <a:pt x="-6944" y="60067"/>
                    <a:pt x="21435" y="51903"/>
                    <a:pt x="22497" y="39437"/>
                  </a:cubicBezTo>
                  <a:cubicBezTo>
                    <a:pt x="22471" y="29848"/>
                    <a:pt x="9591" y="30003"/>
                    <a:pt x="5340" y="22565"/>
                  </a:cubicBezTo>
                  <a:cubicBezTo>
                    <a:pt x="-1864" y="8155"/>
                    <a:pt x="64172" y="-889"/>
                    <a:pt x="73735" y="69"/>
                  </a:cubicBezTo>
                  <a:cubicBezTo>
                    <a:pt x="74616" y="2998"/>
                    <a:pt x="76845" y="5123"/>
                    <a:pt x="78970" y="7223"/>
                  </a:cubicBezTo>
                  <a:cubicBezTo>
                    <a:pt x="84050" y="13339"/>
                    <a:pt x="83998" y="19481"/>
                    <a:pt x="79203" y="25753"/>
                  </a:cubicBezTo>
                  <a:cubicBezTo>
                    <a:pt x="76301" y="29718"/>
                    <a:pt x="72128" y="33917"/>
                    <a:pt x="73735" y="39256"/>
                  </a:cubicBezTo>
                  <a:cubicBezTo>
                    <a:pt x="75549" y="46201"/>
                    <a:pt x="85086" y="45657"/>
                    <a:pt x="88067" y="51773"/>
                  </a:cubicBezTo>
                  <a:cubicBezTo>
                    <a:pt x="91876" y="65302"/>
                    <a:pt x="68525" y="72688"/>
                    <a:pt x="74227" y="86476"/>
                  </a:cubicBezTo>
                  <a:cubicBezTo>
                    <a:pt x="78659" y="93059"/>
                    <a:pt x="87289" y="95884"/>
                    <a:pt x="90762" y="103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03;p37">
              <a:extLst>
                <a:ext uri="{FF2B5EF4-FFF2-40B4-BE49-F238E27FC236}">
                  <a16:creationId xmlns:a16="http://schemas.microsoft.com/office/drawing/2014/main" id="{BF736988-8AC6-4013-8F5E-2DA6884B1CE9}"/>
                </a:ext>
              </a:extLst>
            </p:cNvPr>
            <p:cNvSpPr/>
            <p:nvPr/>
          </p:nvSpPr>
          <p:spPr>
            <a:xfrm>
              <a:off x="12017626" y="8682214"/>
              <a:ext cx="121508" cy="142976"/>
            </a:xfrm>
            <a:custGeom>
              <a:avLst/>
              <a:gdLst/>
              <a:ahLst/>
              <a:cxnLst/>
              <a:rect l="l" t="t" r="r" b="b"/>
              <a:pathLst>
                <a:path w="121508" h="142976" extrusionOk="0">
                  <a:moveTo>
                    <a:pt x="105877" y="74345"/>
                  </a:moveTo>
                  <a:cubicBezTo>
                    <a:pt x="111423" y="74578"/>
                    <a:pt x="123526" y="70898"/>
                    <a:pt x="121220" y="80668"/>
                  </a:cubicBezTo>
                  <a:cubicBezTo>
                    <a:pt x="120131" y="86266"/>
                    <a:pt x="113626" y="91813"/>
                    <a:pt x="119431" y="96529"/>
                  </a:cubicBezTo>
                  <a:cubicBezTo>
                    <a:pt x="117125" y="106741"/>
                    <a:pt x="109531" y="114697"/>
                    <a:pt x="103078" y="122576"/>
                  </a:cubicBezTo>
                  <a:cubicBezTo>
                    <a:pt x="93929" y="133487"/>
                    <a:pt x="79960" y="144553"/>
                    <a:pt x="64566" y="142791"/>
                  </a:cubicBezTo>
                  <a:cubicBezTo>
                    <a:pt x="46268" y="140769"/>
                    <a:pt x="44610" y="137996"/>
                    <a:pt x="51322" y="121150"/>
                  </a:cubicBezTo>
                  <a:cubicBezTo>
                    <a:pt x="52307" y="116848"/>
                    <a:pt x="48860" y="112365"/>
                    <a:pt x="44402" y="112390"/>
                  </a:cubicBezTo>
                  <a:cubicBezTo>
                    <a:pt x="35358" y="114282"/>
                    <a:pt x="15142" y="109151"/>
                    <a:pt x="20844" y="96607"/>
                  </a:cubicBezTo>
                  <a:cubicBezTo>
                    <a:pt x="22840" y="90413"/>
                    <a:pt x="29423" y="85126"/>
                    <a:pt x="27479" y="78103"/>
                  </a:cubicBezTo>
                  <a:cubicBezTo>
                    <a:pt x="25846" y="72349"/>
                    <a:pt x="19548" y="72712"/>
                    <a:pt x="14754" y="72012"/>
                  </a:cubicBezTo>
                  <a:cubicBezTo>
                    <a:pt x="-848" y="68125"/>
                    <a:pt x="-3103" y="54674"/>
                    <a:pt x="3454" y="41612"/>
                  </a:cubicBezTo>
                  <a:cubicBezTo>
                    <a:pt x="3558" y="41379"/>
                    <a:pt x="3687" y="41145"/>
                    <a:pt x="3791" y="40860"/>
                  </a:cubicBezTo>
                  <a:cubicBezTo>
                    <a:pt x="16723" y="33500"/>
                    <a:pt x="26986" y="21863"/>
                    <a:pt x="39608" y="13881"/>
                  </a:cubicBezTo>
                  <a:cubicBezTo>
                    <a:pt x="52048" y="6313"/>
                    <a:pt x="66406" y="-1332"/>
                    <a:pt x="81386" y="197"/>
                  </a:cubicBezTo>
                  <a:cubicBezTo>
                    <a:pt x="94396" y="4007"/>
                    <a:pt x="86958" y="18598"/>
                    <a:pt x="81645" y="26036"/>
                  </a:cubicBezTo>
                  <a:cubicBezTo>
                    <a:pt x="79701" y="29250"/>
                    <a:pt x="76073" y="31453"/>
                    <a:pt x="75528" y="35392"/>
                  </a:cubicBezTo>
                  <a:cubicBezTo>
                    <a:pt x="74803" y="43037"/>
                    <a:pt x="82915" y="44359"/>
                    <a:pt x="88668" y="42623"/>
                  </a:cubicBezTo>
                  <a:cubicBezTo>
                    <a:pt x="93748" y="41767"/>
                    <a:pt x="99165" y="42156"/>
                    <a:pt x="103881" y="44333"/>
                  </a:cubicBezTo>
                  <a:cubicBezTo>
                    <a:pt x="111579" y="49387"/>
                    <a:pt x="101627" y="59572"/>
                    <a:pt x="99501" y="65274"/>
                  </a:cubicBezTo>
                  <a:cubicBezTo>
                    <a:pt x="98154" y="69421"/>
                    <a:pt x="101549" y="74060"/>
                    <a:pt x="105877" y="74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04;p37">
              <a:extLst>
                <a:ext uri="{FF2B5EF4-FFF2-40B4-BE49-F238E27FC236}">
                  <a16:creationId xmlns:a16="http://schemas.microsoft.com/office/drawing/2014/main" id="{08E0F690-C038-8AAA-48A4-8C246FE3BA78}"/>
                </a:ext>
              </a:extLst>
            </p:cNvPr>
            <p:cNvSpPr/>
            <p:nvPr/>
          </p:nvSpPr>
          <p:spPr>
            <a:xfrm>
              <a:off x="12045597" y="8853435"/>
              <a:ext cx="132683" cy="107230"/>
            </a:xfrm>
            <a:custGeom>
              <a:avLst/>
              <a:gdLst/>
              <a:ahLst/>
              <a:cxnLst/>
              <a:rect l="l" t="t" r="r" b="b"/>
              <a:pathLst>
                <a:path w="132683" h="107230" extrusionOk="0">
                  <a:moveTo>
                    <a:pt x="130620" y="0"/>
                  </a:moveTo>
                  <a:cubicBezTo>
                    <a:pt x="141428" y="42322"/>
                    <a:pt x="108021" y="72956"/>
                    <a:pt x="71349" y="94622"/>
                  </a:cubicBezTo>
                  <a:cubicBezTo>
                    <a:pt x="55488" y="104963"/>
                    <a:pt x="33718" y="112427"/>
                    <a:pt x="15887" y="102708"/>
                  </a:cubicBezTo>
                  <a:cubicBezTo>
                    <a:pt x="9797" y="98924"/>
                    <a:pt x="6065" y="92186"/>
                    <a:pt x="26" y="88428"/>
                  </a:cubicBezTo>
                  <a:cubicBezTo>
                    <a:pt x="26" y="88376"/>
                    <a:pt x="0" y="88298"/>
                    <a:pt x="0" y="88221"/>
                  </a:cubicBezTo>
                  <a:cubicBezTo>
                    <a:pt x="1296" y="88713"/>
                    <a:pt x="2643" y="89102"/>
                    <a:pt x="4043" y="89387"/>
                  </a:cubicBezTo>
                  <a:cubicBezTo>
                    <a:pt x="40404" y="97913"/>
                    <a:pt x="74511" y="66217"/>
                    <a:pt x="97680" y="41881"/>
                  </a:cubicBezTo>
                  <a:cubicBezTo>
                    <a:pt x="109265" y="28716"/>
                    <a:pt x="123260" y="16120"/>
                    <a:pt x="130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05;p37">
              <a:extLst>
                <a:ext uri="{FF2B5EF4-FFF2-40B4-BE49-F238E27FC236}">
                  <a16:creationId xmlns:a16="http://schemas.microsoft.com/office/drawing/2014/main" id="{F8660EBC-3FB9-B56A-BCE8-601C06193331}"/>
                </a:ext>
              </a:extLst>
            </p:cNvPr>
            <p:cNvSpPr/>
            <p:nvPr/>
          </p:nvSpPr>
          <p:spPr>
            <a:xfrm>
              <a:off x="11506477" y="8868752"/>
              <a:ext cx="201865" cy="40718"/>
            </a:xfrm>
            <a:custGeom>
              <a:avLst/>
              <a:gdLst/>
              <a:ahLst/>
              <a:cxnLst/>
              <a:rect l="l" t="t" r="r" b="b"/>
              <a:pathLst>
                <a:path w="201865" h="40718" extrusionOk="0">
                  <a:moveTo>
                    <a:pt x="201865" y="0"/>
                  </a:moveTo>
                  <a:cubicBezTo>
                    <a:pt x="200855" y="18815"/>
                    <a:pt x="201840" y="38149"/>
                    <a:pt x="177115" y="37735"/>
                  </a:cubicBezTo>
                  <a:cubicBezTo>
                    <a:pt x="163561" y="38253"/>
                    <a:pt x="150136" y="40871"/>
                    <a:pt x="136555" y="40689"/>
                  </a:cubicBezTo>
                  <a:cubicBezTo>
                    <a:pt x="110198" y="40897"/>
                    <a:pt x="83763" y="40015"/>
                    <a:pt x="57561" y="37476"/>
                  </a:cubicBezTo>
                  <a:cubicBezTo>
                    <a:pt x="41337" y="36024"/>
                    <a:pt x="22884" y="38357"/>
                    <a:pt x="8682" y="29079"/>
                  </a:cubicBezTo>
                  <a:cubicBezTo>
                    <a:pt x="2229" y="21926"/>
                    <a:pt x="3551" y="10989"/>
                    <a:pt x="0" y="2436"/>
                  </a:cubicBezTo>
                  <a:cubicBezTo>
                    <a:pt x="22755" y="16276"/>
                    <a:pt x="68757" y="11118"/>
                    <a:pt x="91279" y="13295"/>
                  </a:cubicBezTo>
                  <a:cubicBezTo>
                    <a:pt x="112297" y="13503"/>
                    <a:pt x="133342" y="13166"/>
                    <a:pt x="154360" y="12544"/>
                  </a:cubicBezTo>
                  <a:cubicBezTo>
                    <a:pt x="175068" y="12751"/>
                    <a:pt x="191162" y="9226"/>
                    <a:pt x="2018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" name="Google Shape;1906;p37">
              <a:extLst>
                <a:ext uri="{FF2B5EF4-FFF2-40B4-BE49-F238E27FC236}">
                  <a16:creationId xmlns:a16="http://schemas.microsoft.com/office/drawing/2014/main" id="{B822BEAA-311A-840C-C4B3-C52EA004110F}"/>
                </a:ext>
              </a:extLst>
            </p:cNvPr>
            <p:cNvGrpSpPr/>
            <p:nvPr/>
          </p:nvGrpSpPr>
          <p:grpSpPr>
            <a:xfrm>
              <a:off x="11229990" y="7782234"/>
              <a:ext cx="1295896" cy="1191179"/>
              <a:chOff x="11229990" y="7782234"/>
              <a:chExt cx="1295896" cy="1191179"/>
            </a:xfrm>
          </p:grpSpPr>
          <p:sp>
            <p:nvSpPr>
              <p:cNvPr id="53" name="Google Shape;1907;p37">
                <a:extLst>
                  <a:ext uri="{FF2B5EF4-FFF2-40B4-BE49-F238E27FC236}">
                    <a16:creationId xmlns:a16="http://schemas.microsoft.com/office/drawing/2014/main" id="{6EDE020D-4A5D-263E-7BF5-353FEA12F11F}"/>
                  </a:ext>
                </a:extLst>
              </p:cNvPr>
              <p:cNvSpPr/>
              <p:nvPr/>
            </p:nvSpPr>
            <p:spPr>
              <a:xfrm>
                <a:off x="11229990" y="7782234"/>
                <a:ext cx="1295896" cy="1191179"/>
              </a:xfrm>
              <a:custGeom>
                <a:avLst/>
                <a:gdLst/>
                <a:ahLst/>
                <a:cxnLst/>
                <a:rect l="l" t="t" r="r" b="b"/>
                <a:pathLst>
                  <a:path w="1295896" h="1191179" extrusionOk="0">
                    <a:moveTo>
                      <a:pt x="1233878" y="329567"/>
                    </a:moveTo>
                    <a:cubicBezTo>
                      <a:pt x="1247173" y="290303"/>
                      <a:pt x="1259121" y="250599"/>
                      <a:pt x="1272598" y="211361"/>
                    </a:cubicBezTo>
                    <a:cubicBezTo>
                      <a:pt x="1278014" y="195448"/>
                      <a:pt x="1284338" y="178965"/>
                      <a:pt x="1290765" y="163156"/>
                    </a:cubicBezTo>
                    <a:cubicBezTo>
                      <a:pt x="1292528" y="157947"/>
                      <a:pt x="1295690" y="152945"/>
                      <a:pt x="1295897" y="147399"/>
                    </a:cubicBezTo>
                    <a:cubicBezTo>
                      <a:pt x="1295482" y="138716"/>
                      <a:pt x="1285452" y="137421"/>
                      <a:pt x="1278507" y="137861"/>
                    </a:cubicBezTo>
                    <a:cubicBezTo>
                      <a:pt x="1267388" y="138146"/>
                      <a:pt x="1256322" y="139235"/>
                      <a:pt x="1245281" y="140401"/>
                    </a:cubicBezTo>
                    <a:cubicBezTo>
                      <a:pt x="1223822" y="142630"/>
                      <a:pt x="1202208" y="142474"/>
                      <a:pt x="1180645" y="143459"/>
                    </a:cubicBezTo>
                    <a:cubicBezTo>
                      <a:pt x="1152759" y="144833"/>
                      <a:pt x="1124846" y="144625"/>
                      <a:pt x="1096960" y="146077"/>
                    </a:cubicBezTo>
                    <a:cubicBezTo>
                      <a:pt x="1041472" y="150845"/>
                      <a:pt x="985984" y="156003"/>
                      <a:pt x="930445" y="160512"/>
                    </a:cubicBezTo>
                    <a:cubicBezTo>
                      <a:pt x="897220" y="163830"/>
                      <a:pt x="863839" y="164918"/>
                      <a:pt x="830458" y="165462"/>
                    </a:cubicBezTo>
                    <a:cubicBezTo>
                      <a:pt x="831365" y="163622"/>
                      <a:pt x="832246" y="161782"/>
                      <a:pt x="833128" y="160020"/>
                    </a:cubicBezTo>
                    <a:cubicBezTo>
                      <a:pt x="844298" y="137939"/>
                      <a:pt x="850725" y="113525"/>
                      <a:pt x="853628" y="89008"/>
                    </a:cubicBezTo>
                    <a:cubicBezTo>
                      <a:pt x="859226" y="49900"/>
                      <a:pt x="834397" y="28622"/>
                      <a:pt x="798114" y="22532"/>
                    </a:cubicBezTo>
                    <a:cubicBezTo>
                      <a:pt x="785259" y="-8594"/>
                      <a:pt x="741538" y="-8542"/>
                      <a:pt x="742860" y="29400"/>
                    </a:cubicBezTo>
                    <a:cubicBezTo>
                      <a:pt x="715517" y="36501"/>
                      <a:pt x="691026" y="54668"/>
                      <a:pt x="677057" y="79289"/>
                    </a:cubicBezTo>
                    <a:cubicBezTo>
                      <a:pt x="669645" y="94269"/>
                      <a:pt x="666949" y="111115"/>
                      <a:pt x="662958" y="127183"/>
                    </a:cubicBezTo>
                    <a:cubicBezTo>
                      <a:pt x="641473" y="127028"/>
                      <a:pt x="619885" y="126069"/>
                      <a:pt x="598503" y="128790"/>
                    </a:cubicBezTo>
                    <a:cubicBezTo>
                      <a:pt x="591350" y="130034"/>
                      <a:pt x="581631" y="130034"/>
                      <a:pt x="578599" y="138017"/>
                    </a:cubicBezTo>
                    <a:cubicBezTo>
                      <a:pt x="575230" y="147088"/>
                      <a:pt x="583212" y="154629"/>
                      <a:pt x="591065" y="157558"/>
                    </a:cubicBezTo>
                    <a:cubicBezTo>
                      <a:pt x="607522" y="164011"/>
                      <a:pt x="625146" y="166836"/>
                      <a:pt x="642458" y="170102"/>
                    </a:cubicBezTo>
                    <a:cubicBezTo>
                      <a:pt x="644065" y="170464"/>
                      <a:pt x="645698" y="170827"/>
                      <a:pt x="647330" y="171164"/>
                    </a:cubicBezTo>
                    <a:cubicBezTo>
                      <a:pt x="608637" y="171579"/>
                      <a:pt x="569943" y="171916"/>
                      <a:pt x="531223" y="172071"/>
                    </a:cubicBezTo>
                    <a:cubicBezTo>
                      <a:pt x="490405" y="173393"/>
                      <a:pt x="449534" y="174404"/>
                      <a:pt x="408689" y="174430"/>
                    </a:cubicBezTo>
                    <a:cubicBezTo>
                      <a:pt x="382876" y="173549"/>
                      <a:pt x="357141" y="171708"/>
                      <a:pt x="331276" y="171061"/>
                    </a:cubicBezTo>
                    <a:cubicBezTo>
                      <a:pt x="319535" y="170231"/>
                      <a:pt x="307355" y="168780"/>
                      <a:pt x="295511" y="170309"/>
                    </a:cubicBezTo>
                    <a:cubicBezTo>
                      <a:pt x="278872" y="169454"/>
                      <a:pt x="262000" y="170231"/>
                      <a:pt x="245465" y="171812"/>
                    </a:cubicBezTo>
                    <a:cubicBezTo>
                      <a:pt x="240878" y="172590"/>
                      <a:pt x="236265" y="173238"/>
                      <a:pt x="231626" y="173808"/>
                    </a:cubicBezTo>
                    <a:cubicBezTo>
                      <a:pt x="227998" y="173911"/>
                      <a:pt x="224343" y="174119"/>
                      <a:pt x="220715" y="174404"/>
                    </a:cubicBezTo>
                    <a:cubicBezTo>
                      <a:pt x="217372" y="174793"/>
                      <a:pt x="213821" y="174663"/>
                      <a:pt x="210581" y="175700"/>
                    </a:cubicBezTo>
                    <a:cubicBezTo>
                      <a:pt x="210478" y="175466"/>
                      <a:pt x="210374" y="175233"/>
                      <a:pt x="210193" y="175052"/>
                    </a:cubicBezTo>
                    <a:cubicBezTo>
                      <a:pt x="208690" y="173574"/>
                      <a:pt x="206694" y="174974"/>
                      <a:pt x="205787" y="176425"/>
                    </a:cubicBezTo>
                    <a:cubicBezTo>
                      <a:pt x="192492" y="202809"/>
                      <a:pt x="184328" y="231369"/>
                      <a:pt x="172950" y="258581"/>
                    </a:cubicBezTo>
                    <a:cubicBezTo>
                      <a:pt x="159292" y="290770"/>
                      <a:pt x="149703" y="323917"/>
                      <a:pt x="137833" y="356702"/>
                    </a:cubicBezTo>
                    <a:cubicBezTo>
                      <a:pt x="108703" y="341722"/>
                      <a:pt x="96133" y="313758"/>
                      <a:pt x="94423" y="281310"/>
                    </a:cubicBezTo>
                    <a:cubicBezTo>
                      <a:pt x="93075" y="249277"/>
                      <a:pt x="92297" y="217037"/>
                      <a:pt x="98880" y="185470"/>
                    </a:cubicBezTo>
                    <a:cubicBezTo>
                      <a:pt x="117903" y="172045"/>
                      <a:pt x="141021" y="162119"/>
                      <a:pt x="153591" y="141567"/>
                    </a:cubicBezTo>
                    <a:cubicBezTo>
                      <a:pt x="162325" y="129801"/>
                      <a:pt x="163828" y="111193"/>
                      <a:pt x="145323" y="109638"/>
                    </a:cubicBezTo>
                    <a:cubicBezTo>
                      <a:pt x="131691" y="109301"/>
                      <a:pt x="118655" y="115314"/>
                      <a:pt x="106215" y="120316"/>
                    </a:cubicBezTo>
                    <a:cubicBezTo>
                      <a:pt x="105696" y="100774"/>
                      <a:pt x="118551" y="43524"/>
                      <a:pt x="105360" y="31499"/>
                    </a:cubicBezTo>
                    <a:cubicBezTo>
                      <a:pt x="92971" y="23128"/>
                      <a:pt x="79443" y="38289"/>
                      <a:pt x="74726" y="48993"/>
                    </a:cubicBezTo>
                    <a:cubicBezTo>
                      <a:pt x="70709" y="22817"/>
                      <a:pt x="51012" y="18515"/>
                      <a:pt x="41786" y="44742"/>
                    </a:cubicBezTo>
                    <a:cubicBezTo>
                      <a:pt x="39246" y="36475"/>
                      <a:pt x="28542" y="28182"/>
                      <a:pt x="22141" y="37641"/>
                    </a:cubicBezTo>
                    <a:cubicBezTo>
                      <a:pt x="18538" y="42358"/>
                      <a:pt x="16906" y="48163"/>
                      <a:pt x="16128" y="53943"/>
                    </a:cubicBezTo>
                    <a:cubicBezTo>
                      <a:pt x="13355" y="69000"/>
                      <a:pt x="13174" y="84343"/>
                      <a:pt x="12992" y="99582"/>
                    </a:cubicBezTo>
                    <a:cubicBezTo>
                      <a:pt x="13666" y="163493"/>
                      <a:pt x="18046" y="227740"/>
                      <a:pt x="30538" y="290511"/>
                    </a:cubicBezTo>
                    <a:cubicBezTo>
                      <a:pt x="37976" y="321818"/>
                      <a:pt x="48084" y="352841"/>
                      <a:pt x="65344" y="380183"/>
                    </a:cubicBezTo>
                    <a:cubicBezTo>
                      <a:pt x="75944" y="398454"/>
                      <a:pt x="87607" y="416803"/>
                      <a:pt x="105204" y="429088"/>
                    </a:cubicBezTo>
                    <a:cubicBezTo>
                      <a:pt x="105852" y="429528"/>
                      <a:pt x="106552" y="429787"/>
                      <a:pt x="107226" y="429917"/>
                    </a:cubicBezTo>
                    <a:cubicBezTo>
                      <a:pt x="102042" y="442227"/>
                      <a:pt x="97144" y="454641"/>
                      <a:pt x="92894" y="467341"/>
                    </a:cubicBezTo>
                    <a:cubicBezTo>
                      <a:pt x="67910" y="545324"/>
                      <a:pt x="37846" y="620794"/>
                      <a:pt x="11334" y="698362"/>
                    </a:cubicBezTo>
                    <a:cubicBezTo>
                      <a:pt x="7835" y="708418"/>
                      <a:pt x="4206" y="718474"/>
                      <a:pt x="967" y="728607"/>
                    </a:cubicBezTo>
                    <a:cubicBezTo>
                      <a:pt x="-329" y="732339"/>
                      <a:pt x="-640" y="736667"/>
                      <a:pt x="2055" y="739881"/>
                    </a:cubicBezTo>
                    <a:cubicBezTo>
                      <a:pt x="10323" y="747216"/>
                      <a:pt x="23178" y="744520"/>
                      <a:pt x="33466" y="745583"/>
                    </a:cubicBezTo>
                    <a:cubicBezTo>
                      <a:pt x="44766" y="745816"/>
                      <a:pt x="56066" y="745790"/>
                      <a:pt x="67366" y="745842"/>
                    </a:cubicBezTo>
                    <a:cubicBezTo>
                      <a:pt x="183032" y="744339"/>
                      <a:pt x="298698" y="745738"/>
                      <a:pt x="414339" y="744468"/>
                    </a:cubicBezTo>
                    <a:cubicBezTo>
                      <a:pt x="398737" y="761858"/>
                      <a:pt x="392025" y="787101"/>
                      <a:pt x="392465" y="810141"/>
                    </a:cubicBezTo>
                    <a:cubicBezTo>
                      <a:pt x="393683" y="825665"/>
                      <a:pt x="399722" y="840542"/>
                      <a:pt x="405994" y="854640"/>
                    </a:cubicBezTo>
                    <a:cubicBezTo>
                      <a:pt x="397985" y="856869"/>
                      <a:pt x="390055" y="859798"/>
                      <a:pt x="384016" y="865551"/>
                    </a:cubicBezTo>
                    <a:cubicBezTo>
                      <a:pt x="372017" y="876877"/>
                      <a:pt x="381140" y="892401"/>
                      <a:pt x="393554" y="898595"/>
                    </a:cubicBezTo>
                    <a:cubicBezTo>
                      <a:pt x="382539" y="906940"/>
                      <a:pt x="374038" y="923605"/>
                      <a:pt x="386556" y="934542"/>
                    </a:cubicBezTo>
                    <a:cubicBezTo>
                      <a:pt x="374764" y="943120"/>
                      <a:pt x="367870" y="962273"/>
                      <a:pt x="381217" y="972613"/>
                    </a:cubicBezTo>
                    <a:cubicBezTo>
                      <a:pt x="382487" y="973521"/>
                      <a:pt x="383809" y="974350"/>
                      <a:pt x="385131" y="975127"/>
                    </a:cubicBezTo>
                    <a:cubicBezTo>
                      <a:pt x="345400" y="979844"/>
                      <a:pt x="289083" y="997468"/>
                      <a:pt x="272548" y="1027142"/>
                    </a:cubicBezTo>
                    <a:cubicBezTo>
                      <a:pt x="262804" y="1041863"/>
                      <a:pt x="257724" y="1061689"/>
                      <a:pt x="265991" y="1078172"/>
                    </a:cubicBezTo>
                    <a:cubicBezTo>
                      <a:pt x="267728" y="1081490"/>
                      <a:pt x="270190" y="1084289"/>
                      <a:pt x="273222" y="1086647"/>
                    </a:cubicBezTo>
                    <a:cubicBezTo>
                      <a:pt x="272134" y="1087217"/>
                      <a:pt x="271304" y="1088824"/>
                      <a:pt x="271201" y="1090224"/>
                    </a:cubicBezTo>
                    <a:cubicBezTo>
                      <a:pt x="267676" y="1120987"/>
                      <a:pt x="277188" y="1131379"/>
                      <a:pt x="307458" y="1134749"/>
                    </a:cubicBezTo>
                    <a:cubicBezTo>
                      <a:pt x="338170" y="1137159"/>
                      <a:pt x="368959" y="1139932"/>
                      <a:pt x="399851" y="1140269"/>
                    </a:cubicBezTo>
                    <a:cubicBezTo>
                      <a:pt x="415557" y="1140658"/>
                      <a:pt x="431159" y="1139673"/>
                      <a:pt x="446735" y="1137755"/>
                    </a:cubicBezTo>
                    <a:cubicBezTo>
                      <a:pt x="456557" y="1137003"/>
                      <a:pt x="468583" y="1137340"/>
                      <a:pt x="477083" y="1131120"/>
                    </a:cubicBezTo>
                    <a:cubicBezTo>
                      <a:pt x="490949" y="1120261"/>
                      <a:pt x="491052" y="1100564"/>
                      <a:pt x="491545" y="1084418"/>
                    </a:cubicBezTo>
                    <a:cubicBezTo>
                      <a:pt x="491415" y="1080349"/>
                      <a:pt x="488539" y="1078224"/>
                      <a:pt x="485506" y="1078017"/>
                    </a:cubicBezTo>
                    <a:cubicBezTo>
                      <a:pt x="491052" y="1069335"/>
                      <a:pt x="493826" y="1057543"/>
                      <a:pt x="493540" y="1041993"/>
                    </a:cubicBezTo>
                    <a:cubicBezTo>
                      <a:pt x="493774" y="1031937"/>
                      <a:pt x="491338" y="1022114"/>
                      <a:pt x="490094" y="1012188"/>
                    </a:cubicBezTo>
                    <a:cubicBezTo>
                      <a:pt x="488461" y="1002444"/>
                      <a:pt x="487787" y="992310"/>
                      <a:pt x="484470" y="983006"/>
                    </a:cubicBezTo>
                    <a:cubicBezTo>
                      <a:pt x="484392" y="982851"/>
                      <a:pt x="484288" y="982695"/>
                      <a:pt x="484210" y="982565"/>
                    </a:cubicBezTo>
                    <a:cubicBezTo>
                      <a:pt x="486076" y="981062"/>
                      <a:pt x="487683" y="979196"/>
                      <a:pt x="488901" y="976838"/>
                    </a:cubicBezTo>
                    <a:cubicBezTo>
                      <a:pt x="497169" y="962454"/>
                      <a:pt x="486750" y="947448"/>
                      <a:pt x="474543" y="939492"/>
                    </a:cubicBezTo>
                    <a:cubicBezTo>
                      <a:pt x="488124" y="925160"/>
                      <a:pt x="497713" y="905178"/>
                      <a:pt x="475710" y="893256"/>
                    </a:cubicBezTo>
                    <a:cubicBezTo>
                      <a:pt x="486387" y="880376"/>
                      <a:pt x="485299" y="864800"/>
                      <a:pt x="472833" y="853604"/>
                    </a:cubicBezTo>
                    <a:cubicBezTo>
                      <a:pt x="471511" y="849898"/>
                      <a:pt x="466613" y="848084"/>
                      <a:pt x="460160" y="847461"/>
                    </a:cubicBezTo>
                    <a:cubicBezTo>
                      <a:pt x="461119" y="846243"/>
                      <a:pt x="461637" y="844714"/>
                      <a:pt x="461378" y="843004"/>
                    </a:cubicBezTo>
                    <a:cubicBezTo>
                      <a:pt x="460808" y="838676"/>
                      <a:pt x="460134" y="834374"/>
                      <a:pt x="459667" y="830045"/>
                    </a:cubicBezTo>
                    <a:cubicBezTo>
                      <a:pt x="457076" y="801900"/>
                      <a:pt x="454562" y="769271"/>
                      <a:pt x="472703" y="745350"/>
                    </a:cubicBezTo>
                    <a:cubicBezTo>
                      <a:pt x="473118" y="744831"/>
                      <a:pt x="473559" y="744235"/>
                      <a:pt x="473973" y="743613"/>
                    </a:cubicBezTo>
                    <a:cubicBezTo>
                      <a:pt x="479442" y="743509"/>
                      <a:pt x="484910" y="743432"/>
                      <a:pt x="490353" y="743302"/>
                    </a:cubicBezTo>
                    <a:cubicBezTo>
                      <a:pt x="571990" y="739933"/>
                      <a:pt x="653654" y="736434"/>
                      <a:pt x="735344" y="734024"/>
                    </a:cubicBezTo>
                    <a:cubicBezTo>
                      <a:pt x="742445" y="767586"/>
                      <a:pt x="753848" y="800345"/>
                      <a:pt x="762219" y="833700"/>
                    </a:cubicBezTo>
                    <a:cubicBezTo>
                      <a:pt x="771472" y="865992"/>
                      <a:pt x="780413" y="898595"/>
                      <a:pt x="792516" y="929903"/>
                    </a:cubicBezTo>
                    <a:cubicBezTo>
                      <a:pt x="791065" y="931510"/>
                      <a:pt x="789691" y="933142"/>
                      <a:pt x="788577" y="934697"/>
                    </a:cubicBezTo>
                    <a:cubicBezTo>
                      <a:pt x="784119" y="936771"/>
                      <a:pt x="781605" y="941850"/>
                      <a:pt x="779584" y="946101"/>
                    </a:cubicBezTo>
                    <a:cubicBezTo>
                      <a:pt x="771394" y="962091"/>
                      <a:pt x="783834" y="980259"/>
                      <a:pt x="800110" y="984017"/>
                    </a:cubicBezTo>
                    <a:cubicBezTo>
                      <a:pt x="785207" y="1005372"/>
                      <a:pt x="800343" y="1022840"/>
                      <a:pt x="823124" y="1025846"/>
                    </a:cubicBezTo>
                    <a:cubicBezTo>
                      <a:pt x="818277" y="1039893"/>
                      <a:pt x="826389" y="1050493"/>
                      <a:pt x="838959" y="1054018"/>
                    </a:cubicBezTo>
                    <a:cubicBezTo>
                      <a:pt x="837378" y="1055443"/>
                      <a:pt x="835849" y="1056869"/>
                      <a:pt x="834346" y="1058165"/>
                    </a:cubicBezTo>
                    <a:cubicBezTo>
                      <a:pt x="816022" y="1078017"/>
                      <a:pt x="793579" y="1106499"/>
                      <a:pt x="797362" y="1135034"/>
                    </a:cubicBezTo>
                    <a:cubicBezTo>
                      <a:pt x="798347" y="1144053"/>
                      <a:pt x="803142" y="1152165"/>
                      <a:pt x="810476" y="1156882"/>
                    </a:cubicBezTo>
                    <a:cubicBezTo>
                      <a:pt x="810399" y="1157659"/>
                      <a:pt x="810373" y="1158514"/>
                      <a:pt x="810399" y="1159395"/>
                    </a:cubicBezTo>
                    <a:cubicBezTo>
                      <a:pt x="809129" y="1160043"/>
                      <a:pt x="808144" y="1161184"/>
                      <a:pt x="807936" y="1162765"/>
                    </a:cubicBezTo>
                    <a:cubicBezTo>
                      <a:pt x="807522" y="1166730"/>
                      <a:pt x="810554" y="1169840"/>
                      <a:pt x="812757" y="1172794"/>
                    </a:cubicBezTo>
                    <a:cubicBezTo>
                      <a:pt x="820040" y="1182617"/>
                      <a:pt x="830743" y="1190081"/>
                      <a:pt x="843235" y="1190677"/>
                    </a:cubicBezTo>
                    <a:cubicBezTo>
                      <a:pt x="869100" y="1194124"/>
                      <a:pt x="892088" y="1179222"/>
                      <a:pt x="912251" y="1164890"/>
                    </a:cubicBezTo>
                    <a:cubicBezTo>
                      <a:pt x="946306" y="1141565"/>
                      <a:pt x="973078" y="1103597"/>
                      <a:pt x="956647" y="1061326"/>
                    </a:cubicBezTo>
                    <a:cubicBezTo>
                      <a:pt x="955377" y="1057698"/>
                      <a:pt x="954262" y="1053603"/>
                      <a:pt x="951645" y="1050338"/>
                    </a:cubicBezTo>
                    <a:cubicBezTo>
                      <a:pt x="951386" y="1049975"/>
                      <a:pt x="951101" y="1049664"/>
                      <a:pt x="950790" y="1049405"/>
                    </a:cubicBezTo>
                    <a:cubicBezTo>
                      <a:pt x="950401" y="1036861"/>
                      <a:pt x="945321" y="1024525"/>
                      <a:pt x="939956" y="1013277"/>
                    </a:cubicBezTo>
                    <a:cubicBezTo>
                      <a:pt x="935628" y="1004543"/>
                      <a:pt x="929667" y="996768"/>
                      <a:pt x="923577" y="989174"/>
                    </a:cubicBezTo>
                    <a:cubicBezTo>
                      <a:pt x="922851" y="988163"/>
                      <a:pt x="921944" y="987127"/>
                      <a:pt x="920933" y="986194"/>
                    </a:cubicBezTo>
                    <a:cubicBezTo>
                      <a:pt x="921581" y="983939"/>
                      <a:pt x="921970" y="981736"/>
                      <a:pt x="922177" y="980000"/>
                    </a:cubicBezTo>
                    <a:cubicBezTo>
                      <a:pt x="923473" y="969711"/>
                      <a:pt x="914869" y="960873"/>
                      <a:pt x="904735" y="960562"/>
                    </a:cubicBezTo>
                    <a:cubicBezTo>
                      <a:pt x="912822" y="942628"/>
                      <a:pt x="901548" y="929125"/>
                      <a:pt x="882810" y="928892"/>
                    </a:cubicBezTo>
                    <a:cubicBezTo>
                      <a:pt x="893099" y="914715"/>
                      <a:pt x="891777" y="892842"/>
                      <a:pt x="872625" y="887736"/>
                    </a:cubicBezTo>
                    <a:cubicBezTo>
                      <a:pt x="867053" y="886959"/>
                      <a:pt x="861610" y="887140"/>
                      <a:pt x="856297" y="888047"/>
                    </a:cubicBezTo>
                    <a:cubicBezTo>
                      <a:pt x="855416" y="884522"/>
                      <a:pt x="853498" y="880998"/>
                      <a:pt x="852695" y="877655"/>
                    </a:cubicBezTo>
                    <a:cubicBezTo>
                      <a:pt x="849248" y="866536"/>
                      <a:pt x="845982" y="855392"/>
                      <a:pt x="842069" y="844429"/>
                    </a:cubicBezTo>
                    <a:cubicBezTo>
                      <a:pt x="831469" y="809804"/>
                      <a:pt x="826104" y="773962"/>
                      <a:pt x="816385" y="739026"/>
                    </a:cubicBezTo>
                    <a:cubicBezTo>
                      <a:pt x="815945" y="738067"/>
                      <a:pt x="815323" y="735035"/>
                      <a:pt x="814493" y="732132"/>
                    </a:cubicBezTo>
                    <a:cubicBezTo>
                      <a:pt x="845360" y="731562"/>
                      <a:pt x="876201" y="731173"/>
                      <a:pt x="907068" y="731095"/>
                    </a:cubicBezTo>
                    <a:cubicBezTo>
                      <a:pt x="966106" y="731199"/>
                      <a:pt x="1025041" y="726612"/>
                      <a:pt x="1084105" y="727286"/>
                    </a:cubicBezTo>
                    <a:cubicBezTo>
                      <a:pt x="1103439" y="730110"/>
                      <a:pt x="1119585" y="676567"/>
                      <a:pt x="1125468" y="660965"/>
                    </a:cubicBezTo>
                    <a:cubicBezTo>
                      <a:pt x="1134202" y="635229"/>
                      <a:pt x="1142288" y="609313"/>
                      <a:pt x="1151152" y="583603"/>
                    </a:cubicBezTo>
                    <a:cubicBezTo>
                      <a:pt x="1160041" y="557842"/>
                      <a:pt x="1169890" y="532418"/>
                      <a:pt x="1178520" y="506579"/>
                    </a:cubicBezTo>
                    <a:cubicBezTo>
                      <a:pt x="1183729" y="520003"/>
                      <a:pt x="1189716" y="533195"/>
                      <a:pt x="1194174" y="546853"/>
                    </a:cubicBezTo>
                    <a:cubicBezTo>
                      <a:pt x="1199979" y="564192"/>
                      <a:pt x="1204100" y="581711"/>
                      <a:pt x="1205499" y="600112"/>
                    </a:cubicBezTo>
                    <a:cubicBezTo>
                      <a:pt x="1207676" y="648680"/>
                      <a:pt x="1206588" y="698699"/>
                      <a:pt x="1189871" y="744857"/>
                    </a:cubicBezTo>
                    <a:cubicBezTo>
                      <a:pt x="1185129" y="751725"/>
                      <a:pt x="1176187" y="754291"/>
                      <a:pt x="1169812" y="759500"/>
                    </a:cubicBezTo>
                    <a:cubicBezTo>
                      <a:pt x="1155532" y="769582"/>
                      <a:pt x="1140915" y="781037"/>
                      <a:pt x="1131974" y="796380"/>
                    </a:cubicBezTo>
                    <a:cubicBezTo>
                      <a:pt x="1125909" y="806358"/>
                      <a:pt x="1134876" y="814651"/>
                      <a:pt x="1144854" y="814962"/>
                    </a:cubicBezTo>
                    <a:cubicBezTo>
                      <a:pt x="1154003" y="815739"/>
                      <a:pt x="1162814" y="812396"/>
                      <a:pt x="1171289" y="809364"/>
                    </a:cubicBezTo>
                    <a:cubicBezTo>
                      <a:pt x="1166184" y="828957"/>
                      <a:pt x="1136379" y="873534"/>
                      <a:pt x="1142599" y="890224"/>
                    </a:cubicBezTo>
                    <a:cubicBezTo>
                      <a:pt x="1151048" y="903390"/>
                      <a:pt x="1167117" y="893827"/>
                      <a:pt x="1174036" y="884108"/>
                    </a:cubicBezTo>
                    <a:cubicBezTo>
                      <a:pt x="1173026" y="891028"/>
                      <a:pt x="1178364" y="897896"/>
                      <a:pt x="1185621" y="897559"/>
                    </a:cubicBezTo>
                    <a:cubicBezTo>
                      <a:pt x="1192696" y="897533"/>
                      <a:pt x="1198139" y="891701"/>
                      <a:pt x="1202156" y="886492"/>
                    </a:cubicBezTo>
                    <a:cubicBezTo>
                      <a:pt x="1202182" y="891261"/>
                      <a:pt x="1204825" y="895874"/>
                      <a:pt x="1209413" y="897559"/>
                    </a:cubicBezTo>
                    <a:cubicBezTo>
                      <a:pt x="1242793" y="906604"/>
                      <a:pt x="1258007" y="823981"/>
                      <a:pt x="1261583" y="800241"/>
                    </a:cubicBezTo>
                    <a:cubicBezTo>
                      <a:pt x="1267337" y="753384"/>
                      <a:pt x="1272209" y="706423"/>
                      <a:pt x="1277600" y="659513"/>
                    </a:cubicBezTo>
                    <a:cubicBezTo>
                      <a:pt x="1282550" y="600294"/>
                      <a:pt x="1273453" y="538664"/>
                      <a:pt x="1243986" y="486493"/>
                    </a:cubicBezTo>
                    <a:cubicBezTo>
                      <a:pt x="1234759" y="465967"/>
                      <a:pt x="1219235" y="449769"/>
                      <a:pt x="1205914" y="432068"/>
                    </a:cubicBezTo>
                    <a:cubicBezTo>
                      <a:pt x="1204825" y="430254"/>
                      <a:pt x="1202985" y="429036"/>
                      <a:pt x="1200990" y="428699"/>
                    </a:cubicBezTo>
                    <a:cubicBezTo>
                      <a:pt x="1202052" y="424863"/>
                      <a:pt x="1203115" y="421027"/>
                      <a:pt x="1204229" y="417192"/>
                    </a:cubicBezTo>
                    <a:cubicBezTo>
                      <a:pt x="1212989" y="387647"/>
                      <a:pt x="1224030" y="358827"/>
                      <a:pt x="1233878" y="329567"/>
                    </a:cubicBezTo>
                    <a:close/>
                    <a:moveTo>
                      <a:pt x="798140" y="38626"/>
                    </a:moveTo>
                    <a:cubicBezTo>
                      <a:pt x="813457" y="40388"/>
                      <a:pt x="831028" y="45157"/>
                      <a:pt x="837585" y="60837"/>
                    </a:cubicBezTo>
                    <a:cubicBezTo>
                      <a:pt x="848211" y="84939"/>
                      <a:pt x="830432" y="143070"/>
                      <a:pt x="814571" y="165825"/>
                    </a:cubicBezTo>
                    <a:cubicBezTo>
                      <a:pt x="803375" y="166188"/>
                      <a:pt x="792205" y="166732"/>
                      <a:pt x="781035" y="167354"/>
                    </a:cubicBezTo>
                    <a:cubicBezTo>
                      <a:pt x="781268" y="166732"/>
                      <a:pt x="781501" y="166136"/>
                      <a:pt x="781735" y="165566"/>
                    </a:cubicBezTo>
                    <a:cubicBezTo>
                      <a:pt x="784793" y="158439"/>
                      <a:pt x="787592" y="151234"/>
                      <a:pt x="790209" y="143952"/>
                    </a:cubicBezTo>
                    <a:cubicBezTo>
                      <a:pt x="804049" y="109767"/>
                      <a:pt x="808351" y="67834"/>
                      <a:pt x="784948" y="37512"/>
                    </a:cubicBezTo>
                    <a:cubicBezTo>
                      <a:pt x="789380" y="37693"/>
                      <a:pt x="793786" y="38082"/>
                      <a:pt x="798140" y="38626"/>
                    </a:cubicBezTo>
                    <a:close/>
                    <a:moveTo>
                      <a:pt x="784534" y="25512"/>
                    </a:moveTo>
                    <a:cubicBezTo>
                      <a:pt x="774918" y="24890"/>
                      <a:pt x="765200" y="24657"/>
                      <a:pt x="755688" y="26445"/>
                    </a:cubicBezTo>
                    <a:cubicBezTo>
                      <a:pt x="756777" y="6852"/>
                      <a:pt x="778417" y="11128"/>
                      <a:pt x="784534" y="25512"/>
                    </a:cubicBezTo>
                    <a:close/>
                    <a:moveTo>
                      <a:pt x="678275" y="119253"/>
                    </a:moveTo>
                    <a:cubicBezTo>
                      <a:pt x="681126" y="107331"/>
                      <a:pt x="683692" y="95228"/>
                      <a:pt x="689264" y="84162"/>
                    </a:cubicBezTo>
                    <a:cubicBezTo>
                      <a:pt x="700874" y="65398"/>
                      <a:pt x="718964" y="50522"/>
                      <a:pt x="739983" y="43602"/>
                    </a:cubicBezTo>
                    <a:cubicBezTo>
                      <a:pt x="751697" y="39118"/>
                      <a:pt x="764034" y="37356"/>
                      <a:pt x="776474" y="37252"/>
                    </a:cubicBezTo>
                    <a:cubicBezTo>
                      <a:pt x="776551" y="37408"/>
                      <a:pt x="776629" y="37589"/>
                      <a:pt x="776707" y="37745"/>
                    </a:cubicBezTo>
                    <a:cubicBezTo>
                      <a:pt x="793734" y="66253"/>
                      <a:pt x="793449" y="100645"/>
                      <a:pt x="781242" y="130941"/>
                    </a:cubicBezTo>
                    <a:cubicBezTo>
                      <a:pt x="776836" y="143330"/>
                      <a:pt x="771912" y="155485"/>
                      <a:pt x="766547" y="167458"/>
                    </a:cubicBezTo>
                    <a:cubicBezTo>
                      <a:pt x="766470" y="167640"/>
                      <a:pt x="766444" y="167821"/>
                      <a:pt x="766366" y="167976"/>
                    </a:cubicBezTo>
                    <a:cubicBezTo>
                      <a:pt x="765692" y="167976"/>
                      <a:pt x="765018" y="167976"/>
                      <a:pt x="764344" y="167976"/>
                    </a:cubicBezTo>
                    <a:cubicBezTo>
                      <a:pt x="757684" y="168002"/>
                      <a:pt x="751023" y="167951"/>
                      <a:pt x="744337" y="167821"/>
                    </a:cubicBezTo>
                    <a:cubicBezTo>
                      <a:pt x="744026" y="167458"/>
                      <a:pt x="743689" y="167095"/>
                      <a:pt x="743300" y="166784"/>
                    </a:cubicBezTo>
                    <a:cubicBezTo>
                      <a:pt x="733348" y="154344"/>
                      <a:pt x="720597" y="144055"/>
                      <a:pt x="706213" y="137239"/>
                    </a:cubicBezTo>
                    <a:cubicBezTo>
                      <a:pt x="696883" y="132678"/>
                      <a:pt x="686517" y="129412"/>
                      <a:pt x="676098" y="129335"/>
                    </a:cubicBezTo>
                    <a:cubicBezTo>
                      <a:pt x="676901" y="126432"/>
                      <a:pt x="677497" y="123063"/>
                      <a:pt x="678275" y="119253"/>
                    </a:cubicBezTo>
                    <a:close/>
                    <a:moveTo>
                      <a:pt x="640385" y="156418"/>
                    </a:moveTo>
                    <a:cubicBezTo>
                      <a:pt x="624161" y="153100"/>
                      <a:pt x="606823" y="151416"/>
                      <a:pt x="591817" y="143356"/>
                    </a:cubicBezTo>
                    <a:cubicBezTo>
                      <a:pt x="613587" y="139287"/>
                      <a:pt x="635927" y="139935"/>
                      <a:pt x="657956" y="140531"/>
                    </a:cubicBezTo>
                    <a:cubicBezTo>
                      <a:pt x="665187" y="141075"/>
                      <a:pt x="669411" y="139857"/>
                      <a:pt x="672107" y="137213"/>
                    </a:cubicBezTo>
                    <a:cubicBezTo>
                      <a:pt x="673999" y="137421"/>
                      <a:pt x="675891" y="137654"/>
                      <a:pt x="677731" y="138094"/>
                    </a:cubicBezTo>
                    <a:cubicBezTo>
                      <a:pt x="693255" y="141464"/>
                      <a:pt x="707846" y="150172"/>
                      <a:pt x="719845" y="160668"/>
                    </a:cubicBezTo>
                    <a:cubicBezTo>
                      <a:pt x="722204" y="162793"/>
                      <a:pt x="724485" y="165022"/>
                      <a:pt x="726662" y="167328"/>
                    </a:cubicBezTo>
                    <a:cubicBezTo>
                      <a:pt x="697635" y="166085"/>
                      <a:pt x="668738" y="163000"/>
                      <a:pt x="640385" y="156418"/>
                    </a:cubicBezTo>
                    <a:close/>
                    <a:moveTo>
                      <a:pt x="208819" y="186662"/>
                    </a:moveTo>
                    <a:cubicBezTo>
                      <a:pt x="208793" y="186662"/>
                      <a:pt x="208767" y="186662"/>
                      <a:pt x="208767" y="186662"/>
                    </a:cubicBezTo>
                    <a:cubicBezTo>
                      <a:pt x="208819" y="186662"/>
                      <a:pt x="208845" y="186636"/>
                      <a:pt x="208897" y="186636"/>
                    </a:cubicBezTo>
                    <a:cubicBezTo>
                      <a:pt x="208897" y="186636"/>
                      <a:pt x="208897" y="186662"/>
                      <a:pt x="208923" y="186662"/>
                    </a:cubicBezTo>
                    <a:cubicBezTo>
                      <a:pt x="208871" y="186662"/>
                      <a:pt x="208845" y="186662"/>
                      <a:pt x="208819" y="186662"/>
                    </a:cubicBezTo>
                    <a:close/>
                    <a:moveTo>
                      <a:pt x="111865" y="417736"/>
                    </a:moveTo>
                    <a:cubicBezTo>
                      <a:pt x="105878" y="413382"/>
                      <a:pt x="100746" y="407914"/>
                      <a:pt x="95770" y="402445"/>
                    </a:cubicBezTo>
                    <a:cubicBezTo>
                      <a:pt x="78432" y="379353"/>
                      <a:pt x="63323" y="353644"/>
                      <a:pt x="53889" y="326224"/>
                    </a:cubicBezTo>
                    <a:cubicBezTo>
                      <a:pt x="34218" y="272395"/>
                      <a:pt x="29968" y="214497"/>
                      <a:pt x="25562" y="157843"/>
                    </a:cubicBezTo>
                    <a:cubicBezTo>
                      <a:pt x="24370" y="138924"/>
                      <a:pt x="23333" y="119668"/>
                      <a:pt x="23048" y="100645"/>
                    </a:cubicBezTo>
                    <a:cubicBezTo>
                      <a:pt x="22970" y="90667"/>
                      <a:pt x="22815" y="80663"/>
                      <a:pt x="23385" y="70685"/>
                    </a:cubicBezTo>
                    <a:cubicBezTo>
                      <a:pt x="24655" y="61614"/>
                      <a:pt x="24033" y="51273"/>
                      <a:pt x="29423" y="43498"/>
                    </a:cubicBezTo>
                    <a:cubicBezTo>
                      <a:pt x="31393" y="45442"/>
                      <a:pt x="31989" y="48293"/>
                      <a:pt x="32611" y="50885"/>
                    </a:cubicBezTo>
                    <a:cubicBezTo>
                      <a:pt x="34685" y="61277"/>
                      <a:pt x="35747" y="71851"/>
                      <a:pt x="35618" y="82451"/>
                    </a:cubicBezTo>
                    <a:cubicBezTo>
                      <a:pt x="36706" y="88127"/>
                      <a:pt x="32741" y="100619"/>
                      <a:pt x="41086" y="101215"/>
                    </a:cubicBezTo>
                    <a:cubicBezTo>
                      <a:pt x="50001" y="101189"/>
                      <a:pt x="46010" y="81570"/>
                      <a:pt x="46891" y="75298"/>
                    </a:cubicBezTo>
                    <a:cubicBezTo>
                      <a:pt x="48731" y="62677"/>
                      <a:pt x="47850" y="46764"/>
                      <a:pt x="58502" y="37874"/>
                    </a:cubicBezTo>
                    <a:cubicBezTo>
                      <a:pt x="62960" y="43835"/>
                      <a:pt x="62597" y="51999"/>
                      <a:pt x="63400" y="59100"/>
                    </a:cubicBezTo>
                    <a:cubicBezTo>
                      <a:pt x="64929" y="74106"/>
                      <a:pt x="63167" y="89501"/>
                      <a:pt x="65292" y="104325"/>
                    </a:cubicBezTo>
                    <a:cubicBezTo>
                      <a:pt x="67625" y="110441"/>
                      <a:pt x="77110" y="109068"/>
                      <a:pt x="77862" y="102666"/>
                    </a:cubicBezTo>
                    <a:cubicBezTo>
                      <a:pt x="80324" y="84602"/>
                      <a:pt x="79028" y="53010"/>
                      <a:pt x="96988" y="42773"/>
                    </a:cubicBezTo>
                    <a:cubicBezTo>
                      <a:pt x="99995" y="62418"/>
                      <a:pt x="95537" y="82529"/>
                      <a:pt x="94345" y="102226"/>
                    </a:cubicBezTo>
                    <a:cubicBezTo>
                      <a:pt x="94397" y="111996"/>
                      <a:pt x="88695" y="128687"/>
                      <a:pt x="98906" y="134699"/>
                    </a:cubicBezTo>
                    <a:cubicBezTo>
                      <a:pt x="102535" y="136617"/>
                      <a:pt x="106396" y="134492"/>
                      <a:pt x="109895" y="133248"/>
                    </a:cubicBezTo>
                    <a:cubicBezTo>
                      <a:pt x="121506" y="128998"/>
                      <a:pt x="133868" y="121715"/>
                      <a:pt x="146489" y="123400"/>
                    </a:cubicBezTo>
                    <a:cubicBezTo>
                      <a:pt x="143276" y="148435"/>
                      <a:pt x="106915" y="162093"/>
                      <a:pt x="89162" y="176503"/>
                    </a:cubicBezTo>
                    <a:cubicBezTo>
                      <a:pt x="87321" y="178188"/>
                      <a:pt x="86155" y="180520"/>
                      <a:pt x="85948" y="183034"/>
                    </a:cubicBezTo>
                    <a:cubicBezTo>
                      <a:pt x="84963" y="189202"/>
                      <a:pt x="83926" y="195370"/>
                      <a:pt x="83097" y="201565"/>
                    </a:cubicBezTo>
                    <a:cubicBezTo>
                      <a:pt x="79650" y="223127"/>
                      <a:pt x="80765" y="245001"/>
                      <a:pt x="81231" y="266745"/>
                    </a:cubicBezTo>
                    <a:cubicBezTo>
                      <a:pt x="80816" y="304920"/>
                      <a:pt x="93593" y="349342"/>
                      <a:pt x="132443" y="364296"/>
                    </a:cubicBezTo>
                    <a:cubicBezTo>
                      <a:pt x="133168" y="364607"/>
                      <a:pt x="133920" y="364970"/>
                      <a:pt x="134697" y="365332"/>
                    </a:cubicBezTo>
                    <a:cubicBezTo>
                      <a:pt x="134231" y="366602"/>
                      <a:pt x="133764" y="367872"/>
                      <a:pt x="133298" y="369142"/>
                    </a:cubicBezTo>
                    <a:cubicBezTo>
                      <a:pt x="126715" y="385651"/>
                      <a:pt x="119406" y="401875"/>
                      <a:pt x="112331" y="418177"/>
                    </a:cubicBezTo>
                    <a:cubicBezTo>
                      <a:pt x="112176" y="417995"/>
                      <a:pt x="112020" y="417866"/>
                      <a:pt x="111865" y="417736"/>
                    </a:cubicBezTo>
                    <a:close/>
                    <a:moveTo>
                      <a:pt x="285092" y="1031108"/>
                    </a:moveTo>
                    <a:cubicBezTo>
                      <a:pt x="302482" y="1006746"/>
                      <a:pt x="338377" y="997208"/>
                      <a:pt x="365978" y="989200"/>
                    </a:cubicBezTo>
                    <a:cubicBezTo>
                      <a:pt x="377485" y="986142"/>
                      <a:pt x="389277" y="984354"/>
                      <a:pt x="400836" y="981555"/>
                    </a:cubicBezTo>
                    <a:cubicBezTo>
                      <a:pt x="409492" y="983835"/>
                      <a:pt x="418641" y="984717"/>
                      <a:pt x="427842" y="985313"/>
                    </a:cubicBezTo>
                    <a:cubicBezTo>
                      <a:pt x="425146" y="989071"/>
                      <a:pt x="422891" y="993321"/>
                      <a:pt x="419911" y="996716"/>
                    </a:cubicBezTo>
                    <a:cubicBezTo>
                      <a:pt x="404413" y="1010815"/>
                      <a:pt x="382254" y="1008923"/>
                      <a:pt x="363413" y="1015143"/>
                    </a:cubicBezTo>
                    <a:cubicBezTo>
                      <a:pt x="342886" y="1020896"/>
                      <a:pt x="325989" y="1036109"/>
                      <a:pt x="319924" y="1056791"/>
                    </a:cubicBezTo>
                    <a:cubicBezTo>
                      <a:pt x="317955" y="1063607"/>
                      <a:pt x="312668" y="1079935"/>
                      <a:pt x="318628" y="1085196"/>
                    </a:cubicBezTo>
                    <a:cubicBezTo>
                      <a:pt x="318706" y="1085248"/>
                      <a:pt x="318758" y="1085274"/>
                      <a:pt x="318836" y="1085325"/>
                    </a:cubicBezTo>
                    <a:cubicBezTo>
                      <a:pt x="300227" y="1084574"/>
                      <a:pt x="280790" y="1081723"/>
                      <a:pt x="276488" y="1069801"/>
                    </a:cubicBezTo>
                    <a:cubicBezTo>
                      <a:pt x="271901" y="1056143"/>
                      <a:pt x="277343" y="1042692"/>
                      <a:pt x="285092" y="1031108"/>
                    </a:cubicBezTo>
                    <a:close/>
                    <a:moveTo>
                      <a:pt x="453603" y="1124252"/>
                    </a:moveTo>
                    <a:cubicBezTo>
                      <a:pt x="440048" y="1124771"/>
                      <a:pt x="426623" y="1127388"/>
                      <a:pt x="413043" y="1127207"/>
                    </a:cubicBezTo>
                    <a:cubicBezTo>
                      <a:pt x="386686" y="1127414"/>
                      <a:pt x="360277" y="1126533"/>
                      <a:pt x="334049" y="1123993"/>
                    </a:cubicBezTo>
                    <a:cubicBezTo>
                      <a:pt x="317851" y="1122542"/>
                      <a:pt x="299372" y="1124874"/>
                      <a:pt x="285196" y="1115596"/>
                    </a:cubicBezTo>
                    <a:cubicBezTo>
                      <a:pt x="278743" y="1108417"/>
                      <a:pt x="280064" y="1097454"/>
                      <a:pt x="276488" y="1088902"/>
                    </a:cubicBezTo>
                    <a:cubicBezTo>
                      <a:pt x="299217" y="1102767"/>
                      <a:pt x="345245" y="1097610"/>
                      <a:pt x="367792" y="1099787"/>
                    </a:cubicBezTo>
                    <a:cubicBezTo>
                      <a:pt x="388811" y="1099994"/>
                      <a:pt x="409855" y="1099657"/>
                      <a:pt x="430874" y="1099035"/>
                    </a:cubicBezTo>
                    <a:cubicBezTo>
                      <a:pt x="451581" y="1099269"/>
                      <a:pt x="467676" y="1095718"/>
                      <a:pt x="478379" y="1086492"/>
                    </a:cubicBezTo>
                    <a:cubicBezTo>
                      <a:pt x="477317" y="1105333"/>
                      <a:pt x="478301" y="1124641"/>
                      <a:pt x="453603" y="1124252"/>
                    </a:cubicBezTo>
                    <a:close/>
                    <a:moveTo>
                      <a:pt x="473481" y="992025"/>
                    </a:moveTo>
                    <a:cubicBezTo>
                      <a:pt x="476669" y="1018434"/>
                      <a:pt x="493385" y="1069646"/>
                      <a:pt x="460134" y="1082164"/>
                    </a:cubicBezTo>
                    <a:cubicBezTo>
                      <a:pt x="443988" y="1086829"/>
                      <a:pt x="426909" y="1085533"/>
                      <a:pt x="410270" y="1086388"/>
                    </a:cubicBezTo>
                    <a:cubicBezTo>
                      <a:pt x="390081" y="1086595"/>
                      <a:pt x="369840" y="1086880"/>
                      <a:pt x="349651" y="1086051"/>
                    </a:cubicBezTo>
                    <a:cubicBezTo>
                      <a:pt x="344027" y="1085533"/>
                      <a:pt x="335345" y="1085688"/>
                      <a:pt x="325911" y="1085507"/>
                    </a:cubicBezTo>
                    <a:cubicBezTo>
                      <a:pt x="328192" y="1083978"/>
                      <a:pt x="329643" y="1080997"/>
                      <a:pt x="329254" y="1077784"/>
                    </a:cubicBezTo>
                    <a:cubicBezTo>
                      <a:pt x="330706" y="1048005"/>
                      <a:pt x="349314" y="1029864"/>
                      <a:pt x="378030" y="1024836"/>
                    </a:cubicBezTo>
                    <a:cubicBezTo>
                      <a:pt x="395834" y="1021881"/>
                      <a:pt x="414494" y="1018927"/>
                      <a:pt x="427945" y="1005787"/>
                    </a:cubicBezTo>
                    <a:cubicBezTo>
                      <a:pt x="432610" y="999852"/>
                      <a:pt x="436031" y="992880"/>
                      <a:pt x="439063" y="985986"/>
                    </a:cubicBezTo>
                    <a:cubicBezTo>
                      <a:pt x="444998" y="986375"/>
                      <a:pt x="450856" y="986842"/>
                      <a:pt x="456505" y="987723"/>
                    </a:cubicBezTo>
                    <a:cubicBezTo>
                      <a:pt x="461430" y="988112"/>
                      <a:pt x="467079" y="988319"/>
                      <a:pt x="472366" y="987464"/>
                    </a:cubicBezTo>
                    <a:cubicBezTo>
                      <a:pt x="472574" y="989045"/>
                      <a:pt x="472988" y="990626"/>
                      <a:pt x="473481" y="992025"/>
                    </a:cubicBezTo>
                    <a:close/>
                    <a:moveTo>
                      <a:pt x="466017" y="865422"/>
                    </a:moveTo>
                    <a:cubicBezTo>
                      <a:pt x="471097" y="871538"/>
                      <a:pt x="471045" y="877680"/>
                      <a:pt x="466250" y="883952"/>
                    </a:cubicBezTo>
                    <a:cubicBezTo>
                      <a:pt x="463347" y="887918"/>
                      <a:pt x="459201" y="892116"/>
                      <a:pt x="460782" y="897455"/>
                    </a:cubicBezTo>
                    <a:cubicBezTo>
                      <a:pt x="462596" y="904401"/>
                      <a:pt x="472133" y="903856"/>
                      <a:pt x="475114" y="909973"/>
                    </a:cubicBezTo>
                    <a:cubicBezTo>
                      <a:pt x="478923" y="923501"/>
                      <a:pt x="455572" y="930913"/>
                      <a:pt x="461274" y="944701"/>
                    </a:cubicBezTo>
                    <a:cubicBezTo>
                      <a:pt x="465706" y="951232"/>
                      <a:pt x="474336" y="954083"/>
                      <a:pt x="477783" y="961573"/>
                    </a:cubicBezTo>
                    <a:cubicBezTo>
                      <a:pt x="479494" y="965020"/>
                      <a:pt x="478561" y="970203"/>
                      <a:pt x="475580" y="972665"/>
                    </a:cubicBezTo>
                    <a:cubicBezTo>
                      <a:pt x="473040" y="973987"/>
                      <a:pt x="470267" y="974583"/>
                      <a:pt x="467442" y="974816"/>
                    </a:cubicBezTo>
                    <a:cubicBezTo>
                      <a:pt x="458423" y="975153"/>
                      <a:pt x="449508" y="973806"/>
                      <a:pt x="440567" y="972847"/>
                    </a:cubicBezTo>
                    <a:cubicBezTo>
                      <a:pt x="423332" y="970696"/>
                      <a:pt x="402728" y="972976"/>
                      <a:pt x="388552" y="961443"/>
                    </a:cubicBezTo>
                    <a:cubicBezTo>
                      <a:pt x="384275" y="956182"/>
                      <a:pt x="390081" y="949522"/>
                      <a:pt x="393942" y="945816"/>
                    </a:cubicBezTo>
                    <a:cubicBezTo>
                      <a:pt x="397052" y="942939"/>
                      <a:pt x="402106" y="941747"/>
                      <a:pt x="403843" y="937652"/>
                    </a:cubicBezTo>
                    <a:cubicBezTo>
                      <a:pt x="405087" y="934723"/>
                      <a:pt x="404102" y="931043"/>
                      <a:pt x="401510" y="929177"/>
                    </a:cubicBezTo>
                    <a:cubicBezTo>
                      <a:pt x="380103" y="918318"/>
                      <a:pt x="408456" y="910154"/>
                      <a:pt x="409544" y="897688"/>
                    </a:cubicBezTo>
                    <a:cubicBezTo>
                      <a:pt x="409492" y="888099"/>
                      <a:pt x="396638" y="888254"/>
                      <a:pt x="392387" y="880816"/>
                    </a:cubicBezTo>
                    <a:cubicBezTo>
                      <a:pt x="385183" y="866407"/>
                      <a:pt x="451244" y="857362"/>
                      <a:pt x="460782" y="858321"/>
                    </a:cubicBezTo>
                    <a:cubicBezTo>
                      <a:pt x="461689" y="861197"/>
                      <a:pt x="463918" y="863323"/>
                      <a:pt x="466017" y="865422"/>
                    </a:cubicBezTo>
                    <a:close/>
                    <a:moveTo>
                      <a:pt x="446683" y="809934"/>
                    </a:moveTo>
                    <a:cubicBezTo>
                      <a:pt x="446631" y="819523"/>
                      <a:pt x="447642" y="829061"/>
                      <a:pt x="448549" y="838598"/>
                    </a:cubicBezTo>
                    <a:cubicBezTo>
                      <a:pt x="449016" y="841449"/>
                      <a:pt x="448834" y="844844"/>
                      <a:pt x="450441" y="847306"/>
                    </a:cubicBezTo>
                    <a:cubicBezTo>
                      <a:pt x="438364" y="847772"/>
                      <a:pt x="424550" y="850364"/>
                      <a:pt x="417268" y="851945"/>
                    </a:cubicBezTo>
                    <a:cubicBezTo>
                      <a:pt x="417268" y="851194"/>
                      <a:pt x="417112" y="850442"/>
                      <a:pt x="416801" y="849716"/>
                    </a:cubicBezTo>
                    <a:cubicBezTo>
                      <a:pt x="412499" y="839764"/>
                      <a:pt x="407912" y="829864"/>
                      <a:pt x="405035" y="819394"/>
                    </a:cubicBezTo>
                    <a:cubicBezTo>
                      <a:pt x="398685" y="793503"/>
                      <a:pt x="406979" y="764839"/>
                      <a:pt x="424058" y="744494"/>
                    </a:cubicBezTo>
                    <a:cubicBezTo>
                      <a:pt x="437819" y="744339"/>
                      <a:pt x="451555" y="744106"/>
                      <a:pt x="465317" y="743846"/>
                    </a:cubicBezTo>
                    <a:cubicBezTo>
                      <a:pt x="448108" y="759682"/>
                      <a:pt x="447383" y="787749"/>
                      <a:pt x="446683" y="809934"/>
                    </a:cubicBezTo>
                    <a:close/>
                    <a:moveTo>
                      <a:pt x="819599" y="1094941"/>
                    </a:moveTo>
                    <a:lnTo>
                      <a:pt x="819495" y="1095148"/>
                    </a:lnTo>
                    <a:cubicBezTo>
                      <a:pt x="819469" y="1095174"/>
                      <a:pt x="819469" y="1095226"/>
                      <a:pt x="819444" y="1095252"/>
                    </a:cubicBezTo>
                    <a:cubicBezTo>
                      <a:pt x="826882" y="1080297"/>
                      <a:pt x="837818" y="1067883"/>
                      <a:pt x="849170" y="1055858"/>
                    </a:cubicBezTo>
                    <a:cubicBezTo>
                      <a:pt x="857567" y="1056817"/>
                      <a:pt x="865938" y="1055443"/>
                      <a:pt x="873635" y="1052256"/>
                    </a:cubicBezTo>
                    <a:cubicBezTo>
                      <a:pt x="869281" y="1057309"/>
                      <a:pt x="864383" y="1062026"/>
                      <a:pt x="860029" y="1067028"/>
                    </a:cubicBezTo>
                    <a:cubicBezTo>
                      <a:pt x="842535" y="1085740"/>
                      <a:pt x="848367" y="1113860"/>
                      <a:pt x="854742" y="1136096"/>
                    </a:cubicBezTo>
                    <a:cubicBezTo>
                      <a:pt x="855960" y="1139025"/>
                      <a:pt x="858474" y="1140139"/>
                      <a:pt x="860936" y="1139958"/>
                    </a:cubicBezTo>
                    <a:cubicBezTo>
                      <a:pt x="819677" y="1163153"/>
                      <a:pt x="793319" y="1141798"/>
                      <a:pt x="819599" y="1094941"/>
                    </a:cubicBezTo>
                    <a:close/>
                    <a:moveTo>
                      <a:pt x="946176" y="1071227"/>
                    </a:moveTo>
                    <a:cubicBezTo>
                      <a:pt x="956958" y="1113523"/>
                      <a:pt x="923603" y="1144156"/>
                      <a:pt x="886931" y="1165823"/>
                    </a:cubicBezTo>
                    <a:cubicBezTo>
                      <a:pt x="871070" y="1176164"/>
                      <a:pt x="849300" y="1183653"/>
                      <a:pt x="831469" y="1173909"/>
                    </a:cubicBezTo>
                    <a:cubicBezTo>
                      <a:pt x="825378" y="1170151"/>
                      <a:pt x="821646" y="1163438"/>
                      <a:pt x="815634" y="1159680"/>
                    </a:cubicBezTo>
                    <a:cubicBezTo>
                      <a:pt x="815608" y="1159603"/>
                      <a:pt x="815608" y="1159525"/>
                      <a:pt x="815608" y="1159421"/>
                    </a:cubicBezTo>
                    <a:cubicBezTo>
                      <a:pt x="816904" y="1159914"/>
                      <a:pt x="818251" y="1160303"/>
                      <a:pt x="819651" y="1160588"/>
                    </a:cubicBezTo>
                    <a:cubicBezTo>
                      <a:pt x="855986" y="1169140"/>
                      <a:pt x="890118" y="1137418"/>
                      <a:pt x="913288" y="1113082"/>
                    </a:cubicBezTo>
                    <a:cubicBezTo>
                      <a:pt x="924873" y="1099942"/>
                      <a:pt x="938816" y="1087347"/>
                      <a:pt x="946176" y="1071227"/>
                    </a:cubicBezTo>
                    <a:close/>
                    <a:moveTo>
                      <a:pt x="934281" y="1033699"/>
                    </a:moveTo>
                    <a:cubicBezTo>
                      <a:pt x="943481" y="1055158"/>
                      <a:pt x="932544" y="1072834"/>
                      <a:pt x="917979" y="1088409"/>
                    </a:cubicBezTo>
                    <a:cubicBezTo>
                      <a:pt x="902403" y="1105877"/>
                      <a:pt x="886412" y="1123501"/>
                      <a:pt x="866716" y="1136485"/>
                    </a:cubicBezTo>
                    <a:cubicBezTo>
                      <a:pt x="866612" y="1136563"/>
                      <a:pt x="866508" y="1136615"/>
                      <a:pt x="866405" y="1136666"/>
                    </a:cubicBezTo>
                    <a:cubicBezTo>
                      <a:pt x="867182" y="1135345"/>
                      <a:pt x="867467" y="1133686"/>
                      <a:pt x="866975" y="1131820"/>
                    </a:cubicBezTo>
                    <a:cubicBezTo>
                      <a:pt x="863243" y="1116892"/>
                      <a:pt x="858578" y="1102197"/>
                      <a:pt x="861999" y="1086621"/>
                    </a:cubicBezTo>
                    <a:cubicBezTo>
                      <a:pt x="865964" y="1070656"/>
                      <a:pt x="883017" y="1061586"/>
                      <a:pt x="886205" y="1045129"/>
                    </a:cubicBezTo>
                    <a:cubicBezTo>
                      <a:pt x="887941" y="1043833"/>
                      <a:pt x="889626" y="1042433"/>
                      <a:pt x="891233" y="1040930"/>
                    </a:cubicBezTo>
                    <a:cubicBezTo>
                      <a:pt x="901470" y="1030848"/>
                      <a:pt x="913314" y="1018408"/>
                      <a:pt x="918549" y="1004180"/>
                    </a:cubicBezTo>
                    <a:cubicBezTo>
                      <a:pt x="925547" y="1012992"/>
                      <a:pt x="930626" y="1023099"/>
                      <a:pt x="934281" y="1033699"/>
                    </a:cubicBezTo>
                    <a:close/>
                    <a:moveTo>
                      <a:pt x="868996" y="900176"/>
                    </a:moveTo>
                    <a:cubicBezTo>
                      <a:pt x="882006" y="903960"/>
                      <a:pt x="874542" y="918577"/>
                      <a:pt x="869255" y="926015"/>
                    </a:cubicBezTo>
                    <a:cubicBezTo>
                      <a:pt x="867312" y="929229"/>
                      <a:pt x="863683" y="931432"/>
                      <a:pt x="863139" y="935371"/>
                    </a:cubicBezTo>
                    <a:cubicBezTo>
                      <a:pt x="862413" y="942991"/>
                      <a:pt x="870525" y="944338"/>
                      <a:pt x="876279" y="942602"/>
                    </a:cubicBezTo>
                    <a:cubicBezTo>
                      <a:pt x="881359" y="941747"/>
                      <a:pt x="886775" y="942135"/>
                      <a:pt x="891492" y="944312"/>
                    </a:cubicBezTo>
                    <a:cubicBezTo>
                      <a:pt x="899189" y="949366"/>
                      <a:pt x="889263" y="959551"/>
                      <a:pt x="887112" y="965253"/>
                    </a:cubicBezTo>
                    <a:cubicBezTo>
                      <a:pt x="885790" y="969452"/>
                      <a:pt x="889185" y="974091"/>
                      <a:pt x="893514" y="974376"/>
                    </a:cubicBezTo>
                    <a:cubicBezTo>
                      <a:pt x="899060" y="974609"/>
                      <a:pt x="911163" y="970929"/>
                      <a:pt x="908856" y="980699"/>
                    </a:cubicBezTo>
                    <a:cubicBezTo>
                      <a:pt x="907742" y="986272"/>
                      <a:pt x="901340" y="991818"/>
                      <a:pt x="907042" y="996509"/>
                    </a:cubicBezTo>
                    <a:cubicBezTo>
                      <a:pt x="904735" y="1006746"/>
                      <a:pt x="897168" y="1014702"/>
                      <a:pt x="890715" y="1022607"/>
                    </a:cubicBezTo>
                    <a:cubicBezTo>
                      <a:pt x="881566" y="1033518"/>
                      <a:pt x="867597" y="1044584"/>
                      <a:pt x="852202" y="1042796"/>
                    </a:cubicBezTo>
                    <a:cubicBezTo>
                      <a:pt x="833905" y="1040800"/>
                      <a:pt x="832246" y="1038001"/>
                      <a:pt x="838959" y="1021156"/>
                    </a:cubicBezTo>
                    <a:cubicBezTo>
                      <a:pt x="839944" y="1016853"/>
                      <a:pt x="836497" y="1012370"/>
                      <a:pt x="832039" y="1012396"/>
                    </a:cubicBezTo>
                    <a:cubicBezTo>
                      <a:pt x="822994" y="1014288"/>
                      <a:pt x="802779" y="1009156"/>
                      <a:pt x="808481" y="996612"/>
                    </a:cubicBezTo>
                    <a:cubicBezTo>
                      <a:pt x="810502" y="990418"/>
                      <a:pt x="817085" y="985131"/>
                      <a:pt x="815141" y="978108"/>
                    </a:cubicBezTo>
                    <a:cubicBezTo>
                      <a:pt x="813509" y="972354"/>
                      <a:pt x="807211" y="972717"/>
                      <a:pt x="802416" y="972017"/>
                    </a:cubicBezTo>
                    <a:cubicBezTo>
                      <a:pt x="786840" y="968130"/>
                      <a:pt x="784560" y="954679"/>
                      <a:pt x="791142" y="941617"/>
                    </a:cubicBezTo>
                    <a:cubicBezTo>
                      <a:pt x="791272" y="941358"/>
                      <a:pt x="791402" y="941073"/>
                      <a:pt x="791531" y="940762"/>
                    </a:cubicBezTo>
                    <a:cubicBezTo>
                      <a:pt x="804438" y="933427"/>
                      <a:pt x="814701" y="921843"/>
                      <a:pt x="827296" y="913886"/>
                    </a:cubicBezTo>
                    <a:cubicBezTo>
                      <a:pt x="839659" y="906267"/>
                      <a:pt x="853990" y="898621"/>
                      <a:pt x="868996" y="900176"/>
                    </a:cubicBezTo>
                    <a:close/>
                    <a:moveTo>
                      <a:pt x="811850" y="755587"/>
                    </a:moveTo>
                    <a:cubicBezTo>
                      <a:pt x="818614" y="801822"/>
                      <a:pt x="829707" y="847073"/>
                      <a:pt x="843676" y="891598"/>
                    </a:cubicBezTo>
                    <a:cubicBezTo>
                      <a:pt x="828255" y="897584"/>
                      <a:pt x="814338" y="908884"/>
                      <a:pt x="802572" y="919873"/>
                    </a:cubicBezTo>
                    <a:cubicBezTo>
                      <a:pt x="796093" y="902586"/>
                      <a:pt x="790572" y="884859"/>
                      <a:pt x="785207" y="867184"/>
                    </a:cubicBezTo>
                    <a:cubicBezTo>
                      <a:pt x="771523" y="825251"/>
                      <a:pt x="761597" y="782099"/>
                      <a:pt x="746436" y="740659"/>
                    </a:cubicBezTo>
                    <a:cubicBezTo>
                      <a:pt x="745477" y="738430"/>
                      <a:pt x="744596" y="736020"/>
                      <a:pt x="743404" y="733843"/>
                    </a:cubicBezTo>
                    <a:cubicBezTo>
                      <a:pt x="765200" y="733221"/>
                      <a:pt x="786996" y="732702"/>
                      <a:pt x="808766" y="732262"/>
                    </a:cubicBezTo>
                    <a:cubicBezTo>
                      <a:pt x="808507" y="740037"/>
                      <a:pt x="810761" y="747941"/>
                      <a:pt x="811850" y="755587"/>
                    </a:cubicBezTo>
                    <a:close/>
                    <a:moveTo>
                      <a:pt x="1134721" y="591223"/>
                    </a:moveTo>
                    <a:cubicBezTo>
                      <a:pt x="1124406" y="621312"/>
                      <a:pt x="1115568" y="651946"/>
                      <a:pt x="1103958" y="681543"/>
                    </a:cubicBezTo>
                    <a:cubicBezTo>
                      <a:pt x="1098878" y="692764"/>
                      <a:pt x="1094524" y="704712"/>
                      <a:pt x="1086075" y="713938"/>
                    </a:cubicBezTo>
                    <a:cubicBezTo>
                      <a:pt x="1065627" y="714379"/>
                      <a:pt x="1045101" y="713964"/>
                      <a:pt x="1024626" y="714716"/>
                    </a:cubicBezTo>
                    <a:cubicBezTo>
                      <a:pt x="954496" y="718215"/>
                      <a:pt x="884287" y="717645"/>
                      <a:pt x="814079" y="718629"/>
                    </a:cubicBezTo>
                    <a:cubicBezTo>
                      <a:pt x="744104" y="720858"/>
                      <a:pt x="674128" y="723061"/>
                      <a:pt x="604153" y="725057"/>
                    </a:cubicBezTo>
                    <a:cubicBezTo>
                      <a:pt x="548095" y="727337"/>
                      <a:pt x="492063" y="731069"/>
                      <a:pt x="435928" y="731044"/>
                    </a:cubicBezTo>
                    <a:cubicBezTo>
                      <a:pt x="435046" y="731044"/>
                      <a:pt x="434165" y="731069"/>
                      <a:pt x="433258" y="731069"/>
                    </a:cubicBezTo>
                    <a:cubicBezTo>
                      <a:pt x="432843" y="731018"/>
                      <a:pt x="432403" y="731018"/>
                      <a:pt x="431936" y="731095"/>
                    </a:cubicBezTo>
                    <a:cubicBezTo>
                      <a:pt x="350195" y="732236"/>
                      <a:pt x="268428" y="732365"/>
                      <a:pt x="186660" y="731536"/>
                    </a:cubicBezTo>
                    <a:cubicBezTo>
                      <a:pt x="133453" y="731925"/>
                      <a:pt x="80272" y="733609"/>
                      <a:pt x="27065" y="732313"/>
                    </a:cubicBezTo>
                    <a:cubicBezTo>
                      <a:pt x="22633" y="732158"/>
                      <a:pt x="18202" y="732028"/>
                      <a:pt x="13848" y="731355"/>
                    </a:cubicBezTo>
                    <a:cubicBezTo>
                      <a:pt x="34659" y="668766"/>
                      <a:pt x="57699" y="605917"/>
                      <a:pt x="80454" y="543666"/>
                    </a:cubicBezTo>
                    <a:cubicBezTo>
                      <a:pt x="91624" y="512565"/>
                      <a:pt x="100435" y="480662"/>
                      <a:pt x="112202" y="449769"/>
                    </a:cubicBezTo>
                    <a:cubicBezTo>
                      <a:pt x="122231" y="423878"/>
                      <a:pt x="134205" y="398791"/>
                      <a:pt x="144261" y="372900"/>
                    </a:cubicBezTo>
                    <a:cubicBezTo>
                      <a:pt x="145038" y="370879"/>
                      <a:pt x="145790" y="368857"/>
                      <a:pt x="146541" y="366836"/>
                    </a:cubicBezTo>
                    <a:cubicBezTo>
                      <a:pt x="146852" y="366680"/>
                      <a:pt x="147137" y="366499"/>
                      <a:pt x="147422" y="366291"/>
                    </a:cubicBezTo>
                    <a:cubicBezTo>
                      <a:pt x="148692" y="364659"/>
                      <a:pt x="148744" y="363389"/>
                      <a:pt x="148174" y="362378"/>
                    </a:cubicBezTo>
                    <a:cubicBezTo>
                      <a:pt x="155197" y="342811"/>
                      <a:pt x="161055" y="322855"/>
                      <a:pt x="167612" y="303132"/>
                    </a:cubicBezTo>
                    <a:cubicBezTo>
                      <a:pt x="181321" y="265449"/>
                      <a:pt x="195576" y="227974"/>
                      <a:pt x="207368" y="189617"/>
                    </a:cubicBezTo>
                    <a:cubicBezTo>
                      <a:pt x="208534" y="189410"/>
                      <a:pt x="209700" y="189254"/>
                      <a:pt x="210867" y="189099"/>
                    </a:cubicBezTo>
                    <a:cubicBezTo>
                      <a:pt x="213484" y="190965"/>
                      <a:pt x="217553" y="190731"/>
                      <a:pt x="220819" y="190343"/>
                    </a:cubicBezTo>
                    <a:cubicBezTo>
                      <a:pt x="226494" y="189980"/>
                      <a:pt x="232196" y="189746"/>
                      <a:pt x="237898" y="189461"/>
                    </a:cubicBezTo>
                    <a:cubicBezTo>
                      <a:pt x="251945" y="188658"/>
                      <a:pt x="266017" y="188140"/>
                      <a:pt x="279935" y="186118"/>
                    </a:cubicBezTo>
                    <a:cubicBezTo>
                      <a:pt x="289550" y="184589"/>
                      <a:pt x="299191" y="182542"/>
                      <a:pt x="308987" y="182827"/>
                    </a:cubicBezTo>
                    <a:cubicBezTo>
                      <a:pt x="340554" y="184848"/>
                      <a:pt x="372328" y="185833"/>
                      <a:pt x="403946" y="187595"/>
                    </a:cubicBezTo>
                    <a:cubicBezTo>
                      <a:pt x="441681" y="187932"/>
                      <a:pt x="479468" y="186688"/>
                      <a:pt x="517177" y="185781"/>
                    </a:cubicBezTo>
                    <a:cubicBezTo>
                      <a:pt x="584741" y="184408"/>
                      <a:pt x="652384" y="184848"/>
                      <a:pt x="719975" y="183552"/>
                    </a:cubicBezTo>
                    <a:cubicBezTo>
                      <a:pt x="736225" y="183190"/>
                      <a:pt x="752449" y="182205"/>
                      <a:pt x="768673" y="181194"/>
                    </a:cubicBezTo>
                    <a:cubicBezTo>
                      <a:pt x="776888" y="181246"/>
                      <a:pt x="785130" y="181272"/>
                      <a:pt x="793371" y="181272"/>
                    </a:cubicBezTo>
                    <a:cubicBezTo>
                      <a:pt x="801613" y="180727"/>
                      <a:pt x="810295" y="182516"/>
                      <a:pt x="818277" y="180157"/>
                    </a:cubicBezTo>
                    <a:cubicBezTo>
                      <a:pt x="819081" y="179769"/>
                      <a:pt x="819780" y="179276"/>
                      <a:pt x="820506" y="178784"/>
                    </a:cubicBezTo>
                    <a:cubicBezTo>
                      <a:pt x="842406" y="178265"/>
                      <a:pt x="864305" y="178162"/>
                      <a:pt x="886179" y="177021"/>
                    </a:cubicBezTo>
                    <a:cubicBezTo>
                      <a:pt x="954547" y="172201"/>
                      <a:pt x="1022812" y="165929"/>
                      <a:pt x="1091025" y="159605"/>
                    </a:cubicBezTo>
                    <a:cubicBezTo>
                      <a:pt x="1137027" y="157376"/>
                      <a:pt x="1183133" y="157169"/>
                      <a:pt x="1229135" y="154863"/>
                    </a:cubicBezTo>
                    <a:cubicBezTo>
                      <a:pt x="1246785" y="153955"/>
                      <a:pt x="1263423" y="151027"/>
                      <a:pt x="1281306" y="151053"/>
                    </a:cubicBezTo>
                    <a:cubicBezTo>
                      <a:pt x="1261220" y="199647"/>
                      <a:pt x="1245800" y="249951"/>
                      <a:pt x="1229809" y="299996"/>
                    </a:cubicBezTo>
                    <a:cubicBezTo>
                      <a:pt x="1215063" y="345999"/>
                      <a:pt x="1196791" y="391016"/>
                      <a:pt x="1184870" y="437951"/>
                    </a:cubicBezTo>
                    <a:cubicBezTo>
                      <a:pt x="1181397" y="452179"/>
                      <a:pt x="1177431" y="466123"/>
                      <a:pt x="1173129" y="479962"/>
                    </a:cubicBezTo>
                    <a:cubicBezTo>
                      <a:pt x="1171989" y="480662"/>
                      <a:pt x="1171160" y="481906"/>
                      <a:pt x="1171030" y="483694"/>
                    </a:cubicBezTo>
                    <a:cubicBezTo>
                      <a:pt x="1171160" y="484212"/>
                      <a:pt x="1171341" y="484731"/>
                      <a:pt x="1171471" y="485223"/>
                    </a:cubicBezTo>
                    <a:cubicBezTo>
                      <a:pt x="1160223" y="520755"/>
                      <a:pt x="1146979" y="555406"/>
                      <a:pt x="1134721" y="591223"/>
                    </a:cubicBezTo>
                    <a:close/>
                    <a:moveTo>
                      <a:pt x="1207547" y="455445"/>
                    </a:moveTo>
                    <a:cubicBezTo>
                      <a:pt x="1219857" y="468870"/>
                      <a:pt x="1228824" y="484809"/>
                      <a:pt x="1236651" y="501136"/>
                    </a:cubicBezTo>
                    <a:cubicBezTo>
                      <a:pt x="1257721" y="539571"/>
                      <a:pt x="1264745" y="583474"/>
                      <a:pt x="1265782" y="627040"/>
                    </a:cubicBezTo>
                    <a:cubicBezTo>
                      <a:pt x="1266715" y="654563"/>
                      <a:pt x="1261065" y="681672"/>
                      <a:pt x="1258966" y="709014"/>
                    </a:cubicBezTo>
                    <a:cubicBezTo>
                      <a:pt x="1254611" y="744183"/>
                      <a:pt x="1251787" y="779611"/>
                      <a:pt x="1246007" y="814573"/>
                    </a:cubicBezTo>
                    <a:cubicBezTo>
                      <a:pt x="1240150" y="836395"/>
                      <a:pt x="1235096" y="872679"/>
                      <a:pt x="1215296" y="885766"/>
                    </a:cubicBezTo>
                    <a:cubicBezTo>
                      <a:pt x="1216307" y="875996"/>
                      <a:pt x="1219209" y="866562"/>
                      <a:pt x="1222293" y="857258"/>
                    </a:cubicBezTo>
                    <a:cubicBezTo>
                      <a:pt x="1224211" y="852723"/>
                      <a:pt x="1225740" y="845518"/>
                      <a:pt x="1219546" y="843755"/>
                    </a:cubicBezTo>
                    <a:cubicBezTo>
                      <a:pt x="1213352" y="842097"/>
                      <a:pt x="1211123" y="849379"/>
                      <a:pt x="1208376" y="853396"/>
                    </a:cubicBezTo>
                    <a:cubicBezTo>
                      <a:pt x="1201534" y="863634"/>
                      <a:pt x="1196739" y="875763"/>
                      <a:pt x="1187384" y="884004"/>
                    </a:cubicBezTo>
                    <a:cubicBezTo>
                      <a:pt x="1190623" y="867599"/>
                      <a:pt x="1197206" y="852101"/>
                      <a:pt x="1202052" y="836188"/>
                    </a:cubicBezTo>
                    <a:cubicBezTo>
                      <a:pt x="1202985" y="829320"/>
                      <a:pt x="1193448" y="825951"/>
                      <a:pt x="1190027" y="832041"/>
                    </a:cubicBezTo>
                    <a:cubicBezTo>
                      <a:pt x="1184766" y="843652"/>
                      <a:pt x="1178624" y="854874"/>
                      <a:pt x="1171445" y="865448"/>
                    </a:cubicBezTo>
                    <a:cubicBezTo>
                      <a:pt x="1166624" y="871771"/>
                      <a:pt x="1162529" y="879883"/>
                      <a:pt x="1155039" y="883356"/>
                    </a:cubicBezTo>
                    <a:cubicBezTo>
                      <a:pt x="1160611" y="860264"/>
                      <a:pt x="1174244" y="840257"/>
                      <a:pt x="1182356" y="818072"/>
                    </a:cubicBezTo>
                    <a:cubicBezTo>
                      <a:pt x="1184688" y="810452"/>
                      <a:pt x="1191763" y="797079"/>
                      <a:pt x="1181189" y="792881"/>
                    </a:cubicBezTo>
                    <a:cubicBezTo>
                      <a:pt x="1178883" y="792259"/>
                      <a:pt x="1176498" y="792751"/>
                      <a:pt x="1174425" y="793866"/>
                    </a:cubicBezTo>
                    <a:cubicBezTo>
                      <a:pt x="1164940" y="797572"/>
                      <a:pt x="1154780" y="802833"/>
                      <a:pt x="1144362" y="801537"/>
                    </a:cubicBezTo>
                    <a:cubicBezTo>
                      <a:pt x="1153277" y="787749"/>
                      <a:pt x="1166806" y="777849"/>
                      <a:pt x="1180101" y="768545"/>
                    </a:cubicBezTo>
                    <a:cubicBezTo>
                      <a:pt x="1189198" y="762636"/>
                      <a:pt x="1201456" y="757168"/>
                      <a:pt x="1203789" y="745168"/>
                    </a:cubicBezTo>
                    <a:cubicBezTo>
                      <a:pt x="1217110" y="705334"/>
                      <a:pt x="1220142" y="662753"/>
                      <a:pt x="1218665" y="620975"/>
                    </a:cubicBezTo>
                    <a:cubicBezTo>
                      <a:pt x="1218717" y="590756"/>
                      <a:pt x="1212523" y="560693"/>
                      <a:pt x="1200782" y="532832"/>
                    </a:cubicBezTo>
                    <a:cubicBezTo>
                      <a:pt x="1195366" y="518993"/>
                      <a:pt x="1189016" y="505542"/>
                      <a:pt x="1183366" y="491806"/>
                    </a:cubicBezTo>
                    <a:cubicBezTo>
                      <a:pt x="1188394" y="475634"/>
                      <a:pt x="1192800" y="459281"/>
                      <a:pt x="1197206" y="442953"/>
                    </a:cubicBezTo>
                    <a:cubicBezTo>
                      <a:pt x="1200601" y="447644"/>
                      <a:pt x="1205499" y="452257"/>
                      <a:pt x="1207547" y="4554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08;p37">
                <a:extLst>
                  <a:ext uri="{FF2B5EF4-FFF2-40B4-BE49-F238E27FC236}">
                    <a16:creationId xmlns:a16="http://schemas.microsoft.com/office/drawing/2014/main" id="{C9D1FF80-EA16-A921-D1E6-6A029CC03DE3}"/>
                  </a:ext>
                </a:extLst>
              </p:cNvPr>
              <p:cNvSpPr/>
              <p:nvPr/>
            </p:nvSpPr>
            <p:spPr>
              <a:xfrm>
                <a:off x="11909187" y="8238864"/>
                <a:ext cx="1346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465" h="45151" extrusionOk="0">
                    <a:moveTo>
                      <a:pt x="4339" y="45102"/>
                    </a:moveTo>
                    <a:cubicBezTo>
                      <a:pt x="7034" y="45491"/>
                      <a:pt x="9678" y="43521"/>
                      <a:pt x="10067" y="40774"/>
                    </a:cubicBezTo>
                    <a:cubicBezTo>
                      <a:pt x="10948" y="34399"/>
                      <a:pt x="11984" y="28049"/>
                      <a:pt x="12684" y="21674"/>
                    </a:cubicBezTo>
                    <a:cubicBezTo>
                      <a:pt x="13021" y="14961"/>
                      <a:pt x="14835" y="7005"/>
                      <a:pt x="11414" y="940"/>
                    </a:cubicBezTo>
                    <a:cubicBezTo>
                      <a:pt x="10196" y="-641"/>
                      <a:pt x="7501" y="-148"/>
                      <a:pt x="7034" y="1821"/>
                    </a:cubicBezTo>
                    <a:cubicBezTo>
                      <a:pt x="7034" y="1821"/>
                      <a:pt x="7034" y="1821"/>
                      <a:pt x="7034" y="1795"/>
                    </a:cubicBezTo>
                    <a:cubicBezTo>
                      <a:pt x="5894" y="8767"/>
                      <a:pt x="5402" y="15920"/>
                      <a:pt x="3821" y="22840"/>
                    </a:cubicBezTo>
                    <a:cubicBezTo>
                      <a:pt x="2680" y="28153"/>
                      <a:pt x="1462" y="33440"/>
                      <a:pt x="166" y="38727"/>
                    </a:cubicBezTo>
                    <a:cubicBezTo>
                      <a:pt x="-585" y="41655"/>
                      <a:pt x="1281" y="44688"/>
                      <a:pt x="4339" y="4510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09;p37">
                <a:extLst>
                  <a:ext uri="{FF2B5EF4-FFF2-40B4-BE49-F238E27FC236}">
                    <a16:creationId xmlns:a16="http://schemas.microsoft.com/office/drawing/2014/main" id="{F2B5EA1B-EA14-B5C1-A385-5A4932E44B40}"/>
                  </a:ext>
                </a:extLst>
              </p:cNvPr>
              <p:cNvSpPr/>
              <p:nvPr/>
            </p:nvSpPr>
            <p:spPr>
              <a:xfrm>
                <a:off x="11852029" y="8289723"/>
                <a:ext cx="145331" cy="72104"/>
              </a:xfrm>
              <a:custGeom>
                <a:avLst/>
                <a:gdLst/>
                <a:ahLst/>
                <a:cxnLst/>
                <a:rect l="l" t="t" r="r" b="b"/>
                <a:pathLst>
                  <a:path w="145331" h="72104" extrusionOk="0">
                    <a:moveTo>
                      <a:pt x="140517" y="231"/>
                    </a:moveTo>
                    <a:cubicBezTo>
                      <a:pt x="136992" y="-728"/>
                      <a:pt x="133442" y="1397"/>
                      <a:pt x="132405" y="4818"/>
                    </a:cubicBezTo>
                    <a:cubicBezTo>
                      <a:pt x="126962" y="22467"/>
                      <a:pt x="118850" y="42682"/>
                      <a:pt x="102030" y="52686"/>
                    </a:cubicBezTo>
                    <a:cubicBezTo>
                      <a:pt x="70956" y="67588"/>
                      <a:pt x="26561" y="57144"/>
                      <a:pt x="10959" y="24878"/>
                    </a:cubicBezTo>
                    <a:cubicBezTo>
                      <a:pt x="-6949" y="-19155"/>
                      <a:pt x="-12936" y="70284"/>
                      <a:pt x="73833" y="72098"/>
                    </a:cubicBezTo>
                    <a:cubicBezTo>
                      <a:pt x="102834" y="72461"/>
                      <a:pt x="123930" y="58336"/>
                      <a:pt x="136007" y="32186"/>
                    </a:cubicBezTo>
                    <a:cubicBezTo>
                      <a:pt x="139843" y="24567"/>
                      <a:pt x="142901" y="16584"/>
                      <a:pt x="145104" y="8343"/>
                    </a:cubicBezTo>
                    <a:cubicBezTo>
                      <a:pt x="146037" y="4870"/>
                      <a:pt x="144016" y="1190"/>
                      <a:pt x="140517" y="2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10;p37">
                <a:extLst>
                  <a:ext uri="{FF2B5EF4-FFF2-40B4-BE49-F238E27FC236}">
                    <a16:creationId xmlns:a16="http://schemas.microsoft.com/office/drawing/2014/main" id="{3F201F10-14EB-DA40-50B7-C3A2CC84C7B0}"/>
                  </a:ext>
                </a:extLst>
              </p:cNvPr>
              <p:cNvSpPr/>
              <p:nvPr/>
            </p:nvSpPr>
            <p:spPr>
              <a:xfrm>
                <a:off x="11748815" y="8035716"/>
                <a:ext cx="157234" cy="234916"/>
              </a:xfrm>
              <a:custGeom>
                <a:avLst/>
                <a:gdLst/>
                <a:ahLst/>
                <a:cxnLst/>
                <a:rect l="l" t="t" r="r" b="b"/>
                <a:pathLst>
                  <a:path w="157234" h="234916" extrusionOk="0">
                    <a:moveTo>
                      <a:pt x="157195" y="103973"/>
                    </a:moveTo>
                    <a:cubicBezTo>
                      <a:pt x="157584" y="79041"/>
                      <a:pt x="155225" y="53124"/>
                      <a:pt x="142889" y="30965"/>
                    </a:cubicBezTo>
                    <a:cubicBezTo>
                      <a:pt x="134959" y="17981"/>
                      <a:pt x="124566" y="3442"/>
                      <a:pt x="108498" y="902"/>
                    </a:cubicBezTo>
                    <a:cubicBezTo>
                      <a:pt x="103444" y="668"/>
                      <a:pt x="97405" y="-1353"/>
                      <a:pt x="92870" y="1550"/>
                    </a:cubicBezTo>
                    <a:cubicBezTo>
                      <a:pt x="78719" y="228"/>
                      <a:pt x="63947" y="3934"/>
                      <a:pt x="53580" y="14067"/>
                    </a:cubicBezTo>
                    <a:cubicBezTo>
                      <a:pt x="31343" y="33894"/>
                      <a:pt x="13590" y="59344"/>
                      <a:pt x="4649" y="87904"/>
                    </a:cubicBezTo>
                    <a:cubicBezTo>
                      <a:pt x="-4162" y="126546"/>
                      <a:pt x="-1286" y="170786"/>
                      <a:pt x="20536" y="204737"/>
                    </a:cubicBezTo>
                    <a:cubicBezTo>
                      <a:pt x="30566" y="220028"/>
                      <a:pt x="45494" y="233582"/>
                      <a:pt x="64569" y="234567"/>
                    </a:cubicBezTo>
                    <a:cubicBezTo>
                      <a:pt x="133455" y="240994"/>
                      <a:pt x="152271" y="157335"/>
                      <a:pt x="157195" y="103973"/>
                    </a:cubicBezTo>
                    <a:close/>
                    <a:moveTo>
                      <a:pt x="73976" y="221764"/>
                    </a:moveTo>
                    <a:cubicBezTo>
                      <a:pt x="64050" y="222542"/>
                      <a:pt x="55602" y="220080"/>
                      <a:pt x="48397" y="215337"/>
                    </a:cubicBezTo>
                    <a:cubicBezTo>
                      <a:pt x="51740" y="213056"/>
                      <a:pt x="54772" y="209765"/>
                      <a:pt x="56586" y="207277"/>
                    </a:cubicBezTo>
                    <a:cubicBezTo>
                      <a:pt x="64698" y="196547"/>
                      <a:pt x="69104" y="183667"/>
                      <a:pt x="73173" y="171019"/>
                    </a:cubicBezTo>
                    <a:cubicBezTo>
                      <a:pt x="79238" y="152800"/>
                      <a:pt x="81700" y="133958"/>
                      <a:pt x="60966" y="124862"/>
                    </a:cubicBezTo>
                    <a:cubicBezTo>
                      <a:pt x="71592" y="123669"/>
                      <a:pt x="89008" y="121648"/>
                      <a:pt x="87686" y="107342"/>
                    </a:cubicBezTo>
                    <a:cubicBezTo>
                      <a:pt x="86468" y="77615"/>
                      <a:pt x="89501" y="43768"/>
                      <a:pt x="69234" y="19432"/>
                    </a:cubicBezTo>
                    <a:cubicBezTo>
                      <a:pt x="68715" y="19018"/>
                      <a:pt x="68093" y="18473"/>
                      <a:pt x="67394" y="17929"/>
                    </a:cubicBezTo>
                    <a:cubicBezTo>
                      <a:pt x="74909" y="13212"/>
                      <a:pt x="83669" y="10802"/>
                      <a:pt x="92896" y="11735"/>
                    </a:cubicBezTo>
                    <a:cubicBezTo>
                      <a:pt x="94969" y="13471"/>
                      <a:pt x="97898" y="13109"/>
                      <a:pt x="100437" y="13368"/>
                    </a:cubicBezTo>
                    <a:cubicBezTo>
                      <a:pt x="106606" y="13445"/>
                      <a:pt x="112722" y="15052"/>
                      <a:pt x="117257" y="19406"/>
                    </a:cubicBezTo>
                    <a:cubicBezTo>
                      <a:pt x="147347" y="48614"/>
                      <a:pt x="147606" y="96068"/>
                      <a:pt x="139416" y="134554"/>
                    </a:cubicBezTo>
                    <a:cubicBezTo>
                      <a:pt x="131900" y="170449"/>
                      <a:pt x="117802" y="219535"/>
                      <a:pt x="73976" y="2217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911;p37">
                <a:extLst>
                  <a:ext uri="{FF2B5EF4-FFF2-40B4-BE49-F238E27FC236}">
                    <a16:creationId xmlns:a16="http://schemas.microsoft.com/office/drawing/2014/main" id="{B7BB85ED-AAB4-B95B-A47A-2BAB51977669}"/>
                  </a:ext>
                </a:extLst>
              </p:cNvPr>
              <p:cNvSpPr/>
              <p:nvPr/>
            </p:nvSpPr>
            <p:spPr>
              <a:xfrm>
                <a:off x="11935355" y="8025578"/>
                <a:ext cx="154471" cy="226899"/>
              </a:xfrm>
              <a:custGeom>
                <a:avLst/>
                <a:gdLst/>
                <a:ahLst/>
                <a:cxnLst/>
                <a:rect l="l" t="t" r="r" b="b"/>
                <a:pathLst>
                  <a:path w="154471" h="226899" extrusionOk="0">
                    <a:moveTo>
                      <a:pt x="108791" y="2098"/>
                    </a:moveTo>
                    <a:cubicBezTo>
                      <a:pt x="102468" y="2253"/>
                      <a:pt x="92205" y="-3630"/>
                      <a:pt x="88524" y="3653"/>
                    </a:cubicBezTo>
                    <a:cubicBezTo>
                      <a:pt x="83704" y="2953"/>
                      <a:pt x="78987" y="2772"/>
                      <a:pt x="74426" y="3057"/>
                    </a:cubicBezTo>
                    <a:cubicBezTo>
                      <a:pt x="72326" y="1865"/>
                      <a:pt x="69553" y="1787"/>
                      <a:pt x="68335" y="3757"/>
                    </a:cubicBezTo>
                    <a:cubicBezTo>
                      <a:pt x="48250" y="7048"/>
                      <a:pt x="31171" y="19773"/>
                      <a:pt x="18964" y="37293"/>
                    </a:cubicBezTo>
                    <a:cubicBezTo>
                      <a:pt x="3310" y="61188"/>
                      <a:pt x="-1044" y="90759"/>
                      <a:pt x="200" y="118853"/>
                    </a:cubicBezTo>
                    <a:cubicBezTo>
                      <a:pt x="1781" y="140467"/>
                      <a:pt x="7198" y="162082"/>
                      <a:pt x="15413" y="182090"/>
                    </a:cubicBezTo>
                    <a:cubicBezTo>
                      <a:pt x="27335" y="204171"/>
                      <a:pt x="47161" y="226407"/>
                      <a:pt x="74037" y="226900"/>
                    </a:cubicBezTo>
                    <a:cubicBezTo>
                      <a:pt x="134915" y="225345"/>
                      <a:pt x="148599" y="151974"/>
                      <a:pt x="153264" y="103458"/>
                    </a:cubicBezTo>
                    <a:cubicBezTo>
                      <a:pt x="156789" y="66916"/>
                      <a:pt x="155441" y="8059"/>
                      <a:pt x="108791" y="2098"/>
                    </a:cubicBezTo>
                    <a:close/>
                    <a:moveTo>
                      <a:pt x="141291" y="81274"/>
                    </a:moveTo>
                    <a:cubicBezTo>
                      <a:pt x="139062" y="124762"/>
                      <a:pt x="132505" y="207540"/>
                      <a:pt x="77432" y="213734"/>
                    </a:cubicBezTo>
                    <a:cubicBezTo>
                      <a:pt x="67428" y="214252"/>
                      <a:pt x="58591" y="210805"/>
                      <a:pt x="50945" y="205233"/>
                    </a:cubicBezTo>
                    <a:cubicBezTo>
                      <a:pt x="63567" y="197536"/>
                      <a:pt x="77510" y="164855"/>
                      <a:pt x="77898" y="156614"/>
                    </a:cubicBezTo>
                    <a:cubicBezTo>
                      <a:pt x="80309" y="137850"/>
                      <a:pt x="73156" y="136450"/>
                      <a:pt x="59161" y="128131"/>
                    </a:cubicBezTo>
                    <a:cubicBezTo>
                      <a:pt x="72819" y="123025"/>
                      <a:pt x="87928" y="124865"/>
                      <a:pt x="88861" y="106387"/>
                    </a:cubicBezTo>
                    <a:cubicBezTo>
                      <a:pt x="92386" y="76012"/>
                      <a:pt x="102804" y="37785"/>
                      <a:pt x="83056" y="11817"/>
                    </a:cubicBezTo>
                    <a:cubicBezTo>
                      <a:pt x="89120" y="11765"/>
                      <a:pt x="95444" y="12594"/>
                      <a:pt x="102001" y="14486"/>
                    </a:cubicBezTo>
                    <a:cubicBezTo>
                      <a:pt x="112420" y="15652"/>
                      <a:pt x="123953" y="18762"/>
                      <a:pt x="129732" y="28326"/>
                    </a:cubicBezTo>
                    <a:cubicBezTo>
                      <a:pt x="138958" y="44161"/>
                      <a:pt x="141654" y="62976"/>
                      <a:pt x="141291" y="8127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9185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6" grpId="0"/>
      <p:bldP spid="38" grpId="0"/>
      <p:bldP spid="39" grpId="0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óng 25">
            <a:extLst>
              <a:ext uri="{FF2B5EF4-FFF2-40B4-BE49-F238E27FC236}">
                <a16:creationId xmlns:a16="http://schemas.microsoft.com/office/drawing/2014/main" id="{1BA318F8-9E84-45B1-4677-342914788A22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1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60A43CD-293D-AB74-8C9F-52AB10391295}"/>
              </a:ext>
            </a:extLst>
          </p:cNvPr>
          <p:cNvSpPr txBox="1"/>
          <p:nvPr/>
        </p:nvSpPr>
        <p:spPr>
          <a:xfrm>
            <a:off x="2375014" y="262086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3D691C74-DBCD-88DD-E278-BE0DFF22911F}"/>
              </a:ext>
            </a:extLst>
          </p:cNvPr>
          <p:cNvSpPr txBox="1"/>
          <p:nvPr/>
        </p:nvSpPr>
        <p:spPr>
          <a:xfrm>
            <a:off x="148700" y="140507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/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0,2+2,5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A66AFFC8-E09B-C89F-743D-E6B8F4600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9" y="1304696"/>
                <a:ext cx="1612621" cy="63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/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FBFD985E-7545-617B-D6D5-44B6A2D30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20" y="1304696"/>
                <a:ext cx="1630062" cy="642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/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773DD6A-E003-41FD-24A9-16BAC14CB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3082" y="1289745"/>
                <a:ext cx="1383007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/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50FD731-569F-18D7-F83F-D84408D84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920" y="1304696"/>
                <a:ext cx="1013291" cy="6429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/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1F516E3D-9067-C11C-CF08-4063D8DDA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4211" y="1311057"/>
                <a:ext cx="2001958" cy="6429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06B5F0A-0BF6-F525-B3CF-C027BA00CAFD}"/>
              </a:ext>
            </a:extLst>
          </p:cNvPr>
          <p:cNvSpPr txBox="1"/>
          <p:nvPr/>
        </p:nvSpPr>
        <p:spPr>
          <a:xfrm>
            <a:off x="101694" y="2983627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/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9.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−0,1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BAEDF85-4844-C8EF-2EB0-F09D8DB3D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32" y="2782137"/>
                <a:ext cx="2915605" cy="8275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/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=9.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FBDEE20E-E9C9-BB1B-03C5-61D9A3F72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37" y="2797023"/>
                <a:ext cx="2618730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/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4459E43A-5F2F-7C53-62E4-63297761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67" y="2868044"/>
                <a:ext cx="1942455" cy="6429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/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A02A9274-CEAC-7FC4-163A-1CA7846CD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9" y="3970264"/>
                <a:ext cx="2157450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9">
            <a:extLst>
              <a:ext uri="{FF2B5EF4-FFF2-40B4-BE49-F238E27FC236}">
                <a16:creationId xmlns:a16="http://schemas.microsoft.com/office/drawing/2014/main" id="{D3CE302A-8123-7366-578B-597C9099BC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45028" y="4146909"/>
            <a:ext cx="650349" cy="617240"/>
          </a:xfrm>
          <a:prstGeom prst="rect">
            <a:avLst/>
          </a:prstGeom>
        </p:spPr>
      </p:pic>
      <p:pic>
        <p:nvPicPr>
          <p:cNvPr id="47" name="Picture 11">
            <a:extLst>
              <a:ext uri="{FF2B5EF4-FFF2-40B4-BE49-F238E27FC236}">
                <a16:creationId xmlns:a16="http://schemas.microsoft.com/office/drawing/2014/main" id="{96C060AD-224E-2CF4-4DED-271FBCBE69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01186" y="249432"/>
            <a:ext cx="401767" cy="617240"/>
          </a:xfrm>
          <a:prstGeom prst="rect">
            <a:avLst/>
          </a:prstGeom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12B085D-5E34-C805-92FF-32621FDB5E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476331" y="4290158"/>
            <a:ext cx="1407806" cy="7858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  <p:bldP spid="28" grpId="0"/>
      <p:bldP spid="6" grpId="0"/>
      <p:bldP spid="34" grpId="0"/>
      <p:bldP spid="35" grpId="0"/>
      <p:bldP spid="36" grpId="0"/>
      <p:bldP spid="37" grpId="0"/>
      <p:bldP spid="38" grpId="0"/>
      <p:bldP spid="39" grpId="0"/>
      <p:bldP spid="43" grpId="0"/>
      <p:bldP spid="44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9" name="Google Shape;799;p21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800" name="Google Shape;800;p21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4" name="Google Shape;804;p21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21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21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21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21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21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1" name="Google Shape;811;p21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21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21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21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21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21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21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8" name="Sóng 57">
            <a:extLst>
              <a:ext uri="{FF2B5EF4-FFF2-40B4-BE49-F238E27FC236}">
                <a16:creationId xmlns:a16="http://schemas.microsoft.com/office/drawing/2014/main" id="{E807251A-E324-9123-DC61-1ACB1A12880F}"/>
              </a:ext>
            </a:extLst>
          </p:cNvPr>
          <p:cNvSpPr/>
          <p:nvPr/>
        </p:nvSpPr>
        <p:spPr>
          <a:xfrm>
            <a:off x="0" y="56847"/>
            <a:ext cx="2180151" cy="785812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2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5AE16CD4-8165-BE8D-5611-7E6B5F906C07}"/>
              </a:ext>
            </a:extLst>
          </p:cNvPr>
          <p:cNvSpPr txBox="1"/>
          <p:nvPr/>
        </p:nvSpPr>
        <p:spPr>
          <a:xfrm>
            <a:off x="2358859" y="218920"/>
            <a:ext cx="5056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F9BE15E5-C604-3982-A4E6-DF775400DCAB}"/>
              </a:ext>
            </a:extLst>
          </p:cNvPr>
          <p:cNvSpPr txBox="1"/>
          <p:nvPr/>
        </p:nvSpPr>
        <p:spPr>
          <a:xfrm>
            <a:off x="44309" y="123907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/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0,25−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.1,6+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AABECDFE-53EF-EED0-BAB5-79D2E1377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8" y="1063366"/>
                <a:ext cx="2638607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/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24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D2434F16-2309-9339-48DF-C0118D6F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1063365"/>
                <a:ext cx="5000921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/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8AA48C89-C6C7-0BE5-7A06-65435FD67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361" y="2044793"/>
                <a:ext cx="4372223" cy="642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Hộp Văn bản 66">
            <a:extLst>
              <a:ext uri="{FF2B5EF4-FFF2-40B4-BE49-F238E27FC236}">
                <a16:creationId xmlns:a16="http://schemas.microsoft.com/office/drawing/2014/main" id="{F5015E1E-42B1-597B-AAC3-87FD51479E64}"/>
              </a:ext>
            </a:extLst>
          </p:cNvPr>
          <p:cNvSpPr txBox="1"/>
          <p:nvPr/>
        </p:nvSpPr>
        <p:spPr>
          <a:xfrm>
            <a:off x="70756" y="3373998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/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0,25−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Hộp Văn bản 67">
                <a:extLst>
                  <a:ext uri="{FF2B5EF4-FFF2-40B4-BE49-F238E27FC236}">
                    <a16:creationId xmlns:a16="http://schemas.microsoft.com/office/drawing/2014/main" id="{6694486B-4E17-F2BE-7592-BC65EDAE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94" y="3247579"/>
                <a:ext cx="3193310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/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=3−2.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A7CA9306-3F3C-C24E-9F56-DCD8A29C6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962" y="3247578"/>
                <a:ext cx="5038944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/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=3−2.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Hộp Văn bản 72">
                <a:extLst>
                  <a:ext uri="{FF2B5EF4-FFF2-40B4-BE49-F238E27FC236}">
                    <a16:creationId xmlns:a16="http://schemas.microsoft.com/office/drawing/2014/main" id="{E8643FAA-797F-1A1C-7BEA-57E71A238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589" y="4259939"/>
                <a:ext cx="3119765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/>
      <p:bldP spid="62" grpId="0"/>
      <p:bldP spid="63" grpId="0"/>
      <p:bldP spid="67" grpId="0"/>
      <p:bldP spid="68" grpId="0"/>
      <p:bldP spid="72" grpId="0"/>
      <p:bldP spid="73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1608</Words>
  <Application>Microsoft Office PowerPoint</Application>
  <PresentationFormat>On-screen Show (16:9)</PresentationFormat>
  <Paragraphs>201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Gloria Hallelujah</vt:lpstr>
      <vt:lpstr>Calibri</vt:lpstr>
      <vt:lpstr>Times New Roman</vt:lpstr>
      <vt:lpstr>Nunito</vt:lpstr>
      <vt:lpstr>Cambria Math</vt:lpstr>
      <vt:lpstr>Arial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Yếnn Hảii</cp:lastModifiedBy>
  <cp:revision>6</cp:revision>
  <dcterms:modified xsi:type="dcterms:W3CDTF">2022-09-20T17:00:10Z</dcterms:modified>
</cp:coreProperties>
</file>