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4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6" r:id="rId18"/>
    <p:sldId id="310" r:id="rId19"/>
    <p:sldId id="311" r:id="rId20"/>
    <p:sldId id="312" r:id="rId21"/>
    <p:sldId id="313" r:id="rId22"/>
    <p:sldId id="314" r:id="rId23"/>
    <p:sldId id="315" r:id="rId24"/>
    <p:sldId id="263" r:id="rId25"/>
    <p:sldId id="264" r:id="rId26"/>
    <p:sldId id="266" r:id="rId27"/>
    <p:sldId id="268" r:id="rId28"/>
    <p:sldId id="269" r:id="rId29"/>
    <p:sldId id="270" r:id="rId30"/>
    <p:sldId id="271" r:id="rId31"/>
    <p:sldId id="283" r:id="rId32"/>
    <p:sldId id="286" r:id="rId33"/>
  </p:sldIdLst>
  <p:sldSz cx="9144000" cy="5143500" type="screen16x9"/>
  <p:notesSz cx="6858000" cy="9144000"/>
  <p:embeddedFontLst>
    <p:embeddedFont>
      <p:font typeface="Arvo" panose="020B0604020202020204" charset="0"/>
      <p:regular r:id="rId35"/>
      <p:bold r:id="rId36"/>
      <p:italic r:id="rId37"/>
      <p:boldItalic r:id="rId38"/>
    </p:embeddedFont>
    <p:embeddedFont>
      <p:font typeface="Bodoni" panose="020B060402020202020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Montserrat Black" panose="00000A00000000000000" pitchFamily="2" charset="0"/>
      <p:bold r:id="rId48"/>
      <p:boldItalic r:id="rId49"/>
    </p:embeddedFont>
    <p:embeddedFont>
      <p:font typeface="Montserrat Light" panose="00000400000000000000" pitchFamily="2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Open Sans Light" panose="020B0306030504020204" pitchFamily="34" charset="0"/>
      <p:regular r:id="rId58"/>
      <p:bold r:id="rId59"/>
      <p:italic r:id="rId60"/>
      <p:boldItalic r:id="rId61"/>
    </p:embeddedFont>
    <p:embeddedFont>
      <p:font typeface="Oswald" panose="00000500000000000000" pitchFamily="2" charset="0"/>
      <p:regular r:id="rId62"/>
      <p:bold r:id="rId63"/>
    </p:embeddedFont>
    <p:embeddedFont>
      <p:font typeface="Oswald Regular" panose="00000500000000000000" charset="0"/>
      <p:regular r:id="rId64"/>
      <p:bold r:id="rId65"/>
    </p:embeddedFont>
    <p:embeddedFont>
      <p:font typeface="Quicksand Light" panose="020B060402020202020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8" autoAdjust="0"/>
  </p:normalViewPr>
  <p:slideViewPr>
    <p:cSldViewPr snapToGrid="0">
      <p:cViewPr>
        <p:scale>
          <a:sx n="73" d="100"/>
          <a:sy n="73" d="100"/>
        </p:scale>
        <p:origin x="1008" y="48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" Target="slides/slide4.xml"/><Relationship Id="rId61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ếnn Hảii" userId="8892aa6b5a5ca152" providerId="LiveId" clId="{768109BB-5ADD-4D34-ACB7-8B068FBF0751}"/>
    <pc:docChg chg="custSel addSld modSld">
      <pc:chgData name="Yếnn Hảii" userId="8892aa6b5a5ca152" providerId="LiveId" clId="{768109BB-5ADD-4D34-ACB7-8B068FBF0751}" dt="2023-01-08T15:39:32.733" v="1" actId="680"/>
      <pc:docMkLst>
        <pc:docMk/>
      </pc:docMkLst>
      <pc:sldChg chg="delSp mod">
        <pc:chgData name="Yếnn Hảii" userId="8892aa6b5a5ca152" providerId="LiveId" clId="{768109BB-5ADD-4D34-ACB7-8B068FBF0751}" dt="2023-01-08T15:39:11" v="0" actId="478"/>
        <pc:sldMkLst>
          <pc:docMk/>
          <pc:sldMk cId="3119810318" sldId="304"/>
        </pc:sldMkLst>
        <pc:picChg chg="del">
          <ac:chgData name="Yếnn Hảii" userId="8892aa6b5a5ca152" providerId="LiveId" clId="{768109BB-5ADD-4D34-ACB7-8B068FBF0751}" dt="2023-01-08T15:39:11" v="0" actId="478"/>
          <ac:picMkLst>
            <pc:docMk/>
            <pc:sldMk cId="3119810318" sldId="304"/>
            <ac:picMk id="4" creationId="{9BC65816-D9D3-7B56-83A9-806622987F08}"/>
          </ac:picMkLst>
        </pc:picChg>
      </pc:sldChg>
      <pc:sldChg chg="new">
        <pc:chgData name="Yếnn Hảii" userId="8892aa6b5a5ca152" providerId="LiveId" clId="{768109BB-5ADD-4D34-ACB7-8B068FBF0751}" dt="2023-01-08T15:39:32.733" v="1" actId="680"/>
        <pc:sldMkLst>
          <pc:docMk/>
          <pc:sldMk cId="1495897264" sldId="3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4.svg"/><Relationship Id="rId4" Type="http://schemas.openxmlformats.org/officeDocument/2006/relationships/image" Target="../media/image310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23.svg"/><Relationship Id="rId4" Type="http://schemas.openxmlformats.org/officeDocument/2006/relationships/image" Target="../media/image81.svg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svg"/><Relationship Id="rId11" Type="http://schemas.openxmlformats.org/officeDocument/2006/relationships/image" Target="../media/image97.sv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41EE-9FD5-F088-BB04-323EA6C7E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CA861-F39F-1E47-998E-D27FD3862E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3B6225-FEC0-7350-5697-1B12EDBE97B1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D3EB7AA-E13A-DFF9-2B70-9C2043964F8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2F24831-170B-B992-B1BD-028F277FBAD8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6F5FEF5-8F7A-EC63-3954-00C969051E73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FA44659-9790-B981-9DA6-2BCF92FD26BE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30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1573</Words>
  <Application>Microsoft Office PowerPoint</Application>
  <PresentationFormat>On-screen Show (16:9)</PresentationFormat>
  <Paragraphs>151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Open Sans</vt:lpstr>
      <vt:lpstr>Arvo</vt:lpstr>
      <vt:lpstr>Bodoni</vt:lpstr>
      <vt:lpstr>Oswald Regular</vt:lpstr>
      <vt:lpstr>Cambria Math</vt:lpstr>
      <vt:lpstr>Open Sans Light</vt:lpstr>
      <vt:lpstr>Quicksand Light</vt:lpstr>
      <vt:lpstr>Wingdings</vt:lpstr>
      <vt:lpstr>Arial</vt:lpstr>
      <vt:lpstr>Montserrat Light</vt:lpstr>
      <vt:lpstr>Oswald</vt:lpstr>
      <vt:lpstr>Montserrat Black</vt:lpstr>
      <vt:lpstr>Montserrat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Yếnn Hảii</cp:lastModifiedBy>
  <cp:revision>3</cp:revision>
  <dcterms:modified xsi:type="dcterms:W3CDTF">2023-01-08T15:39:39Z</dcterms:modified>
</cp:coreProperties>
</file>