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4" r:id="rId2"/>
    <p:sldMasterId id="2147483887" r:id="rId3"/>
  </p:sldMasterIdLst>
  <p:notesMasterIdLst>
    <p:notesMasterId r:id="rId45"/>
  </p:notesMasterIdLst>
  <p:sldIdLst>
    <p:sldId id="363" r:id="rId4"/>
    <p:sldId id="284" r:id="rId5"/>
    <p:sldId id="348" r:id="rId6"/>
    <p:sldId id="346" r:id="rId7"/>
    <p:sldId id="257" r:id="rId8"/>
    <p:sldId id="289" r:id="rId9"/>
    <p:sldId id="347" r:id="rId10"/>
    <p:sldId id="345" r:id="rId11"/>
    <p:sldId id="349" r:id="rId12"/>
    <p:sldId id="365" r:id="rId13"/>
    <p:sldId id="337" r:id="rId14"/>
    <p:sldId id="338" r:id="rId15"/>
    <p:sldId id="341" r:id="rId16"/>
    <p:sldId id="377" r:id="rId17"/>
    <p:sldId id="288" r:id="rId18"/>
    <p:sldId id="339" r:id="rId19"/>
    <p:sldId id="366" r:id="rId20"/>
    <p:sldId id="306" r:id="rId21"/>
    <p:sldId id="307" r:id="rId22"/>
    <p:sldId id="367" r:id="rId23"/>
    <p:sldId id="300" r:id="rId24"/>
    <p:sldId id="301" r:id="rId25"/>
    <p:sldId id="311" r:id="rId26"/>
    <p:sldId id="312" r:id="rId27"/>
    <p:sldId id="272" r:id="rId28"/>
    <p:sldId id="350" r:id="rId29"/>
    <p:sldId id="352" r:id="rId30"/>
    <p:sldId id="353" r:id="rId31"/>
    <p:sldId id="362" r:id="rId32"/>
    <p:sldId id="368" r:id="rId33"/>
    <p:sldId id="369" r:id="rId34"/>
    <p:sldId id="370" r:id="rId35"/>
    <p:sldId id="371" r:id="rId36"/>
    <p:sldId id="373" r:id="rId37"/>
    <p:sldId id="372" r:id="rId38"/>
    <p:sldId id="374" r:id="rId39"/>
    <p:sldId id="375" r:id="rId40"/>
    <p:sldId id="376" r:id="rId41"/>
    <p:sldId id="378" r:id="rId42"/>
    <p:sldId id="351" r:id="rId43"/>
    <p:sldId id="379" r:id="rId44"/>
  </p:sldIdLst>
  <p:sldSz cx="12801600" cy="7200900"/>
  <p:notesSz cx="6858000" cy="9144000"/>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69"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0066"/>
    <a:srgbClr val="FF603B"/>
    <a:srgbClr val="00FF00"/>
    <a:srgbClr val="FFFF00"/>
    <a:srgbClr val="008000"/>
    <a:srgbClr val="FFCE33"/>
    <a:srgbClr val="D7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43" autoAdjust="0"/>
  </p:normalViewPr>
  <p:slideViewPr>
    <p:cSldViewPr>
      <p:cViewPr varScale="1">
        <p:scale>
          <a:sx n="66" d="100"/>
          <a:sy n="66" d="100"/>
        </p:scale>
        <p:origin x="750" y="66"/>
      </p:cViewPr>
      <p:guideLst>
        <p:guide orient="horz" pos="2269"/>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48D357E-B497-4B27-9140-B0E8130E3E2F}" type="datetimeFigureOut">
              <a:rPr lang="vi-VN"/>
              <a:pPr>
                <a:defRPr/>
              </a:pPr>
              <a:t>18/01/2025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D21580-A521-40B8-879B-CE3856FB1AF6}" type="slidenum">
              <a:rPr lang="vi-VN"/>
              <a:pPr/>
              <a:t>‹#›</a:t>
            </a:fld>
            <a:endParaRPr lang="vi-VN"/>
          </a:p>
        </p:txBody>
      </p:sp>
    </p:spTree>
    <p:extLst>
      <p:ext uri="{BB962C8B-B14F-4D97-AF65-F5344CB8AC3E}">
        <p14:creationId xmlns:p14="http://schemas.microsoft.com/office/powerpoint/2010/main" val="275936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anose="020B0604020202020204" pitchFamily="34" charset="0"/>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84B7B5-3AD5-4B92-BDEE-29D05A8C206B}" type="slidenum">
              <a:rPr lang="vi-VN"/>
              <a:pPr eaLnBrk="1" hangingPunct="1"/>
              <a:t>15</a:t>
            </a:fld>
            <a:endParaRPr lang="vi-VN"/>
          </a:p>
        </p:txBody>
      </p:sp>
    </p:spTree>
    <p:extLst>
      <p:ext uri="{BB962C8B-B14F-4D97-AF65-F5344CB8AC3E}">
        <p14:creationId xmlns:p14="http://schemas.microsoft.com/office/powerpoint/2010/main" val="367058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1958" y="2130426"/>
            <a:ext cx="8635524"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523916" y="3886200"/>
            <a:ext cx="71116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a:ln/>
        </p:spPr>
        <p:txBody>
          <a:bodyPr/>
          <a:lstStyle>
            <a:lvl1pPr>
              <a:defRPr/>
            </a:lvl1pPr>
          </a:lstStyle>
          <a:p>
            <a:pPr>
              <a:defRPr/>
            </a:pPr>
            <a:fld id="{07C1554B-E9C4-46F4-A803-3AB14CDA5B3E}" type="datetimeFigureOut">
              <a:rPr lang="vi-VN"/>
              <a:pPr>
                <a:defRPr/>
              </a:pPr>
              <a:t>18/01/2025</a:t>
            </a:fld>
            <a:endParaRPr lang="vi-VN"/>
          </a:p>
        </p:txBody>
      </p:sp>
      <p:sp>
        <p:nvSpPr>
          <p:cNvPr id="5" name="Footer Placeholder 4"/>
          <p:cNvSpPr>
            <a:spLocks noGrp="1"/>
          </p:cNvSpPr>
          <p:nvPr>
            <p:ph type="ftr" sz="quarter" idx="11"/>
          </p:nvPr>
        </p:nvSpPr>
        <p:spPr>
          <a:ln/>
        </p:spPr>
        <p:txBody>
          <a:bodyPr/>
          <a:lstStyle>
            <a:lvl1pPr>
              <a:defRPr/>
            </a:lvl1pPr>
          </a:lstStyle>
          <a:p>
            <a:pPr>
              <a:defRPr/>
            </a:pPr>
            <a:endParaRPr lang="vi-VN"/>
          </a:p>
        </p:txBody>
      </p:sp>
      <p:sp>
        <p:nvSpPr>
          <p:cNvPr id="6" name="Slide Number Placeholder 5"/>
          <p:cNvSpPr>
            <a:spLocks noGrp="1"/>
          </p:cNvSpPr>
          <p:nvPr>
            <p:ph type="sldNum" sz="quarter" idx="12"/>
          </p:nvPr>
        </p:nvSpPr>
        <p:spPr>
          <a:ln/>
        </p:spPr>
        <p:txBody>
          <a:bodyPr/>
          <a:lstStyle>
            <a:lvl1pPr>
              <a:defRPr/>
            </a:lvl1pPr>
          </a:lstStyle>
          <a:p>
            <a:fld id="{4AF3647C-AF60-4408-9806-AB0B08B31A05}" type="slidenum">
              <a:rPr lang="vi-VN"/>
              <a:pPr/>
              <a:t>‹#›</a:t>
            </a:fld>
            <a:endParaRPr lang="vi-VN"/>
          </a:p>
        </p:txBody>
      </p:sp>
    </p:spTree>
    <p:extLst>
      <p:ext uri="{BB962C8B-B14F-4D97-AF65-F5344CB8AC3E}">
        <p14:creationId xmlns:p14="http://schemas.microsoft.com/office/powerpoint/2010/main" val="367898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ln/>
        </p:spPr>
        <p:txBody>
          <a:bodyPr/>
          <a:lstStyle>
            <a:lvl1pPr>
              <a:defRPr/>
            </a:lvl1pPr>
          </a:lstStyle>
          <a:p>
            <a:pPr>
              <a:defRPr/>
            </a:pPr>
            <a:fld id="{3C6D2AA7-706D-4B9A-991B-AFBCCF675D71}" type="datetimeFigureOut">
              <a:rPr lang="vi-VN"/>
              <a:pPr>
                <a:defRPr/>
              </a:pPr>
              <a:t>18/01/2025</a:t>
            </a:fld>
            <a:endParaRPr lang="vi-VN"/>
          </a:p>
        </p:txBody>
      </p:sp>
      <p:sp>
        <p:nvSpPr>
          <p:cNvPr id="5" name="Footer Placeholder 4"/>
          <p:cNvSpPr>
            <a:spLocks noGrp="1"/>
          </p:cNvSpPr>
          <p:nvPr>
            <p:ph type="ftr" sz="quarter" idx="11"/>
          </p:nvPr>
        </p:nvSpPr>
        <p:spPr>
          <a:ln/>
        </p:spPr>
        <p:txBody>
          <a:bodyPr/>
          <a:lstStyle>
            <a:lvl1pPr>
              <a:defRPr/>
            </a:lvl1pPr>
          </a:lstStyle>
          <a:p>
            <a:pPr>
              <a:defRPr/>
            </a:pPr>
            <a:endParaRPr lang="vi-VN"/>
          </a:p>
        </p:txBody>
      </p:sp>
      <p:sp>
        <p:nvSpPr>
          <p:cNvPr id="6" name="Slide Number Placeholder 5"/>
          <p:cNvSpPr>
            <a:spLocks noGrp="1"/>
          </p:cNvSpPr>
          <p:nvPr>
            <p:ph type="sldNum" sz="quarter" idx="12"/>
          </p:nvPr>
        </p:nvSpPr>
        <p:spPr>
          <a:ln/>
        </p:spPr>
        <p:txBody>
          <a:bodyPr/>
          <a:lstStyle>
            <a:lvl1pPr>
              <a:defRPr/>
            </a:lvl1pPr>
          </a:lstStyle>
          <a:p>
            <a:fld id="{4F594593-EB4C-48FE-8C4D-691CDE811BA3}" type="slidenum">
              <a:rPr lang="vi-VN"/>
              <a:pPr/>
              <a:t>‹#›</a:t>
            </a:fld>
            <a:endParaRPr lang="vi-VN"/>
          </a:p>
        </p:txBody>
      </p:sp>
    </p:spTree>
    <p:extLst>
      <p:ext uri="{BB962C8B-B14F-4D97-AF65-F5344CB8AC3E}">
        <p14:creationId xmlns:p14="http://schemas.microsoft.com/office/powerpoint/2010/main" val="355958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5594" y="274639"/>
            <a:ext cx="2285874"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07972" y="274639"/>
            <a:ext cx="668829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ln/>
        </p:spPr>
        <p:txBody>
          <a:bodyPr/>
          <a:lstStyle>
            <a:lvl1pPr>
              <a:defRPr/>
            </a:lvl1pPr>
          </a:lstStyle>
          <a:p>
            <a:pPr>
              <a:defRPr/>
            </a:pPr>
            <a:fld id="{486B6044-E552-41ED-8EA1-97B6936389C4}" type="datetimeFigureOut">
              <a:rPr lang="vi-VN"/>
              <a:pPr>
                <a:defRPr/>
              </a:pPr>
              <a:t>18/01/2025</a:t>
            </a:fld>
            <a:endParaRPr lang="vi-VN"/>
          </a:p>
        </p:txBody>
      </p:sp>
      <p:sp>
        <p:nvSpPr>
          <p:cNvPr id="5" name="Footer Placeholder 4"/>
          <p:cNvSpPr>
            <a:spLocks noGrp="1"/>
          </p:cNvSpPr>
          <p:nvPr>
            <p:ph type="ftr" sz="quarter" idx="11"/>
          </p:nvPr>
        </p:nvSpPr>
        <p:spPr>
          <a:ln/>
        </p:spPr>
        <p:txBody>
          <a:bodyPr/>
          <a:lstStyle>
            <a:lvl1pPr>
              <a:defRPr/>
            </a:lvl1pPr>
          </a:lstStyle>
          <a:p>
            <a:pPr>
              <a:defRPr/>
            </a:pPr>
            <a:endParaRPr lang="vi-VN"/>
          </a:p>
        </p:txBody>
      </p:sp>
      <p:sp>
        <p:nvSpPr>
          <p:cNvPr id="6" name="Slide Number Placeholder 5"/>
          <p:cNvSpPr>
            <a:spLocks noGrp="1"/>
          </p:cNvSpPr>
          <p:nvPr>
            <p:ph type="sldNum" sz="quarter" idx="12"/>
          </p:nvPr>
        </p:nvSpPr>
        <p:spPr>
          <a:ln/>
        </p:spPr>
        <p:txBody>
          <a:bodyPr/>
          <a:lstStyle>
            <a:lvl1pPr>
              <a:defRPr/>
            </a:lvl1pPr>
          </a:lstStyle>
          <a:p>
            <a:fld id="{005A571E-7B5E-4387-AF4E-B35F2AE3C71F}" type="slidenum">
              <a:rPr lang="vi-VN"/>
              <a:pPr/>
              <a:t>‹#›</a:t>
            </a:fld>
            <a:endParaRPr lang="vi-VN"/>
          </a:p>
        </p:txBody>
      </p:sp>
    </p:spTree>
    <p:extLst>
      <p:ext uri="{BB962C8B-B14F-4D97-AF65-F5344CB8AC3E}">
        <p14:creationId xmlns:p14="http://schemas.microsoft.com/office/powerpoint/2010/main" val="250330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7972" y="228600"/>
            <a:ext cx="9143496"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640257" y="6561139"/>
            <a:ext cx="2986099" cy="479425"/>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374204" y="6561139"/>
            <a:ext cx="4053193" cy="4794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9175244" y="6561139"/>
            <a:ext cx="2986100" cy="479425"/>
          </a:xfrm>
        </p:spPr>
        <p:txBody>
          <a:bodyPr/>
          <a:lstStyle>
            <a:lvl1pPr>
              <a:defRPr>
                <a:latin typeface="Calibri" panose="020F0502020204030204" pitchFamily="34" charset="0"/>
              </a:defRPr>
            </a:lvl1pPr>
          </a:lstStyle>
          <a:p>
            <a:fld id="{AE3D4AC4-3FC4-4B65-A2D6-9CA1906B33BC}" type="slidenum">
              <a:rPr lang="en-US"/>
              <a:pPr/>
              <a:t>‹#›</a:t>
            </a:fld>
            <a:endParaRPr lang="en-US"/>
          </a:p>
        </p:txBody>
      </p:sp>
    </p:spTree>
    <p:extLst>
      <p:ext uri="{BB962C8B-B14F-4D97-AF65-F5344CB8AC3E}">
        <p14:creationId xmlns:p14="http://schemas.microsoft.com/office/powerpoint/2010/main" val="978471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78481"/>
            <a:ext cx="9601200" cy="2506980"/>
          </a:xfrm>
        </p:spPr>
        <p:txBody>
          <a:bodyPr anchor="b"/>
          <a:lstStyle>
            <a:lvl1pPr algn="ctr">
              <a:defRPr sz="6161"/>
            </a:lvl1pPr>
          </a:lstStyle>
          <a:p>
            <a:r>
              <a:rPr lang="en-US" smtClean="0"/>
              <a:t>Click to edit Master title style</a:t>
            </a:r>
            <a:endParaRPr lang="en-US"/>
          </a:p>
        </p:txBody>
      </p:sp>
      <p:sp>
        <p:nvSpPr>
          <p:cNvPr id="3" name="Subtitle 2"/>
          <p:cNvSpPr>
            <a:spLocks noGrp="1"/>
          </p:cNvSpPr>
          <p:nvPr>
            <p:ph type="subTitle" idx="1"/>
          </p:nvPr>
        </p:nvSpPr>
        <p:spPr>
          <a:xfrm>
            <a:off x="1600200" y="3782140"/>
            <a:ext cx="9601200" cy="1738550"/>
          </a:xfrm>
        </p:spPr>
        <p:txBody>
          <a:bodyPr/>
          <a:lstStyle>
            <a:lvl1pPr marL="0" indent="0" algn="ctr">
              <a:buNone/>
              <a:defRPr sz="2464"/>
            </a:lvl1pPr>
            <a:lvl2pPr marL="469464" indent="0" algn="ctr">
              <a:buNone/>
              <a:defRPr sz="2054"/>
            </a:lvl2pPr>
            <a:lvl3pPr marL="938927" indent="0" algn="ctr">
              <a:buNone/>
              <a:defRPr sz="1848"/>
            </a:lvl3pPr>
            <a:lvl4pPr marL="1408391" indent="0" algn="ctr">
              <a:buNone/>
              <a:defRPr sz="1643"/>
            </a:lvl4pPr>
            <a:lvl5pPr marL="1877856" indent="0" algn="ctr">
              <a:buNone/>
              <a:defRPr sz="1643"/>
            </a:lvl5pPr>
            <a:lvl6pPr marL="2347319" indent="0" algn="ctr">
              <a:buNone/>
              <a:defRPr sz="1643"/>
            </a:lvl6pPr>
            <a:lvl7pPr marL="2816783" indent="0" algn="ctr">
              <a:buNone/>
              <a:defRPr sz="1643"/>
            </a:lvl7pPr>
            <a:lvl8pPr marL="3286247" indent="0" algn="ctr">
              <a:buNone/>
              <a:defRPr sz="1643"/>
            </a:lvl8pPr>
            <a:lvl9pPr marL="3755710" indent="0" algn="ctr">
              <a:buNone/>
              <a:defRPr sz="164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13617CF2-0221-4619-9A50-AFB110683F57}" type="slidenum">
              <a:rPr lang="en-US"/>
              <a:pPr>
                <a:defRPr/>
              </a:pPr>
              <a:t>‹#›</a:t>
            </a:fld>
            <a:endParaRPr lang="en-US"/>
          </a:p>
        </p:txBody>
      </p:sp>
    </p:spTree>
    <p:extLst>
      <p:ext uri="{BB962C8B-B14F-4D97-AF65-F5344CB8AC3E}">
        <p14:creationId xmlns:p14="http://schemas.microsoft.com/office/powerpoint/2010/main" val="3727309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1D6DBB4E-58B8-4803-B887-119934E87781}" type="slidenum">
              <a:rPr lang="en-US"/>
              <a:pPr>
                <a:defRPr/>
              </a:pPr>
              <a:t>‹#›</a:t>
            </a:fld>
            <a:endParaRPr lang="en-US"/>
          </a:p>
        </p:txBody>
      </p:sp>
    </p:spTree>
    <p:extLst>
      <p:ext uri="{BB962C8B-B14F-4D97-AF65-F5344CB8AC3E}">
        <p14:creationId xmlns:p14="http://schemas.microsoft.com/office/powerpoint/2010/main" val="380793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4" y="1795226"/>
            <a:ext cx="11041380" cy="2995374"/>
          </a:xfrm>
        </p:spPr>
        <p:txBody>
          <a:bodyPr anchor="b"/>
          <a:lstStyle>
            <a:lvl1pPr>
              <a:defRPr sz="6161"/>
            </a:lvl1pPr>
          </a:lstStyle>
          <a:p>
            <a:r>
              <a:rPr lang="en-US" smtClean="0"/>
              <a:t>Click to edit Master title style</a:t>
            </a:r>
            <a:endParaRPr lang="en-US"/>
          </a:p>
        </p:txBody>
      </p:sp>
      <p:sp>
        <p:nvSpPr>
          <p:cNvPr id="3" name="Text Placeholder 2"/>
          <p:cNvSpPr>
            <a:spLocks noGrp="1"/>
          </p:cNvSpPr>
          <p:nvPr>
            <p:ph type="body" idx="1"/>
          </p:nvPr>
        </p:nvSpPr>
        <p:spPr>
          <a:xfrm>
            <a:off x="873444" y="4818939"/>
            <a:ext cx="11041380" cy="1575196"/>
          </a:xfrm>
        </p:spPr>
        <p:txBody>
          <a:bodyPr/>
          <a:lstStyle>
            <a:lvl1pPr marL="0" indent="0">
              <a:buNone/>
              <a:defRPr sz="2464">
                <a:solidFill>
                  <a:schemeClr val="tx1">
                    <a:tint val="75000"/>
                  </a:schemeClr>
                </a:solidFill>
              </a:defRPr>
            </a:lvl1pPr>
            <a:lvl2pPr marL="469464" indent="0">
              <a:buNone/>
              <a:defRPr sz="2054">
                <a:solidFill>
                  <a:schemeClr val="tx1">
                    <a:tint val="75000"/>
                  </a:schemeClr>
                </a:solidFill>
              </a:defRPr>
            </a:lvl2pPr>
            <a:lvl3pPr marL="938927" indent="0">
              <a:buNone/>
              <a:defRPr sz="1848">
                <a:solidFill>
                  <a:schemeClr val="tx1">
                    <a:tint val="75000"/>
                  </a:schemeClr>
                </a:solidFill>
              </a:defRPr>
            </a:lvl3pPr>
            <a:lvl4pPr marL="1408391" indent="0">
              <a:buNone/>
              <a:defRPr sz="1643">
                <a:solidFill>
                  <a:schemeClr val="tx1">
                    <a:tint val="75000"/>
                  </a:schemeClr>
                </a:solidFill>
              </a:defRPr>
            </a:lvl4pPr>
            <a:lvl5pPr marL="1877856" indent="0">
              <a:buNone/>
              <a:defRPr sz="1643">
                <a:solidFill>
                  <a:schemeClr val="tx1">
                    <a:tint val="75000"/>
                  </a:schemeClr>
                </a:solidFill>
              </a:defRPr>
            </a:lvl5pPr>
            <a:lvl6pPr marL="2347319" indent="0">
              <a:buNone/>
              <a:defRPr sz="1643">
                <a:solidFill>
                  <a:schemeClr val="tx1">
                    <a:tint val="75000"/>
                  </a:schemeClr>
                </a:solidFill>
              </a:defRPr>
            </a:lvl6pPr>
            <a:lvl7pPr marL="2816783" indent="0">
              <a:buNone/>
              <a:defRPr sz="1643">
                <a:solidFill>
                  <a:schemeClr val="tx1">
                    <a:tint val="75000"/>
                  </a:schemeClr>
                </a:solidFill>
              </a:defRPr>
            </a:lvl7pPr>
            <a:lvl8pPr marL="3286247" indent="0">
              <a:buNone/>
              <a:defRPr sz="1643">
                <a:solidFill>
                  <a:schemeClr val="tx1">
                    <a:tint val="75000"/>
                  </a:schemeClr>
                </a:solidFill>
              </a:defRPr>
            </a:lvl8pPr>
            <a:lvl9pPr marL="3755710" indent="0">
              <a:buNone/>
              <a:defRPr sz="164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96B02AD-5C14-43AF-B302-D4CF4CD14DD9}" type="slidenum">
              <a:rPr lang="en-US"/>
              <a:pPr>
                <a:defRPr/>
              </a:pPr>
              <a:t>‹#›</a:t>
            </a:fld>
            <a:endParaRPr lang="en-US"/>
          </a:p>
        </p:txBody>
      </p:sp>
    </p:spTree>
    <p:extLst>
      <p:ext uri="{BB962C8B-B14F-4D97-AF65-F5344CB8AC3E}">
        <p14:creationId xmlns:p14="http://schemas.microsoft.com/office/powerpoint/2010/main" val="248467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0111" y="1916906"/>
            <a:ext cx="5440680" cy="456890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0810" y="1916906"/>
            <a:ext cx="5440680" cy="456890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CEB45C1D-5366-42D6-8E40-05E9EE62C51D}" type="slidenum">
              <a:rPr lang="en-US"/>
              <a:pPr>
                <a:defRPr/>
              </a:pPr>
              <a:t>‹#›</a:t>
            </a:fld>
            <a:endParaRPr lang="en-US"/>
          </a:p>
        </p:txBody>
      </p:sp>
    </p:spTree>
    <p:extLst>
      <p:ext uri="{BB962C8B-B14F-4D97-AF65-F5344CB8AC3E}">
        <p14:creationId xmlns:p14="http://schemas.microsoft.com/office/powerpoint/2010/main" val="47338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83384"/>
            <a:ext cx="11041380" cy="139184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81778" y="1765222"/>
            <a:ext cx="5415676" cy="865108"/>
          </a:xfrm>
        </p:spPr>
        <p:txBody>
          <a:bodyPr anchor="b"/>
          <a:lstStyle>
            <a:lvl1pPr marL="0" indent="0">
              <a:buNone/>
              <a:defRPr sz="2464" b="1"/>
            </a:lvl1pPr>
            <a:lvl2pPr marL="469464" indent="0">
              <a:buNone/>
              <a:defRPr sz="2054" b="1"/>
            </a:lvl2pPr>
            <a:lvl3pPr marL="938927" indent="0">
              <a:buNone/>
              <a:defRPr sz="1848" b="1"/>
            </a:lvl3pPr>
            <a:lvl4pPr marL="1408391" indent="0">
              <a:buNone/>
              <a:defRPr sz="1643" b="1"/>
            </a:lvl4pPr>
            <a:lvl5pPr marL="1877856" indent="0">
              <a:buNone/>
              <a:defRPr sz="1643" b="1"/>
            </a:lvl5pPr>
            <a:lvl6pPr marL="2347319" indent="0">
              <a:buNone/>
              <a:defRPr sz="1643" b="1"/>
            </a:lvl6pPr>
            <a:lvl7pPr marL="2816783" indent="0">
              <a:buNone/>
              <a:defRPr sz="1643" b="1"/>
            </a:lvl7pPr>
            <a:lvl8pPr marL="3286247" indent="0">
              <a:buNone/>
              <a:defRPr sz="1643" b="1"/>
            </a:lvl8pPr>
            <a:lvl9pPr marL="3755710" indent="0">
              <a:buNone/>
              <a:defRPr sz="1643" b="1"/>
            </a:lvl9pPr>
          </a:lstStyle>
          <a:p>
            <a:pPr lvl="0"/>
            <a:r>
              <a:rPr lang="en-US" smtClean="0"/>
              <a:t>Edit Master text styles</a:t>
            </a:r>
          </a:p>
        </p:txBody>
      </p:sp>
      <p:sp>
        <p:nvSpPr>
          <p:cNvPr id="4" name="Content Placeholder 3"/>
          <p:cNvSpPr>
            <a:spLocks noGrp="1"/>
          </p:cNvSpPr>
          <p:nvPr>
            <p:ph sz="half" idx="2"/>
          </p:nvPr>
        </p:nvSpPr>
        <p:spPr>
          <a:xfrm>
            <a:off x="881778" y="2630330"/>
            <a:ext cx="5415676" cy="38688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80810" y="1765222"/>
            <a:ext cx="5442347" cy="865108"/>
          </a:xfrm>
        </p:spPr>
        <p:txBody>
          <a:bodyPr anchor="b"/>
          <a:lstStyle>
            <a:lvl1pPr marL="0" indent="0">
              <a:buNone/>
              <a:defRPr sz="2464" b="1"/>
            </a:lvl1pPr>
            <a:lvl2pPr marL="469464" indent="0">
              <a:buNone/>
              <a:defRPr sz="2054" b="1"/>
            </a:lvl2pPr>
            <a:lvl3pPr marL="938927" indent="0">
              <a:buNone/>
              <a:defRPr sz="1848" b="1"/>
            </a:lvl3pPr>
            <a:lvl4pPr marL="1408391" indent="0">
              <a:buNone/>
              <a:defRPr sz="1643" b="1"/>
            </a:lvl4pPr>
            <a:lvl5pPr marL="1877856" indent="0">
              <a:buNone/>
              <a:defRPr sz="1643" b="1"/>
            </a:lvl5pPr>
            <a:lvl6pPr marL="2347319" indent="0">
              <a:buNone/>
              <a:defRPr sz="1643" b="1"/>
            </a:lvl6pPr>
            <a:lvl7pPr marL="2816783" indent="0">
              <a:buNone/>
              <a:defRPr sz="1643" b="1"/>
            </a:lvl7pPr>
            <a:lvl8pPr marL="3286247" indent="0">
              <a:buNone/>
              <a:defRPr sz="1643" b="1"/>
            </a:lvl8pPr>
            <a:lvl9pPr marL="3755710" indent="0">
              <a:buNone/>
              <a:defRPr sz="1643" b="1"/>
            </a:lvl9pPr>
          </a:lstStyle>
          <a:p>
            <a:pPr lvl="0"/>
            <a:r>
              <a:rPr lang="en-US" smtClean="0"/>
              <a:t>Edit Master text styles</a:t>
            </a:r>
          </a:p>
        </p:txBody>
      </p:sp>
      <p:sp>
        <p:nvSpPr>
          <p:cNvPr id="6" name="Content Placeholder 5"/>
          <p:cNvSpPr>
            <a:spLocks noGrp="1"/>
          </p:cNvSpPr>
          <p:nvPr>
            <p:ph sz="quarter" idx="4"/>
          </p:nvPr>
        </p:nvSpPr>
        <p:spPr>
          <a:xfrm>
            <a:off x="6480810" y="2630330"/>
            <a:ext cx="5442347" cy="38688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CFAB9C87-2815-47FA-8683-C7122CD39E34}" type="slidenum">
              <a:rPr lang="en-US"/>
              <a:pPr>
                <a:defRPr/>
              </a:pPr>
              <a:t>‹#›</a:t>
            </a:fld>
            <a:endParaRPr lang="en-US"/>
          </a:p>
        </p:txBody>
      </p:sp>
    </p:spTree>
    <p:extLst>
      <p:ext uri="{BB962C8B-B14F-4D97-AF65-F5344CB8AC3E}">
        <p14:creationId xmlns:p14="http://schemas.microsoft.com/office/powerpoint/2010/main" val="5232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B812916C-2361-43F1-B566-804174548ECA}" type="slidenum">
              <a:rPr lang="en-US"/>
              <a:pPr>
                <a:defRPr/>
              </a:pPr>
              <a:t>‹#›</a:t>
            </a:fld>
            <a:endParaRPr lang="en-US"/>
          </a:p>
        </p:txBody>
      </p:sp>
    </p:spTree>
    <p:extLst>
      <p:ext uri="{BB962C8B-B14F-4D97-AF65-F5344CB8AC3E}">
        <p14:creationId xmlns:p14="http://schemas.microsoft.com/office/powerpoint/2010/main" val="391009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FECF8340-EAC4-47BE-9A39-55CB05DA5458}" type="slidenum">
              <a:rPr lang="en-US"/>
              <a:pPr>
                <a:defRPr/>
              </a:pPr>
              <a:t>‹#›</a:t>
            </a:fld>
            <a:endParaRPr lang="en-US"/>
          </a:p>
        </p:txBody>
      </p:sp>
    </p:spTree>
    <p:extLst>
      <p:ext uri="{BB962C8B-B14F-4D97-AF65-F5344CB8AC3E}">
        <p14:creationId xmlns:p14="http://schemas.microsoft.com/office/powerpoint/2010/main" val="386285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ln/>
        </p:spPr>
        <p:txBody>
          <a:bodyPr/>
          <a:lstStyle>
            <a:lvl1pPr>
              <a:defRPr/>
            </a:lvl1pPr>
          </a:lstStyle>
          <a:p>
            <a:pPr>
              <a:defRPr/>
            </a:pPr>
            <a:fld id="{6016F42E-093D-455F-81F2-B761EEF9D72A}" type="datetimeFigureOut">
              <a:rPr lang="vi-VN"/>
              <a:pPr>
                <a:defRPr/>
              </a:pPr>
              <a:t>18/01/2025</a:t>
            </a:fld>
            <a:endParaRPr lang="vi-VN"/>
          </a:p>
        </p:txBody>
      </p:sp>
      <p:sp>
        <p:nvSpPr>
          <p:cNvPr id="5" name="Footer Placeholder 4"/>
          <p:cNvSpPr>
            <a:spLocks noGrp="1"/>
          </p:cNvSpPr>
          <p:nvPr>
            <p:ph type="ftr" sz="quarter" idx="11"/>
          </p:nvPr>
        </p:nvSpPr>
        <p:spPr>
          <a:ln/>
        </p:spPr>
        <p:txBody>
          <a:bodyPr/>
          <a:lstStyle>
            <a:lvl1pPr>
              <a:defRPr/>
            </a:lvl1pPr>
          </a:lstStyle>
          <a:p>
            <a:pPr>
              <a:defRPr/>
            </a:pPr>
            <a:endParaRPr lang="vi-VN"/>
          </a:p>
        </p:txBody>
      </p:sp>
      <p:sp>
        <p:nvSpPr>
          <p:cNvPr id="6" name="Slide Number Placeholder 5"/>
          <p:cNvSpPr>
            <a:spLocks noGrp="1"/>
          </p:cNvSpPr>
          <p:nvPr>
            <p:ph type="sldNum" sz="quarter" idx="12"/>
          </p:nvPr>
        </p:nvSpPr>
        <p:spPr>
          <a:ln/>
        </p:spPr>
        <p:txBody>
          <a:bodyPr/>
          <a:lstStyle>
            <a:lvl1pPr>
              <a:defRPr/>
            </a:lvl1pPr>
          </a:lstStyle>
          <a:p>
            <a:fld id="{1847049D-EC1E-47DF-B35C-B9AE180A9DB9}" type="slidenum">
              <a:rPr lang="vi-VN"/>
              <a:pPr/>
              <a:t>‹#›</a:t>
            </a:fld>
            <a:endParaRPr lang="vi-VN"/>
          </a:p>
        </p:txBody>
      </p:sp>
    </p:spTree>
    <p:extLst>
      <p:ext uri="{BB962C8B-B14F-4D97-AF65-F5344CB8AC3E}">
        <p14:creationId xmlns:p14="http://schemas.microsoft.com/office/powerpoint/2010/main" val="1110965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480060"/>
            <a:ext cx="4128849" cy="1680210"/>
          </a:xfrm>
        </p:spPr>
        <p:txBody>
          <a:bodyPr anchor="b"/>
          <a:lstStyle>
            <a:lvl1pPr>
              <a:defRPr sz="3285"/>
            </a:lvl1pPr>
          </a:lstStyle>
          <a:p>
            <a:r>
              <a:rPr lang="en-US" smtClean="0"/>
              <a:t>Click to edit Master title style</a:t>
            </a:r>
            <a:endParaRPr lang="en-US"/>
          </a:p>
        </p:txBody>
      </p:sp>
      <p:sp>
        <p:nvSpPr>
          <p:cNvPr id="3" name="Content Placeholder 2"/>
          <p:cNvSpPr>
            <a:spLocks noGrp="1"/>
          </p:cNvSpPr>
          <p:nvPr>
            <p:ph idx="1"/>
          </p:nvPr>
        </p:nvSpPr>
        <p:spPr>
          <a:xfrm>
            <a:off x="5442347" y="1036799"/>
            <a:ext cx="6480810" cy="5117306"/>
          </a:xfrm>
        </p:spPr>
        <p:txBody>
          <a:bodyPr/>
          <a:lstStyle>
            <a:lvl1pPr>
              <a:defRPr sz="3285"/>
            </a:lvl1pPr>
            <a:lvl2pPr>
              <a:defRPr sz="2875"/>
            </a:lvl2pPr>
            <a:lvl3pPr>
              <a:defRPr sz="2464"/>
            </a:lvl3pPr>
            <a:lvl4pPr>
              <a:defRPr sz="2054"/>
            </a:lvl4pPr>
            <a:lvl5pPr>
              <a:defRPr sz="2054"/>
            </a:lvl5pPr>
            <a:lvl6pPr>
              <a:defRPr sz="2054"/>
            </a:lvl6pPr>
            <a:lvl7pPr>
              <a:defRPr sz="2054"/>
            </a:lvl7pPr>
            <a:lvl8pPr>
              <a:defRPr sz="2054"/>
            </a:lvl8pPr>
            <a:lvl9pPr>
              <a:defRPr sz="205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81780" y="2160271"/>
            <a:ext cx="4128849" cy="4002167"/>
          </a:xfrm>
        </p:spPr>
        <p:txBody>
          <a:bodyPr/>
          <a:lstStyle>
            <a:lvl1pPr marL="0" indent="0">
              <a:buNone/>
              <a:defRPr sz="1643"/>
            </a:lvl1pPr>
            <a:lvl2pPr marL="469464" indent="0">
              <a:buNone/>
              <a:defRPr sz="1437"/>
            </a:lvl2pPr>
            <a:lvl3pPr marL="938927" indent="0">
              <a:buNone/>
              <a:defRPr sz="1232"/>
            </a:lvl3pPr>
            <a:lvl4pPr marL="1408391" indent="0">
              <a:buNone/>
              <a:defRPr sz="1027"/>
            </a:lvl4pPr>
            <a:lvl5pPr marL="1877856" indent="0">
              <a:buNone/>
              <a:defRPr sz="1027"/>
            </a:lvl5pPr>
            <a:lvl6pPr marL="2347319" indent="0">
              <a:buNone/>
              <a:defRPr sz="1027"/>
            </a:lvl6pPr>
            <a:lvl7pPr marL="2816783" indent="0">
              <a:buNone/>
              <a:defRPr sz="1027"/>
            </a:lvl7pPr>
            <a:lvl8pPr marL="3286247" indent="0">
              <a:buNone/>
              <a:defRPr sz="1027"/>
            </a:lvl8pPr>
            <a:lvl9pPr marL="3755710" indent="0">
              <a:buNone/>
              <a:defRPr sz="1027"/>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74B0A7DE-FA4D-4AEA-A6CF-C1DAFCF5522B}" type="slidenum">
              <a:rPr lang="en-US"/>
              <a:pPr>
                <a:defRPr/>
              </a:pPr>
              <a:t>‹#›</a:t>
            </a:fld>
            <a:endParaRPr lang="en-US"/>
          </a:p>
        </p:txBody>
      </p:sp>
    </p:spTree>
    <p:extLst>
      <p:ext uri="{BB962C8B-B14F-4D97-AF65-F5344CB8AC3E}">
        <p14:creationId xmlns:p14="http://schemas.microsoft.com/office/powerpoint/2010/main" val="397559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480060"/>
            <a:ext cx="4128849" cy="1680210"/>
          </a:xfrm>
        </p:spPr>
        <p:txBody>
          <a:bodyPr anchor="b"/>
          <a:lstStyle>
            <a:lvl1pPr>
              <a:defRPr sz="3285"/>
            </a:lvl1pPr>
          </a:lstStyle>
          <a:p>
            <a:r>
              <a:rPr lang="en-US" smtClean="0"/>
              <a:t>Click to edit Master title style</a:t>
            </a:r>
            <a:endParaRPr lang="en-US"/>
          </a:p>
        </p:txBody>
      </p:sp>
      <p:sp>
        <p:nvSpPr>
          <p:cNvPr id="3" name="Picture Placeholder 2"/>
          <p:cNvSpPr>
            <a:spLocks noGrp="1"/>
          </p:cNvSpPr>
          <p:nvPr>
            <p:ph type="pic" idx="1"/>
          </p:nvPr>
        </p:nvSpPr>
        <p:spPr>
          <a:xfrm>
            <a:off x="5442347" y="1036799"/>
            <a:ext cx="6480810" cy="5117306"/>
          </a:xfrm>
        </p:spPr>
        <p:txBody>
          <a:bodyPr/>
          <a:lstStyle>
            <a:lvl1pPr marL="0" indent="0">
              <a:buNone/>
              <a:defRPr sz="3285"/>
            </a:lvl1pPr>
            <a:lvl2pPr marL="469464" indent="0">
              <a:buNone/>
              <a:defRPr sz="2875"/>
            </a:lvl2pPr>
            <a:lvl3pPr marL="938927" indent="0">
              <a:buNone/>
              <a:defRPr sz="2464"/>
            </a:lvl3pPr>
            <a:lvl4pPr marL="1408391" indent="0">
              <a:buNone/>
              <a:defRPr sz="2054"/>
            </a:lvl4pPr>
            <a:lvl5pPr marL="1877856" indent="0">
              <a:buNone/>
              <a:defRPr sz="2054"/>
            </a:lvl5pPr>
            <a:lvl6pPr marL="2347319" indent="0">
              <a:buNone/>
              <a:defRPr sz="2054"/>
            </a:lvl6pPr>
            <a:lvl7pPr marL="2816783" indent="0">
              <a:buNone/>
              <a:defRPr sz="2054"/>
            </a:lvl7pPr>
            <a:lvl8pPr marL="3286247" indent="0">
              <a:buNone/>
              <a:defRPr sz="2054"/>
            </a:lvl8pPr>
            <a:lvl9pPr marL="3755710" indent="0">
              <a:buNone/>
              <a:defRPr sz="2054"/>
            </a:lvl9pPr>
          </a:lstStyle>
          <a:p>
            <a:pPr lvl="0"/>
            <a:endParaRPr lang="en-US" noProof="0"/>
          </a:p>
        </p:txBody>
      </p:sp>
      <p:sp>
        <p:nvSpPr>
          <p:cNvPr id="4" name="Text Placeholder 3"/>
          <p:cNvSpPr>
            <a:spLocks noGrp="1"/>
          </p:cNvSpPr>
          <p:nvPr>
            <p:ph type="body" sz="half" idx="2"/>
          </p:nvPr>
        </p:nvSpPr>
        <p:spPr>
          <a:xfrm>
            <a:off x="881780" y="2160271"/>
            <a:ext cx="4128849" cy="4002167"/>
          </a:xfrm>
        </p:spPr>
        <p:txBody>
          <a:bodyPr/>
          <a:lstStyle>
            <a:lvl1pPr marL="0" indent="0">
              <a:buNone/>
              <a:defRPr sz="1643"/>
            </a:lvl1pPr>
            <a:lvl2pPr marL="469464" indent="0">
              <a:buNone/>
              <a:defRPr sz="1437"/>
            </a:lvl2pPr>
            <a:lvl3pPr marL="938927" indent="0">
              <a:buNone/>
              <a:defRPr sz="1232"/>
            </a:lvl3pPr>
            <a:lvl4pPr marL="1408391" indent="0">
              <a:buNone/>
              <a:defRPr sz="1027"/>
            </a:lvl4pPr>
            <a:lvl5pPr marL="1877856" indent="0">
              <a:buNone/>
              <a:defRPr sz="1027"/>
            </a:lvl5pPr>
            <a:lvl6pPr marL="2347319" indent="0">
              <a:buNone/>
              <a:defRPr sz="1027"/>
            </a:lvl6pPr>
            <a:lvl7pPr marL="2816783" indent="0">
              <a:buNone/>
              <a:defRPr sz="1027"/>
            </a:lvl7pPr>
            <a:lvl8pPr marL="3286247" indent="0">
              <a:buNone/>
              <a:defRPr sz="1027"/>
            </a:lvl8pPr>
            <a:lvl9pPr marL="3755710" indent="0">
              <a:buNone/>
              <a:defRPr sz="1027"/>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FF0A02A1-C478-4A05-A963-206FB893CC2A}" type="slidenum">
              <a:rPr lang="en-US"/>
              <a:pPr>
                <a:defRPr/>
              </a:pPr>
              <a:t>‹#›</a:t>
            </a:fld>
            <a:endParaRPr lang="en-US"/>
          </a:p>
        </p:txBody>
      </p:sp>
    </p:spTree>
    <p:extLst>
      <p:ext uri="{BB962C8B-B14F-4D97-AF65-F5344CB8AC3E}">
        <p14:creationId xmlns:p14="http://schemas.microsoft.com/office/powerpoint/2010/main" val="1834268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795BAC8E-D765-44A8-B0AD-A965340C79DF}" type="slidenum">
              <a:rPr lang="en-US"/>
              <a:pPr>
                <a:defRPr/>
              </a:pPr>
              <a:t>‹#›</a:t>
            </a:fld>
            <a:endParaRPr lang="en-US"/>
          </a:p>
        </p:txBody>
      </p:sp>
    </p:spTree>
    <p:extLst>
      <p:ext uri="{BB962C8B-B14F-4D97-AF65-F5344CB8AC3E}">
        <p14:creationId xmlns:p14="http://schemas.microsoft.com/office/powerpoint/2010/main" val="1431666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83381"/>
            <a:ext cx="2760345" cy="6102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0110" y="383381"/>
            <a:ext cx="8121015" cy="610243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D8DC0105-B749-47F5-8022-6650E1610345}" type="datetimeFigureOut">
              <a:rPr lang="en-US"/>
              <a:pPr>
                <a:defRPr/>
              </a:pPr>
              <a:t>18/01/2025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26AD1561-AE12-4F50-AFFE-C067025E66F7}" type="slidenum">
              <a:rPr lang="en-US"/>
              <a:pPr>
                <a:defRPr/>
              </a:pPr>
              <a:t>‹#›</a:t>
            </a:fld>
            <a:endParaRPr lang="en-US"/>
          </a:p>
        </p:txBody>
      </p:sp>
    </p:spTree>
    <p:extLst>
      <p:ext uri="{BB962C8B-B14F-4D97-AF65-F5344CB8AC3E}">
        <p14:creationId xmlns:p14="http://schemas.microsoft.com/office/powerpoint/2010/main" val="699907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0082" y="108351"/>
            <a:ext cx="11541441" cy="625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ltLang="en-US"/>
          </a:p>
        </p:txBody>
      </p:sp>
      <p:sp>
        <p:nvSpPr>
          <p:cNvPr id="4"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endParaRPr lang="en-US" altLang="en-US"/>
          </a:p>
        </p:txBody>
      </p:sp>
      <p:sp>
        <p:nvSpPr>
          <p:cNvPr id="5"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mn-cs"/>
              </a:defRPr>
            </a:lvl1pPr>
          </a:lstStyle>
          <a:p>
            <a:pPr>
              <a:defRPr/>
            </a:pPr>
            <a:fld id="{0589610E-0A52-48E2-8832-389483B9D90B}" type="slidenum">
              <a:rPr lang="en-US" altLang="en-US"/>
              <a:pPr>
                <a:defRPr/>
              </a:pPr>
              <a:t>‹#›</a:t>
            </a:fld>
            <a:endParaRPr lang="en-US" altLang="en-US"/>
          </a:p>
        </p:txBody>
      </p:sp>
    </p:spTree>
    <p:extLst>
      <p:ext uri="{BB962C8B-B14F-4D97-AF65-F5344CB8AC3E}">
        <p14:creationId xmlns:p14="http://schemas.microsoft.com/office/powerpoint/2010/main" val="2239457439"/>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1" y="1178481"/>
            <a:ext cx="9601200" cy="2506980"/>
          </a:xfrm>
        </p:spPr>
        <p:txBody>
          <a:bodyPr anchor="b"/>
          <a:lstStyle>
            <a:lvl1pPr algn="ctr">
              <a:defRPr sz="6298"/>
            </a:lvl1pPr>
          </a:lstStyle>
          <a:p>
            <a:r>
              <a:rPr lang="en-US" smtClean="0"/>
              <a:t>Click to edit Master title style</a:t>
            </a:r>
            <a:endParaRPr lang="en-US"/>
          </a:p>
        </p:txBody>
      </p:sp>
      <p:sp>
        <p:nvSpPr>
          <p:cNvPr id="3" name="Subtitle 2"/>
          <p:cNvSpPr>
            <a:spLocks noGrp="1"/>
          </p:cNvSpPr>
          <p:nvPr>
            <p:ph type="subTitle" idx="1"/>
          </p:nvPr>
        </p:nvSpPr>
        <p:spPr>
          <a:xfrm>
            <a:off x="1600201" y="3782140"/>
            <a:ext cx="9601200" cy="1738550"/>
          </a:xfrm>
        </p:spPr>
        <p:txBody>
          <a:bodyPr/>
          <a:lstStyle>
            <a:lvl1pPr marL="0" indent="0" algn="ctr">
              <a:buNone/>
              <a:defRPr sz="2519"/>
            </a:lvl1pPr>
            <a:lvl2pPr marL="479940" indent="0" algn="ctr">
              <a:buNone/>
              <a:defRPr sz="2099"/>
            </a:lvl2pPr>
            <a:lvl3pPr marL="959881" indent="0" algn="ctr">
              <a:buNone/>
              <a:defRPr sz="1889"/>
            </a:lvl3pPr>
            <a:lvl4pPr marL="1439820" indent="0" algn="ctr">
              <a:buNone/>
              <a:defRPr sz="1680"/>
            </a:lvl4pPr>
            <a:lvl5pPr marL="1919759" indent="0" algn="ctr">
              <a:buNone/>
              <a:defRPr sz="1680"/>
            </a:lvl5pPr>
            <a:lvl6pPr marL="2399699" indent="0" algn="ctr">
              <a:buNone/>
              <a:defRPr sz="1680"/>
            </a:lvl6pPr>
            <a:lvl7pPr marL="2879640" indent="0" algn="ctr">
              <a:buNone/>
              <a:defRPr sz="1680"/>
            </a:lvl7pPr>
            <a:lvl8pPr marL="3359580" indent="0" algn="ctr">
              <a:buNone/>
              <a:defRPr sz="1680"/>
            </a:lvl8pPr>
            <a:lvl9pPr marL="3839520" indent="0" algn="ctr">
              <a:buNone/>
              <a:defRPr sz="168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093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79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795229"/>
            <a:ext cx="11041380" cy="2995374"/>
          </a:xfrm>
        </p:spPr>
        <p:txBody>
          <a:bodyPr anchor="b"/>
          <a:lstStyle>
            <a:lvl1pPr>
              <a:defRPr sz="6298"/>
            </a:lvl1pPr>
          </a:lstStyle>
          <a:p>
            <a:r>
              <a:rPr lang="en-US" smtClean="0"/>
              <a:t>Click to edit Master title style</a:t>
            </a:r>
            <a:endParaRPr lang="en-US"/>
          </a:p>
        </p:txBody>
      </p:sp>
      <p:sp>
        <p:nvSpPr>
          <p:cNvPr id="3" name="Text Placeholder 2"/>
          <p:cNvSpPr>
            <a:spLocks noGrp="1"/>
          </p:cNvSpPr>
          <p:nvPr>
            <p:ph type="body" idx="1"/>
          </p:nvPr>
        </p:nvSpPr>
        <p:spPr>
          <a:xfrm>
            <a:off x="873443" y="4818940"/>
            <a:ext cx="11041380" cy="1575196"/>
          </a:xfrm>
        </p:spPr>
        <p:txBody>
          <a:bodyPr/>
          <a:lstStyle>
            <a:lvl1pPr marL="0" indent="0">
              <a:buNone/>
              <a:defRPr sz="2519">
                <a:solidFill>
                  <a:schemeClr val="tx1">
                    <a:tint val="75000"/>
                  </a:schemeClr>
                </a:solidFill>
              </a:defRPr>
            </a:lvl1pPr>
            <a:lvl2pPr marL="479940" indent="0">
              <a:buNone/>
              <a:defRPr sz="2099">
                <a:solidFill>
                  <a:schemeClr val="tx1">
                    <a:tint val="75000"/>
                  </a:schemeClr>
                </a:solidFill>
              </a:defRPr>
            </a:lvl2pPr>
            <a:lvl3pPr marL="959881" indent="0">
              <a:buNone/>
              <a:defRPr sz="1889">
                <a:solidFill>
                  <a:schemeClr val="tx1">
                    <a:tint val="75000"/>
                  </a:schemeClr>
                </a:solidFill>
              </a:defRPr>
            </a:lvl3pPr>
            <a:lvl4pPr marL="1439820" indent="0">
              <a:buNone/>
              <a:defRPr sz="1680">
                <a:solidFill>
                  <a:schemeClr val="tx1">
                    <a:tint val="75000"/>
                  </a:schemeClr>
                </a:solidFill>
              </a:defRPr>
            </a:lvl4pPr>
            <a:lvl5pPr marL="1919759" indent="0">
              <a:buNone/>
              <a:defRPr sz="1680">
                <a:solidFill>
                  <a:schemeClr val="tx1">
                    <a:tint val="75000"/>
                  </a:schemeClr>
                </a:solidFill>
              </a:defRPr>
            </a:lvl5pPr>
            <a:lvl6pPr marL="2399699" indent="0">
              <a:buNone/>
              <a:defRPr sz="1680">
                <a:solidFill>
                  <a:schemeClr val="tx1">
                    <a:tint val="75000"/>
                  </a:schemeClr>
                </a:solidFill>
              </a:defRPr>
            </a:lvl6pPr>
            <a:lvl7pPr marL="2879640" indent="0">
              <a:buNone/>
              <a:defRPr sz="1680">
                <a:solidFill>
                  <a:schemeClr val="tx1">
                    <a:tint val="75000"/>
                  </a:schemeClr>
                </a:solidFill>
              </a:defRPr>
            </a:lvl7pPr>
            <a:lvl8pPr marL="3359580" indent="0">
              <a:buNone/>
              <a:defRPr sz="1680">
                <a:solidFill>
                  <a:schemeClr val="tx1">
                    <a:tint val="75000"/>
                  </a:schemeClr>
                </a:solidFill>
              </a:defRPr>
            </a:lvl8pPr>
            <a:lvl9pPr marL="38395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470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0111" y="1916907"/>
            <a:ext cx="5440680" cy="456890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0810" y="1916907"/>
            <a:ext cx="5440680" cy="456890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65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83385"/>
            <a:ext cx="11041380" cy="139184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81780" y="1765221"/>
            <a:ext cx="5415676" cy="865108"/>
          </a:xfrm>
        </p:spPr>
        <p:txBody>
          <a:bodyPr anchor="b"/>
          <a:lstStyle>
            <a:lvl1pPr marL="0" indent="0">
              <a:buNone/>
              <a:defRPr sz="2519" b="1"/>
            </a:lvl1pPr>
            <a:lvl2pPr marL="479940" indent="0">
              <a:buNone/>
              <a:defRPr sz="2099" b="1"/>
            </a:lvl2pPr>
            <a:lvl3pPr marL="959881" indent="0">
              <a:buNone/>
              <a:defRPr sz="1889" b="1"/>
            </a:lvl3pPr>
            <a:lvl4pPr marL="1439820" indent="0">
              <a:buNone/>
              <a:defRPr sz="1680" b="1"/>
            </a:lvl4pPr>
            <a:lvl5pPr marL="1919759" indent="0">
              <a:buNone/>
              <a:defRPr sz="1680" b="1"/>
            </a:lvl5pPr>
            <a:lvl6pPr marL="2399699" indent="0">
              <a:buNone/>
              <a:defRPr sz="1680" b="1"/>
            </a:lvl6pPr>
            <a:lvl7pPr marL="2879640" indent="0">
              <a:buNone/>
              <a:defRPr sz="1680" b="1"/>
            </a:lvl7pPr>
            <a:lvl8pPr marL="3359580" indent="0">
              <a:buNone/>
              <a:defRPr sz="1680" b="1"/>
            </a:lvl8pPr>
            <a:lvl9pPr marL="3839520" indent="0">
              <a:buNone/>
              <a:defRPr sz="1680" b="1"/>
            </a:lvl9pPr>
          </a:lstStyle>
          <a:p>
            <a:pPr lvl="0"/>
            <a:r>
              <a:rPr lang="en-US" smtClean="0"/>
              <a:t>Edit Master text styles</a:t>
            </a:r>
          </a:p>
        </p:txBody>
      </p:sp>
      <p:sp>
        <p:nvSpPr>
          <p:cNvPr id="4" name="Content Placeholder 3"/>
          <p:cNvSpPr>
            <a:spLocks noGrp="1"/>
          </p:cNvSpPr>
          <p:nvPr>
            <p:ph sz="half" idx="2"/>
          </p:nvPr>
        </p:nvSpPr>
        <p:spPr>
          <a:xfrm>
            <a:off x="881780" y="2630329"/>
            <a:ext cx="5415676" cy="38688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80810" y="1765221"/>
            <a:ext cx="5442347" cy="865108"/>
          </a:xfrm>
        </p:spPr>
        <p:txBody>
          <a:bodyPr anchor="b"/>
          <a:lstStyle>
            <a:lvl1pPr marL="0" indent="0">
              <a:buNone/>
              <a:defRPr sz="2519" b="1"/>
            </a:lvl1pPr>
            <a:lvl2pPr marL="479940" indent="0">
              <a:buNone/>
              <a:defRPr sz="2099" b="1"/>
            </a:lvl2pPr>
            <a:lvl3pPr marL="959881" indent="0">
              <a:buNone/>
              <a:defRPr sz="1889" b="1"/>
            </a:lvl3pPr>
            <a:lvl4pPr marL="1439820" indent="0">
              <a:buNone/>
              <a:defRPr sz="1680" b="1"/>
            </a:lvl4pPr>
            <a:lvl5pPr marL="1919759" indent="0">
              <a:buNone/>
              <a:defRPr sz="1680" b="1"/>
            </a:lvl5pPr>
            <a:lvl6pPr marL="2399699" indent="0">
              <a:buNone/>
              <a:defRPr sz="1680" b="1"/>
            </a:lvl6pPr>
            <a:lvl7pPr marL="2879640" indent="0">
              <a:buNone/>
              <a:defRPr sz="1680" b="1"/>
            </a:lvl7pPr>
            <a:lvl8pPr marL="3359580" indent="0">
              <a:buNone/>
              <a:defRPr sz="1680" b="1"/>
            </a:lvl8pPr>
            <a:lvl9pPr marL="3839520" indent="0">
              <a:buNone/>
              <a:defRPr sz="1680" b="1"/>
            </a:lvl9pPr>
          </a:lstStyle>
          <a:p>
            <a:pPr lvl="0"/>
            <a:r>
              <a:rPr lang="en-US" smtClean="0"/>
              <a:t>Edit Master text styles</a:t>
            </a:r>
          </a:p>
        </p:txBody>
      </p:sp>
      <p:sp>
        <p:nvSpPr>
          <p:cNvPr id="6" name="Content Placeholder 5"/>
          <p:cNvSpPr>
            <a:spLocks noGrp="1"/>
          </p:cNvSpPr>
          <p:nvPr>
            <p:ph sz="quarter" idx="4"/>
          </p:nvPr>
        </p:nvSpPr>
        <p:spPr>
          <a:xfrm>
            <a:off x="6480810" y="2630329"/>
            <a:ext cx="5442347" cy="38688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31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26" y="4406901"/>
            <a:ext cx="8635524"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802526" y="2906714"/>
            <a:ext cx="863552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57DC6D60-4DB2-472C-9A7B-FCD093ED6E8E}" type="datetimeFigureOut">
              <a:rPr lang="vi-VN"/>
              <a:pPr>
                <a:defRPr/>
              </a:pPr>
              <a:t>18/01/2025</a:t>
            </a:fld>
            <a:endParaRPr lang="vi-VN"/>
          </a:p>
        </p:txBody>
      </p:sp>
      <p:sp>
        <p:nvSpPr>
          <p:cNvPr id="5" name="Footer Placeholder 4"/>
          <p:cNvSpPr>
            <a:spLocks noGrp="1"/>
          </p:cNvSpPr>
          <p:nvPr>
            <p:ph type="ftr" sz="quarter" idx="11"/>
          </p:nvPr>
        </p:nvSpPr>
        <p:spPr>
          <a:ln/>
        </p:spPr>
        <p:txBody>
          <a:bodyPr/>
          <a:lstStyle>
            <a:lvl1pPr>
              <a:defRPr/>
            </a:lvl1pPr>
          </a:lstStyle>
          <a:p>
            <a:pPr>
              <a:defRPr/>
            </a:pPr>
            <a:endParaRPr lang="vi-VN"/>
          </a:p>
        </p:txBody>
      </p:sp>
      <p:sp>
        <p:nvSpPr>
          <p:cNvPr id="6" name="Slide Number Placeholder 5"/>
          <p:cNvSpPr>
            <a:spLocks noGrp="1"/>
          </p:cNvSpPr>
          <p:nvPr>
            <p:ph type="sldNum" sz="quarter" idx="12"/>
          </p:nvPr>
        </p:nvSpPr>
        <p:spPr>
          <a:ln/>
        </p:spPr>
        <p:txBody>
          <a:bodyPr/>
          <a:lstStyle>
            <a:lvl1pPr>
              <a:defRPr/>
            </a:lvl1pPr>
          </a:lstStyle>
          <a:p>
            <a:fld id="{C406DFF4-75B2-4EB4-8B1F-C67E09C7FF73}" type="slidenum">
              <a:rPr lang="vi-VN"/>
              <a:pPr/>
              <a:t>‹#›</a:t>
            </a:fld>
            <a:endParaRPr lang="vi-VN"/>
          </a:p>
        </p:txBody>
      </p:sp>
    </p:spTree>
    <p:extLst>
      <p:ext uri="{BB962C8B-B14F-4D97-AF65-F5344CB8AC3E}">
        <p14:creationId xmlns:p14="http://schemas.microsoft.com/office/powerpoint/2010/main" val="485775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05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961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480060"/>
            <a:ext cx="4128849" cy="1680210"/>
          </a:xfrm>
        </p:spPr>
        <p:txBody>
          <a:bodyPr anchor="b"/>
          <a:lstStyle>
            <a:lvl1pPr>
              <a:defRPr sz="3359"/>
            </a:lvl1pPr>
          </a:lstStyle>
          <a:p>
            <a:r>
              <a:rPr lang="en-US" smtClean="0"/>
              <a:t>Click to edit Master title style</a:t>
            </a:r>
            <a:endParaRPr lang="en-US"/>
          </a:p>
        </p:txBody>
      </p:sp>
      <p:sp>
        <p:nvSpPr>
          <p:cNvPr id="3" name="Content Placeholder 2"/>
          <p:cNvSpPr>
            <a:spLocks noGrp="1"/>
          </p:cNvSpPr>
          <p:nvPr>
            <p:ph idx="1"/>
          </p:nvPr>
        </p:nvSpPr>
        <p:spPr>
          <a:xfrm>
            <a:off x="5442347" y="1036800"/>
            <a:ext cx="6480810" cy="5117306"/>
          </a:xfrm>
        </p:spPr>
        <p:txBody>
          <a:bodyPr/>
          <a:lstStyle>
            <a:lvl1pPr>
              <a:defRPr sz="3359"/>
            </a:lvl1pPr>
            <a:lvl2pPr>
              <a:defRPr sz="2939"/>
            </a:lvl2pPr>
            <a:lvl3pPr>
              <a:defRPr sz="2519"/>
            </a:lvl3pPr>
            <a:lvl4pPr>
              <a:defRPr sz="2099"/>
            </a:lvl4pPr>
            <a:lvl5pPr>
              <a:defRPr sz="2099"/>
            </a:lvl5pPr>
            <a:lvl6pPr>
              <a:defRPr sz="2099"/>
            </a:lvl6pPr>
            <a:lvl7pPr>
              <a:defRPr sz="2099"/>
            </a:lvl7pPr>
            <a:lvl8pPr>
              <a:defRPr sz="2099"/>
            </a:lvl8pPr>
            <a:lvl9pPr>
              <a:defRPr sz="20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81780" y="2160270"/>
            <a:ext cx="4128849" cy="4002167"/>
          </a:xfrm>
        </p:spPr>
        <p:txBody>
          <a:bodyPr/>
          <a:lstStyle>
            <a:lvl1pPr marL="0" indent="0">
              <a:buNone/>
              <a:defRPr sz="1680"/>
            </a:lvl1pPr>
            <a:lvl2pPr marL="479940" indent="0">
              <a:buNone/>
              <a:defRPr sz="1470"/>
            </a:lvl2pPr>
            <a:lvl3pPr marL="959881" indent="0">
              <a:buNone/>
              <a:defRPr sz="1260"/>
            </a:lvl3pPr>
            <a:lvl4pPr marL="1439820" indent="0">
              <a:buNone/>
              <a:defRPr sz="1050"/>
            </a:lvl4pPr>
            <a:lvl5pPr marL="1919759" indent="0">
              <a:buNone/>
              <a:defRPr sz="1050"/>
            </a:lvl5pPr>
            <a:lvl6pPr marL="2399699" indent="0">
              <a:buNone/>
              <a:defRPr sz="1050"/>
            </a:lvl6pPr>
            <a:lvl7pPr marL="2879640" indent="0">
              <a:buNone/>
              <a:defRPr sz="1050"/>
            </a:lvl7pPr>
            <a:lvl8pPr marL="3359580" indent="0">
              <a:buNone/>
              <a:defRPr sz="1050"/>
            </a:lvl8pPr>
            <a:lvl9pPr marL="3839520" indent="0">
              <a:buNone/>
              <a:defRPr sz="1050"/>
            </a:lvl9pPr>
          </a:lstStyle>
          <a:p>
            <a:pPr lvl="0"/>
            <a:r>
              <a:rPr lang="en-US" smtClean="0"/>
              <a:t>Edit Master text styles</a:t>
            </a:r>
          </a:p>
        </p:txBody>
      </p:sp>
      <p:sp>
        <p:nvSpPr>
          <p:cNvPr id="5" name="Date Placeholder 4"/>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68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480060"/>
            <a:ext cx="4128849" cy="1680210"/>
          </a:xfrm>
        </p:spPr>
        <p:txBody>
          <a:bodyPr anchor="b"/>
          <a:lstStyle>
            <a:lvl1pPr>
              <a:defRPr sz="3359"/>
            </a:lvl1pPr>
          </a:lstStyle>
          <a:p>
            <a:r>
              <a:rPr lang="en-US" smtClean="0"/>
              <a:t>Click to edit Master title style</a:t>
            </a:r>
            <a:endParaRPr lang="en-US"/>
          </a:p>
        </p:txBody>
      </p:sp>
      <p:sp>
        <p:nvSpPr>
          <p:cNvPr id="3" name="Picture Placeholder 2"/>
          <p:cNvSpPr>
            <a:spLocks noGrp="1"/>
          </p:cNvSpPr>
          <p:nvPr>
            <p:ph type="pic" idx="1"/>
          </p:nvPr>
        </p:nvSpPr>
        <p:spPr>
          <a:xfrm>
            <a:off x="5442347" y="1036800"/>
            <a:ext cx="6480810" cy="5117306"/>
          </a:xfrm>
        </p:spPr>
        <p:txBody>
          <a:bodyPr/>
          <a:lstStyle>
            <a:lvl1pPr marL="0" indent="0">
              <a:buNone/>
              <a:defRPr sz="3359"/>
            </a:lvl1pPr>
            <a:lvl2pPr marL="479940" indent="0">
              <a:buNone/>
              <a:defRPr sz="2939"/>
            </a:lvl2pPr>
            <a:lvl3pPr marL="959881" indent="0">
              <a:buNone/>
              <a:defRPr sz="2519"/>
            </a:lvl3pPr>
            <a:lvl4pPr marL="1439820" indent="0">
              <a:buNone/>
              <a:defRPr sz="2099"/>
            </a:lvl4pPr>
            <a:lvl5pPr marL="1919759" indent="0">
              <a:buNone/>
              <a:defRPr sz="2099"/>
            </a:lvl5pPr>
            <a:lvl6pPr marL="2399699" indent="0">
              <a:buNone/>
              <a:defRPr sz="2099"/>
            </a:lvl6pPr>
            <a:lvl7pPr marL="2879640" indent="0">
              <a:buNone/>
              <a:defRPr sz="2099"/>
            </a:lvl7pPr>
            <a:lvl8pPr marL="3359580" indent="0">
              <a:buNone/>
              <a:defRPr sz="2099"/>
            </a:lvl8pPr>
            <a:lvl9pPr marL="3839520" indent="0">
              <a:buNone/>
              <a:defRPr sz="2099"/>
            </a:lvl9pPr>
          </a:lstStyle>
          <a:p>
            <a:endParaRPr lang="en-US"/>
          </a:p>
        </p:txBody>
      </p:sp>
      <p:sp>
        <p:nvSpPr>
          <p:cNvPr id="4" name="Text Placeholder 3"/>
          <p:cNvSpPr>
            <a:spLocks noGrp="1"/>
          </p:cNvSpPr>
          <p:nvPr>
            <p:ph type="body" sz="half" idx="2"/>
          </p:nvPr>
        </p:nvSpPr>
        <p:spPr>
          <a:xfrm>
            <a:off x="881780" y="2160270"/>
            <a:ext cx="4128849" cy="4002167"/>
          </a:xfrm>
        </p:spPr>
        <p:txBody>
          <a:bodyPr/>
          <a:lstStyle>
            <a:lvl1pPr marL="0" indent="0">
              <a:buNone/>
              <a:defRPr sz="1680"/>
            </a:lvl1pPr>
            <a:lvl2pPr marL="479940" indent="0">
              <a:buNone/>
              <a:defRPr sz="1470"/>
            </a:lvl2pPr>
            <a:lvl3pPr marL="959881" indent="0">
              <a:buNone/>
              <a:defRPr sz="1260"/>
            </a:lvl3pPr>
            <a:lvl4pPr marL="1439820" indent="0">
              <a:buNone/>
              <a:defRPr sz="1050"/>
            </a:lvl4pPr>
            <a:lvl5pPr marL="1919759" indent="0">
              <a:buNone/>
              <a:defRPr sz="1050"/>
            </a:lvl5pPr>
            <a:lvl6pPr marL="2399699" indent="0">
              <a:buNone/>
              <a:defRPr sz="1050"/>
            </a:lvl6pPr>
            <a:lvl7pPr marL="2879640" indent="0">
              <a:buNone/>
              <a:defRPr sz="1050"/>
            </a:lvl7pPr>
            <a:lvl8pPr marL="3359580" indent="0">
              <a:buNone/>
              <a:defRPr sz="1050"/>
            </a:lvl8pPr>
            <a:lvl9pPr marL="3839520" indent="0">
              <a:buNone/>
              <a:defRPr sz="1050"/>
            </a:lvl9pPr>
          </a:lstStyle>
          <a:p>
            <a:pPr lvl="0"/>
            <a:r>
              <a:rPr lang="en-US" smtClean="0"/>
              <a:t>Edit Master text styles</a:t>
            </a:r>
          </a:p>
        </p:txBody>
      </p:sp>
      <p:sp>
        <p:nvSpPr>
          <p:cNvPr id="5" name="Date Placeholder 4"/>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952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010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83382"/>
            <a:ext cx="2760345" cy="6102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0110" y="383382"/>
            <a:ext cx="8121015" cy="610243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C0105-B749-47F5-8022-6650E1610345}" type="datetimeFigureOut">
              <a:rPr lang="en-US" smtClean="0">
                <a:solidFill>
                  <a:prstClr val="black">
                    <a:tint val="75000"/>
                  </a:prstClr>
                </a:solidFill>
              </a:rPr>
              <a:pPr/>
              <a:t>18/01/2025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2E5F2-7E43-4B66-9475-BD9ABB0E38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2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0082" y="108352"/>
            <a:ext cx="11541441" cy="625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630657D-1557-4C29-90B3-3356BE30FE1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65024919"/>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507972" y="1600200"/>
            <a:ext cx="44870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164382" y="1600200"/>
            <a:ext cx="44870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a:ln/>
        </p:spPr>
        <p:txBody>
          <a:bodyPr/>
          <a:lstStyle>
            <a:lvl1pPr>
              <a:defRPr/>
            </a:lvl1pPr>
          </a:lstStyle>
          <a:p>
            <a:pPr>
              <a:defRPr/>
            </a:pPr>
            <a:fld id="{BEA3B23D-07A9-4CE3-A8C2-1137D937D381}" type="datetimeFigureOut">
              <a:rPr lang="vi-VN"/>
              <a:pPr>
                <a:defRPr/>
              </a:pPr>
              <a:t>18/01/2025</a:t>
            </a:fld>
            <a:endParaRPr lang="vi-VN"/>
          </a:p>
        </p:txBody>
      </p:sp>
      <p:sp>
        <p:nvSpPr>
          <p:cNvPr id="6" name="Footer Placeholder 4"/>
          <p:cNvSpPr>
            <a:spLocks noGrp="1"/>
          </p:cNvSpPr>
          <p:nvPr>
            <p:ph type="ftr" sz="quarter" idx="11"/>
          </p:nvPr>
        </p:nvSpPr>
        <p:spPr>
          <a:ln/>
        </p:spPr>
        <p:txBody>
          <a:bodyPr/>
          <a:lstStyle>
            <a:lvl1pPr>
              <a:defRPr/>
            </a:lvl1pPr>
          </a:lstStyle>
          <a:p>
            <a:pPr>
              <a:defRPr/>
            </a:pPr>
            <a:endParaRPr lang="vi-VN"/>
          </a:p>
        </p:txBody>
      </p:sp>
      <p:sp>
        <p:nvSpPr>
          <p:cNvPr id="7" name="Slide Number Placeholder 5"/>
          <p:cNvSpPr>
            <a:spLocks noGrp="1"/>
          </p:cNvSpPr>
          <p:nvPr>
            <p:ph type="sldNum" sz="quarter" idx="12"/>
          </p:nvPr>
        </p:nvSpPr>
        <p:spPr>
          <a:ln/>
        </p:spPr>
        <p:txBody>
          <a:bodyPr/>
          <a:lstStyle>
            <a:lvl1pPr>
              <a:defRPr/>
            </a:lvl1pPr>
          </a:lstStyle>
          <a:p>
            <a:fld id="{A152B343-0AA2-46C2-B0AE-1C5DD1D03524}" type="slidenum">
              <a:rPr lang="vi-VN"/>
              <a:pPr/>
              <a:t>‹#›</a:t>
            </a:fld>
            <a:endParaRPr lang="vi-VN"/>
          </a:p>
        </p:txBody>
      </p:sp>
    </p:spTree>
    <p:extLst>
      <p:ext uri="{BB962C8B-B14F-4D97-AF65-F5344CB8AC3E}">
        <p14:creationId xmlns:p14="http://schemas.microsoft.com/office/powerpoint/2010/main" val="227152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507972" y="1535113"/>
            <a:ext cx="44888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72" y="2174875"/>
            <a:ext cx="44888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160855" y="1535113"/>
            <a:ext cx="44906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855" y="2174875"/>
            <a:ext cx="44906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a:ln/>
        </p:spPr>
        <p:txBody>
          <a:bodyPr/>
          <a:lstStyle>
            <a:lvl1pPr>
              <a:defRPr/>
            </a:lvl1pPr>
          </a:lstStyle>
          <a:p>
            <a:pPr>
              <a:defRPr/>
            </a:pPr>
            <a:fld id="{E1CC154E-A945-4EBF-9F0B-3ADD955D54B2}" type="datetimeFigureOut">
              <a:rPr lang="vi-VN"/>
              <a:pPr>
                <a:defRPr/>
              </a:pPr>
              <a:t>18/01/2025</a:t>
            </a:fld>
            <a:endParaRPr lang="vi-VN"/>
          </a:p>
        </p:txBody>
      </p:sp>
      <p:sp>
        <p:nvSpPr>
          <p:cNvPr id="8" name="Footer Placeholder 4"/>
          <p:cNvSpPr>
            <a:spLocks noGrp="1"/>
          </p:cNvSpPr>
          <p:nvPr>
            <p:ph type="ftr" sz="quarter" idx="11"/>
          </p:nvPr>
        </p:nvSpPr>
        <p:spPr>
          <a:ln/>
        </p:spPr>
        <p:txBody>
          <a:bodyPr/>
          <a:lstStyle>
            <a:lvl1pPr>
              <a:defRPr/>
            </a:lvl1pPr>
          </a:lstStyle>
          <a:p>
            <a:pPr>
              <a:defRPr/>
            </a:pPr>
            <a:endParaRPr lang="vi-VN"/>
          </a:p>
        </p:txBody>
      </p:sp>
      <p:sp>
        <p:nvSpPr>
          <p:cNvPr id="9" name="Slide Number Placeholder 5"/>
          <p:cNvSpPr>
            <a:spLocks noGrp="1"/>
          </p:cNvSpPr>
          <p:nvPr>
            <p:ph type="sldNum" sz="quarter" idx="12"/>
          </p:nvPr>
        </p:nvSpPr>
        <p:spPr>
          <a:ln/>
        </p:spPr>
        <p:txBody>
          <a:bodyPr/>
          <a:lstStyle>
            <a:lvl1pPr>
              <a:defRPr/>
            </a:lvl1pPr>
          </a:lstStyle>
          <a:p>
            <a:fld id="{3DFC63F5-B5C7-442D-AF6A-42D477BBB16D}" type="slidenum">
              <a:rPr lang="vi-VN"/>
              <a:pPr/>
              <a:t>‹#›</a:t>
            </a:fld>
            <a:endParaRPr lang="vi-VN"/>
          </a:p>
        </p:txBody>
      </p:sp>
    </p:spTree>
    <p:extLst>
      <p:ext uri="{BB962C8B-B14F-4D97-AF65-F5344CB8AC3E}">
        <p14:creationId xmlns:p14="http://schemas.microsoft.com/office/powerpoint/2010/main" val="110895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a:ln/>
        </p:spPr>
        <p:txBody>
          <a:bodyPr/>
          <a:lstStyle>
            <a:lvl1pPr>
              <a:defRPr/>
            </a:lvl1pPr>
          </a:lstStyle>
          <a:p>
            <a:pPr>
              <a:defRPr/>
            </a:pPr>
            <a:fld id="{52C51ABA-B9E9-497E-95D2-1EA026156548}" type="datetimeFigureOut">
              <a:rPr lang="vi-VN"/>
              <a:pPr>
                <a:defRPr/>
              </a:pPr>
              <a:t>18/01/2025</a:t>
            </a:fld>
            <a:endParaRPr lang="vi-VN"/>
          </a:p>
        </p:txBody>
      </p:sp>
      <p:sp>
        <p:nvSpPr>
          <p:cNvPr id="4" name="Footer Placeholder 4"/>
          <p:cNvSpPr>
            <a:spLocks noGrp="1"/>
          </p:cNvSpPr>
          <p:nvPr>
            <p:ph type="ftr" sz="quarter" idx="11"/>
          </p:nvPr>
        </p:nvSpPr>
        <p:spPr>
          <a:ln/>
        </p:spPr>
        <p:txBody>
          <a:bodyPr/>
          <a:lstStyle>
            <a:lvl1pPr>
              <a:defRPr/>
            </a:lvl1pPr>
          </a:lstStyle>
          <a:p>
            <a:pPr>
              <a:defRPr/>
            </a:pPr>
            <a:endParaRPr lang="vi-VN"/>
          </a:p>
        </p:txBody>
      </p:sp>
      <p:sp>
        <p:nvSpPr>
          <p:cNvPr id="5" name="Slide Number Placeholder 5"/>
          <p:cNvSpPr>
            <a:spLocks noGrp="1"/>
          </p:cNvSpPr>
          <p:nvPr>
            <p:ph type="sldNum" sz="quarter" idx="12"/>
          </p:nvPr>
        </p:nvSpPr>
        <p:spPr>
          <a:ln/>
        </p:spPr>
        <p:txBody>
          <a:bodyPr/>
          <a:lstStyle>
            <a:lvl1pPr>
              <a:defRPr/>
            </a:lvl1pPr>
          </a:lstStyle>
          <a:p>
            <a:fld id="{89036300-FFB2-4E8E-9066-1E9B26EA5D1F}" type="slidenum">
              <a:rPr lang="vi-VN"/>
              <a:pPr/>
              <a:t>‹#›</a:t>
            </a:fld>
            <a:endParaRPr lang="vi-VN"/>
          </a:p>
        </p:txBody>
      </p:sp>
    </p:spTree>
    <p:extLst>
      <p:ext uri="{BB962C8B-B14F-4D97-AF65-F5344CB8AC3E}">
        <p14:creationId xmlns:p14="http://schemas.microsoft.com/office/powerpoint/2010/main" val="253603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468951B-82A8-4ABE-9218-86C4411F494F}" type="datetimeFigureOut">
              <a:rPr lang="vi-VN"/>
              <a:pPr>
                <a:defRPr/>
              </a:pPr>
              <a:t>18/01/2025</a:t>
            </a:fld>
            <a:endParaRPr lang="vi-VN"/>
          </a:p>
        </p:txBody>
      </p:sp>
      <p:sp>
        <p:nvSpPr>
          <p:cNvPr id="3" name="Footer Placeholder 4"/>
          <p:cNvSpPr>
            <a:spLocks noGrp="1"/>
          </p:cNvSpPr>
          <p:nvPr>
            <p:ph type="ftr" sz="quarter" idx="11"/>
          </p:nvPr>
        </p:nvSpPr>
        <p:spPr>
          <a:ln/>
        </p:spPr>
        <p:txBody>
          <a:bodyPr/>
          <a:lstStyle>
            <a:lvl1pPr>
              <a:defRPr/>
            </a:lvl1pPr>
          </a:lstStyle>
          <a:p>
            <a:pPr>
              <a:defRPr/>
            </a:pPr>
            <a:endParaRPr lang="vi-VN"/>
          </a:p>
        </p:txBody>
      </p:sp>
      <p:sp>
        <p:nvSpPr>
          <p:cNvPr id="4" name="Slide Number Placeholder 5"/>
          <p:cNvSpPr>
            <a:spLocks noGrp="1"/>
          </p:cNvSpPr>
          <p:nvPr>
            <p:ph type="sldNum" sz="quarter" idx="12"/>
          </p:nvPr>
        </p:nvSpPr>
        <p:spPr>
          <a:ln/>
        </p:spPr>
        <p:txBody>
          <a:bodyPr/>
          <a:lstStyle>
            <a:lvl1pPr>
              <a:defRPr/>
            </a:lvl1pPr>
          </a:lstStyle>
          <a:p>
            <a:fld id="{771FF011-80C6-4155-BDCB-E47C4F1893CC}" type="slidenum">
              <a:rPr lang="vi-VN"/>
              <a:pPr/>
              <a:t>‹#›</a:t>
            </a:fld>
            <a:endParaRPr lang="vi-VN"/>
          </a:p>
        </p:txBody>
      </p:sp>
    </p:spTree>
    <p:extLst>
      <p:ext uri="{BB962C8B-B14F-4D97-AF65-F5344CB8AC3E}">
        <p14:creationId xmlns:p14="http://schemas.microsoft.com/office/powerpoint/2010/main" val="214877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972" y="273050"/>
            <a:ext cx="3342386"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972059" y="273051"/>
            <a:ext cx="56794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507972" y="1435101"/>
            <a:ext cx="334238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865D72ED-3C95-4789-A1F2-F19BFC63950C}" type="datetimeFigureOut">
              <a:rPr lang="vi-VN"/>
              <a:pPr>
                <a:defRPr/>
              </a:pPr>
              <a:t>18/01/2025</a:t>
            </a:fld>
            <a:endParaRPr lang="vi-VN"/>
          </a:p>
        </p:txBody>
      </p:sp>
      <p:sp>
        <p:nvSpPr>
          <p:cNvPr id="6" name="Footer Placeholder 4"/>
          <p:cNvSpPr>
            <a:spLocks noGrp="1"/>
          </p:cNvSpPr>
          <p:nvPr>
            <p:ph type="ftr" sz="quarter" idx="11"/>
          </p:nvPr>
        </p:nvSpPr>
        <p:spPr>
          <a:ln/>
        </p:spPr>
        <p:txBody>
          <a:bodyPr/>
          <a:lstStyle>
            <a:lvl1pPr>
              <a:defRPr/>
            </a:lvl1pPr>
          </a:lstStyle>
          <a:p>
            <a:pPr>
              <a:defRPr/>
            </a:pPr>
            <a:endParaRPr lang="vi-VN"/>
          </a:p>
        </p:txBody>
      </p:sp>
      <p:sp>
        <p:nvSpPr>
          <p:cNvPr id="7" name="Slide Number Placeholder 5"/>
          <p:cNvSpPr>
            <a:spLocks noGrp="1"/>
          </p:cNvSpPr>
          <p:nvPr>
            <p:ph type="sldNum" sz="quarter" idx="12"/>
          </p:nvPr>
        </p:nvSpPr>
        <p:spPr>
          <a:ln/>
        </p:spPr>
        <p:txBody>
          <a:bodyPr/>
          <a:lstStyle>
            <a:lvl1pPr>
              <a:defRPr/>
            </a:lvl1pPr>
          </a:lstStyle>
          <a:p>
            <a:fld id="{3A4B9C3F-87B4-4B08-B5DD-C46D41E6B35C}" type="slidenum">
              <a:rPr lang="vi-VN"/>
              <a:pPr/>
              <a:t>‹#›</a:t>
            </a:fld>
            <a:endParaRPr lang="vi-VN"/>
          </a:p>
        </p:txBody>
      </p:sp>
    </p:spTree>
    <p:extLst>
      <p:ext uri="{BB962C8B-B14F-4D97-AF65-F5344CB8AC3E}">
        <p14:creationId xmlns:p14="http://schemas.microsoft.com/office/powerpoint/2010/main" val="293915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321" y="4800600"/>
            <a:ext cx="6095664"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991321" y="612775"/>
            <a:ext cx="6095664"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991321" y="5367338"/>
            <a:ext cx="60956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0ED42769-14BA-445E-8A50-FB71C6FE94C6}" type="datetimeFigureOut">
              <a:rPr lang="vi-VN"/>
              <a:pPr>
                <a:defRPr/>
              </a:pPr>
              <a:t>18/01/2025</a:t>
            </a:fld>
            <a:endParaRPr lang="vi-VN"/>
          </a:p>
        </p:txBody>
      </p:sp>
      <p:sp>
        <p:nvSpPr>
          <p:cNvPr id="6" name="Footer Placeholder 4"/>
          <p:cNvSpPr>
            <a:spLocks noGrp="1"/>
          </p:cNvSpPr>
          <p:nvPr>
            <p:ph type="ftr" sz="quarter" idx="11"/>
          </p:nvPr>
        </p:nvSpPr>
        <p:spPr>
          <a:ln/>
        </p:spPr>
        <p:txBody>
          <a:bodyPr/>
          <a:lstStyle>
            <a:lvl1pPr>
              <a:defRPr/>
            </a:lvl1pPr>
          </a:lstStyle>
          <a:p>
            <a:pPr>
              <a:defRPr/>
            </a:pPr>
            <a:endParaRPr lang="vi-VN"/>
          </a:p>
        </p:txBody>
      </p:sp>
      <p:sp>
        <p:nvSpPr>
          <p:cNvPr id="7" name="Slide Number Placeholder 5"/>
          <p:cNvSpPr>
            <a:spLocks noGrp="1"/>
          </p:cNvSpPr>
          <p:nvPr>
            <p:ph type="sldNum" sz="quarter" idx="12"/>
          </p:nvPr>
        </p:nvSpPr>
        <p:spPr>
          <a:ln/>
        </p:spPr>
        <p:txBody>
          <a:bodyPr/>
          <a:lstStyle>
            <a:lvl1pPr>
              <a:defRPr/>
            </a:lvl1pPr>
          </a:lstStyle>
          <a:p>
            <a:fld id="{929FEA31-0DC4-4A9D-A73C-A33EE9814E37}" type="slidenum">
              <a:rPr lang="vi-VN"/>
              <a:pPr/>
              <a:t>‹#›</a:t>
            </a:fld>
            <a:endParaRPr lang="vi-VN"/>
          </a:p>
        </p:txBody>
      </p:sp>
    </p:spTree>
    <p:extLst>
      <p:ext uri="{BB962C8B-B14F-4D97-AF65-F5344CB8AC3E}">
        <p14:creationId xmlns:p14="http://schemas.microsoft.com/office/powerpoint/2010/main" val="12341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40257" y="288925"/>
            <a:ext cx="11521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ctr" anchorCtr="0" compatLnSpc="1">
            <a:prstTxWarp prst="textNoShape">
              <a:avLst/>
            </a:prstTxWarp>
          </a:bodyPr>
          <a:lstStyle/>
          <a:p>
            <a:pPr lvl="0"/>
            <a:r>
              <a:rPr lang="en-US" smtClean="0"/>
              <a:t>Click to edit Master title style</a:t>
            </a:r>
            <a:endParaRPr lang="vi-VN" smtClean="0"/>
          </a:p>
        </p:txBody>
      </p:sp>
      <p:sp>
        <p:nvSpPr>
          <p:cNvPr id="2051" name="Text Placeholder 2"/>
          <p:cNvSpPr>
            <a:spLocks noGrp="1"/>
          </p:cNvSpPr>
          <p:nvPr>
            <p:ph type="body" idx="1"/>
          </p:nvPr>
        </p:nvSpPr>
        <p:spPr bwMode="auto">
          <a:xfrm>
            <a:off x="640257" y="1679576"/>
            <a:ext cx="1152108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bwMode="auto">
          <a:xfrm>
            <a:off x="640257" y="6673850"/>
            <a:ext cx="298609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ctr" anchorCtr="0" compatLnSpc="1">
            <a:prstTxWarp prst="textNoShape">
              <a:avLst/>
            </a:prstTxWarp>
          </a:bodyPr>
          <a:lstStyle>
            <a:lvl1pPr algn="l" fontAlgn="auto">
              <a:spcBef>
                <a:spcPts val="0"/>
              </a:spcBef>
              <a:spcAft>
                <a:spcPts val="0"/>
              </a:spcAft>
              <a:defRPr sz="1200">
                <a:solidFill>
                  <a:schemeClr val="tx1">
                    <a:tint val="75000"/>
                  </a:schemeClr>
                </a:solidFill>
                <a:latin typeface="+mn-lt"/>
              </a:defRPr>
            </a:lvl1pPr>
          </a:lstStyle>
          <a:p>
            <a:pPr>
              <a:defRPr/>
            </a:pPr>
            <a:fld id="{3B2097B5-AD04-44D3-AB80-808617A74A1B}" type="datetimeFigureOut">
              <a:rPr lang="vi-VN"/>
              <a:pPr>
                <a:defRPr/>
              </a:pPr>
              <a:t>18/01/2025</a:t>
            </a:fld>
            <a:endParaRPr lang="vi-VN"/>
          </a:p>
        </p:txBody>
      </p:sp>
      <p:sp>
        <p:nvSpPr>
          <p:cNvPr id="5" name="Footer Placeholder 4"/>
          <p:cNvSpPr>
            <a:spLocks noGrp="1"/>
          </p:cNvSpPr>
          <p:nvPr>
            <p:ph type="ftr" sz="quarter" idx="3"/>
          </p:nvPr>
        </p:nvSpPr>
        <p:spPr bwMode="auto">
          <a:xfrm>
            <a:off x="4374204" y="6673850"/>
            <a:ext cx="405319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ctr" anchorCtr="0" compatLnSpc="1">
            <a:prstTxWarp prst="textNoShape">
              <a:avLst/>
            </a:prstTxWarp>
          </a:bodyPr>
          <a:lstStyle>
            <a:lvl1pPr algn="ctr" fontAlgn="auto">
              <a:spcBef>
                <a:spcPts val="0"/>
              </a:spcBef>
              <a:spcAft>
                <a:spcPts val="0"/>
              </a:spcAft>
              <a:defRPr sz="1200">
                <a:solidFill>
                  <a:schemeClr val="tx1">
                    <a:tint val="75000"/>
                  </a:schemeClr>
                </a:solidFill>
                <a:latin typeface="+mn-lt"/>
              </a:defRPr>
            </a:lvl1pPr>
          </a:lstStyle>
          <a:p>
            <a:pPr>
              <a:defRPr/>
            </a:pPr>
            <a:endParaRPr lang="vi-VN"/>
          </a:p>
        </p:txBody>
      </p:sp>
      <p:sp>
        <p:nvSpPr>
          <p:cNvPr id="6" name="Slide Number Placeholder 5"/>
          <p:cNvSpPr>
            <a:spLocks noGrp="1"/>
          </p:cNvSpPr>
          <p:nvPr>
            <p:ph type="sldNum" sz="quarter" idx="4"/>
          </p:nvPr>
        </p:nvSpPr>
        <p:spPr bwMode="auto">
          <a:xfrm>
            <a:off x="9175244" y="6673850"/>
            <a:ext cx="29861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ctr" anchorCtr="0" compatLnSpc="1">
            <a:prstTxWarp prst="textNoShape">
              <a:avLst/>
            </a:prstTxWarp>
          </a:bodyPr>
          <a:lstStyle>
            <a:lvl1pPr algn="r">
              <a:defRPr sz="1200">
                <a:solidFill>
                  <a:srgbClr val="898989"/>
                </a:solidFill>
              </a:defRPr>
            </a:lvl1pPr>
          </a:lstStyle>
          <a:p>
            <a:fld id="{39EF5AF7-CB71-40D6-BEA7-C0124504471B}"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860" r:id="rId1"/>
    <p:sldLayoutId id="2147483859" r:id="rId2"/>
    <p:sldLayoutId id="2147483858" r:id="rId3"/>
    <p:sldLayoutId id="2147483857" r:id="rId4"/>
    <p:sldLayoutId id="2147483856" r:id="rId5"/>
    <p:sldLayoutId id="2147483855" r:id="rId6"/>
    <p:sldLayoutId id="2147483854" r:id="rId7"/>
    <p:sldLayoutId id="2147483853" r:id="rId8"/>
    <p:sldLayoutId id="2147483852" r:id="rId9"/>
    <p:sldLayoutId id="2147483851" r:id="rId10"/>
    <p:sldLayoutId id="2147483850" r:id="rId11"/>
    <p:sldLayoutId id="21474838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59861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301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83383"/>
            <a:ext cx="11041380" cy="139184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80110" y="1916906"/>
            <a:ext cx="11041380" cy="456890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80110" y="6674169"/>
            <a:ext cx="2880360" cy="383381"/>
          </a:xfrm>
          <a:prstGeom prst="rect">
            <a:avLst/>
          </a:prstGeom>
        </p:spPr>
        <p:txBody>
          <a:bodyPr vert="horz" lIns="91440" tIns="45720" rIns="91440" bIns="45720" rtlCol="0" anchor="ctr"/>
          <a:lstStyle>
            <a:lvl1pPr algn="l" eaLnBrk="1" fontAlgn="auto" hangingPunct="1">
              <a:spcBef>
                <a:spcPts val="0"/>
              </a:spcBef>
              <a:spcAft>
                <a:spcPts val="0"/>
              </a:spcAft>
              <a:defRPr sz="1232" smtClean="0">
                <a:solidFill>
                  <a:prstClr val="black">
                    <a:tint val="75000"/>
                  </a:prstClr>
                </a:solidFill>
                <a:latin typeface="Calibri" panose="020F0502020204030204"/>
                <a:cs typeface="Times New Roman" panose="02020603050405020304" pitchFamily="18" charset="0"/>
              </a:defRPr>
            </a:lvl1pPr>
          </a:lstStyle>
          <a:p>
            <a:pPr>
              <a:defRPr/>
            </a:pPr>
            <a:fld id="{D8DC0105-B749-47F5-8022-6650E1610345}" type="datetimeFigureOut">
              <a:rPr lang="en-US"/>
              <a:pPr>
                <a:defRPr/>
              </a:pPr>
              <a:t>18/01/2025</a:t>
            </a:fld>
            <a:endParaRPr lang="en-US"/>
          </a:p>
        </p:txBody>
      </p:sp>
      <p:sp>
        <p:nvSpPr>
          <p:cNvPr id="5" name="Footer Placeholder 4"/>
          <p:cNvSpPr>
            <a:spLocks noGrp="1"/>
          </p:cNvSpPr>
          <p:nvPr>
            <p:ph type="ftr" sz="quarter" idx="3"/>
          </p:nvPr>
        </p:nvSpPr>
        <p:spPr>
          <a:xfrm>
            <a:off x="4240530" y="6674169"/>
            <a:ext cx="4320540" cy="383381"/>
          </a:xfrm>
          <a:prstGeom prst="rect">
            <a:avLst/>
          </a:prstGeom>
        </p:spPr>
        <p:txBody>
          <a:bodyPr vert="horz" lIns="91440" tIns="45720" rIns="91440" bIns="45720" rtlCol="0" anchor="ctr"/>
          <a:lstStyle>
            <a:lvl1pPr algn="ctr" eaLnBrk="1" fontAlgn="auto" hangingPunct="1">
              <a:spcBef>
                <a:spcPts val="0"/>
              </a:spcBef>
              <a:spcAft>
                <a:spcPts val="0"/>
              </a:spcAft>
              <a:defRPr sz="1232">
                <a:solidFill>
                  <a:prstClr val="black">
                    <a:tint val="75000"/>
                  </a:prstClr>
                </a:solidFill>
                <a:latin typeface="Calibri" panose="020F0502020204030204"/>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4"/>
          </p:nvPr>
        </p:nvSpPr>
        <p:spPr>
          <a:xfrm>
            <a:off x="9041130" y="6674169"/>
            <a:ext cx="2880360" cy="383381"/>
          </a:xfrm>
          <a:prstGeom prst="rect">
            <a:avLst/>
          </a:prstGeom>
        </p:spPr>
        <p:txBody>
          <a:bodyPr vert="horz" lIns="91440" tIns="45720" rIns="91440" bIns="45720" rtlCol="0" anchor="ctr"/>
          <a:lstStyle>
            <a:lvl1pPr algn="r" eaLnBrk="1" fontAlgn="auto" hangingPunct="1">
              <a:spcBef>
                <a:spcPts val="0"/>
              </a:spcBef>
              <a:spcAft>
                <a:spcPts val="0"/>
              </a:spcAft>
              <a:defRPr sz="1232" smtClean="0">
                <a:solidFill>
                  <a:prstClr val="black">
                    <a:tint val="75000"/>
                  </a:prstClr>
                </a:solidFill>
                <a:latin typeface="Calibri" panose="020F0502020204030204"/>
                <a:cs typeface="Times New Roman" panose="02020603050405020304" pitchFamily="18" charset="0"/>
              </a:defRPr>
            </a:lvl1pPr>
          </a:lstStyle>
          <a:p>
            <a:pPr>
              <a:defRPr/>
            </a:pPr>
            <a:fld id="{36184AE8-C33C-41E1-B996-472880A22D5C}" type="slidenum">
              <a:rPr lang="en-US"/>
              <a:pPr>
                <a:defRPr/>
              </a:pPr>
              <a:t>‹#›</a:t>
            </a:fld>
            <a:endParaRPr lang="en-US"/>
          </a:p>
        </p:txBody>
      </p:sp>
    </p:spTree>
    <p:extLst>
      <p:ext uri="{BB962C8B-B14F-4D97-AF65-F5344CB8AC3E}">
        <p14:creationId xmlns:p14="http://schemas.microsoft.com/office/powerpoint/2010/main" val="108026157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xStyles>
    <p:titleStyle>
      <a:lvl1pPr algn="l" defTabSz="938470" rtl="0" fontAlgn="base">
        <a:lnSpc>
          <a:spcPct val="90000"/>
        </a:lnSpc>
        <a:spcBef>
          <a:spcPct val="0"/>
        </a:spcBef>
        <a:spcAft>
          <a:spcPct val="0"/>
        </a:spcAft>
        <a:defRPr sz="4515" kern="1200">
          <a:solidFill>
            <a:schemeClr val="tx1"/>
          </a:solidFill>
          <a:latin typeface="+mj-lt"/>
          <a:ea typeface="+mj-ea"/>
          <a:cs typeface="+mj-cs"/>
        </a:defRPr>
      </a:lvl1pPr>
      <a:lvl2pPr algn="l" defTabSz="938470" rtl="0" fontAlgn="base">
        <a:lnSpc>
          <a:spcPct val="90000"/>
        </a:lnSpc>
        <a:spcBef>
          <a:spcPct val="0"/>
        </a:spcBef>
        <a:spcAft>
          <a:spcPct val="0"/>
        </a:spcAft>
        <a:defRPr sz="4515">
          <a:solidFill>
            <a:schemeClr val="tx1"/>
          </a:solidFill>
          <a:latin typeface="Calibri Light" panose="020F0302020204030204" pitchFamily="34" charset="0"/>
        </a:defRPr>
      </a:lvl2pPr>
      <a:lvl3pPr algn="l" defTabSz="938470" rtl="0" fontAlgn="base">
        <a:lnSpc>
          <a:spcPct val="90000"/>
        </a:lnSpc>
        <a:spcBef>
          <a:spcPct val="0"/>
        </a:spcBef>
        <a:spcAft>
          <a:spcPct val="0"/>
        </a:spcAft>
        <a:defRPr sz="4515">
          <a:solidFill>
            <a:schemeClr val="tx1"/>
          </a:solidFill>
          <a:latin typeface="Calibri Light" panose="020F0302020204030204" pitchFamily="34" charset="0"/>
        </a:defRPr>
      </a:lvl3pPr>
      <a:lvl4pPr algn="l" defTabSz="938470" rtl="0" fontAlgn="base">
        <a:lnSpc>
          <a:spcPct val="90000"/>
        </a:lnSpc>
        <a:spcBef>
          <a:spcPct val="0"/>
        </a:spcBef>
        <a:spcAft>
          <a:spcPct val="0"/>
        </a:spcAft>
        <a:defRPr sz="4515">
          <a:solidFill>
            <a:schemeClr val="tx1"/>
          </a:solidFill>
          <a:latin typeface="Calibri Light" panose="020F0302020204030204" pitchFamily="34" charset="0"/>
        </a:defRPr>
      </a:lvl4pPr>
      <a:lvl5pPr algn="l" defTabSz="938470" rtl="0" fontAlgn="base">
        <a:lnSpc>
          <a:spcPct val="90000"/>
        </a:lnSpc>
        <a:spcBef>
          <a:spcPct val="0"/>
        </a:spcBef>
        <a:spcAft>
          <a:spcPct val="0"/>
        </a:spcAft>
        <a:defRPr sz="4515">
          <a:solidFill>
            <a:schemeClr val="tx1"/>
          </a:solidFill>
          <a:latin typeface="Calibri Light" panose="020F0302020204030204" pitchFamily="34" charset="0"/>
        </a:defRPr>
      </a:lvl5pPr>
      <a:lvl6pPr marL="480069" algn="l" defTabSz="938470" rtl="0" fontAlgn="base">
        <a:lnSpc>
          <a:spcPct val="90000"/>
        </a:lnSpc>
        <a:spcBef>
          <a:spcPct val="0"/>
        </a:spcBef>
        <a:spcAft>
          <a:spcPct val="0"/>
        </a:spcAft>
        <a:defRPr sz="4515">
          <a:solidFill>
            <a:schemeClr val="tx1"/>
          </a:solidFill>
          <a:latin typeface="Calibri Light" panose="020F0302020204030204" pitchFamily="34" charset="0"/>
        </a:defRPr>
      </a:lvl6pPr>
      <a:lvl7pPr marL="960139" algn="l" defTabSz="938470" rtl="0" fontAlgn="base">
        <a:lnSpc>
          <a:spcPct val="90000"/>
        </a:lnSpc>
        <a:spcBef>
          <a:spcPct val="0"/>
        </a:spcBef>
        <a:spcAft>
          <a:spcPct val="0"/>
        </a:spcAft>
        <a:defRPr sz="4515">
          <a:solidFill>
            <a:schemeClr val="tx1"/>
          </a:solidFill>
          <a:latin typeface="Calibri Light" panose="020F0302020204030204" pitchFamily="34" charset="0"/>
        </a:defRPr>
      </a:lvl7pPr>
      <a:lvl8pPr marL="1440208" algn="l" defTabSz="938470" rtl="0" fontAlgn="base">
        <a:lnSpc>
          <a:spcPct val="90000"/>
        </a:lnSpc>
        <a:spcBef>
          <a:spcPct val="0"/>
        </a:spcBef>
        <a:spcAft>
          <a:spcPct val="0"/>
        </a:spcAft>
        <a:defRPr sz="4515">
          <a:solidFill>
            <a:schemeClr val="tx1"/>
          </a:solidFill>
          <a:latin typeface="Calibri Light" panose="020F0302020204030204" pitchFamily="34" charset="0"/>
        </a:defRPr>
      </a:lvl8pPr>
      <a:lvl9pPr marL="1920279" algn="l" defTabSz="938470" rtl="0" fontAlgn="base">
        <a:lnSpc>
          <a:spcPct val="90000"/>
        </a:lnSpc>
        <a:spcBef>
          <a:spcPct val="0"/>
        </a:spcBef>
        <a:spcAft>
          <a:spcPct val="0"/>
        </a:spcAft>
        <a:defRPr sz="4515">
          <a:solidFill>
            <a:schemeClr val="tx1"/>
          </a:solidFill>
          <a:latin typeface="Calibri Light" panose="020F0302020204030204" pitchFamily="34" charset="0"/>
        </a:defRPr>
      </a:lvl9pPr>
    </p:titleStyle>
    <p:bodyStyle>
      <a:lvl1pPr marL="233368" indent="-233368" algn="l" defTabSz="938470" rtl="0" fontAlgn="base">
        <a:lnSpc>
          <a:spcPct val="90000"/>
        </a:lnSpc>
        <a:spcBef>
          <a:spcPts val="1024"/>
        </a:spcBef>
        <a:spcAft>
          <a:spcPct val="0"/>
        </a:spcAft>
        <a:buFont typeface="Arial" panose="020B0604020202020204" pitchFamily="34" charset="0"/>
        <a:buChar char="•"/>
        <a:defRPr sz="2835" kern="1200">
          <a:solidFill>
            <a:schemeClr val="tx1"/>
          </a:solidFill>
          <a:latin typeface="+mn-lt"/>
          <a:ea typeface="+mn-ea"/>
          <a:cs typeface="+mn-cs"/>
        </a:defRPr>
      </a:lvl1pPr>
      <a:lvl2pPr marL="703435" indent="-233368" algn="l" defTabSz="938470" rtl="0" fontAlgn="base">
        <a:lnSpc>
          <a:spcPct val="90000"/>
        </a:lnSpc>
        <a:spcBef>
          <a:spcPts val="512"/>
        </a:spcBef>
        <a:spcAft>
          <a:spcPct val="0"/>
        </a:spcAft>
        <a:buFont typeface="Arial" panose="020B0604020202020204" pitchFamily="34" charset="0"/>
        <a:buChar char="•"/>
        <a:defRPr sz="2415" kern="1200">
          <a:solidFill>
            <a:schemeClr val="tx1"/>
          </a:solidFill>
          <a:latin typeface="+mn-lt"/>
          <a:ea typeface="+mn-ea"/>
          <a:cs typeface="+mn-cs"/>
        </a:defRPr>
      </a:lvl2pPr>
      <a:lvl3pPr marL="1173503" indent="-233368" algn="l" defTabSz="938470" rtl="0" fontAlgn="base">
        <a:lnSpc>
          <a:spcPct val="90000"/>
        </a:lnSpc>
        <a:spcBef>
          <a:spcPts val="512"/>
        </a:spcBef>
        <a:spcAft>
          <a:spcPct val="0"/>
        </a:spcAft>
        <a:buFont typeface="Arial" panose="020B0604020202020204" pitchFamily="34" charset="0"/>
        <a:buChar char="•"/>
        <a:defRPr sz="1995" kern="1200">
          <a:solidFill>
            <a:schemeClr val="tx1"/>
          </a:solidFill>
          <a:latin typeface="+mn-lt"/>
          <a:ea typeface="+mn-ea"/>
          <a:cs typeface="+mn-cs"/>
        </a:defRPr>
      </a:lvl3pPr>
      <a:lvl4pPr marL="1641905" indent="-233368" algn="l" defTabSz="938470" rtl="0" fontAlgn="base">
        <a:lnSpc>
          <a:spcPct val="90000"/>
        </a:lnSpc>
        <a:spcBef>
          <a:spcPts val="512"/>
        </a:spcBef>
        <a:spcAft>
          <a:spcPct val="0"/>
        </a:spcAft>
        <a:buFont typeface="Arial" panose="020B0604020202020204" pitchFamily="34" charset="0"/>
        <a:buChar char="•"/>
        <a:defRPr sz="1785" kern="1200">
          <a:solidFill>
            <a:schemeClr val="tx1"/>
          </a:solidFill>
          <a:latin typeface="+mn-lt"/>
          <a:ea typeface="+mn-ea"/>
          <a:cs typeface="+mn-cs"/>
        </a:defRPr>
      </a:lvl4pPr>
      <a:lvl5pPr marL="2111973" indent="-233368" algn="l" defTabSz="938470" rtl="0" fontAlgn="base">
        <a:lnSpc>
          <a:spcPct val="90000"/>
        </a:lnSpc>
        <a:spcBef>
          <a:spcPts val="512"/>
        </a:spcBef>
        <a:spcAft>
          <a:spcPct val="0"/>
        </a:spcAft>
        <a:buFont typeface="Arial" panose="020B0604020202020204" pitchFamily="34" charset="0"/>
        <a:buChar char="•"/>
        <a:defRPr sz="1785" kern="1200">
          <a:solidFill>
            <a:schemeClr val="tx1"/>
          </a:solidFill>
          <a:latin typeface="+mn-lt"/>
          <a:ea typeface="+mn-ea"/>
          <a:cs typeface="+mn-cs"/>
        </a:defRPr>
      </a:lvl5pPr>
      <a:lvl6pPr marL="2582050" indent="-234733" algn="l" defTabSz="938927" rtl="0" eaLnBrk="1" latinLnBrk="0" hangingPunct="1">
        <a:lnSpc>
          <a:spcPct val="90000"/>
        </a:lnSpc>
        <a:spcBef>
          <a:spcPts val="513"/>
        </a:spcBef>
        <a:buFont typeface="Arial" panose="020B0604020202020204" pitchFamily="34" charset="0"/>
        <a:buChar char="•"/>
        <a:defRPr sz="1848" kern="1200">
          <a:solidFill>
            <a:schemeClr val="tx1"/>
          </a:solidFill>
          <a:latin typeface="+mn-lt"/>
          <a:ea typeface="+mn-ea"/>
          <a:cs typeface="+mn-cs"/>
        </a:defRPr>
      </a:lvl6pPr>
      <a:lvl7pPr marL="3051514" indent="-234733" algn="l" defTabSz="938927" rtl="0" eaLnBrk="1" latinLnBrk="0" hangingPunct="1">
        <a:lnSpc>
          <a:spcPct val="90000"/>
        </a:lnSpc>
        <a:spcBef>
          <a:spcPts val="513"/>
        </a:spcBef>
        <a:buFont typeface="Arial" panose="020B0604020202020204" pitchFamily="34" charset="0"/>
        <a:buChar char="•"/>
        <a:defRPr sz="1848" kern="1200">
          <a:solidFill>
            <a:schemeClr val="tx1"/>
          </a:solidFill>
          <a:latin typeface="+mn-lt"/>
          <a:ea typeface="+mn-ea"/>
          <a:cs typeface="+mn-cs"/>
        </a:defRPr>
      </a:lvl7pPr>
      <a:lvl8pPr marL="3520978" indent="-234733" algn="l" defTabSz="938927" rtl="0" eaLnBrk="1" latinLnBrk="0" hangingPunct="1">
        <a:lnSpc>
          <a:spcPct val="90000"/>
        </a:lnSpc>
        <a:spcBef>
          <a:spcPts val="513"/>
        </a:spcBef>
        <a:buFont typeface="Arial" panose="020B0604020202020204" pitchFamily="34" charset="0"/>
        <a:buChar char="•"/>
        <a:defRPr sz="1848" kern="1200">
          <a:solidFill>
            <a:schemeClr val="tx1"/>
          </a:solidFill>
          <a:latin typeface="+mn-lt"/>
          <a:ea typeface="+mn-ea"/>
          <a:cs typeface="+mn-cs"/>
        </a:defRPr>
      </a:lvl8pPr>
      <a:lvl9pPr marL="3990442" indent="-234733" algn="l" defTabSz="938927" rtl="0" eaLnBrk="1" latinLnBrk="0" hangingPunct="1">
        <a:lnSpc>
          <a:spcPct val="90000"/>
        </a:lnSpc>
        <a:spcBef>
          <a:spcPts val="513"/>
        </a:spcBef>
        <a:buFont typeface="Arial" panose="020B0604020202020204" pitchFamily="34" charset="0"/>
        <a:buChar char="•"/>
        <a:defRPr sz="1848" kern="1200">
          <a:solidFill>
            <a:schemeClr val="tx1"/>
          </a:solidFill>
          <a:latin typeface="+mn-lt"/>
          <a:ea typeface="+mn-ea"/>
          <a:cs typeface="+mn-cs"/>
        </a:defRPr>
      </a:lvl9pPr>
    </p:bodyStyle>
    <p:otherStyle>
      <a:defPPr>
        <a:defRPr lang="en-US"/>
      </a:defPPr>
      <a:lvl1pPr marL="0" algn="l" defTabSz="938927" rtl="0" eaLnBrk="1" latinLnBrk="0" hangingPunct="1">
        <a:defRPr sz="1848" kern="1200">
          <a:solidFill>
            <a:schemeClr val="tx1"/>
          </a:solidFill>
          <a:latin typeface="+mn-lt"/>
          <a:ea typeface="+mn-ea"/>
          <a:cs typeface="+mn-cs"/>
        </a:defRPr>
      </a:lvl1pPr>
      <a:lvl2pPr marL="469464" algn="l" defTabSz="938927" rtl="0" eaLnBrk="1" latinLnBrk="0" hangingPunct="1">
        <a:defRPr sz="1848" kern="1200">
          <a:solidFill>
            <a:schemeClr val="tx1"/>
          </a:solidFill>
          <a:latin typeface="+mn-lt"/>
          <a:ea typeface="+mn-ea"/>
          <a:cs typeface="+mn-cs"/>
        </a:defRPr>
      </a:lvl2pPr>
      <a:lvl3pPr marL="938927" algn="l" defTabSz="938927" rtl="0" eaLnBrk="1" latinLnBrk="0" hangingPunct="1">
        <a:defRPr sz="1848" kern="1200">
          <a:solidFill>
            <a:schemeClr val="tx1"/>
          </a:solidFill>
          <a:latin typeface="+mn-lt"/>
          <a:ea typeface="+mn-ea"/>
          <a:cs typeface="+mn-cs"/>
        </a:defRPr>
      </a:lvl3pPr>
      <a:lvl4pPr marL="1408391" algn="l" defTabSz="938927" rtl="0" eaLnBrk="1" latinLnBrk="0" hangingPunct="1">
        <a:defRPr sz="1848" kern="1200">
          <a:solidFill>
            <a:schemeClr val="tx1"/>
          </a:solidFill>
          <a:latin typeface="+mn-lt"/>
          <a:ea typeface="+mn-ea"/>
          <a:cs typeface="+mn-cs"/>
        </a:defRPr>
      </a:lvl4pPr>
      <a:lvl5pPr marL="1877856" algn="l" defTabSz="938927" rtl="0" eaLnBrk="1" latinLnBrk="0" hangingPunct="1">
        <a:defRPr sz="1848" kern="1200">
          <a:solidFill>
            <a:schemeClr val="tx1"/>
          </a:solidFill>
          <a:latin typeface="+mn-lt"/>
          <a:ea typeface="+mn-ea"/>
          <a:cs typeface="+mn-cs"/>
        </a:defRPr>
      </a:lvl5pPr>
      <a:lvl6pPr marL="2347319" algn="l" defTabSz="938927" rtl="0" eaLnBrk="1" latinLnBrk="0" hangingPunct="1">
        <a:defRPr sz="1848" kern="1200">
          <a:solidFill>
            <a:schemeClr val="tx1"/>
          </a:solidFill>
          <a:latin typeface="+mn-lt"/>
          <a:ea typeface="+mn-ea"/>
          <a:cs typeface="+mn-cs"/>
        </a:defRPr>
      </a:lvl6pPr>
      <a:lvl7pPr marL="2816783" algn="l" defTabSz="938927" rtl="0" eaLnBrk="1" latinLnBrk="0" hangingPunct="1">
        <a:defRPr sz="1848" kern="1200">
          <a:solidFill>
            <a:schemeClr val="tx1"/>
          </a:solidFill>
          <a:latin typeface="+mn-lt"/>
          <a:ea typeface="+mn-ea"/>
          <a:cs typeface="+mn-cs"/>
        </a:defRPr>
      </a:lvl7pPr>
      <a:lvl8pPr marL="3286247" algn="l" defTabSz="938927" rtl="0" eaLnBrk="1" latinLnBrk="0" hangingPunct="1">
        <a:defRPr sz="1848" kern="1200">
          <a:solidFill>
            <a:schemeClr val="tx1"/>
          </a:solidFill>
          <a:latin typeface="+mn-lt"/>
          <a:ea typeface="+mn-ea"/>
          <a:cs typeface="+mn-cs"/>
        </a:defRPr>
      </a:lvl8pPr>
      <a:lvl9pPr marL="3755710" algn="l" defTabSz="938927" rtl="0" eaLnBrk="1" latinLnBrk="0" hangingPunct="1">
        <a:defRPr sz="184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383385"/>
            <a:ext cx="11041380" cy="139184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80111" y="1916907"/>
            <a:ext cx="11041380" cy="456890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80110" y="6674171"/>
            <a:ext cx="2880360" cy="383381"/>
          </a:xfrm>
          <a:prstGeom prst="rect">
            <a:avLst/>
          </a:prstGeom>
        </p:spPr>
        <p:txBody>
          <a:bodyPr vert="horz" lIns="91440" tIns="45720" rIns="91440" bIns="45720" rtlCol="0" anchor="ctr"/>
          <a:lstStyle>
            <a:lvl1pPr algn="l">
              <a:defRPr sz="1260">
                <a:solidFill>
                  <a:schemeClr val="tx1">
                    <a:tint val="75000"/>
                  </a:schemeClr>
                </a:solidFill>
              </a:defRPr>
            </a:lvl1pPr>
          </a:lstStyle>
          <a:p>
            <a:pPr fontAlgn="auto">
              <a:spcBef>
                <a:spcPts val="0"/>
              </a:spcBef>
              <a:spcAft>
                <a:spcPts val="0"/>
              </a:spcAft>
            </a:pPr>
            <a:fld id="{D8DC0105-B749-47F5-8022-6650E1610345}" type="datetimeFigureOut">
              <a:rPr lang="en-US" smtClean="0">
                <a:solidFill>
                  <a:prstClr val="black">
                    <a:tint val="75000"/>
                  </a:prstClr>
                </a:solidFill>
                <a:latin typeface="Calibri" panose="020F0502020204030204"/>
                <a:cs typeface="Times New Roman" panose="02020603050405020304" pitchFamily="18" charset="0"/>
                <a:sym typeface="Arial"/>
              </a:rPr>
              <a:pPr fontAlgn="auto">
                <a:spcBef>
                  <a:spcPts val="0"/>
                </a:spcBef>
                <a:spcAft>
                  <a:spcPts val="0"/>
                </a:spcAft>
              </a:pPr>
              <a:t>18/01/2025</a:t>
            </a:fld>
            <a:endParaRPr lang="en-US">
              <a:solidFill>
                <a:prstClr val="black">
                  <a:tint val="75000"/>
                </a:prstClr>
              </a:solidFill>
              <a:latin typeface="Calibri" panose="020F0502020204030204"/>
              <a:cs typeface="Times New Roman" panose="02020603050405020304" pitchFamily="18" charset="0"/>
              <a:sym typeface="Arial"/>
            </a:endParaRPr>
          </a:p>
        </p:txBody>
      </p:sp>
      <p:sp>
        <p:nvSpPr>
          <p:cNvPr id="5" name="Footer Placeholder 4"/>
          <p:cNvSpPr>
            <a:spLocks noGrp="1"/>
          </p:cNvSpPr>
          <p:nvPr>
            <p:ph type="ftr" sz="quarter" idx="3"/>
          </p:nvPr>
        </p:nvSpPr>
        <p:spPr>
          <a:xfrm>
            <a:off x="4240531" y="6674171"/>
            <a:ext cx="4320540" cy="383381"/>
          </a:xfrm>
          <a:prstGeom prst="rect">
            <a:avLst/>
          </a:prstGeom>
        </p:spPr>
        <p:txBody>
          <a:bodyPr vert="horz" lIns="91440" tIns="45720" rIns="91440" bIns="45720" rtlCol="0" anchor="ctr"/>
          <a:lstStyle>
            <a:lvl1pPr algn="ctr">
              <a:defRPr sz="126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Times New Roman" panose="02020603050405020304" pitchFamily="18" charset="0"/>
              <a:sym typeface="Arial"/>
            </a:endParaRPr>
          </a:p>
        </p:txBody>
      </p:sp>
      <p:sp>
        <p:nvSpPr>
          <p:cNvPr id="6" name="Slide Number Placeholder 5"/>
          <p:cNvSpPr>
            <a:spLocks noGrp="1"/>
          </p:cNvSpPr>
          <p:nvPr>
            <p:ph type="sldNum" sz="quarter" idx="4"/>
          </p:nvPr>
        </p:nvSpPr>
        <p:spPr>
          <a:xfrm>
            <a:off x="9041130" y="6674171"/>
            <a:ext cx="2880360" cy="383381"/>
          </a:xfrm>
          <a:prstGeom prst="rect">
            <a:avLst/>
          </a:prstGeom>
        </p:spPr>
        <p:txBody>
          <a:bodyPr vert="horz" lIns="91440" tIns="45720" rIns="91440" bIns="45720" rtlCol="0" anchor="ctr"/>
          <a:lstStyle>
            <a:lvl1pPr algn="r">
              <a:defRPr sz="1260">
                <a:solidFill>
                  <a:schemeClr val="tx1">
                    <a:tint val="75000"/>
                  </a:schemeClr>
                </a:solidFill>
              </a:defRPr>
            </a:lvl1pPr>
          </a:lstStyle>
          <a:p>
            <a:pPr fontAlgn="auto">
              <a:spcBef>
                <a:spcPts val="0"/>
              </a:spcBef>
              <a:spcAft>
                <a:spcPts val="0"/>
              </a:spcAft>
            </a:pPr>
            <a:fld id="{E482E5F2-7E43-4B66-9475-BD9ABB0E3872}" type="slidenum">
              <a:rPr lang="en-US" smtClean="0">
                <a:solidFill>
                  <a:prstClr val="black">
                    <a:tint val="75000"/>
                  </a:prstClr>
                </a:solidFill>
                <a:latin typeface="Calibri" panose="020F0502020204030204"/>
                <a:cs typeface="Times New Roman" panose="02020603050405020304" pitchFamily="18" charset="0"/>
                <a:sym typeface="Arial"/>
              </a:rPr>
              <a:pPr fontAlgn="auto">
                <a:spcBef>
                  <a:spcPts val="0"/>
                </a:spcBef>
                <a:spcAft>
                  <a:spcPts val="0"/>
                </a:spcAft>
              </a:pPr>
              <a:t>‹#›</a:t>
            </a:fld>
            <a:endParaRPr lang="en-US">
              <a:solidFill>
                <a:prstClr val="black">
                  <a:tint val="75000"/>
                </a:prstClr>
              </a:solidFill>
              <a:latin typeface="Calibri" panose="020F0502020204030204"/>
              <a:cs typeface="Times New Roman" panose="02020603050405020304" pitchFamily="18" charset="0"/>
              <a:sym typeface="Arial"/>
            </a:endParaRPr>
          </a:p>
        </p:txBody>
      </p:sp>
    </p:spTree>
    <p:extLst>
      <p:ext uri="{BB962C8B-B14F-4D97-AF65-F5344CB8AC3E}">
        <p14:creationId xmlns:p14="http://schemas.microsoft.com/office/powerpoint/2010/main" val="324274682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defTabSz="959881"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69" indent="-239969" algn="l" defTabSz="959881"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09" indent="-239969" algn="l" defTabSz="959881" rtl="0" eaLnBrk="1" latinLnBrk="0" hangingPunct="1">
        <a:lnSpc>
          <a:spcPct val="90000"/>
        </a:lnSpc>
        <a:spcBef>
          <a:spcPts val="525"/>
        </a:spcBef>
        <a:buFont typeface="Arial" panose="020B0604020202020204" pitchFamily="34" charset="0"/>
        <a:buChar char="•"/>
        <a:defRPr sz="2519" kern="1200">
          <a:solidFill>
            <a:schemeClr val="tx1"/>
          </a:solidFill>
          <a:latin typeface="+mn-lt"/>
          <a:ea typeface="+mn-ea"/>
          <a:cs typeface="+mn-cs"/>
        </a:defRPr>
      </a:lvl2pPr>
      <a:lvl3pPr marL="1199850" indent="-239969" algn="l" defTabSz="959881" rtl="0" eaLnBrk="1" latinLnBrk="0" hangingPunct="1">
        <a:lnSpc>
          <a:spcPct val="90000"/>
        </a:lnSpc>
        <a:spcBef>
          <a:spcPts val="525"/>
        </a:spcBef>
        <a:buFont typeface="Arial" panose="020B0604020202020204" pitchFamily="34" charset="0"/>
        <a:buChar char="•"/>
        <a:defRPr sz="2099" kern="1200">
          <a:solidFill>
            <a:schemeClr val="tx1"/>
          </a:solidFill>
          <a:latin typeface="+mn-lt"/>
          <a:ea typeface="+mn-ea"/>
          <a:cs typeface="+mn-cs"/>
        </a:defRPr>
      </a:lvl3pPr>
      <a:lvl4pPr marL="1679790" indent="-239969" algn="l" defTabSz="959881"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4pPr>
      <a:lvl5pPr marL="2159730" indent="-239969" algn="l" defTabSz="959881"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5pPr>
      <a:lvl6pPr marL="2639671" indent="-239969" algn="l" defTabSz="959881"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6pPr>
      <a:lvl7pPr marL="3119610" indent="-239969" algn="l" defTabSz="959881"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7pPr>
      <a:lvl8pPr marL="3599549" indent="-239969" algn="l" defTabSz="959881"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8pPr>
      <a:lvl9pPr marL="4079489" indent="-239969" algn="l" defTabSz="959881"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9pPr>
    </p:bodyStyle>
    <p:otherStyle>
      <a:defPPr>
        <a:defRPr lang="en-US"/>
      </a:defPPr>
      <a:lvl1pPr marL="0" algn="l" defTabSz="959881" rtl="0" eaLnBrk="1" latinLnBrk="0" hangingPunct="1">
        <a:defRPr sz="1889" kern="1200">
          <a:solidFill>
            <a:schemeClr val="tx1"/>
          </a:solidFill>
          <a:latin typeface="+mn-lt"/>
          <a:ea typeface="+mn-ea"/>
          <a:cs typeface="+mn-cs"/>
        </a:defRPr>
      </a:lvl1pPr>
      <a:lvl2pPr marL="479940" algn="l" defTabSz="959881" rtl="0" eaLnBrk="1" latinLnBrk="0" hangingPunct="1">
        <a:defRPr sz="1889" kern="1200">
          <a:solidFill>
            <a:schemeClr val="tx1"/>
          </a:solidFill>
          <a:latin typeface="+mn-lt"/>
          <a:ea typeface="+mn-ea"/>
          <a:cs typeface="+mn-cs"/>
        </a:defRPr>
      </a:lvl2pPr>
      <a:lvl3pPr marL="959881" algn="l" defTabSz="959881" rtl="0" eaLnBrk="1" latinLnBrk="0" hangingPunct="1">
        <a:defRPr sz="1889" kern="1200">
          <a:solidFill>
            <a:schemeClr val="tx1"/>
          </a:solidFill>
          <a:latin typeface="+mn-lt"/>
          <a:ea typeface="+mn-ea"/>
          <a:cs typeface="+mn-cs"/>
        </a:defRPr>
      </a:lvl3pPr>
      <a:lvl4pPr marL="1439820" algn="l" defTabSz="959881" rtl="0" eaLnBrk="1" latinLnBrk="0" hangingPunct="1">
        <a:defRPr sz="1889" kern="1200">
          <a:solidFill>
            <a:schemeClr val="tx1"/>
          </a:solidFill>
          <a:latin typeface="+mn-lt"/>
          <a:ea typeface="+mn-ea"/>
          <a:cs typeface="+mn-cs"/>
        </a:defRPr>
      </a:lvl4pPr>
      <a:lvl5pPr marL="1919759" algn="l" defTabSz="959881" rtl="0" eaLnBrk="1" latinLnBrk="0" hangingPunct="1">
        <a:defRPr sz="1889" kern="1200">
          <a:solidFill>
            <a:schemeClr val="tx1"/>
          </a:solidFill>
          <a:latin typeface="+mn-lt"/>
          <a:ea typeface="+mn-ea"/>
          <a:cs typeface="+mn-cs"/>
        </a:defRPr>
      </a:lvl5pPr>
      <a:lvl6pPr marL="2399699" algn="l" defTabSz="959881" rtl="0" eaLnBrk="1" latinLnBrk="0" hangingPunct="1">
        <a:defRPr sz="1889" kern="1200">
          <a:solidFill>
            <a:schemeClr val="tx1"/>
          </a:solidFill>
          <a:latin typeface="+mn-lt"/>
          <a:ea typeface="+mn-ea"/>
          <a:cs typeface="+mn-cs"/>
        </a:defRPr>
      </a:lvl6pPr>
      <a:lvl7pPr marL="2879640" algn="l" defTabSz="959881" rtl="0" eaLnBrk="1" latinLnBrk="0" hangingPunct="1">
        <a:defRPr sz="1889" kern="1200">
          <a:solidFill>
            <a:schemeClr val="tx1"/>
          </a:solidFill>
          <a:latin typeface="+mn-lt"/>
          <a:ea typeface="+mn-ea"/>
          <a:cs typeface="+mn-cs"/>
        </a:defRPr>
      </a:lvl7pPr>
      <a:lvl8pPr marL="3359580" algn="l" defTabSz="959881" rtl="0" eaLnBrk="1" latinLnBrk="0" hangingPunct="1">
        <a:defRPr sz="1889" kern="1200">
          <a:solidFill>
            <a:schemeClr val="tx1"/>
          </a:solidFill>
          <a:latin typeface="+mn-lt"/>
          <a:ea typeface="+mn-ea"/>
          <a:cs typeface="+mn-cs"/>
        </a:defRPr>
      </a:lvl8pPr>
      <a:lvl9pPr marL="3839520" algn="l" defTabSz="959881" rtl="0" eaLnBrk="1" latinLnBrk="0" hangingPunct="1">
        <a:defRPr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7.xm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audio" Target="../media/audio2.wav"/><Relationship Id="rId9"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87" y="80010"/>
            <a:ext cx="12518231" cy="1836896"/>
          </a:xfrm>
        </p:spPr>
        <p:txBody>
          <a:bodyPr>
            <a:noAutofit/>
          </a:bodyPr>
          <a:lstStyle/>
          <a:p>
            <a:pPr defTabSz="938927" fontAlgn="auto">
              <a:spcAft>
                <a:spcPts val="0"/>
              </a:spcAft>
              <a:defRPr/>
            </a:pPr>
            <a:r>
              <a:rPr lang="en-US" sz="3285">
                <a:latin typeface="Times New Roman" panose="02020603050405020304" pitchFamily="18" charset="0"/>
                <a:cs typeface="Times New Roman" panose="02020603050405020304" pitchFamily="18" charset="0"/>
              </a:rPr>
              <a:t>Trường THCS </a:t>
            </a:r>
            <a:r>
              <a:rPr lang="en-US" sz="3285" smtClean="0">
                <a:latin typeface="Times New Roman" panose="02020603050405020304" pitchFamily="18" charset="0"/>
                <a:cs typeface="Times New Roman" panose="02020603050405020304" pitchFamily="18" charset="0"/>
              </a:rPr>
              <a:t>…………………</a:t>
            </a:r>
            <a:r>
              <a:rPr lang="en-US" sz="3285" smtClean="0">
                <a:latin typeface="Times New Roman" panose="02020603050405020304" pitchFamily="18" charset="0"/>
                <a:cs typeface="Times New Roman" panose="02020603050405020304" pitchFamily="18" charset="0"/>
              </a:rPr>
              <a:t>                          </a:t>
            </a:r>
            <a:r>
              <a:rPr lang="en-US" sz="3285">
                <a:latin typeface="Times New Roman" panose="02020603050405020304" pitchFamily="18" charset="0"/>
                <a:cs typeface="Times New Roman" panose="02020603050405020304" pitchFamily="18" charset="0"/>
              </a:rPr>
              <a:t>Họ và tên giáo viên</a:t>
            </a:r>
            <a:br>
              <a:rPr lang="en-US" sz="3285">
                <a:latin typeface="Times New Roman" panose="02020603050405020304" pitchFamily="18" charset="0"/>
                <a:cs typeface="Times New Roman" panose="02020603050405020304" pitchFamily="18" charset="0"/>
              </a:rPr>
            </a:br>
            <a:r>
              <a:rPr lang="en-US" sz="3285">
                <a:latin typeface="Times New Roman" panose="02020603050405020304" pitchFamily="18" charset="0"/>
                <a:cs typeface="Times New Roman" panose="02020603050405020304" pitchFamily="18" charset="0"/>
              </a:rPr>
              <a:t>           Tổ KHXH                                                 </a:t>
            </a:r>
            <a:r>
              <a:rPr lang="en-US" sz="3285" smtClean="0">
                <a:latin typeface="Times New Roman" panose="02020603050405020304" pitchFamily="18" charset="0"/>
                <a:cs typeface="Times New Roman" panose="02020603050405020304" pitchFamily="18" charset="0"/>
              </a:rPr>
              <a:t>……………………..</a:t>
            </a:r>
            <a:r>
              <a:rPr lang="en-US" sz="3285" smtClean="0">
                <a:latin typeface="Times New Roman" panose="02020603050405020304" pitchFamily="18" charset="0"/>
                <a:cs typeface="Times New Roman" panose="02020603050405020304" pitchFamily="18" charset="0"/>
              </a:rPr>
              <a:t/>
            </a:r>
            <a:br>
              <a:rPr lang="en-US" sz="3285" smtClean="0">
                <a:latin typeface="Times New Roman" panose="02020603050405020304" pitchFamily="18" charset="0"/>
                <a:cs typeface="Times New Roman" panose="02020603050405020304" pitchFamily="18" charset="0"/>
              </a:rPr>
            </a:br>
            <a:r>
              <a:rPr lang="en-US" sz="3285" smtClean="0">
                <a:latin typeface="Times New Roman" panose="02020603050405020304" pitchFamily="18" charset="0"/>
                <a:cs typeface="Times New Roman" panose="02020603050405020304" pitchFamily="18" charset="0"/>
              </a:rPr>
              <a:t>Tuần 18,19</a:t>
            </a:r>
            <a:br>
              <a:rPr lang="en-US" sz="3285" smtClean="0">
                <a:latin typeface="Times New Roman" panose="02020603050405020304" pitchFamily="18" charset="0"/>
                <a:cs typeface="Times New Roman" panose="02020603050405020304" pitchFamily="18" charset="0"/>
              </a:rPr>
            </a:br>
            <a:r>
              <a:rPr lang="en-US" sz="3285" smtClean="0">
                <a:latin typeface="Times New Roman" panose="02020603050405020304" pitchFamily="18" charset="0"/>
                <a:cs typeface="Times New Roman" panose="02020603050405020304" pitchFamily="18" charset="0"/>
              </a:rPr>
              <a:t>Tiết 53,54,56</a:t>
            </a:r>
            <a:endParaRPr lang="en-US" sz="3285">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3283" y="1916906"/>
            <a:ext cx="11779805" cy="4568905"/>
          </a:xfrm>
        </p:spPr>
        <p:txBody>
          <a:bodyPr>
            <a:normAutofit/>
          </a:bodyPr>
          <a:lstStyle/>
          <a:p>
            <a:pPr marL="0" indent="0" algn="ctr">
              <a:buNone/>
              <a:defRPr/>
            </a:pPr>
            <a:r>
              <a:rPr lang="en-US" sz="3600" b="1">
                <a:solidFill>
                  <a:srgbClr val="FF0066"/>
                </a:solidFill>
                <a:latin typeface="Times New Roman" panose="02020603050405020304" pitchFamily="18" charset="0"/>
              </a:rPr>
              <a:t>Bài </a:t>
            </a:r>
            <a:r>
              <a:rPr lang="en-US" sz="3600" b="1" smtClean="0">
                <a:solidFill>
                  <a:srgbClr val="FF0066"/>
                </a:solidFill>
                <a:latin typeface="Times New Roman" panose="02020603050405020304" pitchFamily="18" charset="0"/>
              </a:rPr>
              <a:t>13</a:t>
            </a:r>
            <a:r>
              <a:rPr lang="en-US" sz="3600" b="1">
                <a:solidFill>
                  <a:srgbClr val="FF0066"/>
                </a:solidFill>
                <a:latin typeface="Times New Roman" panose="02020603050405020304" pitchFamily="18" charset="0"/>
              </a:rPr>
              <a:t>. </a:t>
            </a:r>
            <a:r>
              <a:rPr lang="en-US" sz="3600" b="1" smtClean="0">
                <a:solidFill>
                  <a:srgbClr val="FF0066"/>
                </a:solidFill>
                <a:latin typeface="Times New Roman" panose="02020603050405020304" pitchFamily="18" charset="0"/>
              </a:rPr>
              <a:t>BẮC </a:t>
            </a:r>
            <a:r>
              <a:rPr lang="en-US" sz="3600" b="1">
                <a:solidFill>
                  <a:srgbClr val="FF0066"/>
                </a:solidFill>
                <a:latin typeface="Times New Roman" panose="02020603050405020304" pitchFamily="18" charset="0"/>
              </a:rPr>
              <a:t>TRUNG </a:t>
            </a:r>
            <a:r>
              <a:rPr lang="en-US" sz="3600" b="1" smtClean="0">
                <a:solidFill>
                  <a:srgbClr val="FF0066"/>
                </a:solidFill>
                <a:latin typeface="Times New Roman" panose="02020603050405020304" pitchFamily="18" charset="0"/>
              </a:rPr>
              <a:t>BỘ</a:t>
            </a:r>
          </a:p>
          <a:p>
            <a:pPr marL="0" indent="0" algn="ctr">
              <a:buNone/>
              <a:defRPr/>
            </a:pPr>
            <a:r>
              <a:rPr lang="en-US" sz="3360" smtClean="0">
                <a:latin typeface="Times New Roman" panose="02020603050405020304" pitchFamily="18" charset="0"/>
                <a:cs typeface="Times New Roman" panose="02020603050405020304" pitchFamily="18" charset="0"/>
              </a:rPr>
              <a:t>Môn học: Phân môn Địa lí, </a:t>
            </a:r>
            <a:r>
              <a:rPr lang="en-US" sz="3360">
                <a:latin typeface="Times New Roman" panose="02020603050405020304" pitchFamily="18" charset="0"/>
                <a:cs typeface="Times New Roman" panose="02020603050405020304" pitchFamily="18" charset="0"/>
              </a:rPr>
              <a:t>lớp 9</a:t>
            </a:r>
          </a:p>
          <a:p>
            <a:pPr marL="0" indent="0" algn="ctr" defTabSz="938927" fontAlgn="auto">
              <a:spcBef>
                <a:spcPts val="1027"/>
              </a:spcBef>
              <a:spcAft>
                <a:spcPts val="0"/>
              </a:spcAft>
              <a:buNone/>
              <a:defRPr/>
            </a:pPr>
            <a:r>
              <a:rPr lang="en-US" sz="3360">
                <a:latin typeface="Times New Roman" panose="02020603050405020304" pitchFamily="18" charset="0"/>
                <a:cs typeface="Times New Roman" panose="02020603050405020304" pitchFamily="18" charset="0"/>
              </a:rPr>
              <a:t>Thời gian thực hiện: </a:t>
            </a:r>
            <a:r>
              <a:rPr lang="en-US" sz="3360" smtClean="0">
                <a:latin typeface="Times New Roman" panose="02020603050405020304" pitchFamily="18" charset="0"/>
                <a:cs typeface="Times New Roman" panose="02020603050405020304" pitchFamily="18" charset="0"/>
              </a:rPr>
              <a:t>3 </a:t>
            </a:r>
            <a:r>
              <a:rPr lang="en-US" sz="3360">
                <a:latin typeface="Times New Roman" panose="02020603050405020304" pitchFamily="18" charset="0"/>
                <a:cs typeface="Times New Roman" panose="02020603050405020304" pitchFamily="18" charset="0"/>
              </a:rPr>
              <a:t>tiết</a:t>
            </a:r>
          </a:p>
          <a:p>
            <a:pPr marL="0" indent="0" algn="ctr" defTabSz="938927" fontAlgn="auto">
              <a:spcBef>
                <a:spcPts val="1027"/>
              </a:spcBef>
              <a:spcAft>
                <a:spcPts val="0"/>
              </a:spcAft>
              <a:buNone/>
              <a:defRPr/>
            </a:pPr>
            <a:endParaRPr lang="en-US" sz="336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568" y="3888482"/>
            <a:ext cx="4320480" cy="3168352"/>
          </a:xfrm>
          <a:prstGeom prst="rect">
            <a:avLst/>
          </a:prstGeom>
        </p:spPr>
      </p:pic>
    </p:spTree>
    <p:extLst>
      <p:ext uri="{BB962C8B-B14F-4D97-AF65-F5344CB8AC3E}">
        <p14:creationId xmlns:p14="http://schemas.microsoft.com/office/powerpoint/2010/main" val="2611792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Grp="1" noChangeArrowheads="1"/>
          </p:cNvSpPr>
          <p:nvPr>
            <p:ph type="title"/>
          </p:nvPr>
        </p:nvSpPr>
        <p:spPr>
          <a:xfrm>
            <a:off x="99801" y="96044"/>
            <a:ext cx="11738399" cy="1200150"/>
          </a:xfrm>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eaLnBrk="1" hangingPunct="1">
              <a:spcBef>
                <a:spcPct val="50000"/>
              </a:spcBef>
            </a:pPr>
            <a:r>
              <a:rPr lang="en-US" sz="4000" b="1">
                <a:solidFill>
                  <a:schemeClr val="hlink"/>
                </a:solidFill>
                <a:latin typeface="Times New Roman" panose="02020603050405020304" pitchFamily="18" charset="0"/>
              </a:rPr>
              <a:t>2</a:t>
            </a:r>
            <a:r>
              <a:rPr lang="en-US" sz="4000" b="1" smtClean="0">
                <a:solidFill>
                  <a:schemeClr val="hlink"/>
                </a:solidFill>
                <a:latin typeface="Times New Roman" panose="02020603050405020304" pitchFamily="18" charset="0"/>
              </a:rPr>
              <a:t>. ĐẶC ĐIỂM ĐIỀU </a:t>
            </a:r>
            <a:r>
              <a:rPr lang="en-US" sz="4000" b="1">
                <a:solidFill>
                  <a:schemeClr val="hlink"/>
                </a:solidFill>
                <a:latin typeface="Times New Roman" panose="02020603050405020304" pitchFamily="18" charset="0"/>
              </a:rPr>
              <a:t>KIỆN TỰ NHIÊN VÀ TÀI NGUYÊN THIÊN NHIÊN</a:t>
            </a:r>
            <a:endParaRPr lang="vi-VN" sz="4000" b="1">
              <a:solidFill>
                <a:schemeClr val="hlink"/>
              </a:solidFill>
            </a:endParaRPr>
          </a:p>
        </p:txBody>
      </p:sp>
      <p:sp>
        <p:nvSpPr>
          <p:cNvPr id="3" name="Content Placeholder 2"/>
          <p:cNvSpPr>
            <a:spLocks noGrp="1"/>
          </p:cNvSpPr>
          <p:nvPr>
            <p:ph idx="1"/>
          </p:nvPr>
        </p:nvSpPr>
        <p:spPr>
          <a:xfrm>
            <a:off x="99801" y="1311750"/>
            <a:ext cx="5673729" cy="5889150"/>
          </a:xfrm>
        </p:spPr>
        <p:txBody>
          <a:bodyPr/>
          <a:lstStyle/>
          <a:p>
            <a:pPr algn="just">
              <a:buFontTx/>
              <a:buChar char="-"/>
            </a:pPr>
            <a:r>
              <a:rPr lang="en-US" smtClean="0">
                <a:solidFill>
                  <a:srgbClr val="C00000"/>
                </a:solidFill>
                <a:latin typeface="Times New Roman" panose="02020603050405020304" pitchFamily="18" charset="0"/>
                <a:cs typeface="Times New Roman" panose="02020603050405020304" pitchFamily="18" charset="0"/>
              </a:rPr>
              <a:t>Địa hình và đất:</a:t>
            </a:r>
          </a:p>
          <a:p>
            <a:pPr marL="0" indent="0" algn="just">
              <a:buNone/>
            </a:pPr>
            <a:r>
              <a:rPr lang="en-US" smtClean="0">
                <a:solidFill>
                  <a:srgbClr val="C00000"/>
                </a:solidFill>
                <a:latin typeface="Times New Roman" panose="02020603050405020304" pitchFamily="18" charset="0"/>
                <a:cs typeface="Times New Roman" panose="02020603050405020304" pitchFamily="18" charset="0"/>
              </a:rPr>
              <a:t>+ Phía tây: Đồi núi, đất feralit, thuận lợi cho phát triển lâm nghiệp, trồng rừng, cây công nghiệp lâu năm, chăn nuôi gia súc.</a:t>
            </a:r>
          </a:p>
          <a:p>
            <a:pPr marL="0" indent="0" algn="just">
              <a:buNone/>
            </a:pPr>
            <a:r>
              <a:rPr lang="en-US" smtClean="0">
                <a:solidFill>
                  <a:srgbClr val="C00000"/>
                </a:solidFill>
                <a:latin typeface="Times New Roman" panose="02020603050405020304" pitchFamily="18" charset="0"/>
                <a:cs typeface="Times New Roman" panose="02020603050405020304" pitchFamily="18" charset="0"/>
              </a:rPr>
              <a:t>+ Phía đông: Đồng bằng, đất phù sa và đất cát ven biển, thuận lợi cho nông nghiệp, trồng cây lương thực, cây công nghiệp hàng năm, nuôi trồng thủy sản.</a:t>
            </a:r>
            <a:endParaRPr lang="en-US">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760" y="792138"/>
            <a:ext cx="6638496" cy="6408762"/>
          </a:xfrm>
          <a:prstGeom prst="rect">
            <a:avLst/>
          </a:prstGeom>
        </p:spPr>
      </p:pic>
    </p:spTree>
    <p:extLst>
      <p:ext uri="{BB962C8B-B14F-4D97-AF65-F5344CB8AC3E}">
        <p14:creationId xmlns:p14="http://schemas.microsoft.com/office/powerpoint/2010/main" val="31876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5710238" y="5032375"/>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3600">
              <a:latin typeface=".VnArial Narrow" panose="020B7200000000000000" pitchFamily="34" charset="0"/>
            </a:endParaRPr>
          </a:p>
        </p:txBody>
      </p:sp>
      <p:pic>
        <p:nvPicPr>
          <p:cNvPr id="87043" name="Picture 3"/>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3309939" y="1"/>
            <a:ext cx="6600825"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AutoShape 12"/>
          <p:cNvSpPr>
            <a:spLocks noChangeArrowheads="1"/>
          </p:cNvSpPr>
          <p:nvPr/>
        </p:nvSpPr>
        <p:spPr bwMode="auto">
          <a:xfrm rot="-1965210">
            <a:off x="4071939" y="2992439"/>
            <a:ext cx="536575" cy="149225"/>
          </a:xfrm>
          <a:prstGeom prst="rightArrow">
            <a:avLst>
              <a:gd name="adj1" fmla="val 50000"/>
              <a:gd name="adj2" fmla="val 78690"/>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301" name="AutoShape 13"/>
          <p:cNvSpPr>
            <a:spLocks noChangeArrowheads="1"/>
          </p:cNvSpPr>
          <p:nvPr/>
        </p:nvSpPr>
        <p:spPr bwMode="auto">
          <a:xfrm rot="-1965210">
            <a:off x="4406902" y="3490914"/>
            <a:ext cx="534987" cy="147637"/>
          </a:xfrm>
          <a:prstGeom prst="rightArrow">
            <a:avLst>
              <a:gd name="adj1" fmla="val 50000"/>
              <a:gd name="adj2" fmla="val 79301"/>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302" name="AutoShape 14"/>
          <p:cNvSpPr>
            <a:spLocks noChangeArrowheads="1"/>
          </p:cNvSpPr>
          <p:nvPr/>
        </p:nvSpPr>
        <p:spPr bwMode="auto">
          <a:xfrm rot="-1965210">
            <a:off x="4906964" y="3986214"/>
            <a:ext cx="538163" cy="149225"/>
          </a:xfrm>
          <a:prstGeom prst="rightArrow">
            <a:avLst>
              <a:gd name="adj1" fmla="val 50000"/>
              <a:gd name="adj2" fmla="val 78923"/>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303" name="AutoShape 15"/>
          <p:cNvSpPr>
            <a:spLocks noChangeArrowheads="1"/>
          </p:cNvSpPr>
          <p:nvPr/>
        </p:nvSpPr>
        <p:spPr bwMode="auto">
          <a:xfrm rot="-1965210">
            <a:off x="5741989" y="4481513"/>
            <a:ext cx="536575" cy="150812"/>
          </a:xfrm>
          <a:prstGeom prst="rightArrow">
            <a:avLst>
              <a:gd name="adj1" fmla="val 50000"/>
              <a:gd name="adj2" fmla="val 77862"/>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304" name="AutoShape 16"/>
          <p:cNvSpPr>
            <a:spLocks noChangeArrowheads="1"/>
          </p:cNvSpPr>
          <p:nvPr/>
        </p:nvSpPr>
        <p:spPr bwMode="auto">
          <a:xfrm rot="-1965210">
            <a:off x="3487739" y="2433639"/>
            <a:ext cx="536575" cy="149225"/>
          </a:xfrm>
          <a:prstGeom prst="rightArrow">
            <a:avLst>
              <a:gd name="adj1" fmla="val 50000"/>
              <a:gd name="adj2" fmla="val 78690"/>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305" name="AutoShape 17"/>
          <p:cNvSpPr>
            <a:spLocks noChangeArrowheads="1"/>
          </p:cNvSpPr>
          <p:nvPr/>
        </p:nvSpPr>
        <p:spPr bwMode="auto">
          <a:xfrm rot="-1965210">
            <a:off x="2986089" y="1812926"/>
            <a:ext cx="536575" cy="150813"/>
          </a:xfrm>
          <a:prstGeom prst="rightArrow">
            <a:avLst>
              <a:gd name="adj1" fmla="val 50000"/>
              <a:gd name="adj2" fmla="val 77862"/>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7050" name="AutoShape 18"/>
          <p:cNvSpPr>
            <a:spLocks noChangeArrowheads="1"/>
          </p:cNvSpPr>
          <p:nvPr/>
        </p:nvSpPr>
        <p:spPr bwMode="auto">
          <a:xfrm>
            <a:off x="7300914" y="311150"/>
            <a:ext cx="536575" cy="147638"/>
          </a:xfrm>
          <a:prstGeom prst="rightArrow">
            <a:avLst>
              <a:gd name="adj1" fmla="val 50000"/>
              <a:gd name="adj2" fmla="val 79536"/>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7051" name="AutoShape 19"/>
          <p:cNvSpPr>
            <a:spLocks noChangeArrowheads="1"/>
          </p:cNvSpPr>
          <p:nvPr/>
        </p:nvSpPr>
        <p:spPr bwMode="auto">
          <a:xfrm>
            <a:off x="7300914" y="682626"/>
            <a:ext cx="536575" cy="149225"/>
          </a:xfrm>
          <a:prstGeom prst="rightArrow">
            <a:avLst>
              <a:gd name="adj1" fmla="val 50000"/>
              <a:gd name="adj2" fmla="val 78690"/>
            </a:avLst>
          </a:prstGeom>
          <a:solidFill>
            <a:srgbClr val="0000FF"/>
          </a:soli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7052" name="Text Box 20"/>
          <p:cNvSpPr txBox="1">
            <a:spLocks noChangeArrowheads="1"/>
          </p:cNvSpPr>
          <p:nvPr/>
        </p:nvSpPr>
        <p:spPr bwMode="auto">
          <a:xfrm>
            <a:off x="7815264" y="160339"/>
            <a:ext cx="26400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a:solidFill>
                  <a:schemeClr val="bg1"/>
                </a:solidFill>
                <a:latin typeface="Times New Roman" panose="02020603050405020304" pitchFamily="18" charset="0"/>
              </a:rPr>
              <a:t>Gió tây nam</a:t>
            </a:r>
          </a:p>
          <a:p>
            <a:pPr eaLnBrk="1" hangingPunct="1">
              <a:spcBef>
                <a:spcPct val="50000"/>
              </a:spcBef>
            </a:pPr>
            <a:r>
              <a:rPr lang="en-US" sz="2000" b="1">
                <a:solidFill>
                  <a:schemeClr val="bg1"/>
                </a:solidFill>
                <a:latin typeface="Times New Roman" panose="02020603050405020304" pitchFamily="18" charset="0"/>
              </a:rPr>
              <a:t>Gió đông bắc</a:t>
            </a:r>
          </a:p>
        </p:txBody>
      </p:sp>
      <p:sp>
        <p:nvSpPr>
          <p:cNvPr id="12309" name="Rectangle 21"/>
          <p:cNvSpPr>
            <a:spLocks noChangeArrowheads="1"/>
          </p:cNvSpPr>
          <p:nvPr/>
        </p:nvSpPr>
        <p:spPr bwMode="auto">
          <a:xfrm rot="2655238">
            <a:off x="3702052" y="2397126"/>
            <a:ext cx="384968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500" b="1">
                <a:latin typeface="Times New Roman" panose="02020603050405020304" pitchFamily="18" charset="0"/>
              </a:rPr>
              <a:t> Dãy Trường Sơn Bắc</a:t>
            </a:r>
          </a:p>
        </p:txBody>
      </p:sp>
      <p:grpSp>
        <p:nvGrpSpPr>
          <p:cNvPr id="2" name="Group 21"/>
          <p:cNvGrpSpPr>
            <a:grpSpLocks/>
          </p:cNvGrpSpPr>
          <p:nvPr/>
        </p:nvGrpSpPr>
        <p:grpSpPr bwMode="auto">
          <a:xfrm>
            <a:off x="5921377" y="3451225"/>
            <a:ext cx="600075" cy="400050"/>
            <a:chOff x="249" y="576"/>
            <a:chExt cx="327" cy="300"/>
          </a:xfrm>
        </p:grpSpPr>
        <p:sp>
          <p:nvSpPr>
            <p:cNvPr id="87055" name="AutoShape 22"/>
            <p:cNvSpPr>
              <a:spLocks noChangeArrowheads="1"/>
            </p:cNvSpPr>
            <p:nvPr/>
          </p:nvSpPr>
          <p:spPr bwMode="auto">
            <a:xfrm>
              <a:off x="249" y="576"/>
              <a:ext cx="327" cy="147"/>
            </a:xfrm>
            <a:prstGeom prst="cloudCallout">
              <a:avLst>
                <a:gd name="adj1" fmla="val 46634"/>
                <a:gd name="adj2" fmla="val -13944"/>
              </a:avLst>
            </a:prstGeom>
            <a:solidFill>
              <a:srgbClr val="808080"/>
            </a:solidFill>
            <a:ln w="28575">
              <a:solidFill>
                <a:srgbClr val="666699"/>
              </a:solidFill>
              <a:round/>
              <a:headEnd/>
              <a:tailEnd/>
            </a:ln>
          </p:spPr>
          <p:txBody>
            <a:bodyPr lIns="91409" tIns="45703" rIns="91409" bIns="4570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500">
                <a:latin typeface="Times New Roman" panose="02020603050405020304" pitchFamily="18" charset="0"/>
              </a:endParaRPr>
            </a:p>
          </p:txBody>
        </p:sp>
        <p:sp>
          <p:nvSpPr>
            <p:cNvPr id="87056" name="Line 23"/>
            <p:cNvSpPr>
              <a:spLocks noChangeShapeType="1"/>
            </p:cNvSpPr>
            <p:nvPr/>
          </p:nvSpPr>
          <p:spPr bwMode="auto">
            <a:xfrm>
              <a:off x="312" y="7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7" name="Line 24"/>
            <p:cNvSpPr>
              <a:spLocks noChangeShapeType="1"/>
            </p:cNvSpPr>
            <p:nvPr/>
          </p:nvSpPr>
          <p:spPr bwMode="auto">
            <a:xfrm>
              <a:off x="46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8" name="Line 25"/>
            <p:cNvSpPr>
              <a:spLocks noChangeShapeType="1"/>
            </p:cNvSpPr>
            <p:nvPr/>
          </p:nvSpPr>
          <p:spPr bwMode="auto">
            <a:xfrm>
              <a:off x="52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9" name="Line 26"/>
            <p:cNvSpPr>
              <a:spLocks noChangeShapeType="1"/>
            </p:cNvSpPr>
            <p:nvPr/>
          </p:nvSpPr>
          <p:spPr bwMode="auto">
            <a:xfrm>
              <a:off x="384" y="78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0" name="Line 27"/>
            <p:cNvSpPr>
              <a:spLocks noChangeShapeType="1"/>
            </p:cNvSpPr>
            <p:nvPr/>
          </p:nvSpPr>
          <p:spPr bwMode="auto">
            <a:xfrm>
              <a:off x="420" y="73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1" name="Line 28"/>
            <p:cNvSpPr>
              <a:spLocks noChangeShapeType="1"/>
            </p:cNvSpPr>
            <p:nvPr/>
          </p:nvSpPr>
          <p:spPr bwMode="auto">
            <a:xfrm>
              <a:off x="516" y="69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2" name="Line 29"/>
            <p:cNvSpPr>
              <a:spLocks noChangeShapeType="1"/>
            </p:cNvSpPr>
            <p:nvPr/>
          </p:nvSpPr>
          <p:spPr bwMode="auto">
            <a:xfrm>
              <a:off x="432" y="8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3" name="Line 30"/>
            <p:cNvSpPr>
              <a:spLocks noChangeShapeType="1"/>
            </p:cNvSpPr>
            <p:nvPr/>
          </p:nvSpPr>
          <p:spPr bwMode="auto">
            <a:xfrm>
              <a:off x="3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1"/>
          <p:cNvGrpSpPr>
            <a:grpSpLocks/>
          </p:cNvGrpSpPr>
          <p:nvPr/>
        </p:nvGrpSpPr>
        <p:grpSpPr bwMode="auto">
          <a:xfrm>
            <a:off x="4060827" y="1874839"/>
            <a:ext cx="600075" cy="403225"/>
            <a:chOff x="249" y="576"/>
            <a:chExt cx="327" cy="300"/>
          </a:xfrm>
        </p:grpSpPr>
        <p:sp>
          <p:nvSpPr>
            <p:cNvPr id="87065" name="AutoShape 22"/>
            <p:cNvSpPr>
              <a:spLocks noChangeArrowheads="1"/>
            </p:cNvSpPr>
            <p:nvPr/>
          </p:nvSpPr>
          <p:spPr bwMode="auto">
            <a:xfrm>
              <a:off x="249" y="576"/>
              <a:ext cx="327" cy="147"/>
            </a:xfrm>
            <a:prstGeom prst="cloudCallout">
              <a:avLst>
                <a:gd name="adj1" fmla="val 46634"/>
                <a:gd name="adj2" fmla="val -13944"/>
              </a:avLst>
            </a:prstGeom>
            <a:solidFill>
              <a:srgbClr val="808080"/>
            </a:solidFill>
            <a:ln w="28575">
              <a:solidFill>
                <a:srgbClr val="666699"/>
              </a:solidFill>
              <a:round/>
              <a:headEnd/>
              <a:tailEnd/>
            </a:ln>
          </p:spPr>
          <p:txBody>
            <a:bodyPr lIns="91409" tIns="45703" rIns="91409" bIns="4570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500">
                <a:latin typeface="Times New Roman" panose="02020603050405020304" pitchFamily="18" charset="0"/>
              </a:endParaRPr>
            </a:p>
          </p:txBody>
        </p:sp>
        <p:sp>
          <p:nvSpPr>
            <p:cNvPr id="87066" name="Line 23"/>
            <p:cNvSpPr>
              <a:spLocks noChangeShapeType="1"/>
            </p:cNvSpPr>
            <p:nvPr/>
          </p:nvSpPr>
          <p:spPr bwMode="auto">
            <a:xfrm>
              <a:off x="312" y="7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7" name="Line 24"/>
            <p:cNvSpPr>
              <a:spLocks noChangeShapeType="1"/>
            </p:cNvSpPr>
            <p:nvPr/>
          </p:nvSpPr>
          <p:spPr bwMode="auto">
            <a:xfrm>
              <a:off x="46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8" name="Line 25"/>
            <p:cNvSpPr>
              <a:spLocks noChangeShapeType="1"/>
            </p:cNvSpPr>
            <p:nvPr/>
          </p:nvSpPr>
          <p:spPr bwMode="auto">
            <a:xfrm>
              <a:off x="52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9" name="Line 26"/>
            <p:cNvSpPr>
              <a:spLocks noChangeShapeType="1"/>
            </p:cNvSpPr>
            <p:nvPr/>
          </p:nvSpPr>
          <p:spPr bwMode="auto">
            <a:xfrm>
              <a:off x="384" y="78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0" name="Line 27"/>
            <p:cNvSpPr>
              <a:spLocks noChangeShapeType="1"/>
            </p:cNvSpPr>
            <p:nvPr/>
          </p:nvSpPr>
          <p:spPr bwMode="auto">
            <a:xfrm>
              <a:off x="420" y="73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1" name="Line 28"/>
            <p:cNvSpPr>
              <a:spLocks noChangeShapeType="1"/>
            </p:cNvSpPr>
            <p:nvPr/>
          </p:nvSpPr>
          <p:spPr bwMode="auto">
            <a:xfrm>
              <a:off x="516" y="69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2" name="Line 29"/>
            <p:cNvSpPr>
              <a:spLocks noChangeShapeType="1"/>
            </p:cNvSpPr>
            <p:nvPr/>
          </p:nvSpPr>
          <p:spPr bwMode="auto">
            <a:xfrm>
              <a:off x="432" y="8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3" name="Line 30"/>
            <p:cNvSpPr>
              <a:spLocks noChangeShapeType="1"/>
            </p:cNvSpPr>
            <p:nvPr/>
          </p:nvSpPr>
          <p:spPr bwMode="auto">
            <a:xfrm>
              <a:off x="3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1"/>
          <p:cNvGrpSpPr>
            <a:grpSpLocks/>
          </p:cNvGrpSpPr>
          <p:nvPr/>
        </p:nvGrpSpPr>
        <p:grpSpPr bwMode="auto">
          <a:xfrm>
            <a:off x="4960939" y="2549525"/>
            <a:ext cx="600075" cy="400050"/>
            <a:chOff x="249" y="576"/>
            <a:chExt cx="327" cy="300"/>
          </a:xfrm>
        </p:grpSpPr>
        <p:sp>
          <p:nvSpPr>
            <p:cNvPr id="87075" name="AutoShape 22"/>
            <p:cNvSpPr>
              <a:spLocks noChangeArrowheads="1"/>
            </p:cNvSpPr>
            <p:nvPr/>
          </p:nvSpPr>
          <p:spPr bwMode="auto">
            <a:xfrm>
              <a:off x="249" y="576"/>
              <a:ext cx="327" cy="147"/>
            </a:xfrm>
            <a:prstGeom prst="cloudCallout">
              <a:avLst>
                <a:gd name="adj1" fmla="val 46634"/>
                <a:gd name="adj2" fmla="val -13944"/>
              </a:avLst>
            </a:prstGeom>
            <a:solidFill>
              <a:srgbClr val="808080"/>
            </a:solidFill>
            <a:ln w="28575">
              <a:solidFill>
                <a:srgbClr val="666699"/>
              </a:solidFill>
              <a:round/>
              <a:headEnd/>
              <a:tailEnd/>
            </a:ln>
          </p:spPr>
          <p:txBody>
            <a:bodyPr lIns="91409" tIns="45703" rIns="91409" bIns="4570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500">
                <a:latin typeface="Times New Roman" panose="02020603050405020304" pitchFamily="18" charset="0"/>
              </a:endParaRPr>
            </a:p>
          </p:txBody>
        </p:sp>
        <p:sp>
          <p:nvSpPr>
            <p:cNvPr id="87076" name="Line 23"/>
            <p:cNvSpPr>
              <a:spLocks noChangeShapeType="1"/>
            </p:cNvSpPr>
            <p:nvPr/>
          </p:nvSpPr>
          <p:spPr bwMode="auto">
            <a:xfrm>
              <a:off x="312" y="7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7" name="Line 24"/>
            <p:cNvSpPr>
              <a:spLocks noChangeShapeType="1"/>
            </p:cNvSpPr>
            <p:nvPr/>
          </p:nvSpPr>
          <p:spPr bwMode="auto">
            <a:xfrm>
              <a:off x="46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8" name="Line 25"/>
            <p:cNvSpPr>
              <a:spLocks noChangeShapeType="1"/>
            </p:cNvSpPr>
            <p:nvPr/>
          </p:nvSpPr>
          <p:spPr bwMode="auto">
            <a:xfrm>
              <a:off x="52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9" name="Line 26"/>
            <p:cNvSpPr>
              <a:spLocks noChangeShapeType="1"/>
            </p:cNvSpPr>
            <p:nvPr/>
          </p:nvSpPr>
          <p:spPr bwMode="auto">
            <a:xfrm>
              <a:off x="384" y="78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80" name="Line 27"/>
            <p:cNvSpPr>
              <a:spLocks noChangeShapeType="1"/>
            </p:cNvSpPr>
            <p:nvPr/>
          </p:nvSpPr>
          <p:spPr bwMode="auto">
            <a:xfrm>
              <a:off x="420" y="73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81" name="Line 28"/>
            <p:cNvSpPr>
              <a:spLocks noChangeShapeType="1"/>
            </p:cNvSpPr>
            <p:nvPr/>
          </p:nvSpPr>
          <p:spPr bwMode="auto">
            <a:xfrm>
              <a:off x="516" y="69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82" name="Line 29"/>
            <p:cNvSpPr>
              <a:spLocks noChangeShapeType="1"/>
            </p:cNvSpPr>
            <p:nvPr/>
          </p:nvSpPr>
          <p:spPr bwMode="auto">
            <a:xfrm>
              <a:off x="432" y="8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83" name="Line 30"/>
            <p:cNvSpPr>
              <a:spLocks noChangeShapeType="1"/>
            </p:cNvSpPr>
            <p:nvPr/>
          </p:nvSpPr>
          <p:spPr bwMode="auto">
            <a:xfrm>
              <a:off x="3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7084" name="Rectangle 5"/>
          <p:cNvSpPr>
            <a:spLocks noChangeArrowheads="1"/>
          </p:cNvSpPr>
          <p:nvPr/>
        </p:nvSpPr>
        <p:spPr bwMode="auto">
          <a:xfrm>
            <a:off x="2170113" y="6526214"/>
            <a:ext cx="82692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500" b="1" smtClean="0">
                <a:latin typeface="Times New Roman" panose="02020603050405020304" pitchFamily="18" charset="0"/>
                <a:cs typeface="Times New Roman" panose="02020603050405020304" pitchFamily="18" charset="0"/>
              </a:rPr>
              <a:t>Lược </a:t>
            </a:r>
            <a:r>
              <a:rPr lang="en-US" sz="2500" b="1">
                <a:latin typeface="Times New Roman" panose="02020603050405020304" pitchFamily="18" charset="0"/>
                <a:cs typeface="Times New Roman" panose="02020603050405020304" pitchFamily="18" charset="0"/>
              </a:rPr>
              <a:t>đồ tự nhiên vùng Bắc Trung Bộ</a:t>
            </a:r>
          </a:p>
        </p:txBody>
      </p:sp>
      <p:sp>
        <p:nvSpPr>
          <p:cNvPr id="6" name="TextBox 5"/>
          <p:cNvSpPr txBox="1"/>
          <p:nvPr/>
        </p:nvSpPr>
        <p:spPr>
          <a:xfrm>
            <a:off x="208112" y="311150"/>
            <a:ext cx="2376264"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 Khí hậu:</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repeatCount="10000" fill="hold" grpId="0" nodeType="clickEffect">
                                  <p:stCondLst>
                                    <p:cond delay="0"/>
                                  </p:stCondLst>
                                  <p:iterate type="lt">
                                    <p:tmPct val="10000"/>
                                  </p:iterate>
                                  <p:childTnLst>
                                    <p:set>
                                      <p:cBhvr override="childStyle">
                                        <p:cTn id="6" dur="500" autoRev="1" fill="hold"/>
                                        <p:tgtEl>
                                          <p:spTgt spid="12309"/>
                                        </p:tgtEl>
                                        <p:attrNameLst>
                                          <p:attrName>style.color</p:attrName>
                                        </p:attrNameLst>
                                      </p:cBhvr>
                                      <p:to>
                                        <p:clrVal>
                                          <a:srgbClr val="FFFF00"/>
                                        </p:clrVal>
                                      </p:to>
                                    </p:set>
                                    <p:set>
                                      <p:cBhvr>
                                        <p:cTn id="7" dur="500" autoRev="1" fill="hold"/>
                                        <p:tgtEl>
                                          <p:spTgt spid="12309"/>
                                        </p:tgtEl>
                                        <p:attrNameLst>
                                          <p:attrName>fillcolor</p:attrName>
                                        </p:attrNameLst>
                                      </p:cBhvr>
                                      <p:to>
                                        <p:clrVal>
                                          <a:srgbClr val="FFFF00"/>
                                        </p:clrVal>
                                      </p:to>
                                    </p:set>
                                    <p:set>
                                      <p:cBhvr>
                                        <p:cTn id="8" dur="500" autoRev="1" fill="hold"/>
                                        <p:tgtEl>
                                          <p:spTgt spid="12309"/>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repeatCount="10000" accel="50000" decel="50000" fill="hold" grpId="0" nodeType="clickEffect">
                                  <p:stCondLst>
                                    <p:cond delay="0"/>
                                  </p:stCondLst>
                                  <p:childTnLst>
                                    <p:animMotion origin="layout" path="M -5.55556E-7 1.09827E-6 L 0.19549 -0.13989 " pathEditMode="relative" rAng="0" ptsTypes="AA">
                                      <p:cBhvr>
                                        <p:cTn id="12" dur="3000" fill="hold"/>
                                        <p:tgtEl>
                                          <p:spTgt spid="12301"/>
                                        </p:tgtEl>
                                        <p:attrNameLst>
                                          <p:attrName>ppt_x</p:attrName>
                                          <p:attrName>ppt_y</p:attrName>
                                        </p:attrNameLst>
                                      </p:cBhvr>
                                      <p:rCtr x="9774" y="-7006"/>
                                    </p:animMotion>
                                  </p:childTnLst>
                                </p:cTn>
                              </p:par>
                              <p:par>
                                <p:cTn id="13" presetID="63" presetClass="path" presetSubtype="0" repeatCount="10000" accel="50000" decel="50000" fill="hold" grpId="0" nodeType="withEffect">
                                  <p:stCondLst>
                                    <p:cond delay="0"/>
                                  </p:stCondLst>
                                  <p:childTnLst>
                                    <p:animMotion origin="layout" path="M -0.00226 0.01157 L 0.18056 -0.11482 " pathEditMode="relative" rAng="0" ptsTypes="AA">
                                      <p:cBhvr>
                                        <p:cTn id="14" dur="3000" fill="hold"/>
                                        <p:tgtEl>
                                          <p:spTgt spid="12300"/>
                                        </p:tgtEl>
                                        <p:attrNameLst>
                                          <p:attrName>ppt_x</p:attrName>
                                          <p:attrName>ppt_y</p:attrName>
                                        </p:attrNameLst>
                                      </p:cBhvr>
                                      <p:rCtr x="9132" y="-6319"/>
                                    </p:animMotion>
                                  </p:childTnLst>
                                </p:cTn>
                              </p:par>
                              <p:par>
                                <p:cTn id="15" presetID="63" presetClass="path" presetSubtype="0" repeatCount="10000" accel="50000" decel="50000" fill="hold" grpId="0" nodeType="withEffect">
                                  <p:stCondLst>
                                    <p:cond delay="0"/>
                                  </p:stCondLst>
                                  <p:childTnLst>
                                    <p:animMotion origin="layout" path="M -3.05556E-6 -5.20231E-7 L 0.19184 -0.1267 " pathEditMode="relative" rAng="0" ptsTypes="AA">
                                      <p:cBhvr>
                                        <p:cTn id="16" dur="3000" fill="hold"/>
                                        <p:tgtEl>
                                          <p:spTgt spid="12304"/>
                                        </p:tgtEl>
                                        <p:attrNameLst>
                                          <p:attrName>ppt_x</p:attrName>
                                          <p:attrName>ppt_y</p:attrName>
                                        </p:attrNameLst>
                                      </p:cBhvr>
                                      <p:rCtr x="9583" y="-6335"/>
                                    </p:animMotion>
                                  </p:childTnLst>
                                </p:cTn>
                              </p:par>
                              <p:par>
                                <p:cTn id="17" presetID="63" presetClass="path" presetSubtype="0" repeatCount="10000" accel="50000" decel="50000" fill="hold" grpId="0" nodeType="withEffect">
                                  <p:stCondLst>
                                    <p:cond delay="0"/>
                                  </p:stCondLst>
                                  <p:childTnLst>
                                    <p:animMotion origin="layout" path="M 3.33333E-6 1.04046E-6 L 0.18541 -0.11838 " pathEditMode="relative" rAng="0" ptsTypes="AA">
                                      <p:cBhvr>
                                        <p:cTn id="18" dur="3000" fill="hold"/>
                                        <p:tgtEl>
                                          <p:spTgt spid="12305"/>
                                        </p:tgtEl>
                                        <p:attrNameLst>
                                          <p:attrName>ppt_x</p:attrName>
                                          <p:attrName>ppt_y</p:attrName>
                                        </p:attrNameLst>
                                      </p:cBhvr>
                                      <p:rCtr x="9271" y="-5919"/>
                                    </p:animMotion>
                                  </p:childTnLst>
                                </p:cTn>
                              </p:par>
                              <p:par>
                                <p:cTn id="19" presetID="63" presetClass="path" presetSubtype="0" repeatCount="10000" accel="50000" decel="50000" fill="hold" grpId="0" nodeType="withEffect">
                                  <p:stCondLst>
                                    <p:cond delay="0"/>
                                  </p:stCondLst>
                                  <p:childTnLst>
                                    <p:animMotion origin="layout" path="M -3.33333E-6 -6.35838E-7 L 0.21042 -0.1422 " pathEditMode="relative" rAng="0" ptsTypes="AA">
                                      <p:cBhvr>
                                        <p:cTn id="20" dur="3000" fill="hold"/>
                                        <p:tgtEl>
                                          <p:spTgt spid="12302"/>
                                        </p:tgtEl>
                                        <p:attrNameLst>
                                          <p:attrName>ppt_x</p:attrName>
                                          <p:attrName>ppt_y</p:attrName>
                                        </p:attrNameLst>
                                      </p:cBhvr>
                                      <p:rCtr x="10521" y="-7121"/>
                                    </p:animMotion>
                                  </p:childTnLst>
                                </p:cTn>
                              </p:par>
                              <p:par>
                                <p:cTn id="21" presetID="63" presetClass="path" presetSubtype="0" repeatCount="10000" accel="50000" decel="50000" fill="hold" grpId="0" nodeType="withEffect">
                                  <p:stCondLst>
                                    <p:cond delay="0"/>
                                  </p:stCondLst>
                                  <p:childTnLst>
                                    <p:animMotion origin="layout" path="M -2.77778E-6 -2.36994E-6 L 0.22118 -0.1556 " pathEditMode="relative" rAng="0" ptsTypes="AA">
                                      <p:cBhvr>
                                        <p:cTn id="22" dur="3000" fill="hold"/>
                                        <p:tgtEl>
                                          <p:spTgt spid="12303"/>
                                        </p:tgtEl>
                                        <p:attrNameLst>
                                          <p:attrName>ppt_x</p:attrName>
                                          <p:attrName>ppt_y</p:attrName>
                                        </p:attrNameLst>
                                      </p:cBhvr>
                                      <p:rCtr x="11059" y="-7792"/>
                                    </p:animMotion>
                                  </p:childTnLst>
                                </p:cTn>
                              </p:par>
                            </p:childTnLst>
                          </p:cTn>
                        </p:par>
                        <p:par>
                          <p:cTn id="23" fill="hold" nodeType="afterGroup">
                            <p:stCondLst>
                              <p:cond delay="30000"/>
                            </p:stCondLst>
                            <p:childTnLst>
                              <p:par>
                                <p:cTn id="24" presetID="2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par>
                          <p:cTn id="27" fill="hold" nodeType="afterGroup">
                            <p:stCondLst>
                              <p:cond delay="30500"/>
                            </p:stCondLst>
                            <p:childTnLst>
                              <p:par>
                                <p:cTn id="28" presetID="22" presetClass="entr" presetSubtype="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nodeType="afterGroup">
                            <p:stCondLst>
                              <p:cond delay="31000"/>
                            </p:stCondLst>
                            <p:childTnLst>
                              <p:par>
                                <p:cTn id="32" presetID="22" presetClass="entr" presetSubtype="1"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P spid="12301" grpId="0" animBg="1"/>
      <p:bldP spid="12302" grpId="0" animBg="1"/>
      <p:bldP spid="12303" grpId="0" animBg="1"/>
      <p:bldP spid="12304" grpId="0" animBg="1"/>
      <p:bldP spid="12305" grpId="0" animBg="1"/>
      <p:bldP spid="123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Quill">
            <a:hlinkClick r:id="rId3" action="ppaction://hlinksldjump">
              <a:snd r:embed="rId4" name="click.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6419">
            <a:off x="639764" y="-320675"/>
            <a:ext cx="160972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descr="Frames PPT 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014" y="720726"/>
            <a:ext cx="115220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descr="Earth-18-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106151" y="0"/>
            <a:ext cx="86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4" descr="Mô hình fơn Tây Nam.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1852" y="652464"/>
            <a:ext cx="11014075" cy="654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7" descr="Cloud-01-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38527" y="1814513"/>
            <a:ext cx="1055687"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4" name="AutoShape 8"/>
          <p:cNvSpPr>
            <a:spLocks noChangeArrowheads="1"/>
          </p:cNvSpPr>
          <p:nvPr/>
        </p:nvSpPr>
        <p:spPr bwMode="auto">
          <a:xfrm>
            <a:off x="9615488" y="1784351"/>
            <a:ext cx="960438" cy="881063"/>
          </a:xfrm>
          <a:prstGeom prst="sun">
            <a:avLst>
              <a:gd name="adj" fmla="val 25000"/>
            </a:avLst>
          </a:prstGeom>
          <a:solidFill>
            <a:srgbClr val="FF0000"/>
          </a:soli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rtl="1" eaLnBrk="1" hangingPunct="1"/>
            <a:endParaRPr lang="en-US">
              <a:solidFill>
                <a:srgbClr val="FF0000"/>
              </a:solidFill>
              <a:cs typeface="Arial" panose="020B0604020202020204" pitchFamily="34" charset="0"/>
            </a:endParaRPr>
          </a:p>
        </p:txBody>
      </p:sp>
      <p:pic>
        <p:nvPicPr>
          <p:cNvPr id="126985" name="Picture 9" descr="Thien_Nhien_T9_538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986088" y="3521076"/>
            <a:ext cx="10556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10" descr="Thien_Nhien_T9_539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609138" y="3200401"/>
            <a:ext cx="10556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6983"/>
                                        </p:tgtEl>
                                        <p:attrNameLst>
                                          <p:attrName>style.visibility</p:attrName>
                                        </p:attrNameLst>
                                      </p:cBhvr>
                                      <p:to>
                                        <p:strVal val="visible"/>
                                      </p:to>
                                    </p:set>
                                    <p:animEffect transition="in" filter="diamond(in)">
                                      <p:cBhvr>
                                        <p:cTn id="7" dur="2000"/>
                                        <p:tgtEl>
                                          <p:spTgt spid="126983"/>
                                        </p:tgtEl>
                                      </p:cBhvr>
                                    </p:animEffect>
                                  </p:childTnLst>
                                </p:cTn>
                              </p:par>
                            </p:childTnLst>
                          </p:cTn>
                        </p:par>
                        <p:par>
                          <p:cTn id="8" fill="hold" nodeType="afterGroup">
                            <p:stCondLst>
                              <p:cond delay="2000"/>
                            </p:stCondLst>
                            <p:childTnLst>
                              <p:par>
                                <p:cTn id="9" presetID="55" presetClass="entr" presetSubtype="0" fill="hold" nodeType="afterEffect">
                                  <p:stCondLst>
                                    <p:cond delay="0"/>
                                  </p:stCondLst>
                                  <p:childTnLst>
                                    <p:set>
                                      <p:cBhvr>
                                        <p:cTn id="10" dur="1" fill="hold">
                                          <p:stCondLst>
                                            <p:cond delay="0"/>
                                          </p:stCondLst>
                                        </p:cTn>
                                        <p:tgtEl>
                                          <p:spTgt spid="126985"/>
                                        </p:tgtEl>
                                        <p:attrNameLst>
                                          <p:attrName>style.visibility</p:attrName>
                                        </p:attrNameLst>
                                      </p:cBhvr>
                                      <p:to>
                                        <p:strVal val="visible"/>
                                      </p:to>
                                    </p:set>
                                    <p:anim calcmode="lin" valueType="num">
                                      <p:cBhvr>
                                        <p:cTn id="11" dur="1000" fill="hold"/>
                                        <p:tgtEl>
                                          <p:spTgt spid="126985"/>
                                        </p:tgtEl>
                                        <p:attrNameLst>
                                          <p:attrName>ppt_w</p:attrName>
                                        </p:attrNameLst>
                                      </p:cBhvr>
                                      <p:tavLst>
                                        <p:tav tm="0">
                                          <p:val>
                                            <p:strVal val="#ppt_w*0.70"/>
                                          </p:val>
                                        </p:tav>
                                        <p:tav tm="100000">
                                          <p:val>
                                            <p:strVal val="#ppt_w"/>
                                          </p:val>
                                        </p:tav>
                                      </p:tavLst>
                                    </p:anim>
                                    <p:anim calcmode="lin" valueType="num">
                                      <p:cBhvr>
                                        <p:cTn id="12" dur="1000" fill="hold"/>
                                        <p:tgtEl>
                                          <p:spTgt spid="126985"/>
                                        </p:tgtEl>
                                        <p:attrNameLst>
                                          <p:attrName>ppt_h</p:attrName>
                                        </p:attrNameLst>
                                      </p:cBhvr>
                                      <p:tavLst>
                                        <p:tav tm="0">
                                          <p:val>
                                            <p:strVal val="#ppt_h"/>
                                          </p:val>
                                        </p:tav>
                                        <p:tav tm="100000">
                                          <p:val>
                                            <p:strVal val="#ppt_h"/>
                                          </p:val>
                                        </p:tav>
                                      </p:tavLst>
                                    </p:anim>
                                    <p:animEffect transition="in" filter="fade">
                                      <p:cBhvr>
                                        <p:cTn id="13" dur="1000"/>
                                        <p:tgtEl>
                                          <p:spTgt spid="1269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6984"/>
                                        </p:tgtEl>
                                        <p:attrNameLst>
                                          <p:attrName>style.visibility</p:attrName>
                                        </p:attrNameLst>
                                      </p:cBhvr>
                                      <p:to>
                                        <p:strVal val="visible"/>
                                      </p:to>
                                    </p:set>
                                    <p:anim calcmode="lin" valueType="num">
                                      <p:cBhvr>
                                        <p:cTn id="18" dur="1000" fill="hold"/>
                                        <p:tgtEl>
                                          <p:spTgt spid="126984"/>
                                        </p:tgtEl>
                                        <p:attrNameLst>
                                          <p:attrName>ppt_w</p:attrName>
                                        </p:attrNameLst>
                                      </p:cBhvr>
                                      <p:tavLst>
                                        <p:tav tm="0">
                                          <p:val>
                                            <p:strVal val="#ppt_w*0.70"/>
                                          </p:val>
                                        </p:tav>
                                        <p:tav tm="100000">
                                          <p:val>
                                            <p:strVal val="#ppt_w"/>
                                          </p:val>
                                        </p:tav>
                                      </p:tavLst>
                                    </p:anim>
                                    <p:anim calcmode="lin" valueType="num">
                                      <p:cBhvr>
                                        <p:cTn id="19" dur="1000" fill="hold"/>
                                        <p:tgtEl>
                                          <p:spTgt spid="126984"/>
                                        </p:tgtEl>
                                        <p:attrNameLst>
                                          <p:attrName>ppt_h</p:attrName>
                                        </p:attrNameLst>
                                      </p:cBhvr>
                                      <p:tavLst>
                                        <p:tav tm="0">
                                          <p:val>
                                            <p:strVal val="#ppt_h"/>
                                          </p:val>
                                        </p:tav>
                                        <p:tav tm="100000">
                                          <p:val>
                                            <p:strVal val="#ppt_h"/>
                                          </p:val>
                                        </p:tav>
                                      </p:tavLst>
                                    </p:anim>
                                    <p:animEffect transition="in" filter="fade">
                                      <p:cBhvr>
                                        <p:cTn id="20" dur="1000"/>
                                        <p:tgtEl>
                                          <p:spTgt spid="126984"/>
                                        </p:tgtEl>
                                      </p:cBhvr>
                                    </p:animEffect>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126986"/>
                                        </p:tgtEl>
                                        <p:attrNameLst>
                                          <p:attrName>style.visibility</p:attrName>
                                        </p:attrNameLst>
                                      </p:cBhvr>
                                      <p:to>
                                        <p:strVal val="visible"/>
                                      </p:to>
                                    </p:set>
                                    <p:anim calcmode="lin" valueType="num">
                                      <p:cBhvr additive="base">
                                        <p:cTn id="24" dur="500" fill="hold"/>
                                        <p:tgtEl>
                                          <p:spTgt spid="126986"/>
                                        </p:tgtEl>
                                        <p:attrNameLst>
                                          <p:attrName>ppt_x</p:attrName>
                                        </p:attrNameLst>
                                      </p:cBhvr>
                                      <p:tavLst>
                                        <p:tav tm="0">
                                          <p:val>
                                            <p:strVal val="#ppt_x"/>
                                          </p:val>
                                        </p:tav>
                                        <p:tav tm="100000">
                                          <p:val>
                                            <p:strVal val="#ppt_x"/>
                                          </p:val>
                                        </p:tav>
                                      </p:tavLst>
                                    </p:anim>
                                    <p:anim calcmode="lin" valueType="num">
                                      <p:cBhvr additive="base">
                                        <p:cTn id="25" dur="500" fill="hold"/>
                                        <p:tgtEl>
                                          <p:spTgt spid="126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738813" y="5257800"/>
            <a:ext cx="2592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3600">
              <a:latin typeface=".VnArial Narrow" panose="020B7200000000000000" pitchFamily="34" charset="0"/>
            </a:endParaRPr>
          </a:p>
        </p:txBody>
      </p:sp>
      <p:pic>
        <p:nvPicPr>
          <p:cNvPr id="92163" name="Picture 3"/>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b="28879"/>
          <a:stretch>
            <a:fillRect/>
          </a:stretch>
        </p:blipFill>
        <p:spPr bwMode="auto">
          <a:xfrm>
            <a:off x="2225676" y="274639"/>
            <a:ext cx="8280400" cy="659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AutoShape 12"/>
          <p:cNvSpPr>
            <a:spLocks noChangeArrowheads="1"/>
          </p:cNvSpPr>
          <p:nvPr/>
        </p:nvSpPr>
        <p:spPr bwMode="auto">
          <a:xfrm rot="8375510">
            <a:off x="6315076" y="1265238"/>
            <a:ext cx="671512" cy="239712"/>
          </a:xfrm>
          <a:prstGeom prst="rightArrow">
            <a:avLst>
              <a:gd name="adj1" fmla="val 50000"/>
              <a:gd name="adj2" fmla="val 70033"/>
            </a:avLst>
          </a:prstGeom>
          <a:solidFill>
            <a:srgbClr val="0000FF"/>
          </a:solidFill>
          <a:ln w="9525">
            <a:solidFill>
              <a:schemeClr val="tx1"/>
            </a:solidFill>
            <a:miter lim="800000"/>
            <a:headEnd/>
            <a:tailEnd/>
          </a:ln>
        </p:spPr>
        <p:txBody>
          <a:bodyPr rot="10800000"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5" name="AutoShape 13"/>
          <p:cNvSpPr>
            <a:spLocks noChangeArrowheads="1"/>
          </p:cNvSpPr>
          <p:nvPr/>
        </p:nvSpPr>
        <p:spPr bwMode="auto">
          <a:xfrm rot="8023384">
            <a:off x="6947695" y="2121695"/>
            <a:ext cx="558800" cy="287337"/>
          </a:xfrm>
          <a:prstGeom prst="rightArrow">
            <a:avLst>
              <a:gd name="adj1" fmla="val 50000"/>
              <a:gd name="adj2" fmla="val 48619"/>
            </a:avLst>
          </a:prstGeom>
          <a:solidFill>
            <a:srgbClr val="0000FF"/>
          </a:solidFill>
          <a:ln w="9525">
            <a:solidFill>
              <a:schemeClr val="tx1"/>
            </a:solidFill>
            <a:miter lim="800000"/>
            <a:headEnd/>
            <a:tailEnd/>
          </a:ln>
        </p:spPr>
        <p:txBody>
          <a:bodyPr rot="10800000" vert="eaVert"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6" name="AutoShape 14"/>
          <p:cNvSpPr>
            <a:spLocks noChangeArrowheads="1"/>
          </p:cNvSpPr>
          <p:nvPr/>
        </p:nvSpPr>
        <p:spPr bwMode="auto">
          <a:xfrm rot="7920545">
            <a:off x="7523163" y="3082925"/>
            <a:ext cx="560388" cy="287338"/>
          </a:xfrm>
          <a:prstGeom prst="rightArrow">
            <a:avLst>
              <a:gd name="adj1" fmla="val 50000"/>
              <a:gd name="adj2" fmla="val 48757"/>
            </a:avLst>
          </a:prstGeom>
          <a:solidFill>
            <a:srgbClr val="0000FF"/>
          </a:solidFill>
          <a:ln w="9525">
            <a:solidFill>
              <a:schemeClr val="tx1"/>
            </a:solidFill>
            <a:miter lim="800000"/>
            <a:headEnd/>
            <a:tailEnd/>
          </a:ln>
        </p:spPr>
        <p:txBody>
          <a:bodyPr rot="10800000" vert="eaVert"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7" name="AutoShape 15"/>
          <p:cNvSpPr>
            <a:spLocks noChangeArrowheads="1"/>
          </p:cNvSpPr>
          <p:nvPr/>
        </p:nvSpPr>
        <p:spPr bwMode="auto">
          <a:xfrm rot="7777862">
            <a:off x="8290721" y="3721895"/>
            <a:ext cx="560387" cy="288925"/>
          </a:xfrm>
          <a:prstGeom prst="rightArrow">
            <a:avLst>
              <a:gd name="adj1" fmla="val 50000"/>
              <a:gd name="adj2" fmla="val 48489"/>
            </a:avLst>
          </a:prstGeom>
          <a:solidFill>
            <a:srgbClr val="0000FF"/>
          </a:solidFill>
          <a:ln w="9525">
            <a:solidFill>
              <a:schemeClr val="tx1"/>
            </a:solidFill>
            <a:miter lim="800000"/>
            <a:headEnd/>
            <a:tailEnd/>
          </a:ln>
        </p:spPr>
        <p:txBody>
          <a:bodyPr rot="10800000" vert="eaVert"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8" name="AutoShape 16"/>
          <p:cNvSpPr>
            <a:spLocks noChangeArrowheads="1"/>
          </p:cNvSpPr>
          <p:nvPr/>
        </p:nvSpPr>
        <p:spPr bwMode="auto">
          <a:xfrm rot="7777862">
            <a:off x="8963026" y="4362451"/>
            <a:ext cx="560388" cy="287337"/>
          </a:xfrm>
          <a:prstGeom prst="rightArrow">
            <a:avLst>
              <a:gd name="adj1" fmla="val 50000"/>
              <a:gd name="adj2" fmla="val 48757"/>
            </a:avLst>
          </a:prstGeom>
          <a:solidFill>
            <a:srgbClr val="0000FF"/>
          </a:solidFill>
          <a:ln w="9525">
            <a:solidFill>
              <a:schemeClr val="tx1"/>
            </a:solidFill>
            <a:miter lim="800000"/>
            <a:headEnd/>
            <a:tailEnd/>
          </a:ln>
        </p:spPr>
        <p:txBody>
          <a:bodyPr rot="10800000" vert="eaVert"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169" name="AutoShape 17"/>
          <p:cNvSpPr>
            <a:spLocks noChangeArrowheads="1"/>
          </p:cNvSpPr>
          <p:nvPr/>
        </p:nvSpPr>
        <p:spPr bwMode="auto">
          <a:xfrm>
            <a:off x="7851776" y="1265238"/>
            <a:ext cx="671512" cy="239712"/>
          </a:xfrm>
          <a:prstGeom prst="rightArrow">
            <a:avLst>
              <a:gd name="adj1" fmla="val 50000"/>
              <a:gd name="adj2" fmla="val 70033"/>
            </a:avLst>
          </a:prstGeom>
          <a:gradFill rotWithShape="1">
            <a:gsLst>
              <a:gs pos="0">
                <a:srgbClr val="BA60D2"/>
              </a:gs>
              <a:gs pos="100000">
                <a:srgbClr val="FF0000"/>
              </a:gs>
            </a:gsLst>
            <a:path path="rect">
              <a:fillToRect l="50000" t="50000" r="50000" b="50000"/>
            </a:path>
          </a:gra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170" name="AutoShape 18"/>
          <p:cNvSpPr>
            <a:spLocks noChangeArrowheads="1"/>
          </p:cNvSpPr>
          <p:nvPr/>
        </p:nvSpPr>
        <p:spPr bwMode="auto">
          <a:xfrm>
            <a:off x="7851776" y="1744663"/>
            <a:ext cx="671512" cy="241300"/>
          </a:xfrm>
          <a:prstGeom prst="rightArrow">
            <a:avLst>
              <a:gd name="adj1" fmla="val 50000"/>
              <a:gd name="adj2" fmla="val 69572"/>
            </a:avLst>
          </a:prstGeom>
          <a:solidFill>
            <a:srgbClr val="0000FF"/>
          </a:solidFill>
          <a:ln w="9525">
            <a:solidFill>
              <a:schemeClr val="tx1"/>
            </a:solidFill>
            <a:miter lim="800000"/>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171" name="Text Box 19"/>
          <p:cNvSpPr txBox="1">
            <a:spLocks noChangeArrowheads="1"/>
          </p:cNvSpPr>
          <p:nvPr/>
        </p:nvSpPr>
        <p:spPr bwMode="auto">
          <a:xfrm>
            <a:off x="8523288" y="1182688"/>
            <a:ext cx="24003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a:solidFill>
                  <a:schemeClr val="bg1"/>
                </a:solidFill>
                <a:latin typeface="Times New Roman" panose="02020603050405020304" pitchFamily="18" charset="0"/>
              </a:rPr>
              <a:t>Gió tây nam</a:t>
            </a:r>
          </a:p>
          <a:p>
            <a:pPr eaLnBrk="1" hangingPunct="1">
              <a:spcBef>
                <a:spcPct val="50000"/>
              </a:spcBef>
            </a:pPr>
            <a:r>
              <a:rPr lang="en-US" sz="2000" b="1">
                <a:solidFill>
                  <a:schemeClr val="bg1"/>
                </a:solidFill>
                <a:latin typeface="Times New Roman" panose="02020603050405020304" pitchFamily="18" charset="0"/>
              </a:rPr>
              <a:t>Gió đông bắc</a:t>
            </a:r>
          </a:p>
        </p:txBody>
      </p:sp>
      <p:grpSp>
        <p:nvGrpSpPr>
          <p:cNvPr id="92172" name="Group 3"/>
          <p:cNvGrpSpPr>
            <a:grpSpLocks/>
          </p:cNvGrpSpPr>
          <p:nvPr/>
        </p:nvGrpSpPr>
        <p:grpSpPr bwMode="auto">
          <a:xfrm>
            <a:off x="7113543" y="645192"/>
            <a:ext cx="6814310" cy="4943721"/>
            <a:chOff x="1108" y="960"/>
            <a:chExt cx="3406" cy="2966"/>
          </a:xfrm>
        </p:grpSpPr>
        <p:graphicFrame>
          <p:nvGraphicFramePr>
            <p:cNvPr id="92173" name="Object 4"/>
            <p:cNvGraphicFramePr>
              <a:graphicFrameLocks noChangeAspect="1"/>
            </p:cNvGraphicFramePr>
            <p:nvPr>
              <p:extLst>
                <p:ext uri="{D42A27DB-BD31-4B8C-83A1-F6EECF244321}">
                  <p14:modId xmlns:p14="http://schemas.microsoft.com/office/powerpoint/2010/main" val="2295508882"/>
                </p:ext>
              </p:extLst>
            </p:nvPr>
          </p:nvGraphicFramePr>
          <p:xfrm>
            <a:off x="1981" y="1718"/>
            <a:ext cx="1683" cy="2208"/>
          </p:xfrm>
          <a:graphic>
            <a:graphicData uri="http://schemas.openxmlformats.org/presentationml/2006/ole">
              <mc:AlternateContent xmlns:mc="http://schemas.openxmlformats.org/markup-compatibility/2006">
                <mc:Choice xmlns:v="urn:schemas-microsoft-com:vml" Requires="v">
                  <p:oleObj spid="_x0000_s92273" name="Chart" r:id="rId4" imgW="1990649" imgH="2610002" progId="Excel.Chart.8">
                    <p:embed/>
                  </p:oleObj>
                </mc:Choice>
                <mc:Fallback>
                  <p:oleObj name="Chart" r:id="rId4" imgW="1990649" imgH="2610002"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 y="1718"/>
                          <a:ext cx="1683"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74" name="Rectangle 5"/>
            <p:cNvSpPr>
              <a:spLocks noChangeArrowheads="1"/>
            </p:cNvSpPr>
            <p:nvPr/>
          </p:nvSpPr>
          <p:spPr bwMode="auto">
            <a:xfrm>
              <a:off x="1108" y="3048"/>
              <a:ext cx="90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2500">
                  <a:latin typeface=".VnTime" panose="020B7200000000000000" pitchFamily="34" charset="0"/>
                </a:rPr>
                <a:t>    </a:t>
              </a:r>
              <a:r>
                <a:rPr lang="en-US" sz="2500">
                  <a:latin typeface="Times New Roman" panose="02020603050405020304" pitchFamily="18" charset="0"/>
                </a:rPr>
                <a:t>Đồng Hới</a:t>
              </a:r>
            </a:p>
          </p:txBody>
        </p:sp>
        <p:sp>
          <p:nvSpPr>
            <p:cNvPr id="92175" name="Rectangle 6"/>
            <p:cNvSpPr>
              <a:spLocks noChangeArrowheads="1"/>
            </p:cNvSpPr>
            <p:nvPr/>
          </p:nvSpPr>
          <p:spPr bwMode="auto">
            <a:xfrm>
              <a:off x="2606" y="960"/>
              <a:ext cx="4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1600"/>
                <a:t>mm</a:t>
              </a:r>
            </a:p>
          </p:txBody>
        </p:sp>
        <p:sp>
          <p:nvSpPr>
            <p:cNvPr id="92176" name="Rectangle 7"/>
            <p:cNvSpPr>
              <a:spLocks noChangeArrowheads="1"/>
            </p:cNvSpPr>
            <p:nvPr/>
          </p:nvSpPr>
          <p:spPr bwMode="auto">
            <a:xfrm>
              <a:off x="4082" y="1068"/>
              <a:ext cx="4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1600" baseline="30000"/>
                <a:t>0</a:t>
              </a:r>
              <a:r>
                <a:rPr lang="en-US" sz="1400"/>
                <a:t>C</a:t>
              </a:r>
            </a:p>
          </p:txBody>
        </p:sp>
      </p:grpSp>
      <p:sp>
        <p:nvSpPr>
          <p:cNvPr id="92177" name="Oval 8"/>
          <p:cNvSpPr>
            <a:spLocks noChangeArrowheads="1"/>
          </p:cNvSpPr>
          <p:nvPr/>
        </p:nvSpPr>
        <p:spPr bwMode="auto">
          <a:xfrm>
            <a:off x="6110288" y="4225926"/>
            <a:ext cx="96838" cy="79375"/>
          </a:xfrm>
          <a:prstGeom prst="ellipse">
            <a:avLst/>
          </a:prstGeom>
          <a:solidFill>
            <a:srgbClr val="FF0000"/>
          </a:solidFill>
          <a:ln w="9525">
            <a:solidFill>
              <a:schemeClr val="tx1"/>
            </a:solidFill>
            <a:round/>
            <a:headEnd/>
            <a:tailEnd/>
          </a:ln>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178" name="Text Box 10"/>
          <p:cNvSpPr txBox="1">
            <a:spLocks noChangeArrowheads="1"/>
          </p:cNvSpPr>
          <p:nvPr/>
        </p:nvSpPr>
        <p:spPr bwMode="auto">
          <a:xfrm>
            <a:off x="6218238" y="4051301"/>
            <a:ext cx="1536700" cy="36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0000"/>
                </a:solidFill>
                <a:latin typeface="Times New Roman" panose="02020603050405020304" pitchFamily="18" charset="0"/>
              </a:rPr>
              <a:t>Đồng Hới</a:t>
            </a:r>
          </a:p>
        </p:txBody>
      </p:sp>
      <p:grpSp>
        <p:nvGrpSpPr>
          <p:cNvPr id="3" name="Group 21"/>
          <p:cNvGrpSpPr>
            <a:grpSpLocks/>
          </p:cNvGrpSpPr>
          <p:nvPr/>
        </p:nvGrpSpPr>
        <p:grpSpPr bwMode="auto">
          <a:xfrm>
            <a:off x="6759576" y="5100638"/>
            <a:ext cx="654050" cy="500062"/>
            <a:chOff x="249" y="576"/>
            <a:chExt cx="327" cy="300"/>
          </a:xfrm>
        </p:grpSpPr>
        <p:sp>
          <p:nvSpPr>
            <p:cNvPr id="92180" name="AutoShape 22"/>
            <p:cNvSpPr>
              <a:spLocks noChangeArrowheads="1"/>
            </p:cNvSpPr>
            <p:nvPr/>
          </p:nvSpPr>
          <p:spPr bwMode="auto">
            <a:xfrm>
              <a:off x="249" y="576"/>
              <a:ext cx="327" cy="147"/>
            </a:xfrm>
            <a:prstGeom prst="cloudCallout">
              <a:avLst>
                <a:gd name="adj1" fmla="val 46634"/>
                <a:gd name="adj2" fmla="val -13944"/>
              </a:avLst>
            </a:prstGeom>
            <a:solidFill>
              <a:srgbClr val="808080"/>
            </a:solidFill>
            <a:ln w="28575">
              <a:solidFill>
                <a:srgbClr val="666699"/>
              </a:solidFill>
              <a:round/>
              <a:headEnd/>
              <a:tailEnd/>
            </a:ln>
          </p:spPr>
          <p:txBody>
            <a:bodyPr lIns="91409" tIns="45703" rIns="91409" bIns="4570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500">
                <a:latin typeface="Times New Roman" panose="02020603050405020304" pitchFamily="18" charset="0"/>
              </a:endParaRPr>
            </a:p>
          </p:txBody>
        </p:sp>
        <p:sp>
          <p:nvSpPr>
            <p:cNvPr id="92181" name="Line 23"/>
            <p:cNvSpPr>
              <a:spLocks noChangeShapeType="1"/>
            </p:cNvSpPr>
            <p:nvPr/>
          </p:nvSpPr>
          <p:spPr bwMode="auto">
            <a:xfrm>
              <a:off x="312" y="7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2" name="Line 24"/>
            <p:cNvSpPr>
              <a:spLocks noChangeShapeType="1"/>
            </p:cNvSpPr>
            <p:nvPr/>
          </p:nvSpPr>
          <p:spPr bwMode="auto">
            <a:xfrm>
              <a:off x="46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3" name="Line 25"/>
            <p:cNvSpPr>
              <a:spLocks noChangeShapeType="1"/>
            </p:cNvSpPr>
            <p:nvPr/>
          </p:nvSpPr>
          <p:spPr bwMode="auto">
            <a:xfrm>
              <a:off x="52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4" name="Line 26"/>
            <p:cNvSpPr>
              <a:spLocks noChangeShapeType="1"/>
            </p:cNvSpPr>
            <p:nvPr/>
          </p:nvSpPr>
          <p:spPr bwMode="auto">
            <a:xfrm>
              <a:off x="384" y="78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5" name="Line 27"/>
            <p:cNvSpPr>
              <a:spLocks noChangeShapeType="1"/>
            </p:cNvSpPr>
            <p:nvPr/>
          </p:nvSpPr>
          <p:spPr bwMode="auto">
            <a:xfrm>
              <a:off x="420" y="73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6" name="Line 28"/>
            <p:cNvSpPr>
              <a:spLocks noChangeShapeType="1"/>
            </p:cNvSpPr>
            <p:nvPr/>
          </p:nvSpPr>
          <p:spPr bwMode="auto">
            <a:xfrm>
              <a:off x="516" y="69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7" name="Line 29"/>
            <p:cNvSpPr>
              <a:spLocks noChangeShapeType="1"/>
            </p:cNvSpPr>
            <p:nvPr/>
          </p:nvSpPr>
          <p:spPr bwMode="auto">
            <a:xfrm>
              <a:off x="432" y="8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8" name="Line 30"/>
            <p:cNvSpPr>
              <a:spLocks noChangeShapeType="1"/>
            </p:cNvSpPr>
            <p:nvPr/>
          </p:nvSpPr>
          <p:spPr bwMode="auto">
            <a:xfrm>
              <a:off x="3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1"/>
          <p:cNvGrpSpPr>
            <a:grpSpLocks/>
          </p:cNvGrpSpPr>
          <p:nvPr/>
        </p:nvGrpSpPr>
        <p:grpSpPr bwMode="auto">
          <a:xfrm>
            <a:off x="4598988" y="3074988"/>
            <a:ext cx="654050" cy="501650"/>
            <a:chOff x="249" y="576"/>
            <a:chExt cx="327" cy="300"/>
          </a:xfrm>
        </p:grpSpPr>
        <p:sp>
          <p:nvSpPr>
            <p:cNvPr id="92190" name="AutoShape 22"/>
            <p:cNvSpPr>
              <a:spLocks noChangeArrowheads="1"/>
            </p:cNvSpPr>
            <p:nvPr/>
          </p:nvSpPr>
          <p:spPr bwMode="auto">
            <a:xfrm>
              <a:off x="249" y="576"/>
              <a:ext cx="327" cy="147"/>
            </a:xfrm>
            <a:prstGeom prst="cloudCallout">
              <a:avLst>
                <a:gd name="adj1" fmla="val 46634"/>
                <a:gd name="adj2" fmla="val -13944"/>
              </a:avLst>
            </a:prstGeom>
            <a:solidFill>
              <a:srgbClr val="808080"/>
            </a:solidFill>
            <a:ln w="28575">
              <a:solidFill>
                <a:srgbClr val="666699"/>
              </a:solidFill>
              <a:round/>
              <a:headEnd/>
              <a:tailEnd/>
            </a:ln>
          </p:spPr>
          <p:txBody>
            <a:bodyPr lIns="91409" tIns="45703" rIns="91409" bIns="4570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500">
                <a:latin typeface="Times New Roman" panose="02020603050405020304" pitchFamily="18" charset="0"/>
              </a:endParaRPr>
            </a:p>
          </p:txBody>
        </p:sp>
        <p:sp>
          <p:nvSpPr>
            <p:cNvPr id="92191" name="Line 23"/>
            <p:cNvSpPr>
              <a:spLocks noChangeShapeType="1"/>
            </p:cNvSpPr>
            <p:nvPr/>
          </p:nvSpPr>
          <p:spPr bwMode="auto">
            <a:xfrm>
              <a:off x="312" y="7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2" name="Line 24"/>
            <p:cNvSpPr>
              <a:spLocks noChangeShapeType="1"/>
            </p:cNvSpPr>
            <p:nvPr/>
          </p:nvSpPr>
          <p:spPr bwMode="auto">
            <a:xfrm>
              <a:off x="46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3" name="Line 25"/>
            <p:cNvSpPr>
              <a:spLocks noChangeShapeType="1"/>
            </p:cNvSpPr>
            <p:nvPr/>
          </p:nvSpPr>
          <p:spPr bwMode="auto">
            <a:xfrm>
              <a:off x="52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4" name="Line 26"/>
            <p:cNvSpPr>
              <a:spLocks noChangeShapeType="1"/>
            </p:cNvSpPr>
            <p:nvPr/>
          </p:nvSpPr>
          <p:spPr bwMode="auto">
            <a:xfrm>
              <a:off x="384" y="78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5" name="Line 27"/>
            <p:cNvSpPr>
              <a:spLocks noChangeShapeType="1"/>
            </p:cNvSpPr>
            <p:nvPr/>
          </p:nvSpPr>
          <p:spPr bwMode="auto">
            <a:xfrm>
              <a:off x="420" y="73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6" name="Line 28"/>
            <p:cNvSpPr>
              <a:spLocks noChangeShapeType="1"/>
            </p:cNvSpPr>
            <p:nvPr/>
          </p:nvSpPr>
          <p:spPr bwMode="auto">
            <a:xfrm>
              <a:off x="516" y="69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7" name="Line 29"/>
            <p:cNvSpPr>
              <a:spLocks noChangeShapeType="1"/>
            </p:cNvSpPr>
            <p:nvPr/>
          </p:nvSpPr>
          <p:spPr bwMode="auto">
            <a:xfrm>
              <a:off x="432" y="8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8" name="Line 30"/>
            <p:cNvSpPr>
              <a:spLocks noChangeShapeType="1"/>
            </p:cNvSpPr>
            <p:nvPr/>
          </p:nvSpPr>
          <p:spPr bwMode="auto">
            <a:xfrm>
              <a:off x="3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038851" y="4275138"/>
            <a:ext cx="654050" cy="501650"/>
            <a:chOff x="249" y="576"/>
            <a:chExt cx="327" cy="300"/>
          </a:xfrm>
        </p:grpSpPr>
        <p:sp>
          <p:nvSpPr>
            <p:cNvPr id="92200" name="AutoShape 22"/>
            <p:cNvSpPr>
              <a:spLocks noChangeArrowheads="1"/>
            </p:cNvSpPr>
            <p:nvPr/>
          </p:nvSpPr>
          <p:spPr bwMode="auto">
            <a:xfrm>
              <a:off x="249" y="576"/>
              <a:ext cx="327" cy="147"/>
            </a:xfrm>
            <a:prstGeom prst="cloudCallout">
              <a:avLst>
                <a:gd name="adj1" fmla="val 46634"/>
                <a:gd name="adj2" fmla="val -13944"/>
              </a:avLst>
            </a:prstGeom>
            <a:solidFill>
              <a:srgbClr val="808080"/>
            </a:solidFill>
            <a:ln w="28575">
              <a:solidFill>
                <a:srgbClr val="666699"/>
              </a:solidFill>
              <a:round/>
              <a:headEnd/>
              <a:tailEnd/>
            </a:ln>
          </p:spPr>
          <p:txBody>
            <a:bodyPr lIns="91409" tIns="45703" rIns="91409" bIns="45703"/>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500">
                <a:latin typeface="Times New Roman" panose="02020603050405020304" pitchFamily="18" charset="0"/>
              </a:endParaRPr>
            </a:p>
          </p:txBody>
        </p:sp>
        <p:sp>
          <p:nvSpPr>
            <p:cNvPr id="92201" name="Line 23"/>
            <p:cNvSpPr>
              <a:spLocks noChangeShapeType="1"/>
            </p:cNvSpPr>
            <p:nvPr/>
          </p:nvSpPr>
          <p:spPr bwMode="auto">
            <a:xfrm>
              <a:off x="312" y="7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2" name="Line 24"/>
            <p:cNvSpPr>
              <a:spLocks noChangeShapeType="1"/>
            </p:cNvSpPr>
            <p:nvPr/>
          </p:nvSpPr>
          <p:spPr bwMode="auto">
            <a:xfrm>
              <a:off x="46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3" name="Line 25"/>
            <p:cNvSpPr>
              <a:spLocks noChangeShapeType="1"/>
            </p:cNvSpPr>
            <p:nvPr/>
          </p:nvSpPr>
          <p:spPr bwMode="auto">
            <a:xfrm>
              <a:off x="528" y="76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4" name="Line 26"/>
            <p:cNvSpPr>
              <a:spLocks noChangeShapeType="1"/>
            </p:cNvSpPr>
            <p:nvPr/>
          </p:nvSpPr>
          <p:spPr bwMode="auto">
            <a:xfrm>
              <a:off x="384" y="78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5" name="Line 27"/>
            <p:cNvSpPr>
              <a:spLocks noChangeShapeType="1"/>
            </p:cNvSpPr>
            <p:nvPr/>
          </p:nvSpPr>
          <p:spPr bwMode="auto">
            <a:xfrm>
              <a:off x="420" y="73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6" name="Line 28"/>
            <p:cNvSpPr>
              <a:spLocks noChangeShapeType="1"/>
            </p:cNvSpPr>
            <p:nvPr/>
          </p:nvSpPr>
          <p:spPr bwMode="auto">
            <a:xfrm>
              <a:off x="516" y="69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7" name="Line 29"/>
            <p:cNvSpPr>
              <a:spLocks noChangeShapeType="1"/>
            </p:cNvSpPr>
            <p:nvPr/>
          </p:nvSpPr>
          <p:spPr bwMode="auto">
            <a:xfrm>
              <a:off x="432" y="8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8" name="Line 30"/>
            <p:cNvSpPr>
              <a:spLocks noChangeShapeType="1"/>
            </p:cNvSpPr>
            <p:nvPr/>
          </p:nvSpPr>
          <p:spPr bwMode="auto">
            <a:xfrm>
              <a:off x="3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repeatCount="indefinite" accel="50000" decel="50000" fill="hold" grpId="0" nodeType="clickEffect">
                                  <p:stCondLst>
                                    <p:cond delay="0"/>
                                  </p:stCondLst>
                                  <p:childTnLst>
                                    <p:animMotion origin="layout" path="M 3.33333E-6 2.22222E-6 L -0.2125 0.23889 " pathEditMode="relative" rAng="0" ptsTypes="AA">
                                      <p:cBhvr>
                                        <p:cTn id="6" dur="2000" fill="hold"/>
                                        <p:tgtEl>
                                          <p:spTgt spid="13324"/>
                                        </p:tgtEl>
                                        <p:attrNameLst>
                                          <p:attrName>ppt_x</p:attrName>
                                          <p:attrName>ppt_y</p:attrName>
                                        </p:attrNameLst>
                                      </p:cBhvr>
                                      <p:rCtr x="-10625" y="11944"/>
                                    </p:animMotion>
                                  </p:childTnLst>
                                </p:cTn>
                              </p:par>
                              <p:par>
                                <p:cTn id="7" presetID="56" presetClass="path" presetSubtype="0" repeatCount="indefinite" accel="50000" decel="50000" fill="hold" grpId="0" nodeType="withEffect">
                                  <p:stCondLst>
                                    <p:cond delay="0"/>
                                  </p:stCondLst>
                                  <p:childTnLst>
                                    <p:animMotion origin="layout" path="M -3.33333E-6 0 L -0.17083 0.21667 " pathEditMode="relative" rAng="0" ptsTypes="AA">
                                      <p:cBhvr>
                                        <p:cTn id="8" dur="2000" fill="hold"/>
                                        <p:tgtEl>
                                          <p:spTgt spid="13325"/>
                                        </p:tgtEl>
                                        <p:attrNameLst>
                                          <p:attrName>ppt_x</p:attrName>
                                          <p:attrName>ppt_y</p:attrName>
                                        </p:attrNameLst>
                                      </p:cBhvr>
                                      <p:rCtr x="-8542" y="10833"/>
                                    </p:animMotion>
                                  </p:childTnLst>
                                </p:cTn>
                              </p:par>
                              <p:par>
                                <p:cTn id="9" presetID="56" presetClass="path" presetSubtype="0" repeatCount="indefinite" accel="50000" decel="50000" fill="hold" grpId="0" nodeType="withEffect">
                                  <p:stCondLst>
                                    <p:cond delay="0"/>
                                  </p:stCondLst>
                                  <p:childTnLst>
                                    <p:animMotion origin="layout" path="M 0.00243 -0.0007 L -0.16007 0.22685 " pathEditMode="relative" rAng="0" ptsTypes="AA">
                                      <p:cBhvr>
                                        <p:cTn id="10" dur="2000" fill="hold"/>
                                        <p:tgtEl>
                                          <p:spTgt spid="13326"/>
                                        </p:tgtEl>
                                        <p:attrNameLst>
                                          <p:attrName>ppt_x</p:attrName>
                                          <p:attrName>ppt_y</p:attrName>
                                        </p:attrNameLst>
                                      </p:cBhvr>
                                      <p:rCtr x="-8125" y="11366"/>
                                    </p:animMotion>
                                  </p:childTnLst>
                                </p:cTn>
                              </p:par>
                              <p:par>
                                <p:cTn id="11" presetID="56" presetClass="path" presetSubtype="0" repeatCount="indefinite" accel="50000" decel="50000" fill="hold" grpId="0" nodeType="withEffect">
                                  <p:stCondLst>
                                    <p:cond delay="0"/>
                                  </p:stCondLst>
                                  <p:childTnLst>
                                    <p:animMotion origin="layout" path="M 3.33333E-6 -1.09827E-6 L -0.15417 0.20532 " pathEditMode="relative" rAng="0" ptsTypes="AA">
                                      <p:cBhvr>
                                        <p:cTn id="12" dur="2000" fill="hold"/>
                                        <p:tgtEl>
                                          <p:spTgt spid="13327"/>
                                        </p:tgtEl>
                                        <p:attrNameLst>
                                          <p:attrName>ppt_x</p:attrName>
                                          <p:attrName>ppt_y</p:attrName>
                                        </p:attrNameLst>
                                      </p:cBhvr>
                                      <p:rCtr x="-7708" y="10266"/>
                                    </p:animMotion>
                                  </p:childTnLst>
                                </p:cTn>
                              </p:par>
                              <p:par>
                                <p:cTn id="13" presetID="56" presetClass="path" presetSubtype="0" repeatCount="indefinite" accel="50000" decel="50000" fill="hold" grpId="0" nodeType="withEffect">
                                  <p:stCondLst>
                                    <p:cond delay="0"/>
                                  </p:stCondLst>
                                  <p:childTnLst>
                                    <p:animMotion origin="layout" path="M 0 2.77457E-6 L -0.1375 0.18312 " pathEditMode="relative" rAng="0" ptsTypes="AA">
                                      <p:cBhvr>
                                        <p:cTn id="14" dur="2000" fill="hold"/>
                                        <p:tgtEl>
                                          <p:spTgt spid="13328"/>
                                        </p:tgtEl>
                                        <p:attrNameLst>
                                          <p:attrName>ppt_x</p:attrName>
                                          <p:attrName>ppt_y</p:attrName>
                                        </p:attrNameLst>
                                      </p:cBhvr>
                                      <p:rCtr x="-6875" y="9156"/>
                                    </p:animMotion>
                                  </p:childTnLst>
                                </p:cTn>
                              </p:par>
                            </p:childTnLst>
                          </p:cTn>
                        </p:par>
                        <p:par>
                          <p:cTn id="15" fill="hold" nodeType="afterGroup">
                            <p:stCondLst>
                              <p:cond delay="2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nodeType="afterGroup">
                            <p:stCondLst>
                              <p:cond delay="2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nodeType="afterGroup">
                            <p:stCondLst>
                              <p:cond delay="3000"/>
                            </p:stCondLst>
                            <p:childTnLst>
                              <p:par>
                                <p:cTn id="24" presetID="2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animBg="1"/>
      <p:bldP spid="13326" grpId="0" animBg="1"/>
      <p:bldP spid="13327" grpId="0" animBg="1"/>
      <p:bldP spid="133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75883"/>
            <a:ext cx="5608713" cy="3108543"/>
          </a:xfrm>
          <a:prstGeom prst="rect">
            <a:avLst/>
          </a:prstGeom>
          <a:noFill/>
        </p:spPr>
        <p:txBody>
          <a:bodyPr wrap="square" rtlCol="0">
            <a:spAutoFit/>
          </a:bodyPr>
          <a:lstStyle/>
          <a:p>
            <a:pPr algn="just"/>
            <a:r>
              <a:rPr lang="en-US" sz="2800" smtClean="0">
                <a:solidFill>
                  <a:srgbClr val="C00000"/>
                </a:solidFill>
                <a:latin typeface="Times New Roman" panose="02020603050405020304" pitchFamily="18" charset="0"/>
                <a:cs typeface="Times New Roman" panose="02020603050405020304" pitchFamily="18" charset="0"/>
              </a:rPr>
              <a:t>- Khí hậu: Nhiệt đới gió mùa, có mùa đông lạnh.</a:t>
            </a:r>
          </a:p>
          <a:p>
            <a:pPr algn="just"/>
            <a:r>
              <a:rPr lang="en-US" sz="2800" smtClean="0">
                <a:solidFill>
                  <a:srgbClr val="C00000"/>
                </a:solidFill>
                <a:latin typeface="Times New Roman" panose="02020603050405020304" pitchFamily="18" charset="0"/>
                <a:cs typeface="Times New Roman" panose="02020603050405020304" pitchFamily="18" charset="0"/>
              </a:rPr>
              <a:t>+ Đầu hạ khô, nóng.</a:t>
            </a:r>
          </a:p>
          <a:p>
            <a:pPr algn="just"/>
            <a:r>
              <a:rPr lang="en-US" sz="2800" smtClean="0">
                <a:solidFill>
                  <a:srgbClr val="C00000"/>
                </a:solidFill>
                <a:latin typeface="Times New Roman" panose="02020603050405020304" pitchFamily="18" charset="0"/>
                <a:cs typeface="Times New Roman" panose="02020603050405020304" pitchFamily="18" charset="0"/>
              </a:rPr>
              <a:t>+ Cuối hạ mưa lớn.</a:t>
            </a:r>
          </a:p>
          <a:p>
            <a:pPr algn="just"/>
            <a:r>
              <a:rPr lang="en-US" sz="2800" smtClean="0">
                <a:solidFill>
                  <a:srgbClr val="C00000"/>
                </a:solidFill>
                <a:latin typeface="Times New Roman" panose="02020603050405020304" pitchFamily="18" charset="0"/>
                <a:cs typeface="Times New Roman" panose="02020603050405020304" pitchFamily="18" charset="0"/>
              </a:rPr>
              <a:t>	Khí hậu ảnh hưởng đến tính mùa vụ và phân bố, đa dạng cơ cấu cây trồng.</a:t>
            </a:r>
            <a:endParaRPr lang="en-US" sz="280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712" y="0"/>
            <a:ext cx="7192888" cy="7200900"/>
          </a:xfrm>
          <a:prstGeom prst="rect">
            <a:avLst/>
          </a:prstGeom>
        </p:spPr>
      </p:pic>
    </p:spTree>
    <p:extLst>
      <p:ext uri="{BB962C8B-B14F-4D97-AF65-F5344CB8AC3E}">
        <p14:creationId xmlns:p14="http://schemas.microsoft.com/office/powerpoint/2010/main" val="406814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504106"/>
            <a:ext cx="5680720" cy="2677656"/>
          </a:xfrm>
          <a:prstGeom prst="rect">
            <a:avLst/>
          </a:prstGeom>
          <a:noFill/>
        </p:spPr>
        <p:txBody>
          <a:bodyPr wrap="square" rtlCol="0">
            <a:spAutoFit/>
          </a:bodyPr>
          <a:lstStyle/>
          <a:p>
            <a:pPr marL="285750" indent="-285750" algn="just">
              <a:buFontTx/>
              <a:buChar char="-"/>
            </a:pPr>
            <a:r>
              <a:rPr lang="en-US" sz="2800" smtClean="0">
                <a:solidFill>
                  <a:srgbClr val="C00000"/>
                </a:solidFill>
                <a:latin typeface="Times New Roman" panose="02020603050405020304" pitchFamily="18" charset="0"/>
                <a:cs typeface="Times New Roman" panose="02020603050405020304" pitchFamily="18" charset="0"/>
              </a:rPr>
              <a:t>Nước:</a:t>
            </a:r>
          </a:p>
          <a:p>
            <a:pPr algn="just"/>
            <a:r>
              <a:rPr lang="en-US" sz="2800" smtClean="0">
                <a:solidFill>
                  <a:srgbClr val="C00000"/>
                </a:solidFill>
                <a:latin typeface="Times New Roman" panose="02020603050405020304" pitchFamily="18" charset="0"/>
                <a:cs typeface="Times New Roman" panose="02020603050405020304" pitchFamily="18" charset="0"/>
              </a:rPr>
              <a:t>+ Sông ngòi thường ngắn và dốc có giá trị thủy điện, giao thông thủy, du lịch.</a:t>
            </a:r>
          </a:p>
          <a:p>
            <a:pPr algn="just"/>
            <a:r>
              <a:rPr lang="en-US" sz="2800" smtClean="0">
                <a:solidFill>
                  <a:srgbClr val="C00000"/>
                </a:solidFill>
                <a:latin typeface="Times New Roman" panose="02020603050405020304" pitchFamily="18" charset="0"/>
                <a:cs typeface="Times New Roman" panose="02020603050405020304" pitchFamily="18" charset="0"/>
              </a:rPr>
              <a:t>+ Nước ngầm, nước khoáng có giá trị cho sản xuất, sinh hoạt và du lịch.</a:t>
            </a:r>
            <a:endParaRPr lang="en-US" sz="280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 y="12199"/>
            <a:ext cx="6688832" cy="7200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11" y="360090"/>
            <a:ext cx="4944915" cy="2554545"/>
          </a:xfrm>
          <a:prstGeom prst="rect">
            <a:avLst/>
          </a:prstGeom>
          <a:noFill/>
        </p:spPr>
        <p:txBody>
          <a:bodyPr wrap="square" rtlCol="0">
            <a:spAutoFit/>
          </a:bodyPr>
          <a:lstStyle/>
          <a:p>
            <a:pPr algn="just"/>
            <a:r>
              <a:rPr lang="en-US" sz="3200" smtClean="0">
                <a:solidFill>
                  <a:srgbClr val="C00000"/>
                </a:solidFill>
                <a:latin typeface="Times New Roman" panose="02020603050405020304" pitchFamily="18" charset="0"/>
                <a:cs typeface="Times New Roman" panose="02020603050405020304" pitchFamily="18" charset="0"/>
              </a:rPr>
              <a:t>- Rừng: Khá lớn với 3,1 triệu ha, cung cấp gỗ cho công nghiệp chế biến và xuất khẩu, phòng hộ và bảo vệ đa dạng sinh học.</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656" y="0"/>
            <a:ext cx="7648574" cy="7200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11" y="360090"/>
            <a:ext cx="4944915" cy="4031873"/>
          </a:xfrm>
          <a:prstGeom prst="rect">
            <a:avLst/>
          </a:prstGeom>
          <a:noFill/>
        </p:spPr>
        <p:txBody>
          <a:bodyPr wrap="square" rtlCol="0">
            <a:spAutoFit/>
          </a:bodyPr>
          <a:lstStyle/>
          <a:p>
            <a:pPr algn="just"/>
            <a:r>
              <a:rPr lang="en-US" sz="3200" smtClean="0">
                <a:solidFill>
                  <a:srgbClr val="C00000"/>
                </a:solidFill>
                <a:latin typeface="Times New Roman" panose="02020603050405020304" pitchFamily="18" charset="0"/>
                <a:cs typeface="Times New Roman" panose="02020603050405020304" pitchFamily="18" charset="0"/>
              </a:rPr>
              <a:t>- Biển, đảo: Bờ biển dài, vùng biển rộng thuận lợi phát triển tổng hợp các ngành kinh tế biển, đảo: giao thông vận tải biển, du lịch, khai thác khoáng sản biển, khai thác, nuôi trồng và chế biến hải sản.</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688" y="0"/>
            <a:ext cx="7336904" cy="7200900"/>
          </a:xfrm>
          <a:prstGeom prst="rect">
            <a:avLst/>
          </a:prstGeom>
        </p:spPr>
      </p:pic>
    </p:spTree>
    <p:extLst>
      <p:ext uri="{BB962C8B-B14F-4D97-AF65-F5344CB8AC3E}">
        <p14:creationId xmlns:p14="http://schemas.microsoft.com/office/powerpoint/2010/main" val="391295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60" name="Picture 2" descr="Những bãi biển hút khách của Việt Nam (P1) -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3300413"/>
            <a:ext cx="72136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Những bãi biển hút khách của Việt Nam (P1) -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4" y="1"/>
            <a:ext cx="110013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7840663" y="4275138"/>
            <a:ext cx="30241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rPr>
              <a:t>Bãi tắm </a:t>
            </a:r>
          </a:p>
          <a:p>
            <a:pPr eaLnBrk="1" hangingPunct="1"/>
            <a:r>
              <a:rPr lang="en-US" sz="2800" b="1">
                <a:latin typeface="Times New Roman" panose="02020603050405020304" pitchFamily="18" charset="0"/>
              </a:rPr>
              <a:t>Cửa Lò – Nghệ 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Những bãi biển hút khách của Việt Nam (P1) -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7" y="1"/>
            <a:ext cx="9001125"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Những bãi biển hút khách của Việt Nam (P1) -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113" y="300038"/>
            <a:ext cx="834548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4041776" y="5476875"/>
            <a:ext cx="364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latin typeface="Times New Roman" panose="02020603050405020304" pitchFamily="18" charset="0"/>
              </a:rPr>
              <a:t>Bãi tắm Lăng Cô</a:t>
            </a:r>
          </a:p>
          <a:p>
            <a:pPr eaLnBrk="1" hangingPunct="1"/>
            <a:r>
              <a:rPr lang="en-US" sz="3200" b="1">
                <a:latin typeface="Times New Roman" panose="02020603050405020304" pitchFamily="18" charset="0"/>
              </a:rPr>
              <a:t>(Thừa Thiên – Huế)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16" fill="hold" nodeType="clickEffect">
                                  <p:stCondLst>
                                    <p:cond delay="0"/>
                                  </p:stCondLst>
                                  <p:childTnLst>
                                    <p:animEffect transition="out" filter="circle(in)">
                                      <p:cBhvr>
                                        <p:cTn id="6" dur="2000"/>
                                        <p:tgtEl>
                                          <p:spTgt spid="69634"/>
                                        </p:tgtEl>
                                      </p:cBhvr>
                                    </p:animEffect>
                                    <p:set>
                                      <p:cBhvr>
                                        <p:cTn id="7" dur="1" fill="hold">
                                          <p:stCondLst>
                                            <p:cond delay="1999"/>
                                          </p:stCondLst>
                                        </p:cTn>
                                        <p:tgtEl>
                                          <p:spTgt spid="69634"/>
                                        </p:tgtEl>
                                        <p:attrNameLst>
                                          <p:attrName>style.visibility</p:attrName>
                                        </p:attrNameLst>
                                      </p:cBhvr>
                                      <p:to>
                                        <p:strVal val="hidden"/>
                                      </p:to>
                                    </p:se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69636"/>
                                        </p:tgtEl>
                                        <p:attrNameLst>
                                          <p:attrName>style.visibility</p:attrName>
                                        </p:attrNameLst>
                                      </p:cBhvr>
                                      <p:to>
                                        <p:strVal val="visible"/>
                                      </p:to>
                                    </p:set>
                                    <p:animEffect transition="in" filter="diamond(in)">
                                      <p:cBhvr>
                                        <p:cTn id="11"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1"/>
          <p:cNvPicPr>
            <a:picLocks noChangeAspect="1" noChangeArrowheads="1"/>
          </p:cNvPicPr>
          <p:nvPr/>
        </p:nvPicPr>
        <p:blipFill>
          <a:blip r:embed="rId2">
            <a:lum contrast="-6000"/>
            <a:extLst>
              <a:ext uri="{28A0092B-C50C-407E-A947-70E740481C1C}">
                <a14:useLocalDpi xmlns:a14="http://schemas.microsoft.com/office/drawing/2010/main" val="0"/>
              </a:ext>
            </a:extLst>
          </a:blip>
          <a:srcRect l="3148" t="3079" r="2426" b="4555"/>
          <a:stretch>
            <a:fillRect/>
          </a:stretch>
        </p:blipFill>
        <p:spPr bwMode="auto">
          <a:xfrm>
            <a:off x="5032376" y="61914"/>
            <a:ext cx="6049962"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WordArt 5"/>
          <p:cNvSpPr>
            <a:spLocks noChangeArrowheads="1" noChangeShapeType="1" noTextEdit="1"/>
          </p:cNvSpPr>
          <p:nvPr/>
        </p:nvSpPr>
        <p:spPr bwMode="auto">
          <a:xfrm>
            <a:off x="1000127" y="5441951"/>
            <a:ext cx="3684587" cy="588963"/>
          </a:xfrm>
          <a:prstGeom prst="rect">
            <a:avLst/>
          </a:prstGeom>
        </p:spPr>
        <p:txBody>
          <a:bodyPr wrap="none" fromWordArt="1">
            <a:prstTxWarp prst="textPlain">
              <a:avLst>
                <a:gd name="adj" fmla="val 50000"/>
              </a:avLst>
            </a:prstTxWarp>
          </a:bodyPr>
          <a:lstStyle/>
          <a:p>
            <a:r>
              <a:rPr lang="en-US" sz="3600"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Bắc Trung Bộ</a:t>
            </a:r>
          </a:p>
        </p:txBody>
      </p:sp>
      <p:sp>
        <p:nvSpPr>
          <p:cNvPr id="64518" name="Line 6"/>
          <p:cNvSpPr>
            <a:spLocks noChangeShapeType="1"/>
          </p:cNvSpPr>
          <p:nvPr/>
        </p:nvSpPr>
        <p:spPr bwMode="auto">
          <a:xfrm flipV="1">
            <a:off x="3495677" y="2386014"/>
            <a:ext cx="3805237" cy="3195637"/>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TextBox 5"/>
          <p:cNvSpPr txBox="1">
            <a:spLocks noChangeArrowheads="1"/>
          </p:cNvSpPr>
          <p:nvPr/>
        </p:nvSpPr>
        <p:spPr bwMode="auto">
          <a:xfrm>
            <a:off x="6256784" y="6662739"/>
            <a:ext cx="3759300" cy="36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smtClean="0">
                <a:latin typeface="Times New Roman" panose="02020603050405020304" pitchFamily="18" charset="0"/>
                <a:cs typeface="Times New Roman" panose="02020603050405020304" pitchFamily="18" charset="0"/>
              </a:rPr>
              <a:t>Bản đồ các vùng kinh tế của nước ta</a:t>
            </a:r>
            <a:endParaRPr lang="en-US" b="1">
              <a:latin typeface="Times New Roman" panose="02020603050405020304" pitchFamily="18" charset="0"/>
              <a:cs typeface="Times New Roman" panose="02020603050405020304" pitchFamily="18" charset="0"/>
            </a:endParaRPr>
          </a:p>
        </p:txBody>
      </p:sp>
      <p:sp>
        <p:nvSpPr>
          <p:cNvPr id="16" name="Freeform 15"/>
          <p:cNvSpPr>
            <a:spLocks noChangeArrowheads="1"/>
          </p:cNvSpPr>
          <p:nvPr/>
        </p:nvSpPr>
        <p:spPr bwMode="auto">
          <a:xfrm>
            <a:off x="6156326" y="1187451"/>
            <a:ext cx="2533650" cy="1973263"/>
          </a:xfrm>
          <a:custGeom>
            <a:avLst/>
            <a:gdLst>
              <a:gd name="T0" fmla="*/ 0 w 2010285"/>
              <a:gd name="T1" fmla="*/ 0 h 1877568"/>
              <a:gd name="T2" fmla="*/ 2010285 w 2010285"/>
              <a:gd name="T3" fmla="*/ 1877568 h 1877568"/>
            </a:gdLst>
            <a:ahLst/>
            <a:cxnLst/>
            <a:rect l="T0" t="T1" r="T2" b="T3"/>
            <a:pathLst>
              <a:path w="2010285" h="1877568">
                <a:moveTo>
                  <a:pt x="1973709" y="1816608"/>
                </a:moveTo>
                <a:cubicBezTo>
                  <a:pt x="1909331" y="1795149"/>
                  <a:pt x="1947826" y="1811545"/>
                  <a:pt x="1863981" y="1755648"/>
                </a:cubicBezTo>
                <a:lnTo>
                  <a:pt x="1827405" y="1731264"/>
                </a:lnTo>
                <a:cubicBezTo>
                  <a:pt x="1819277" y="1719072"/>
                  <a:pt x="1813382" y="1705049"/>
                  <a:pt x="1803021" y="1694688"/>
                </a:cubicBezTo>
                <a:cubicBezTo>
                  <a:pt x="1792660" y="1684327"/>
                  <a:pt x="1779835" y="1676255"/>
                  <a:pt x="1766445" y="1670304"/>
                </a:cubicBezTo>
                <a:cubicBezTo>
                  <a:pt x="1714293" y="1647125"/>
                  <a:pt x="1694175" y="1647914"/>
                  <a:pt x="1644525" y="1633728"/>
                </a:cubicBezTo>
                <a:cubicBezTo>
                  <a:pt x="1632168" y="1630197"/>
                  <a:pt x="1619444" y="1627283"/>
                  <a:pt x="1607949" y="1621536"/>
                </a:cubicBezTo>
                <a:cubicBezTo>
                  <a:pt x="1594843" y="1614983"/>
                  <a:pt x="1583565" y="1605280"/>
                  <a:pt x="1571373" y="1597152"/>
                </a:cubicBezTo>
                <a:cubicBezTo>
                  <a:pt x="1563245" y="1584960"/>
                  <a:pt x="1557350" y="1570937"/>
                  <a:pt x="1546989" y="1560576"/>
                </a:cubicBezTo>
                <a:cubicBezTo>
                  <a:pt x="1536628" y="1550215"/>
                  <a:pt x="1518179" y="1548618"/>
                  <a:pt x="1510413" y="1536192"/>
                </a:cubicBezTo>
                <a:cubicBezTo>
                  <a:pt x="1496790" y="1514396"/>
                  <a:pt x="1507415" y="1477297"/>
                  <a:pt x="1486029" y="1463040"/>
                </a:cubicBezTo>
                <a:lnTo>
                  <a:pt x="1412877" y="1414272"/>
                </a:lnTo>
                <a:cubicBezTo>
                  <a:pt x="1356980" y="1330427"/>
                  <a:pt x="1391911" y="1331853"/>
                  <a:pt x="1327533" y="1353312"/>
                </a:cubicBezTo>
                <a:cubicBezTo>
                  <a:pt x="1315341" y="1349248"/>
                  <a:pt x="1300044" y="1350207"/>
                  <a:pt x="1290957" y="1341120"/>
                </a:cubicBezTo>
                <a:cubicBezTo>
                  <a:pt x="1270235" y="1320398"/>
                  <a:pt x="1251456" y="1295770"/>
                  <a:pt x="1242189" y="1267968"/>
                </a:cubicBezTo>
                <a:cubicBezTo>
                  <a:pt x="1238125" y="1255776"/>
                  <a:pt x="1238025" y="1241427"/>
                  <a:pt x="1229997" y="1231392"/>
                </a:cubicBezTo>
                <a:cubicBezTo>
                  <a:pt x="1212808" y="1209906"/>
                  <a:pt x="1180940" y="1202848"/>
                  <a:pt x="1156845" y="1194816"/>
                </a:cubicBezTo>
                <a:cubicBezTo>
                  <a:pt x="1164973" y="1170432"/>
                  <a:pt x="1187463" y="1146600"/>
                  <a:pt x="1181229" y="1121664"/>
                </a:cubicBezTo>
                <a:cubicBezTo>
                  <a:pt x="1177165" y="1105408"/>
                  <a:pt x="1180071" y="1085506"/>
                  <a:pt x="1169037" y="1072896"/>
                </a:cubicBezTo>
                <a:cubicBezTo>
                  <a:pt x="1149739" y="1050841"/>
                  <a:pt x="1120269" y="1040384"/>
                  <a:pt x="1095885" y="1024128"/>
                </a:cubicBezTo>
                <a:cubicBezTo>
                  <a:pt x="1083693" y="1016000"/>
                  <a:pt x="1073210" y="1004378"/>
                  <a:pt x="1059309" y="999744"/>
                </a:cubicBezTo>
                <a:cubicBezTo>
                  <a:pt x="1008832" y="982918"/>
                  <a:pt x="1033426" y="994681"/>
                  <a:pt x="986157" y="963168"/>
                </a:cubicBezTo>
                <a:cubicBezTo>
                  <a:pt x="945822" y="842164"/>
                  <a:pt x="1013495" y="1027006"/>
                  <a:pt x="937389" y="890016"/>
                </a:cubicBezTo>
                <a:cubicBezTo>
                  <a:pt x="924907" y="867548"/>
                  <a:pt x="921133" y="841248"/>
                  <a:pt x="913005" y="816864"/>
                </a:cubicBezTo>
                <a:cubicBezTo>
                  <a:pt x="908941" y="804672"/>
                  <a:pt x="913005" y="784352"/>
                  <a:pt x="900813" y="780288"/>
                </a:cubicBezTo>
                <a:lnTo>
                  <a:pt x="864237" y="768096"/>
                </a:lnTo>
                <a:cubicBezTo>
                  <a:pt x="860173" y="755904"/>
                  <a:pt x="858286" y="742754"/>
                  <a:pt x="852045" y="731520"/>
                </a:cubicBezTo>
                <a:cubicBezTo>
                  <a:pt x="837813" y="705902"/>
                  <a:pt x="803277" y="658368"/>
                  <a:pt x="803277" y="658368"/>
                </a:cubicBezTo>
                <a:cubicBezTo>
                  <a:pt x="807341" y="646176"/>
                  <a:pt x="807441" y="631827"/>
                  <a:pt x="815469" y="621792"/>
                </a:cubicBezTo>
                <a:cubicBezTo>
                  <a:pt x="824623" y="610350"/>
                  <a:pt x="846603" y="611013"/>
                  <a:pt x="852045" y="597408"/>
                </a:cubicBezTo>
                <a:cubicBezTo>
                  <a:pt x="856818" y="585476"/>
                  <a:pt x="843917" y="573024"/>
                  <a:pt x="839853" y="560832"/>
                </a:cubicBezTo>
                <a:cubicBezTo>
                  <a:pt x="852045" y="556768"/>
                  <a:pt x="868959" y="559098"/>
                  <a:pt x="876429" y="548640"/>
                </a:cubicBezTo>
                <a:cubicBezTo>
                  <a:pt x="921171" y="486001"/>
                  <a:pt x="884762" y="483207"/>
                  <a:pt x="913005" y="426720"/>
                </a:cubicBezTo>
                <a:lnTo>
                  <a:pt x="986157" y="316992"/>
                </a:lnTo>
                <a:lnTo>
                  <a:pt x="1010541" y="280416"/>
                </a:lnTo>
                <a:cubicBezTo>
                  <a:pt x="998349" y="272288"/>
                  <a:pt x="987433" y="261804"/>
                  <a:pt x="973965" y="256032"/>
                </a:cubicBezTo>
                <a:cubicBezTo>
                  <a:pt x="958564" y="249431"/>
                  <a:pt x="939139" y="253135"/>
                  <a:pt x="925197" y="243840"/>
                </a:cubicBezTo>
                <a:cubicBezTo>
                  <a:pt x="913005" y="235712"/>
                  <a:pt x="911174" y="217625"/>
                  <a:pt x="900813" y="207264"/>
                </a:cubicBezTo>
                <a:cubicBezTo>
                  <a:pt x="877178" y="183629"/>
                  <a:pt x="857409" y="180604"/>
                  <a:pt x="827661" y="170688"/>
                </a:cubicBezTo>
                <a:cubicBezTo>
                  <a:pt x="819533" y="158496"/>
                  <a:pt x="814719" y="143266"/>
                  <a:pt x="803277" y="134112"/>
                </a:cubicBezTo>
                <a:cubicBezTo>
                  <a:pt x="793242" y="126084"/>
                  <a:pt x="778196" y="127667"/>
                  <a:pt x="766701" y="121920"/>
                </a:cubicBezTo>
                <a:cubicBezTo>
                  <a:pt x="753595" y="115367"/>
                  <a:pt x="743231" y="104089"/>
                  <a:pt x="730125" y="97536"/>
                </a:cubicBezTo>
                <a:cubicBezTo>
                  <a:pt x="692536" y="78742"/>
                  <a:pt x="629635" y="77355"/>
                  <a:pt x="596013" y="73152"/>
                </a:cubicBezTo>
                <a:lnTo>
                  <a:pt x="522861" y="24384"/>
                </a:lnTo>
                <a:lnTo>
                  <a:pt x="486285" y="0"/>
                </a:lnTo>
                <a:cubicBezTo>
                  <a:pt x="465965" y="4064"/>
                  <a:pt x="445429" y="7166"/>
                  <a:pt x="425325" y="12192"/>
                </a:cubicBezTo>
                <a:cubicBezTo>
                  <a:pt x="412857" y="15309"/>
                  <a:pt x="401488" y="22685"/>
                  <a:pt x="388749" y="24384"/>
                </a:cubicBezTo>
                <a:cubicBezTo>
                  <a:pt x="340241" y="30852"/>
                  <a:pt x="291213" y="32512"/>
                  <a:pt x="242445" y="36576"/>
                </a:cubicBezTo>
                <a:cubicBezTo>
                  <a:pt x="246509" y="69088"/>
                  <a:pt x="229760" y="112789"/>
                  <a:pt x="254637" y="134112"/>
                </a:cubicBezTo>
                <a:cubicBezTo>
                  <a:pt x="274152" y="150839"/>
                  <a:pt x="327789" y="109728"/>
                  <a:pt x="327789" y="109728"/>
                </a:cubicBezTo>
                <a:cubicBezTo>
                  <a:pt x="344045" y="134112"/>
                  <a:pt x="348755" y="173613"/>
                  <a:pt x="376557" y="182880"/>
                </a:cubicBezTo>
                <a:lnTo>
                  <a:pt x="449709" y="207264"/>
                </a:lnTo>
                <a:cubicBezTo>
                  <a:pt x="457837" y="219456"/>
                  <a:pt x="472021" y="229334"/>
                  <a:pt x="474093" y="243840"/>
                </a:cubicBezTo>
                <a:cubicBezTo>
                  <a:pt x="476463" y="260428"/>
                  <a:pt x="466504" y="276496"/>
                  <a:pt x="461901" y="292608"/>
                </a:cubicBezTo>
                <a:cubicBezTo>
                  <a:pt x="456413" y="311815"/>
                  <a:pt x="443911" y="354144"/>
                  <a:pt x="425325" y="365760"/>
                </a:cubicBezTo>
                <a:cubicBezTo>
                  <a:pt x="403529" y="379383"/>
                  <a:pt x="376557" y="382016"/>
                  <a:pt x="352173" y="390144"/>
                </a:cubicBezTo>
                <a:cubicBezTo>
                  <a:pt x="299701" y="407635"/>
                  <a:pt x="328065" y="399219"/>
                  <a:pt x="266829" y="414528"/>
                </a:cubicBezTo>
                <a:cubicBezTo>
                  <a:pt x="254637" y="410464"/>
                  <a:pt x="243104" y="402336"/>
                  <a:pt x="230253" y="402336"/>
                </a:cubicBezTo>
                <a:cubicBezTo>
                  <a:pt x="185365" y="402336"/>
                  <a:pt x="138726" y="400333"/>
                  <a:pt x="96141" y="414528"/>
                </a:cubicBezTo>
                <a:cubicBezTo>
                  <a:pt x="83949" y="418592"/>
                  <a:pt x="89696" y="439609"/>
                  <a:pt x="83949" y="451104"/>
                </a:cubicBezTo>
                <a:cubicBezTo>
                  <a:pt x="77396" y="464210"/>
                  <a:pt x="66118" y="474574"/>
                  <a:pt x="59565" y="487680"/>
                </a:cubicBezTo>
                <a:cubicBezTo>
                  <a:pt x="9088" y="588634"/>
                  <a:pt x="92870" y="456010"/>
                  <a:pt x="22989" y="560832"/>
                </a:cubicBezTo>
                <a:cubicBezTo>
                  <a:pt x="108766" y="618017"/>
                  <a:pt x="0" y="552211"/>
                  <a:pt x="120525" y="597408"/>
                </a:cubicBezTo>
                <a:cubicBezTo>
                  <a:pt x="134245" y="602553"/>
                  <a:pt x="143200" y="617158"/>
                  <a:pt x="157101" y="621792"/>
                </a:cubicBezTo>
                <a:cubicBezTo>
                  <a:pt x="180553" y="629609"/>
                  <a:pt x="205869" y="629920"/>
                  <a:pt x="230253" y="633984"/>
                </a:cubicBezTo>
                <a:cubicBezTo>
                  <a:pt x="337110" y="740841"/>
                  <a:pt x="201560" y="610074"/>
                  <a:pt x="303405" y="694944"/>
                </a:cubicBezTo>
                <a:cubicBezTo>
                  <a:pt x="316651" y="705982"/>
                  <a:pt x="324909" y="723147"/>
                  <a:pt x="339981" y="731520"/>
                </a:cubicBezTo>
                <a:cubicBezTo>
                  <a:pt x="362449" y="744002"/>
                  <a:pt x="388749" y="747776"/>
                  <a:pt x="413133" y="755904"/>
                </a:cubicBezTo>
                <a:lnTo>
                  <a:pt x="449709" y="768096"/>
                </a:lnTo>
                <a:cubicBezTo>
                  <a:pt x="461901" y="772160"/>
                  <a:pt x="473817" y="777171"/>
                  <a:pt x="486285" y="780288"/>
                </a:cubicBezTo>
                <a:lnTo>
                  <a:pt x="535053" y="792480"/>
                </a:lnTo>
                <a:cubicBezTo>
                  <a:pt x="539117" y="804672"/>
                  <a:pt x="544457" y="816511"/>
                  <a:pt x="547245" y="829056"/>
                </a:cubicBezTo>
                <a:cubicBezTo>
                  <a:pt x="558922" y="881602"/>
                  <a:pt x="547458" y="902421"/>
                  <a:pt x="583821" y="938784"/>
                </a:cubicBezTo>
                <a:cubicBezTo>
                  <a:pt x="594182" y="949145"/>
                  <a:pt x="608205" y="955040"/>
                  <a:pt x="620397" y="963168"/>
                </a:cubicBezTo>
                <a:cubicBezTo>
                  <a:pt x="624461" y="975360"/>
                  <a:pt x="623502" y="990657"/>
                  <a:pt x="632589" y="999744"/>
                </a:cubicBezTo>
                <a:cubicBezTo>
                  <a:pt x="641676" y="1008831"/>
                  <a:pt x="656620" y="1009148"/>
                  <a:pt x="669165" y="1011936"/>
                </a:cubicBezTo>
                <a:cubicBezTo>
                  <a:pt x="693297" y="1017299"/>
                  <a:pt x="717933" y="1020064"/>
                  <a:pt x="742317" y="1024128"/>
                </a:cubicBezTo>
                <a:cubicBezTo>
                  <a:pt x="746381" y="1036320"/>
                  <a:pt x="748268" y="1049470"/>
                  <a:pt x="754509" y="1060704"/>
                </a:cubicBezTo>
                <a:cubicBezTo>
                  <a:pt x="768741" y="1086322"/>
                  <a:pt x="794010" y="1106054"/>
                  <a:pt x="803277" y="1133856"/>
                </a:cubicBezTo>
                <a:lnTo>
                  <a:pt x="827661" y="1207008"/>
                </a:lnTo>
                <a:cubicBezTo>
                  <a:pt x="803402" y="1279784"/>
                  <a:pt x="810967" y="1216949"/>
                  <a:pt x="888621" y="1255776"/>
                </a:cubicBezTo>
                <a:cubicBezTo>
                  <a:pt x="901727" y="1262329"/>
                  <a:pt x="902644" y="1281991"/>
                  <a:pt x="913005" y="1292352"/>
                </a:cubicBezTo>
                <a:cubicBezTo>
                  <a:pt x="923366" y="1302713"/>
                  <a:pt x="937389" y="1308608"/>
                  <a:pt x="949581" y="1316736"/>
                </a:cubicBezTo>
                <a:cubicBezTo>
                  <a:pt x="957709" y="1328928"/>
                  <a:pt x="963604" y="1342951"/>
                  <a:pt x="973965" y="1353312"/>
                </a:cubicBezTo>
                <a:cubicBezTo>
                  <a:pt x="1008906" y="1388253"/>
                  <a:pt x="1007453" y="1370056"/>
                  <a:pt x="1047117" y="1389888"/>
                </a:cubicBezTo>
                <a:cubicBezTo>
                  <a:pt x="1141655" y="1437157"/>
                  <a:pt x="1028334" y="1395819"/>
                  <a:pt x="1120269" y="1426464"/>
                </a:cubicBezTo>
                <a:cubicBezTo>
                  <a:pt x="1128301" y="1450559"/>
                  <a:pt x="1135359" y="1482427"/>
                  <a:pt x="1156845" y="1499616"/>
                </a:cubicBezTo>
                <a:cubicBezTo>
                  <a:pt x="1166880" y="1507644"/>
                  <a:pt x="1181926" y="1506061"/>
                  <a:pt x="1193421" y="1511808"/>
                </a:cubicBezTo>
                <a:cubicBezTo>
                  <a:pt x="1206527" y="1518361"/>
                  <a:pt x="1217805" y="1528064"/>
                  <a:pt x="1229997" y="1536192"/>
                </a:cubicBezTo>
                <a:cubicBezTo>
                  <a:pt x="1234061" y="1548384"/>
                  <a:pt x="1239890" y="1560124"/>
                  <a:pt x="1242189" y="1572768"/>
                </a:cubicBezTo>
                <a:cubicBezTo>
                  <a:pt x="1248050" y="1605005"/>
                  <a:pt x="1243184" y="1639512"/>
                  <a:pt x="1254381" y="1670304"/>
                </a:cubicBezTo>
                <a:cubicBezTo>
                  <a:pt x="1269789" y="1712676"/>
                  <a:pt x="1297151" y="1703881"/>
                  <a:pt x="1327533" y="1719072"/>
                </a:cubicBezTo>
                <a:cubicBezTo>
                  <a:pt x="1411250" y="1760931"/>
                  <a:pt x="1307457" y="1732126"/>
                  <a:pt x="1425069" y="1755648"/>
                </a:cubicBezTo>
                <a:cubicBezTo>
                  <a:pt x="1437261" y="1763776"/>
                  <a:pt x="1448255" y="1774081"/>
                  <a:pt x="1461645" y="1780032"/>
                </a:cubicBezTo>
                <a:cubicBezTo>
                  <a:pt x="1485133" y="1790471"/>
                  <a:pt x="1534797" y="1804416"/>
                  <a:pt x="1534797" y="1804416"/>
                </a:cubicBezTo>
                <a:cubicBezTo>
                  <a:pt x="1542925" y="1816608"/>
                  <a:pt x="1548820" y="1830631"/>
                  <a:pt x="1559181" y="1840992"/>
                </a:cubicBezTo>
                <a:cubicBezTo>
                  <a:pt x="1582816" y="1864627"/>
                  <a:pt x="1602585" y="1867652"/>
                  <a:pt x="1632333" y="1877568"/>
                </a:cubicBezTo>
                <a:cubicBezTo>
                  <a:pt x="1709549" y="1873504"/>
                  <a:pt x="1786976" y="1872376"/>
                  <a:pt x="1863981" y="1865376"/>
                </a:cubicBezTo>
                <a:cubicBezTo>
                  <a:pt x="1962366" y="1856432"/>
                  <a:pt x="1838805" y="1854891"/>
                  <a:pt x="1924941" y="1816608"/>
                </a:cubicBezTo>
                <a:cubicBezTo>
                  <a:pt x="1951201" y="1804937"/>
                  <a:pt x="1981837" y="1808480"/>
                  <a:pt x="2010285" y="1804416"/>
                </a:cubicBezTo>
                <a:lnTo>
                  <a:pt x="1973709" y="1816608"/>
                </a:lnTo>
                <a:close/>
              </a:path>
            </a:pathLst>
          </a:cu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lIns="91409" tIns="45703" rIns="91409" bIns="45703" anchor="ctr"/>
          <a:lstStyle/>
          <a:p>
            <a:pPr algn="ctr">
              <a:defRPr/>
            </a:pPr>
            <a:endParaRPr lang="en-US">
              <a:solidFill>
                <a:schemeClr val="lt1"/>
              </a:solidFill>
              <a:latin typeface="+mn-lt"/>
            </a:endParaRPr>
          </a:p>
        </p:txBody>
      </p:sp>
      <p:sp>
        <p:nvSpPr>
          <p:cNvPr id="9224" name="Text Box 8"/>
          <p:cNvSpPr txBox="1">
            <a:spLocks noChangeArrowheads="1"/>
          </p:cNvSpPr>
          <p:nvPr/>
        </p:nvSpPr>
        <p:spPr bwMode="auto">
          <a:xfrm>
            <a:off x="865189" y="1295401"/>
            <a:ext cx="3992563" cy="1273175"/>
          </a:xfrm>
          <a:prstGeom prst="rect">
            <a:avLst/>
          </a:prstGeom>
          <a:noFill/>
          <a:ln w="38100" cmpd="dbl">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370013" eaLnBrk="0" hangingPunct="0">
              <a:defRPr>
                <a:solidFill>
                  <a:schemeClr val="tx1"/>
                </a:solidFill>
                <a:latin typeface="Arial" panose="020B0604020202020204" pitchFamily="34" charset="0"/>
              </a:defRPr>
            </a:lvl4pPr>
            <a:lvl5pPr marL="1827213" eaLnBrk="0" hangingPunct="0">
              <a:defRPr>
                <a:solidFill>
                  <a:schemeClr val="tx1"/>
                </a:solidFill>
                <a:latin typeface="Arial" panose="020B0604020202020204" pitchFamily="34" charset="0"/>
              </a:defRPr>
            </a:lvl5pPr>
            <a:lvl6pPr marL="2284413" eaLnBrk="0" fontAlgn="base" hangingPunct="0">
              <a:spcBef>
                <a:spcPct val="0"/>
              </a:spcBef>
              <a:spcAft>
                <a:spcPct val="0"/>
              </a:spcAft>
              <a:defRPr>
                <a:solidFill>
                  <a:schemeClr val="tx1"/>
                </a:solidFill>
                <a:latin typeface="Arial" panose="020B0604020202020204" pitchFamily="34" charset="0"/>
              </a:defRPr>
            </a:lvl6pPr>
            <a:lvl7pPr marL="2741613" eaLnBrk="0" fontAlgn="base" hangingPunct="0">
              <a:spcBef>
                <a:spcPct val="0"/>
              </a:spcBef>
              <a:spcAft>
                <a:spcPct val="0"/>
              </a:spcAft>
              <a:defRPr>
                <a:solidFill>
                  <a:schemeClr val="tx1"/>
                </a:solidFill>
                <a:latin typeface="Arial" panose="020B0604020202020204" pitchFamily="34" charset="0"/>
              </a:defRPr>
            </a:lvl7pPr>
            <a:lvl8pPr marL="3198813" eaLnBrk="0" fontAlgn="base" hangingPunct="0">
              <a:spcBef>
                <a:spcPct val="0"/>
              </a:spcBef>
              <a:spcAft>
                <a:spcPct val="0"/>
              </a:spcAft>
              <a:defRPr>
                <a:solidFill>
                  <a:schemeClr val="tx1"/>
                </a:solidFill>
                <a:latin typeface="Arial" panose="020B0604020202020204" pitchFamily="34" charset="0"/>
              </a:defRPr>
            </a:lvl8pPr>
            <a:lvl9pPr marL="36560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500" b="1">
                <a:solidFill>
                  <a:srgbClr val="FF0066"/>
                </a:solidFill>
                <a:latin typeface="Times New Roman" panose="02020603050405020304" pitchFamily="18" charset="0"/>
              </a:rPr>
              <a:t>Dựa vào lược đồ, xác định các vùng kinh tế của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mph" presetSubtype="0" repeatCount="indefinite" fill="hold" grpId="1" nodeType="withEffect">
                                  <p:stCondLst>
                                    <p:cond delay="0"/>
                                  </p:stCondLst>
                                  <p:childTnLst>
                                    <p:animClr clrSpc="hsl" dir="cw">
                                      <p:cBhvr override="childStyle">
                                        <p:cTn id="11" dur="1000" fill="hold"/>
                                        <p:tgtEl>
                                          <p:spTgt spid="16"/>
                                        </p:tgtEl>
                                        <p:attrNameLst>
                                          <p:attrName>style.color</p:attrName>
                                        </p:attrNameLst>
                                      </p:cBhvr>
                                      <p:by>
                                        <p:hsl h="-7200000" s="0" l="0"/>
                                      </p:by>
                                    </p:animClr>
                                    <p:animClr clrSpc="hsl" dir="cw">
                                      <p:cBhvr>
                                        <p:cTn id="12" dur="1000" fill="hold"/>
                                        <p:tgtEl>
                                          <p:spTgt spid="16"/>
                                        </p:tgtEl>
                                        <p:attrNameLst>
                                          <p:attrName>fillcolor</p:attrName>
                                        </p:attrNameLst>
                                      </p:cBhvr>
                                      <p:by>
                                        <p:hsl h="-7200000" s="0" l="0"/>
                                      </p:by>
                                    </p:animClr>
                                    <p:animClr clrSpc="hsl" dir="cw">
                                      <p:cBhvr>
                                        <p:cTn id="13" dur="1000" fill="hold"/>
                                        <p:tgtEl>
                                          <p:spTgt spid="16"/>
                                        </p:tgtEl>
                                        <p:attrNameLst>
                                          <p:attrName>stroke.color</p:attrName>
                                        </p:attrNameLst>
                                      </p:cBhvr>
                                      <p:by>
                                        <p:hsl h="-7200000" s="0" l="0"/>
                                      </p:by>
                                    </p:animClr>
                                    <p:set>
                                      <p:cBhvr>
                                        <p:cTn id="14" dur="1000" fill="hold"/>
                                        <p:tgtEl>
                                          <p:spTgt spid="16"/>
                                        </p:tgtEl>
                                        <p:attrNameLst>
                                          <p:attrName>fill.type</p:attrName>
                                        </p:attrNameLst>
                                      </p:cBhvr>
                                      <p:to>
                                        <p:strVal val="solid"/>
                                      </p:to>
                                    </p:set>
                                  </p:childTnLst>
                                </p:cTn>
                              </p:par>
                              <p:par>
                                <p:cTn id="15" presetID="5" presetClass="entr" presetSubtype="10" fill="hold" grpId="0" nodeType="with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checkerboard(across)">
                                      <p:cBhvr>
                                        <p:cTn id="17" dur="500"/>
                                        <p:tgtEl>
                                          <p:spTgt spid="6451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4518"/>
                                        </p:tgtEl>
                                        <p:attrNameLst>
                                          <p:attrName>style.visibility</p:attrName>
                                        </p:attrNameLst>
                                      </p:cBhvr>
                                      <p:to>
                                        <p:strVal val="visible"/>
                                      </p:to>
                                    </p:set>
                                    <p:animEffect transition="in" filter="checkerboard(across)">
                                      <p:cBhvr>
                                        <p:cTn id="20"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18" grpId="0"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11" y="360090"/>
            <a:ext cx="4944915" cy="2062103"/>
          </a:xfrm>
          <a:prstGeom prst="rect">
            <a:avLst/>
          </a:prstGeom>
          <a:noFill/>
        </p:spPr>
        <p:txBody>
          <a:bodyPr wrap="square" rtlCol="0">
            <a:spAutoFit/>
          </a:bodyPr>
          <a:lstStyle/>
          <a:p>
            <a:pPr algn="just"/>
            <a:r>
              <a:rPr lang="en-US" sz="3200" smtClean="0">
                <a:solidFill>
                  <a:srgbClr val="C00000"/>
                </a:solidFill>
                <a:latin typeface="Times New Roman" panose="02020603050405020304" pitchFamily="18" charset="0"/>
                <a:cs typeface="Times New Roman" panose="02020603050405020304" pitchFamily="18" charset="0"/>
              </a:rPr>
              <a:t>Khó khăn: Có nhiều thiên tai như: bão, lũ quét, sạt lở đất, hạn hán,…hiện tượng biến đổi khí hậu.</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680" y="772"/>
            <a:ext cx="7375106" cy="7200900"/>
          </a:xfrm>
          <a:prstGeom prst="rect">
            <a:avLst/>
          </a:prstGeom>
        </p:spPr>
      </p:pic>
    </p:spTree>
    <p:extLst>
      <p:ext uri="{BB962C8B-B14F-4D97-AF65-F5344CB8AC3E}">
        <p14:creationId xmlns:p14="http://schemas.microsoft.com/office/powerpoint/2010/main" val="26620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
            <a:ext cx="556895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2" y="1"/>
            <a:ext cx="5761037"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5221288" y="2959101"/>
            <a:ext cx="2540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500" b="1">
                <a:solidFill>
                  <a:srgbClr val="FF0066"/>
                </a:solidFill>
              </a:rPr>
              <a:t>HẠN HÁN  </a:t>
            </a:r>
          </a:p>
        </p:txBody>
      </p:sp>
      <p:pic>
        <p:nvPicPr>
          <p:cNvPr id="27653" name="Picture 5" descr="images167410_A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4" y="3602038"/>
            <a:ext cx="537686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images470249_hanhhan1102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714" y="3602038"/>
            <a:ext cx="59531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p:cNvSpPr txBox="1">
            <a:spLocks noChangeArrowheads="1"/>
          </p:cNvSpPr>
          <p:nvPr/>
        </p:nvSpPr>
        <p:spPr bwMode="auto">
          <a:xfrm>
            <a:off x="3224214" y="6145214"/>
            <a:ext cx="27225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500" b="1">
                <a:solidFill>
                  <a:srgbClr val="FF0066"/>
                </a:solidFill>
              </a:rPr>
              <a:t>CHÁY RỪNG</a:t>
            </a:r>
            <a:r>
              <a:rPr lang="en-US" sz="2500" b="1"/>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496052" y="0"/>
            <a:ext cx="5665787" cy="3760788"/>
          </a:xfrm>
          <a:noFill/>
          <a:ln w="19050">
            <a:solidFill>
              <a:srgbClr val="000000"/>
            </a:solidFill>
            <a:miter lim="800000"/>
            <a:headEnd/>
            <a:tailEnd/>
          </a:ln>
        </p:spPr>
      </p:pic>
      <p:pic>
        <p:nvPicPr>
          <p:cNvPr id="28675" name="Picture 3" descr="xh-29-ba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2" y="3921126"/>
            <a:ext cx="5856287"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ChangeArrowheads="1"/>
          </p:cNvSpPr>
          <p:nvPr/>
        </p:nvSpPr>
        <p:spPr bwMode="auto">
          <a:xfrm>
            <a:off x="639763" y="6161088"/>
            <a:ext cx="55689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VnTime" panose="020B7200000000000000" pitchFamily="34" charset="0"/>
              </a:rPr>
              <a:t>H×nh ¶nh vÒ t¸c h¹i cña</a:t>
            </a:r>
          </a:p>
          <a:p>
            <a:pPr algn="ctr" eaLnBrk="1" hangingPunct="1"/>
            <a:r>
              <a:rPr lang="en-US" sz="2800" b="1">
                <a:latin typeface=".VnTime" panose="020B7200000000000000" pitchFamily="34" charset="0"/>
              </a:rPr>
              <a:t> </a:t>
            </a:r>
            <a:r>
              <a:rPr lang="en-US" sz="2800" b="1">
                <a:latin typeface="Times New Roman" panose="02020603050405020304" pitchFamily="18" charset="0"/>
              </a:rPr>
              <a:t>bão,</a:t>
            </a:r>
            <a:r>
              <a:rPr lang="en-US" sz="2800" b="1">
                <a:latin typeface=".VnTime" panose="020B7200000000000000" pitchFamily="34" charset="0"/>
              </a:rPr>
              <a:t> lò lôt ë MiÒn Trung</a:t>
            </a:r>
          </a:p>
        </p:txBody>
      </p:sp>
      <p:pic>
        <p:nvPicPr>
          <p:cNvPr id="28677" name="Picture 5"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4" y="1"/>
            <a:ext cx="5376863" cy="59213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20711731_images1349120_samac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9" y="423863"/>
            <a:ext cx="110712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p:cNvSpPr>
            <a:spLocks noChangeArrowheads="1"/>
          </p:cNvSpPr>
          <p:nvPr/>
        </p:nvSpPr>
        <p:spPr bwMode="auto">
          <a:xfrm>
            <a:off x="5049839" y="5854700"/>
            <a:ext cx="34512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20000"/>
              </a:spcBef>
              <a:buFont typeface="Wingdings" panose="05000000000000000000" pitchFamily="2" charset="2"/>
              <a:buNone/>
            </a:pPr>
            <a:r>
              <a:rPr lang="en-US" sz="3200">
                <a:solidFill>
                  <a:srgbClr val="339933"/>
                </a:solidFill>
                <a:latin typeface=".VnAvant" panose="020B7200000000000000" pitchFamily="34" charset="0"/>
              </a:rPr>
              <a:t>C¸t lÊn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lide(fromBottom)">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0308Cs15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36" y="349251"/>
            <a:ext cx="5581377" cy="26701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19" name="Picture 6" descr="phong nha rừ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36" y="3070225"/>
            <a:ext cx="5563915" cy="28654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7" descr="scan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88" y="3070225"/>
            <a:ext cx="6356076" cy="28765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8" descr="olylp12402160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914" y="349251"/>
            <a:ext cx="6346550" cy="26701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7"/>
          <p:cNvSpPr txBox="1">
            <a:spLocks noChangeArrowheads="1"/>
          </p:cNvSpPr>
          <p:nvPr/>
        </p:nvSpPr>
        <p:spPr bwMode="auto">
          <a:xfrm>
            <a:off x="179242" y="6120730"/>
            <a:ext cx="12593488" cy="4770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9" tIns="45703" rIns="91409" bIns="45703">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370013" eaLnBrk="0" hangingPunct="0">
              <a:defRPr>
                <a:solidFill>
                  <a:schemeClr val="tx1"/>
                </a:solidFill>
                <a:latin typeface="Arial" panose="020B0604020202020204" pitchFamily="34" charset="0"/>
              </a:defRPr>
            </a:lvl4pPr>
            <a:lvl5pPr marL="1827213" eaLnBrk="0" hangingPunct="0">
              <a:defRPr>
                <a:solidFill>
                  <a:schemeClr val="tx1"/>
                </a:solidFill>
                <a:latin typeface="Arial" panose="020B0604020202020204" pitchFamily="34" charset="0"/>
              </a:defRPr>
            </a:lvl5pPr>
            <a:lvl6pPr marL="2284413" eaLnBrk="0" fontAlgn="base" hangingPunct="0">
              <a:spcBef>
                <a:spcPct val="0"/>
              </a:spcBef>
              <a:spcAft>
                <a:spcPct val="0"/>
              </a:spcAft>
              <a:defRPr>
                <a:solidFill>
                  <a:schemeClr val="tx1"/>
                </a:solidFill>
                <a:latin typeface="Arial" panose="020B0604020202020204" pitchFamily="34" charset="0"/>
              </a:defRPr>
            </a:lvl6pPr>
            <a:lvl7pPr marL="2741613" eaLnBrk="0" fontAlgn="base" hangingPunct="0">
              <a:spcBef>
                <a:spcPct val="0"/>
              </a:spcBef>
              <a:spcAft>
                <a:spcPct val="0"/>
              </a:spcAft>
              <a:defRPr>
                <a:solidFill>
                  <a:schemeClr val="tx1"/>
                </a:solidFill>
                <a:latin typeface="Arial" panose="020B0604020202020204" pitchFamily="34" charset="0"/>
              </a:defRPr>
            </a:lvl7pPr>
            <a:lvl8pPr marL="3198813" eaLnBrk="0" fontAlgn="base" hangingPunct="0">
              <a:spcBef>
                <a:spcPct val="0"/>
              </a:spcBef>
              <a:spcAft>
                <a:spcPct val="0"/>
              </a:spcAft>
              <a:defRPr>
                <a:solidFill>
                  <a:schemeClr val="tx1"/>
                </a:solidFill>
                <a:latin typeface="Arial" panose="020B0604020202020204" pitchFamily="34" charset="0"/>
              </a:defRPr>
            </a:lvl8pPr>
            <a:lvl9pPr marL="36560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500" b="1">
                <a:latin typeface="Times New Roman" panose="02020603050405020304" pitchFamily="18" charset="0"/>
              </a:rPr>
              <a:t>Hãy cho biết những giải pháp nào để khắc phục các khó khăn về tự nhiên ở Bắc Trung Bộ?</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GA0504_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6" y="525464"/>
            <a:ext cx="3890962"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3" descr="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28" y="4051300"/>
            <a:ext cx="5940723"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4" descr="scan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2" y="450850"/>
            <a:ext cx="4274986"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5" descr="pic_thoatnuoc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128" y="525464"/>
            <a:ext cx="423416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6" descr="phong nha rừ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139" y="4051301"/>
            <a:ext cx="6286348"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2128" y="72058"/>
            <a:ext cx="11797011"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Hệ thống thủy lợi, thủy điện, trồng rừng, bảo vệ rừng và phát triển mô hình nông-lâm kết hợp.</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box(in)">
                                      <p:cBhvr>
                                        <p:cTn id="7" dur="500"/>
                                        <p:tgtEl>
                                          <p:spTgt spid="105476"/>
                                        </p:tgtEl>
                                      </p:cBhvr>
                                    </p:animEffect>
                                  </p:childTnLst>
                                </p:cTn>
                              </p:par>
                              <p:par>
                                <p:cTn id="8" presetID="4" presetClass="entr" presetSubtype="16" fill="hold" nodeType="withEffect">
                                  <p:stCondLst>
                                    <p:cond delay="0"/>
                                  </p:stCondLst>
                                  <p:childTnLst>
                                    <p:set>
                                      <p:cBhvr>
                                        <p:cTn id="9" dur="1" fill="hold">
                                          <p:stCondLst>
                                            <p:cond delay="0"/>
                                          </p:stCondLst>
                                        </p:cTn>
                                        <p:tgtEl>
                                          <p:spTgt spid="105474"/>
                                        </p:tgtEl>
                                        <p:attrNameLst>
                                          <p:attrName>style.visibility</p:attrName>
                                        </p:attrNameLst>
                                      </p:cBhvr>
                                      <p:to>
                                        <p:strVal val="visible"/>
                                      </p:to>
                                    </p:set>
                                    <p:animEffect transition="in" filter="box(in)">
                                      <p:cBhvr>
                                        <p:cTn id="10" dur="500"/>
                                        <p:tgtEl>
                                          <p:spTgt spid="105474"/>
                                        </p:tgtEl>
                                      </p:cBhvr>
                                    </p:animEffect>
                                  </p:childTnLst>
                                </p:cTn>
                              </p:par>
                              <p:par>
                                <p:cTn id="11" presetID="4" presetClass="entr" presetSubtype="16" fill="hold" nodeType="withEffect">
                                  <p:stCondLst>
                                    <p:cond delay="0"/>
                                  </p:stCondLst>
                                  <p:childTnLst>
                                    <p:set>
                                      <p:cBhvr>
                                        <p:cTn id="12" dur="1" fill="hold">
                                          <p:stCondLst>
                                            <p:cond delay="0"/>
                                          </p:stCondLst>
                                        </p:cTn>
                                        <p:tgtEl>
                                          <p:spTgt spid="105477"/>
                                        </p:tgtEl>
                                        <p:attrNameLst>
                                          <p:attrName>style.visibility</p:attrName>
                                        </p:attrNameLst>
                                      </p:cBhvr>
                                      <p:to>
                                        <p:strVal val="visible"/>
                                      </p:to>
                                    </p:set>
                                    <p:animEffect transition="in" filter="box(in)">
                                      <p:cBhvr>
                                        <p:cTn id="13" dur="500"/>
                                        <p:tgtEl>
                                          <p:spTgt spid="105477"/>
                                        </p:tgtEl>
                                      </p:cBhvr>
                                    </p:animEffect>
                                  </p:childTnLst>
                                </p:cTn>
                              </p:par>
                              <p:par>
                                <p:cTn id="14" presetID="4" presetClass="entr" presetSubtype="16" fill="hold" nodeType="withEffect">
                                  <p:stCondLst>
                                    <p:cond delay="0"/>
                                  </p:stCondLst>
                                  <p:childTnLst>
                                    <p:set>
                                      <p:cBhvr>
                                        <p:cTn id="15" dur="1" fill="hold">
                                          <p:stCondLst>
                                            <p:cond delay="0"/>
                                          </p:stCondLst>
                                        </p:cTn>
                                        <p:tgtEl>
                                          <p:spTgt spid="105475"/>
                                        </p:tgtEl>
                                        <p:attrNameLst>
                                          <p:attrName>style.visibility</p:attrName>
                                        </p:attrNameLst>
                                      </p:cBhvr>
                                      <p:to>
                                        <p:strVal val="visible"/>
                                      </p:to>
                                    </p:set>
                                    <p:animEffect transition="in" filter="box(in)">
                                      <p:cBhvr>
                                        <p:cTn id="16" dur="500"/>
                                        <p:tgtEl>
                                          <p:spTgt spid="105475"/>
                                        </p:tgtEl>
                                      </p:cBhvr>
                                    </p:animEffect>
                                  </p:childTnLst>
                                </p:cTn>
                              </p:par>
                              <p:par>
                                <p:cTn id="17" presetID="4" presetClass="entr" presetSubtype="16" fill="hold" nodeType="withEffect">
                                  <p:stCondLst>
                                    <p:cond delay="0"/>
                                  </p:stCondLst>
                                  <p:childTnLst>
                                    <p:set>
                                      <p:cBhvr>
                                        <p:cTn id="18" dur="1" fill="hold">
                                          <p:stCondLst>
                                            <p:cond delay="0"/>
                                          </p:stCondLst>
                                        </p:cTn>
                                        <p:tgtEl>
                                          <p:spTgt spid="105478"/>
                                        </p:tgtEl>
                                        <p:attrNameLst>
                                          <p:attrName>style.visibility</p:attrName>
                                        </p:attrNameLst>
                                      </p:cBhvr>
                                      <p:to>
                                        <p:strVal val="visible"/>
                                      </p:to>
                                    </p:set>
                                    <p:animEffect transition="in" filter="box(in)">
                                      <p:cBhvr>
                                        <p:cTn id="19" dur="500"/>
                                        <p:tgtEl>
                                          <p:spTgt spid="10547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a:lstStyle/>
          <a:p>
            <a:pPr algn="l"/>
            <a:r>
              <a:rPr lang="en-US">
                <a:solidFill>
                  <a:srgbClr val="0070C0"/>
                </a:solidFill>
                <a:latin typeface="Times New Roman" panose="02020603050405020304" pitchFamily="18" charset="0"/>
              </a:rPr>
              <a:t>3</a:t>
            </a:r>
            <a:r>
              <a:rPr lang="en-US" smtClean="0">
                <a:solidFill>
                  <a:srgbClr val="0070C0"/>
                </a:solidFill>
                <a:latin typeface="Times New Roman" panose="02020603050405020304" pitchFamily="18" charset="0"/>
              </a:rPr>
              <a:t>. ĐẶC ĐIỂM PHÂN BỐ DÂN CƯ</a:t>
            </a:r>
            <a:endParaRPr lang="vi-VN" smtClean="0">
              <a:solidFill>
                <a:srgbClr val="0070C0"/>
              </a:solidFill>
            </a:endParaRPr>
          </a:p>
        </p:txBody>
      </p:sp>
      <p:sp>
        <p:nvSpPr>
          <p:cNvPr id="2" name="Content Placeholder 1"/>
          <p:cNvSpPr>
            <a:spLocks noGrp="1"/>
          </p:cNvSpPr>
          <p:nvPr>
            <p:ph idx="1"/>
          </p:nvPr>
        </p:nvSpPr>
        <p:spPr>
          <a:xfrm>
            <a:off x="640257" y="1679577"/>
            <a:ext cx="11521087" cy="1272802"/>
          </a:xfrm>
          <a:solidFill>
            <a:schemeClr val="accent6">
              <a:lumMod val="20000"/>
              <a:lumOff val="80000"/>
            </a:schemeClr>
          </a:solidFill>
        </p:spPr>
        <p:txBody>
          <a:bodyPr/>
          <a:lstStyle/>
          <a:p>
            <a:pPr marL="0" indent="0">
              <a:buNone/>
            </a:pPr>
            <a:r>
              <a:rPr lang="en-US" i="1" smtClean="0">
                <a:solidFill>
                  <a:srgbClr val="002060"/>
                </a:solidFill>
                <a:latin typeface="Times New Roman" panose="02020603050405020304" pitchFamily="18" charset="0"/>
                <a:cs typeface="Times New Roman" panose="02020603050405020304" pitchFamily="18" charset="0"/>
              </a:rPr>
              <a:t>Dựa vào thông tin trong bài, hãy trình bày và giải thích đặc điểm phân bố dân cư ở Bắc Trung Bộ.</a:t>
            </a:r>
            <a:endParaRPr lang="en-US" i="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6580188" y="3749676"/>
            <a:ext cx="5581650" cy="3451225"/>
            <a:chOff x="4714875" y="3571875"/>
            <a:chExt cx="4429125" cy="3286125"/>
          </a:xfrm>
        </p:grpSpPr>
        <p:pic>
          <p:nvPicPr>
            <p:cNvPr id="37902" name="Picture 7" descr="viewanh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571875"/>
              <a:ext cx="2229005" cy="28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8" descr="viewanh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371" y="3588990"/>
              <a:ext cx="2169629" cy="27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Rectangle 9"/>
            <p:cNvSpPr>
              <a:spLocks noChangeArrowheads="1"/>
            </p:cNvSpPr>
            <p:nvPr/>
          </p:nvSpPr>
          <p:spPr bwMode="auto">
            <a:xfrm>
              <a:off x="4929190" y="6409892"/>
              <a:ext cx="3912394" cy="44810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latin typeface="Times New Roman" panose="02020603050405020304" pitchFamily="18" charset="0"/>
                  <a:cs typeface="Times New Roman" panose="02020603050405020304" pitchFamily="18" charset="0"/>
                </a:rPr>
                <a:t>(3)</a:t>
              </a:r>
            </a:p>
          </p:txBody>
        </p:sp>
      </p:grpSp>
      <p:grpSp>
        <p:nvGrpSpPr>
          <p:cNvPr id="3" name="Group 21"/>
          <p:cNvGrpSpPr>
            <a:grpSpLocks/>
          </p:cNvGrpSpPr>
          <p:nvPr/>
        </p:nvGrpSpPr>
        <p:grpSpPr bwMode="auto">
          <a:xfrm>
            <a:off x="593725" y="1"/>
            <a:ext cx="5761038" cy="3813175"/>
            <a:chOff x="2285984" y="0"/>
            <a:chExt cx="4572000" cy="3632734"/>
          </a:xfrm>
        </p:grpSpPr>
        <p:pic>
          <p:nvPicPr>
            <p:cNvPr id="37899" name="Picture 17" descr="viewanh_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0"/>
              <a:ext cx="2310292" cy="300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8" descr="viewanh_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1302" y="4950"/>
              <a:ext cx="2256682" cy="300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19"/>
            <p:cNvSpPr>
              <a:spLocks noChangeArrowheads="1"/>
            </p:cNvSpPr>
            <p:nvPr/>
          </p:nvSpPr>
          <p:spPr bwMode="auto">
            <a:xfrm>
              <a:off x="2554151" y="3000764"/>
              <a:ext cx="4133061" cy="63197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latin typeface="Times New Roman" panose="02020603050405020304" pitchFamily="18" charset="0"/>
                  <a:cs typeface="Times New Roman" panose="02020603050405020304" pitchFamily="18" charset="0"/>
                </a:rPr>
                <a:t>(1)</a:t>
              </a:r>
            </a:p>
          </p:txBody>
        </p:sp>
      </p:grpSp>
      <p:sp>
        <p:nvSpPr>
          <p:cNvPr id="6" name="Rectangle 19"/>
          <p:cNvSpPr>
            <a:spLocks noChangeArrowheads="1"/>
          </p:cNvSpPr>
          <p:nvPr/>
        </p:nvSpPr>
        <p:spPr bwMode="auto">
          <a:xfrm>
            <a:off x="955676" y="3149601"/>
            <a:ext cx="5207000" cy="6635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latin typeface="Times New Roman" panose="02020603050405020304" pitchFamily="18" charset="0"/>
                <a:cs typeface="Times New Roman" panose="02020603050405020304" pitchFamily="18" charset="0"/>
              </a:rPr>
              <a:t>Dân tộc Tày</a:t>
            </a:r>
          </a:p>
        </p:txBody>
      </p:sp>
      <p:grpSp>
        <p:nvGrpSpPr>
          <p:cNvPr id="4" name="Group 19"/>
          <p:cNvGrpSpPr>
            <a:grpSpLocks/>
          </p:cNvGrpSpPr>
          <p:nvPr/>
        </p:nvGrpSpPr>
        <p:grpSpPr bwMode="auto">
          <a:xfrm>
            <a:off x="639764" y="3825876"/>
            <a:ext cx="5851525" cy="3375025"/>
            <a:chOff x="0" y="3643313"/>
            <a:chExt cx="4643438" cy="3214687"/>
          </a:xfrm>
        </p:grpSpPr>
        <p:pic>
          <p:nvPicPr>
            <p:cNvPr id="37896" name="Picture 11" descr="viewanh_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74933"/>
              <a:ext cx="2365044" cy="261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2" descr="viewanh_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141" y="3643313"/>
              <a:ext cx="2273297" cy="262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13"/>
            <p:cNvSpPr>
              <a:spLocks noChangeArrowheads="1"/>
            </p:cNvSpPr>
            <p:nvPr/>
          </p:nvSpPr>
          <p:spPr bwMode="auto">
            <a:xfrm>
              <a:off x="122330" y="6241412"/>
              <a:ext cx="4121837" cy="6165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latin typeface="Times New Roman" panose="02020603050405020304" pitchFamily="18" charset="0"/>
                  <a:cs typeface="Times New Roman" panose="02020603050405020304" pitchFamily="18" charset="0"/>
                </a:rPr>
                <a:t>(2)</a:t>
              </a:r>
            </a:p>
          </p:txBody>
        </p:sp>
      </p:grpSp>
      <p:sp>
        <p:nvSpPr>
          <p:cNvPr id="18" name="Rectangle 9"/>
          <p:cNvSpPr>
            <a:spLocks noChangeArrowheads="1"/>
          </p:cNvSpPr>
          <p:nvPr/>
        </p:nvSpPr>
        <p:spPr bwMode="auto">
          <a:xfrm>
            <a:off x="6761164" y="6731000"/>
            <a:ext cx="4930775" cy="469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latin typeface="Times New Roman" panose="02020603050405020304" pitchFamily="18" charset="0"/>
                <a:cs typeface="Times New Roman" panose="02020603050405020304" pitchFamily="18" charset="0"/>
              </a:rPr>
              <a:t>Dân tộc Mường.</a:t>
            </a:r>
          </a:p>
        </p:txBody>
      </p:sp>
      <p:sp>
        <p:nvSpPr>
          <p:cNvPr id="16" name="Rectangle 15"/>
          <p:cNvSpPr>
            <a:spLocks noChangeArrowheads="1"/>
          </p:cNvSpPr>
          <p:nvPr/>
        </p:nvSpPr>
        <p:spPr bwMode="auto">
          <a:xfrm>
            <a:off x="639764" y="6554788"/>
            <a:ext cx="5192713" cy="6461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latin typeface="Times New Roman" panose="02020603050405020304" pitchFamily="18" charset="0"/>
                <a:cs typeface="Times New Roman" panose="02020603050405020304" pitchFamily="18" charset="0"/>
              </a:rPr>
              <a:t>Dân tộc Mông.</a:t>
            </a:r>
          </a:p>
        </p:txBody>
      </p:sp>
      <p:pic>
        <p:nvPicPr>
          <p:cNvPr id="37906" name="Picture 9" descr="Tha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289" y="-28575"/>
            <a:ext cx="500856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8124827" y="3220020"/>
            <a:ext cx="2611437" cy="4524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0000FF"/>
                </a:solidFill>
                <a:latin typeface="Times New Roman" panose="02020603050405020304" pitchFamily="18" charset="0"/>
                <a:cs typeface="Times New Roman" panose="02020603050405020304" pitchFamily="18" charset="0"/>
              </a:rPr>
              <a:t>Bản người Thái</a:t>
            </a:r>
            <a:endParaRPr lang="en-US"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181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ext Box 14"/>
          <p:cNvSpPr txBox="1">
            <a:spLocks noChangeArrowheads="1"/>
          </p:cNvSpPr>
          <p:nvPr/>
        </p:nvSpPr>
        <p:spPr bwMode="auto">
          <a:xfrm>
            <a:off x="774701" y="5470131"/>
            <a:ext cx="11252200" cy="8620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400" b="1">
                <a:latin typeface="Times New Roman" panose="02020603050405020304" pitchFamily="18" charset="0"/>
              </a:rPr>
              <a:t>Quan sát </a:t>
            </a:r>
            <a:r>
              <a:rPr lang="en-US" sz="2400" b="1" smtClean="0">
                <a:latin typeface="Times New Roman" panose="02020603050405020304" pitchFamily="18" charset="0"/>
              </a:rPr>
              <a:t>bảng </a:t>
            </a:r>
            <a:r>
              <a:rPr lang="en-US" sz="2400" b="1">
                <a:latin typeface="Times New Roman" panose="02020603050405020304" pitchFamily="18" charset="0"/>
              </a:rPr>
              <a:t>hãy cho biết những khác biệt trong cư trú và hoạt động kinh tế giữa phía đông và phía tây của Bắc Trung Bộ.</a:t>
            </a:r>
          </a:p>
        </p:txBody>
      </p:sp>
      <p:graphicFrame>
        <p:nvGraphicFramePr>
          <p:cNvPr id="38972" name="Group 60"/>
          <p:cNvGraphicFramePr>
            <a:graphicFrameLocks noGrp="1"/>
          </p:cNvGraphicFramePr>
          <p:nvPr/>
        </p:nvGraphicFramePr>
        <p:xfrm>
          <a:off x="684213" y="708025"/>
          <a:ext cx="11341100" cy="4708526"/>
        </p:xfrm>
        <a:graphic>
          <a:graphicData uri="http://schemas.openxmlformats.org/drawingml/2006/table">
            <a:tbl>
              <a:tblPr/>
              <a:tblGrid>
                <a:gridCol w="3779838"/>
                <a:gridCol w="3781425"/>
                <a:gridCol w="3779837"/>
              </a:tblGrid>
              <a:tr h="606425">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1" i="0" u="none" strike="noStrike" cap="none" normalizeH="0" baseline="0" smtClean="0">
                          <a:ln>
                            <a:noFill/>
                          </a:ln>
                          <a:solidFill>
                            <a:schemeClr val="tx1"/>
                          </a:solidFill>
                          <a:effectLst/>
                          <a:latin typeface="Times New Roman" panose="02020603050405020304" pitchFamily="18" charset="0"/>
                        </a:rPr>
                        <a:t>Khu vực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1" i="0" u="none" strike="noStrike" cap="none" normalizeH="0" baseline="0" smtClean="0">
                          <a:ln>
                            <a:noFill/>
                          </a:ln>
                          <a:solidFill>
                            <a:schemeClr val="tx1"/>
                          </a:solidFill>
                          <a:effectLst/>
                          <a:latin typeface="Times New Roman" panose="02020603050405020304" pitchFamily="18" charset="0"/>
                        </a:rPr>
                        <a:t>Các dân tộc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1" i="0" u="none" strike="noStrike" cap="none" normalizeH="0" baseline="0" smtClean="0">
                          <a:ln>
                            <a:noFill/>
                          </a:ln>
                          <a:solidFill>
                            <a:schemeClr val="tx1"/>
                          </a:solidFill>
                          <a:effectLst/>
                          <a:latin typeface="Times New Roman" panose="02020603050405020304" pitchFamily="18" charset="0"/>
                        </a:rPr>
                        <a:t>Hoạt động kinh tế</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5538">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smtClean="0">
                          <a:ln>
                            <a:noFill/>
                          </a:ln>
                          <a:solidFill>
                            <a:schemeClr val="tx1"/>
                          </a:solidFill>
                          <a:effectLst/>
                          <a:latin typeface="Times New Roman" panose="02020603050405020304" pitchFamily="18" charset="0"/>
                        </a:rPr>
                        <a:t>Đồng bằng ven biển phía đông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smtClean="0">
                          <a:ln>
                            <a:noFill/>
                          </a:ln>
                          <a:solidFill>
                            <a:schemeClr val="tx1"/>
                          </a:solidFill>
                          <a:effectLst/>
                          <a:latin typeface="Times New Roman" panose="02020603050405020304" pitchFamily="18" charset="0"/>
                        </a:rPr>
                        <a:t>Chủ yếu là người kinh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smtClean="0">
                          <a:ln>
                            <a:noFill/>
                          </a:ln>
                          <a:solidFill>
                            <a:schemeClr val="tx1"/>
                          </a:solidFill>
                          <a:effectLst/>
                          <a:latin typeface="Times New Roman" panose="02020603050405020304" pitchFamily="18" charset="0"/>
                        </a:rPr>
                        <a:t>Sản xuất lương thực, cây công nghiệp hàng năm, đánh bắt và nuôi trồng thủy sản. Sản xuất công nghiệp, thương mại, dịch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6563">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smtClean="0">
                          <a:ln>
                            <a:noFill/>
                          </a:ln>
                          <a:solidFill>
                            <a:schemeClr val="tx1"/>
                          </a:solidFill>
                          <a:effectLst/>
                          <a:latin typeface="Times New Roman" panose="02020603050405020304" pitchFamily="18" charset="0"/>
                        </a:rPr>
                        <a:t>Miền núi, gò đồi phía tây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smtClean="0">
                          <a:ln>
                            <a:noFill/>
                          </a:ln>
                          <a:solidFill>
                            <a:schemeClr val="tx1"/>
                          </a:solidFill>
                          <a:effectLst/>
                          <a:latin typeface="Times New Roman" panose="02020603050405020304" pitchFamily="18" charset="0"/>
                        </a:rPr>
                        <a:t>Chủ yếu là các dân tộc: Thái, Mường, Tày, Mông,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smtClean="0">
                          <a:ln>
                            <a:noFill/>
                          </a:ln>
                          <a:solidFill>
                            <a:schemeClr val="tx1"/>
                          </a:solidFill>
                          <a:effectLst/>
                          <a:latin typeface="Times New Roman" panose="02020603050405020304" pitchFamily="18" charset="0"/>
                        </a:rPr>
                        <a:t>Bru-vân Kiều…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smtClean="0">
                          <a:ln>
                            <a:noFill/>
                          </a:ln>
                          <a:solidFill>
                            <a:schemeClr val="tx1"/>
                          </a:solidFill>
                          <a:effectLst/>
                          <a:latin typeface="Times New Roman" panose="02020603050405020304" pitchFamily="18" charset="0"/>
                        </a:rPr>
                        <a:t>Nghề rừng, trồng cây công nghiệp, canh tác trên nương rẫy, chăn nuôi trâu, bò đàn.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8" name="Text Box 56"/>
          <p:cNvSpPr txBox="1">
            <a:spLocks noChangeArrowheads="1"/>
          </p:cNvSpPr>
          <p:nvPr/>
        </p:nvSpPr>
        <p:spPr bwMode="auto">
          <a:xfrm>
            <a:off x="774701" y="6324465"/>
            <a:ext cx="11252200" cy="4616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400" b="1">
                <a:solidFill>
                  <a:srgbClr val="FF0066"/>
                </a:solidFill>
                <a:latin typeface="Times New Roman" panose="02020603050405020304" pitchFamily="18" charset="0"/>
              </a:rPr>
              <a:t>Qua đó em có nhận xét gì về đặc điểm dân cư, xã hội của vùng Bắc Trung Bộ?</a:t>
            </a:r>
          </a:p>
        </p:txBody>
      </p:sp>
      <p:sp>
        <p:nvSpPr>
          <p:cNvPr id="38969" name="Text Box 57"/>
          <p:cNvSpPr txBox="1">
            <a:spLocks noChangeArrowheads="1"/>
          </p:cNvSpPr>
          <p:nvPr/>
        </p:nvSpPr>
        <p:spPr bwMode="auto">
          <a:xfrm>
            <a:off x="1138239" y="234950"/>
            <a:ext cx="10525125"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smtClean="0">
                <a:latin typeface="Times New Roman" panose="02020603050405020304" pitchFamily="18" charset="0"/>
              </a:rPr>
              <a:t>Một </a:t>
            </a:r>
            <a:r>
              <a:rPr lang="en-US" sz="2000">
                <a:latin typeface="Times New Roman" panose="02020603050405020304" pitchFamily="18" charset="0"/>
              </a:rPr>
              <a:t>số khác biệt trong cư trú và hoạt động kinh tế ở Bắc Trung Bộ</a:t>
            </a:r>
          </a:p>
        </p:txBody>
      </p:sp>
    </p:spTree>
    <p:extLst>
      <p:ext uri="{BB962C8B-B14F-4D97-AF65-F5344CB8AC3E}">
        <p14:creationId xmlns:p14="http://schemas.microsoft.com/office/powerpoint/2010/main" val="1056030727"/>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8926"/>
                                        </p:tgtEl>
                                      </p:cBhvr>
                                    </p:animEffect>
                                    <p:set>
                                      <p:cBhvr>
                                        <p:cTn id="7" dur="1" fill="hold">
                                          <p:stCondLst>
                                            <p:cond delay="499"/>
                                          </p:stCondLst>
                                        </p:cTn>
                                        <p:tgtEl>
                                          <p:spTgt spid="3892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68"/>
                                        </p:tgtEl>
                                        <p:attrNameLst>
                                          <p:attrName>style.visibility</p:attrName>
                                        </p:attrNameLst>
                                      </p:cBhvr>
                                      <p:to>
                                        <p:strVal val="visible"/>
                                      </p:to>
                                    </p:set>
                                    <p:animEffect transition="in" filter="blinds(horizontal)">
                                      <p:cBhvr>
                                        <p:cTn id="12" dur="500"/>
                                        <p:tgtEl>
                                          <p:spTgt spid="3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6" grpId="0"/>
      <p:bldP spid="389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108" y="1224186"/>
            <a:ext cx="12457384" cy="4031873"/>
          </a:xfrm>
          <a:prstGeom prst="rect">
            <a:avLst/>
          </a:prstGeom>
          <a:noFill/>
        </p:spPr>
        <p:txBody>
          <a:bodyPr wrap="square" rtlCol="0">
            <a:spAutoFit/>
          </a:bodyPr>
          <a:lstStyle/>
          <a:p>
            <a:pPr marL="457200" indent="-457200" algn="just">
              <a:buFontTx/>
              <a:buChar char="-"/>
            </a:pPr>
            <a:r>
              <a:rPr lang="en-US" sz="3200" smtClean="0">
                <a:solidFill>
                  <a:srgbClr val="C00000"/>
                </a:solidFill>
                <a:latin typeface="Times New Roman" panose="02020603050405020304" pitchFamily="18" charset="0"/>
                <a:cs typeface="Times New Roman" panose="02020603050405020304" pitchFamily="18" charset="0"/>
              </a:rPr>
              <a:t>Số dân khoảng 11,2 triệu người, chiếm 11,3% số dân cả nước.</a:t>
            </a:r>
          </a:p>
          <a:p>
            <a:pPr marL="457200" indent="-457200" algn="just">
              <a:buFontTx/>
              <a:buChar char="-"/>
            </a:pPr>
            <a:r>
              <a:rPr lang="en-US" sz="3200" smtClean="0">
                <a:solidFill>
                  <a:srgbClr val="C00000"/>
                </a:solidFill>
                <a:latin typeface="Times New Roman" panose="02020603050405020304" pitchFamily="18" charset="0"/>
                <a:cs typeface="Times New Roman" panose="02020603050405020304" pitchFamily="18" charset="0"/>
              </a:rPr>
              <a:t>Mật độ dân số trung bình là 218 người/km</a:t>
            </a:r>
            <a:r>
              <a:rPr lang="en-US" sz="3200" baseline="30000" smtClean="0">
                <a:solidFill>
                  <a:srgbClr val="C00000"/>
                </a:solidFill>
                <a:latin typeface="Times New Roman" panose="02020603050405020304" pitchFamily="18" charset="0"/>
                <a:cs typeface="Times New Roman" panose="02020603050405020304" pitchFamily="18" charset="0"/>
              </a:rPr>
              <a:t>2</a:t>
            </a:r>
            <a:r>
              <a:rPr lang="en-US" sz="3200" smtClean="0">
                <a:solidFill>
                  <a:srgbClr val="C00000"/>
                </a:solidFill>
                <a:latin typeface="Times New Roman" panose="02020603050405020304" pitchFamily="18" charset="0"/>
                <a:cs typeface="Times New Roman" panose="02020603050405020304" pitchFamily="18" charset="0"/>
              </a:rPr>
              <a:t>, cao nhất là tỉnh Thanh Hóa, thấp nhất là tỉnh Quảng Bình.</a:t>
            </a:r>
          </a:p>
          <a:p>
            <a:pPr marL="457200" indent="-457200" algn="just">
              <a:buFontTx/>
              <a:buChar char="-"/>
            </a:pPr>
            <a:r>
              <a:rPr lang="en-US" sz="3200" smtClean="0">
                <a:solidFill>
                  <a:srgbClr val="C00000"/>
                </a:solidFill>
                <a:latin typeface="Times New Roman" panose="02020603050405020304" pitchFamily="18" charset="0"/>
                <a:cs typeface="Times New Roman" panose="02020603050405020304" pitchFamily="18" charset="0"/>
              </a:rPr>
              <a:t>Phân bố dân cư không đều giữa phía tây và phía đông (phía đông mật độ cao hơn phía tây), giữa thành thị và nông thôn (thành thị 25% dân số, nông thôn 75% dân số).</a:t>
            </a:r>
          </a:p>
          <a:p>
            <a:pPr marL="457200" indent="-457200" algn="just">
              <a:buFontTx/>
              <a:buChar char="-"/>
            </a:pPr>
            <a:r>
              <a:rPr lang="en-US" sz="3200" smtClean="0">
                <a:solidFill>
                  <a:srgbClr val="C00000"/>
                </a:solidFill>
                <a:latin typeface="Times New Roman" panose="02020603050405020304" pitchFamily="18" charset="0"/>
                <a:cs typeface="Times New Roman" panose="02020603050405020304" pitchFamily="18" charset="0"/>
              </a:rPr>
              <a:t>Các dân tộc như Thái, Mường, Tày, HMông, Bru-Vân Kiều,… ở phía tây. Người Kinh ở phía đông.</a:t>
            </a:r>
          </a:p>
        </p:txBody>
      </p:sp>
      <p:sp>
        <p:nvSpPr>
          <p:cNvPr id="4" name="Rectangle 2"/>
          <p:cNvSpPr txBox="1">
            <a:spLocks/>
          </p:cNvSpPr>
          <p:nvPr/>
        </p:nvSpPr>
        <p:spPr bwMode="auto">
          <a:xfrm>
            <a:off x="352128" y="216074"/>
            <a:ext cx="1152108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9" tIns="45703" rIns="91409" bIns="45703"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59861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301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rgbClr val="0070C0"/>
                </a:solidFill>
                <a:latin typeface="Times New Roman" panose="02020603050405020304" pitchFamily="18" charset="0"/>
              </a:rPr>
              <a:t>3</a:t>
            </a:r>
            <a:r>
              <a:rPr lang="en-US" b="1" smtClean="0">
                <a:solidFill>
                  <a:srgbClr val="0070C0"/>
                </a:solidFill>
                <a:latin typeface="Times New Roman" panose="02020603050405020304" pitchFamily="18" charset="0"/>
              </a:rPr>
              <a:t>. ĐẶC ĐIỂM PHÂN BỐ DÂN CƯ</a:t>
            </a:r>
            <a:endParaRPr lang="vi-VN" b="1" smtClean="0">
              <a:solidFill>
                <a:srgbClr val="0070C0"/>
              </a:solidFill>
            </a:endParaRPr>
          </a:p>
        </p:txBody>
      </p:sp>
    </p:spTree>
    <p:extLst>
      <p:ext uri="{BB962C8B-B14F-4D97-AF65-F5344CB8AC3E}">
        <p14:creationId xmlns:p14="http://schemas.microsoft.com/office/powerpoint/2010/main" val="234336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058"/>
            <a:ext cx="12801600" cy="7090980"/>
          </a:xfrm>
          <a:prstGeom prst="rect">
            <a:avLst/>
          </a:prstGeom>
        </p:spPr>
        <p:txBody>
          <a:bodyPr wrap="square">
            <a:spAutoFit/>
          </a:bodyPr>
          <a:lstStyle/>
          <a:p>
            <a:pPr algn="just">
              <a:spcBef>
                <a:spcPts val="600"/>
              </a:spcBef>
              <a:spcAft>
                <a:spcPts val="0"/>
              </a:spcAft>
            </a:pPr>
            <a:r>
              <a:rPr lang="vi-VN" sz="1600" b="1">
                <a:solidFill>
                  <a:srgbClr val="000000"/>
                </a:solidFill>
                <a:latin typeface="Times New Roman" panose="02020603050405020304" pitchFamily="18" charset="0"/>
                <a:ea typeface="Calibri" panose="020F0502020204030204" pitchFamily="34" charset="0"/>
              </a:rPr>
              <a:t>I. </a:t>
            </a:r>
            <a:r>
              <a:rPr lang="vi-VN" sz="1600" b="1" cap="all">
                <a:solidFill>
                  <a:srgbClr val="000000"/>
                </a:solidFill>
                <a:latin typeface="Times New Roman" panose="02020603050405020304" pitchFamily="18" charset="0"/>
                <a:ea typeface="Calibri" panose="020F0502020204030204" pitchFamily="34" charset="0"/>
              </a:rPr>
              <a:t>Mục </a:t>
            </a:r>
            <a:r>
              <a:rPr lang="en-US" sz="1600" b="1" cap="all">
                <a:solidFill>
                  <a:srgbClr val="000000"/>
                </a:solidFill>
                <a:latin typeface="Times New Roman" panose="02020603050405020304" pitchFamily="18" charset="0"/>
                <a:ea typeface="Calibri" panose="020F0502020204030204" pitchFamily="34" charset="0"/>
              </a:rPr>
              <a:t>tiêu</a:t>
            </a:r>
            <a:endParaRPr lang="en-US" sz="160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en-US" sz="1600" b="1" smtClean="0">
                <a:solidFill>
                  <a:srgbClr val="000000"/>
                </a:solidFill>
                <a:latin typeface="Times New Roman" panose="02020603050405020304" pitchFamily="18" charset="0"/>
                <a:ea typeface="Calibri" panose="020F0502020204030204" pitchFamily="34" charset="0"/>
              </a:rPr>
              <a:t>1. </a:t>
            </a:r>
            <a:r>
              <a:rPr lang="en-GB" sz="1600" b="1" smtClean="0">
                <a:solidFill>
                  <a:srgbClr val="000000"/>
                </a:solidFill>
                <a:latin typeface="Times New Roman" panose="02020603050405020304" pitchFamily="18" charset="0"/>
                <a:ea typeface="Calibri" panose="020F0502020204030204" pitchFamily="34" charset="0"/>
              </a:rPr>
              <a:t>N</a:t>
            </a:r>
            <a:r>
              <a:rPr lang="vi-VN" sz="1600" b="1">
                <a:solidFill>
                  <a:srgbClr val="000000"/>
                </a:solidFill>
                <a:latin typeface="Times New Roman" panose="02020603050405020304" pitchFamily="18" charset="0"/>
                <a:ea typeface="Calibri" panose="020F0502020204030204" pitchFamily="34" charset="0"/>
              </a:rPr>
              <a:t>ăng lực</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pPr>
            <a:r>
              <a:rPr lang="vi-VN" sz="1600">
                <a:solidFill>
                  <a:srgbClr val="000000"/>
                </a:solidFill>
                <a:latin typeface="Times New Roman" panose="02020603050405020304" pitchFamily="18" charset="0"/>
                <a:ea typeface="Calibri" panose="020F0502020204030204" pitchFamily="34" charset="0"/>
              </a:rPr>
              <a:t>– Năng lực chung: </a:t>
            </a:r>
            <a:r>
              <a:rPr lang="en-GB" sz="1600">
                <a:solidFill>
                  <a:srgbClr val="000000"/>
                </a:solidFill>
                <a:latin typeface="Times New Roman" panose="02020603050405020304" pitchFamily="18" charset="0"/>
                <a:ea typeface="Calibri" panose="020F0502020204030204" pitchFamily="34" charset="0"/>
              </a:rPr>
              <a:t>G</a:t>
            </a:r>
            <a:r>
              <a:rPr lang="vi-VN" sz="1600">
                <a:solidFill>
                  <a:srgbClr val="000000"/>
                </a:solidFill>
                <a:latin typeface="Times New Roman" panose="02020603050405020304" pitchFamily="18" charset="0"/>
                <a:ea typeface="Calibri" panose="020F0502020204030204" pitchFamily="34" charset="0"/>
              </a:rPr>
              <a:t>iao tiếp và hợp tác, năng lực ngôn ngữ, giải quyết vấn đề và sáng tạo, tự chủ và tự học.</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tabLst>
                <a:tab pos="91440" algn="l"/>
              </a:tabLst>
            </a:pPr>
            <a:r>
              <a:rPr lang="vi-VN" sz="1600">
                <a:solidFill>
                  <a:srgbClr val="000000"/>
                </a:solidFill>
                <a:latin typeface="Times New Roman" panose="02020603050405020304" pitchFamily="18" charset="0"/>
                <a:ea typeface="Calibri" panose="020F0502020204030204" pitchFamily="34" charset="0"/>
              </a:rPr>
              <a:t>– Năng lực địa lí: </a:t>
            </a:r>
            <a:r>
              <a:rPr lang="en-GB" sz="1600">
                <a:solidFill>
                  <a:srgbClr val="000000"/>
                </a:solidFill>
                <a:latin typeface="Times New Roman" panose="02020603050405020304" pitchFamily="18" charset="0"/>
                <a:ea typeface="Calibri" panose="020F0502020204030204" pitchFamily="34" charset="0"/>
              </a:rPr>
              <a:t>N</a:t>
            </a:r>
            <a:r>
              <a:rPr lang="vi-VN" sz="1600">
                <a:solidFill>
                  <a:srgbClr val="000000"/>
                </a:solidFill>
                <a:latin typeface="Times New Roman" panose="02020603050405020304" pitchFamily="18" charset="0"/>
                <a:ea typeface="Calibri" panose="020F0502020204030204" pitchFamily="34" charset="0"/>
              </a:rPr>
              <a:t>ăng lực nhận thức khoa học Địa lí, tìm hiểu và sử dụng công cụ địa lí, vận dụng kiến thức và k</a:t>
            </a:r>
            <a:r>
              <a:rPr lang="en-GB" sz="1600">
                <a:solidFill>
                  <a:srgbClr val="000000"/>
                </a:solidFill>
                <a:latin typeface="Times New Roman" panose="02020603050405020304" pitchFamily="18" charset="0"/>
                <a:ea typeface="Calibri" panose="020F0502020204030204" pitchFamily="34" charset="0"/>
              </a:rPr>
              <a:t>ĩ</a:t>
            </a:r>
            <a:r>
              <a:rPr lang="vi-VN" sz="1600">
                <a:solidFill>
                  <a:srgbClr val="000000"/>
                </a:solidFill>
                <a:latin typeface="Times New Roman" panose="02020603050405020304" pitchFamily="18" charset="0"/>
                <a:ea typeface="Calibri" panose="020F0502020204030204" pitchFamily="34" charset="0"/>
              </a:rPr>
              <a:t> năng địa lí đã học</a:t>
            </a:r>
            <a:r>
              <a:rPr lang="vi-VN" sz="1600" smtClean="0">
                <a:solidFill>
                  <a:srgbClr val="000000"/>
                </a:solidFill>
                <a:latin typeface="Times New Roman" panose="02020603050405020304" pitchFamily="18" charset="0"/>
                <a:ea typeface="Calibri" panose="020F0502020204030204" pitchFamily="34" charset="0"/>
              </a:rPr>
              <a:t>.</a:t>
            </a:r>
            <a:r>
              <a:rPr lang="vi-VN" sz="1600">
                <a:solidFill>
                  <a:srgbClr val="000000"/>
                </a:solidFill>
                <a:latin typeface="Times New Roman" panose="02020603050405020304" pitchFamily="18" charset="0"/>
                <a:ea typeface="Calibri" panose="020F0502020204030204" pitchFamily="34" charset="0"/>
              </a:rPr>
              <a:t> </a:t>
            </a:r>
            <a:endParaRPr lang="en-US" sz="1600" smtClean="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tabLst>
                <a:tab pos="91440" algn="l"/>
              </a:tabLst>
            </a:pPr>
            <a:r>
              <a:rPr lang="vi-VN" sz="1600" smtClean="0">
                <a:solidFill>
                  <a:srgbClr val="000000"/>
                </a:solidFill>
                <a:latin typeface="Times New Roman" panose="02020603050405020304" pitchFamily="18" charset="0"/>
                <a:ea typeface="Calibri" panose="020F0502020204030204" pitchFamily="34" charset="0"/>
              </a:rPr>
              <a:t>– </a:t>
            </a:r>
            <a:r>
              <a:rPr lang="vi-VN" sz="1600">
                <a:solidFill>
                  <a:srgbClr val="000000"/>
                </a:solidFill>
                <a:latin typeface="Times New Roman" panose="02020603050405020304" pitchFamily="18" charset="0"/>
                <a:ea typeface="Calibri" panose="020F0502020204030204" pitchFamily="34" charset="0"/>
              </a:rPr>
              <a:t>Xác định được trên bản đồ vị trí địa lí và phạm vi lãnh thổ của Bắc Trung Bộ.</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tabLst>
                <a:tab pos="91440" algn="l"/>
              </a:tabLst>
            </a:pPr>
            <a:r>
              <a:rPr lang="vi-VN" sz="1600">
                <a:solidFill>
                  <a:srgbClr val="000000"/>
                </a:solidFill>
                <a:latin typeface="Times New Roman" panose="02020603050405020304" pitchFamily="18" charset="0"/>
                <a:ea typeface="Calibri" panose="020F0502020204030204" pitchFamily="34" charset="0"/>
              </a:rPr>
              <a:t>– Trình bày được đặc điểm phân hoá của tự nhiên và giải thích ảnh hưởng của tự nhiên đến sự hình thành cơ cấu kinh tế của Bắc Trung Bộ.</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tabLst>
                <a:tab pos="91440" algn="l"/>
              </a:tabLst>
            </a:pPr>
            <a:r>
              <a:rPr lang="vi-VN" sz="1600">
                <a:solidFill>
                  <a:srgbClr val="000000"/>
                </a:solidFill>
                <a:latin typeface="Times New Roman" panose="02020603050405020304" pitchFamily="18" charset="0"/>
                <a:ea typeface="Calibri" panose="020F0502020204030204" pitchFamily="34" charset="0"/>
              </a:rPr>
              <a:t>– Trình bày và giải thích được đặc điểm phân bố dân cư ở Bắc Trung Bộ.</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tabLst>
                <a:tab pos="91440" algn="l"/>
              </a:tabLst>
            </a:pPr>
            <a:r>
              <a:rPr lang="vi-VN" sz="1600">
                <a:solidFill>
                  <a:srgbClr val="000000"/>
                </a:solidFill>
                <a:latin typeface="Times New Roman" panose="02020603050405020304" pitchFamily="18" charset="0"/>
                <a:ea typeface="Calibri" panose="020F0502020204030204" pitchFamily="34" charset="0"/>
              </a:rPr>
              <a:t>– Phân tích được sự phát triển và phân bố kinh tế ở Bắc Trung Bộ.</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tabLst>
                <a:tab pos="91440" algn="l"/>
              </a:tabLst>
            </a:pPr>
            <a:r>
              <a:rPr lang="vi-VN" sz="1600">
                <a:solidFill>
                  <a:srgbClr val="000000"/>
                </a:solidFill>
                <a:latin typeface="Times New Roman" panose="02020603050405020304" pitchFamily="18" charset="0"/>
                <a:ea typeface="Calibri" panose="020F0502020204030204" pitchFamily="34" charset="0"/>
              </a:rPr>
              <a:t>– Phân tích được thế mạnh về du lịch, vấn đề phát triển kinh tế biển ở Bắc Trung Bộ.</a:t>
            </a:r>
            <a:endParaRPr lang="en-US" sz="160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en-US" sz="1600" b="1" smtClean="0">
                <a:solidFill>
                  <a:srgbClr val="000000"/>
                </a:solidFill>
                <a:latin typeface="Times New Roman" panose="02020603050405020304" pitchFamily="18" charset="0"/>
                <a:ea typeface="Calibri" panose="020F0502020204030204" pitchFamily="34" charset="0"/>
              </a:rPr>
              <a:t>2</a:t>
            </a:r>
            <a:r>
              <a:rPr lang="vi-VN" sz="1600" b="1" smtClean="0">
                <a:solidFill>
                  <a:srgbClr val="000000"/>
                </a:solidFill>
                <a:latin typeface="Times New Roman" panose="02020603050405020304" pitchFamily="18" charset="0"/>
                <a:ea typeface="Calibri" panose="020F0502020204030204" pitchFamily="34" charset="0"/>
              </a:rPr>
              <a:t>. </a:t>
            </a:r>
            <a:r>
              <a:rPr lang="en-GB" sz="1600" b="1">
                <a:solidFill>
                  <a:srgbClr val="000000"/>
                </a:solidFill>
                <a:latin typeface="Times New Roman" panose="02020603050405020304" pitchFamily="18" charset="0"/>
                <a:ea typeface="Calibri" panose="020F0502020204030204" pitchFamily="34" charset="0"/>
              </a:rPr>
              <a:t>P</a:t>
            </a:r>
            <a:r>
              <a:rPr lang="vi-VN" sz="1600" b="1">
                <a:solidFill>
                  <a:srgbClr val="000000"/>
                </a:solidFill>
                <a:latin typeface="Times New Roman" panose="02020603050405020304" pitchFamily="18" charset="0"/>
                <a:ea typeface="Calibri" panose="020F0502020204030204" pitchFamily="34" charset="0"/>
              </a:rPr>
              <a:t>hẩm chất</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pPr>
            <a:r>
              <a:rPr lang="vi-VN" sz="1600">
                <a:solidFill>
                  <a:srgbClr val="000000"/>
                </a:solidFill>
                <a:latin typeface="Times New Roman" panose="02020603050405020304" pitchFamily="18" charset="0"/>
                <a:ea typeface="Calibri" panose="020F0502020204030204" pitchFamily="34" charset="0"/>
              </a:rPr>
              <a:t>– Trách nhiệm: </a:t>
            </a:r>
            <a:r>
              <a:rPr lang="en-GB" sz="1600">
                <a:solidFill>
                  <a:srgbClr val="000000"/>
                </a:solidFill>
                <a:latin typeface="Times New Roman" panose="02020603050405020304" pitchFamily="18" charset="0"/>
                <a:ea typeface="Calibri" panose="020F0502020204030204" pitchFamily="34" charset="0"/>
              </a:rPr>
              <a:t>T</a:t>
            </a:r>
            <a:r>
              <a:rPr lang="vi-VN" sz="1600">
                <a:solidFill>
                  <a:srgbClr val="000000"/>
                </a:solidFill>
                <a:latin typeface="Times New Roman" panose="02020603050405020304" pitchFamily="18" charset="0"/>
                <a:ea typeface="Calibri" panose="020F0502020204030204" pitchFamily="34" charset="0"/>
              </a:rPr>
              <a:t>ích cực chủ động trong các hoạt động học.</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pPr>
            <a:r>
              <a:rPr lang="vi-VN" sz="1600">
                <a:solidFill>
                  <a:srgbClr val="000000"/>
                </a:solidFill>
                <a:latin typeface="Times New Roman" panose="02020603050405020304" pitchFamily="18" charset="0"/>
                <a:ea typeface="Calibri" panose="020F0502020204030204" pitchFamily="34" charset="0"/>
              </a:rPr>
              <a:t>– Chăm chỉ: </a:t>
            </a:r>
            <a:r>
              <a:rPr lang="en-GB" sz="1600">
                <a:solidFill>
                  <a:srgbClr val="000000"/>
                </a:solidFill>
                <a:latin typeface="Times New Roman" panose="02020603050405020304" pitchFamily="18" charset="0"/>
                <a:ea typeface="Calibri" panose="020F0502020204030204" pitchFamily="34" charset="0"/>
              </a:rPr>
              <a:t>S</a:t>
            </a:r>
            <a:r>
              <a:rPr lang="vi-VN" sz="1600">
                <a:solidFill>
                  <a:srgbClr val="000000"/>
                </a:solidFill>
                <a:latin typeface="Times New Roman" panose="02020603050405020304" pitchFamily="18" charset="0"/>
                <a:ea typeface="Calibri" panose="020F0502020204030204" pitchFamily="34" charset="0"/>
              </a:rPr>
              <a:t>ẵn sàng học hỏi và giúp đỡ mọi người.</a:t>
            </a:r>
            <a:endParaRPr lang="en-US" sz="160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vi-VN" sz="1600" b="1" cap="all">
                <a:solidFill>
                  <a:srgbClr val="000000"/>
                </a:solidFill>
                <a:latin typeface="Times New Roman" panose="02020603050405020304" pitchFamily="18" charset="0"/>
                <a:ea typeface="Calibri" panose="020F0502020204030204" pitchFamily="34" charset="0"/>
              </a:rPr>
              <a:t>II. Thiết bị dạy học và học liệu</a:t>
            </a:r>
            <a:endParaRPr lang="en-US" sz="1600">
              <a:solidFill>
                <a:srgbClr val="000000"/>
              </a:solidFill>
              <a:latin typeface="Times New Roman" panose="02020603050405020304" pitchFamily="18" charset="0"/>
              <a:ea typeface="Calibri" panose="020F0502020204030204" pitchFamily="34" charset="0"/>
            </a:endParaRPr>
          </a:p>
          <a:p>
            <a:pPr indent="180340" algn="just">
              <a:lnSpc>
                <a:spcPct val="107000"/>
              </a:lnSpc>
              <a:spcBef>
                <a:spcPts val="200"/>
              </a:spcBef>
              <a:spcAft>
                <a:spcPts val="0"/>
              </a:spcAft>
              <a:tabLst>
                <a:tab pos="180340" algn="l"/>
                <a:tab pos="450215" algn="l"/>
              </a:tabLst>
            </a:pPr>
            <a:r>
              <a:rPr lang="vi-VN"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Chuẩn bị của GV</a:t>
            </a:r>
            <a:endParaRPr lang="en-US" sz="1600" b="1">
              <a:solidFill>
                <a:srgbClr val="0070C0"/>
              </a:solidFill>
              <a:latin typeface="Calibri Light" panose="020F0302020204030204" pitchFamily="34" charset="0"/>
              <a:ea typeface="Times New Roman" panose="02020603050405020304" pitchFamily="18" charset="0"/>
              <a:cs typeface="Times New Roman" panose="02020603050405020304" pitchFamily="18" charset="0"/>
            </a:endParaRPr>
          </a:p>
          <a:p>
            <a:pPr indent="180340" algn="just">
              <a:spcBef>
                <a:spcPts val="600"/>
              </a:spcBef>
              <a:spcAft>
                <a:spcPts val="0"/>
              </a:spcAft>
            </a:pPr>
            <a:r>
              <a:rPr lang="vi-VN" sz="1600">
                <a:solidFill>
                  <a:srgbClr val="000000"/>
                </a:solidFill>
                <a:latin typeface="Times New Roman" panose="02020603050405020304" pitchFamily="18" charset="0"/>
                <a:ea typeface="Times New Roman" panose="02020603050405020304" pitchFamily="18" charset="0"/>
              </a:rPr>
              <a:t>– </a:t>
            </a:r>
            <a:r>
              <a:rPr lang="vi-VN" sz="1600">
                <a:solidFill>
                  <a:srgbClr val="000000"/>
                </a:solidFill>
                <a:latin typeface="Times New Roman" panose="02020603050405020304" pitchFamily="18" charset="0"/>
                <a:ea typeface="Calibri" panose="020F0502020204030204" pitchFamily="34" charset="0"/>
              </a:rPr>
              <a:t>Chuẩn bị giấy A0, bút viết bảng nhóm.</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pPr>
            <a:r>
              <a:rPr lang="vi-VN" sz="1600">
                <a:solidFill>
                  <a:srgbClr val="000000"/>
                </a:solidFill>
                <a:latin typeface="Times New Roman" panose="02020603050405020304" pitchFamily="18" charset="0"/>
                <a:ea typeface="Calibri" panose="020F0502020204030204" pitchFamily="34" charset="0"/>
              </a:rPr>
              <a:t>– Bản đồ tự nhiên Bắc Trung Bộ.</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pPr>
            <a:r>
              <a:rPr lang="vi-VN" sz="1600">
                <a:solidFill>
                  <a:srgbClr val="000000"/>
                </a:solidFill>
                <a:latin typeface="Times New Roman" panose="02020603050405020304" pitchFamily="18" charset="0"/>
                <a:ea typeface="Calibri" panose="020F0502020204030204" pitchFamily="34" charset="0"/>
              </a:rPr>
              <a:t>– Bản đồ kinh tế Bắc Trung Bộ.</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pPr>
            <a:r>
              <a:rPr lang="en-US" sz="1600">
                <a:solidFill>
                  <a:srgbClr val="000000"/>
                </a:solidFill>
                <a:latin typeface="Times New Roman" panose="02020603050405020304" pitchFamily="18" charset="0"/>
                <a:ea typeface="Calibri" panose="020F0502020204030204" pitchFamily="34" charset="0"/>
              </a:rPr>
              <a:t>– Bản đồ hành chính Việt Nam</a:t>
            </a:r>
          </a:p>
          <a:p>
            <a:pPr indent="180340" algn="just">
              <a:spcBef>
                <a:spcPts val="600"/>
              </a:spcBef>
              <a:spcAft>
                <a:spcPts val="0"/>
              </a:spcAft>
              <a:tabLst>
                <a:tab pos="180340" algn="l"/>
                <a:tab pos="450215" algn="l"/>
              </a:tabLst>
            </a:pPr>
            <a:r>
              <a:rPr lang="vi-VN" sz="1600">
                <a:solidFill>
                  <a:srgbClr val="000000"/>
                </a:solidFill>
                <a:latin typeface="Times New Roman" panose="02020603050405020304" pitchFamily="18" charset="0"/>
                <a:ea typeface="Times New Roman" panose="02020603050405020304" pitchFamily="18" charset="0"/>
              </a:rPr>
              <a:t>– Máy tính, máy chiếu.</a:t>
            </a:r>
            <a:endParaRPr lang="en-US" sz="160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tabLst>
                <a:tab pos="180340" algn="l"/>
                <a:tab pos="450215" algn="l"/>
              </a:tabLst>
            </a:pPr>
            <a:r>
              <a:rPr lang="vi-VN" sz="1600" b="1">
                <a:solidFill>
                  <a:srgbClr val="000000"/>
                </a:solidFill>
                <a:latin typeface="Times New Roman" panose="02020603050405020304" pitchFamily="18" charset="0"/>
                <a:ea typeface="Times New Roman" panose="02020603050405020304" pitchFamily="18" charset="0"/>
              </a:rPr>
              <a:t>2. Chuẩn bị của HS</a:t>
            </a:r>
            <a:endParaRPr lang="en-US" sz="1600">
              <a:solidFill>
                <a:srgbClr val="000000"/>
              </a:solidFill>
              <a:latin typeface="Times New Roman" panose="02020603050405020304" pitchFamily="18" charset="0"/>
              <a:ea typeface="Calibri" panose="020F0502020204030204" pitchFamily="34" charset="0"/>
            </a:endParaRPr>
          </a:p>
          <a:p>
            <a:pPr indent="180340" algn="just">
              <a:spcBef>
                <a:spcPts val="600"/>
              </a:spcBef>
              <a:spcAft>
                <a:spcPts val="0"/>
              </a:spcAft>
              <a:tabLst>
                <a:tab pos="180340" algn="l"/>
                <a:tab pos="450215" algn="l"/>
              </a:tabLst>
            </a:pPr>
            <a:r>
              <a:rPr lang="vi-VN" sz="1600">
                <a:solidFill>
                  <a:srgbClr val="000000"/>
                </a:solidFill>
                <a:latin typeface="Times New Roman" panose="02020603050405020304" pitchFamily="18" charset="0"/>
                <a:ea typeface="Calibri" panose="020F0502020204030204" pitchFamily="34" charset="0"/>
              </a:rPr>
              <a:t>SGK </a:t>
            </a:r>
            <a:r>
              <a:rPr lang="en-GB" sz="1600" i="1">
                <a:solidFill>
                  <a:srgbClr val="000000"/>
                </a:solidFill>
                <a:latin typeface="Times New Roman" panose="02020603050405020304" pitchFamily="18" charset="0"/>
                <a:ea typeface="Calibri" panose="020F0502020204030204" pitchFamily="34" charset="0"/>
              </a:rPr>
              <a:t>Lịch sử và Địa lí 9</a:t>
            </a:r>
            <a:r>
              <a:rPr lang="en-GB" sz="1600">
                <a:solidFill>
                  <a:srgbClr val="000000"/>
                </a:solidFill>
                <a:latin typeface="Times New Roman" panose="02020603050405020304" pitchFamily="18" charset="0"/>
                <a:ea typeface="Calibri" panose="020F0502020204030204" pitchFamily="34" charset="0"/>
              </a:rPr>
              <a:t> – bộ sách </a:t>
            </a:r>
            <a:r>
              <a:rPr lang="en-GB" sz="1600" i="1">
                <a:solidFill>
                  <a:srgbClr val="000000"/>
                </a:solidFill>
                <a:latin typeface="Times New Roman" panose="02020603050405020304" pitchFamily="18" charset="0"/>
                <a:ea typeface="Calibri" panose="020F0502020204030204" pitchFamily="34" charset="0"/>
              </a:rPr>
              <a:t>Chân trời sáng tạo</a:t>
            </a:r>
            <a:r>
              <a:rPr lang="vi-VN" sz="1600">
                <a:solidFill>
                  <a:srgbClr val="000000"/>
                </a:solidFill>
                <a:latin typeface="Times New Roman" panose="02020603050405020304" pitchFamily="18" charset="0"/>
                <a:ea typeface="Calibri" panose="020F0502020204030204" pitchFamily="34" charset="0"/>
              </a:rPr>
              <a:t>, tập ghi bài. </a:t>
            </a:r>
            <a:endParaRPr lang="en-US" sz="160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vi-VN" sz="1600" b="1" cap="all">
                <a:solidFill>
                  <a:srgbClr val="000000"/>
                </a:solidFill>
                <a:latin typeface="Times New Roman" panose="02020603050405020304" pitchFamily="18" charset="0"/>
                <a:ea typeface="Calibri" panose="020F0502020204030204" pitchFamily="34" charset="0"/>
              </a:rPr>
              <a:t>III. Tiến trình dạy học</a:t>
            </a:r>
            <a:endParaRPr lang="en-US" sz="1600">
              <a:solidFill>
                <a:srgbClr val="00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36104" y="228600"/>
            <a:ext cx="12529392" cy="707554"/>
          </a:xfrm>
        </p:spPr>
        <p:txBody>
          <a:bodyPr/>
          <a:lstStyle/>
          <a:p>
            <a:pPr marL="0" indent="0">
              <a:buNone/>
            </a:pPr>
            <a:r>
              <a:rPr lang="en-US" b="1" smtClean="0">
                <a:solidFill>
                  <a:srgbClr val="FF0000"/>
                </a:solidFill>
                <a:latin typeface="Times New Roman" panose="02020603050405020304" pitchFamily="18" charset="0"/>
                <a:cs typeface="Times New Roman" panose="02020603050405020304" pitchFamily="18" charset="0"/>
              </a:rPr>
              <a:t>4. Đặc điểm phát triển và phân bố kinh tế</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6104" y="936154"/>
            <a:ext cx="3528392"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a) Khái quát chung</a:t>
            </a:r>
            <a:endParaRPr lang="en-US" sz="2400" b="1">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10140332"/>
              </p:ext>
            </p:extLst>
          </p:nvPr>
        </p:nvGraphicFramePr>
        <p:xfrm>
          <a:off x="4240560" y="1512218"/>
          <a:ext cx="8424936" cy="3200400"/>
        </p:xfrm>
        <a:graphic>
          <a:graphicData uri="http://schemas.openxmlformats.org/drawingml/2006/table">
            <a:tbl>
              <a:tblPr firstRow="1" bandRow="1">
                <a:tableStyleId>{5940675A-B579-460E-94D1-54222C63F5DA}</a:tableStyleId>
              </a:tblPr>
              <a:tblGrid>
                <a:gridCol w="5472608"/>
                <a:gridCol w="1440160"/>
                <a:gridCol w="1512168"/>
              </a:tblGrid>
              <a:tr h="370840">
                <a:tc>
                  <a:txBody>
                    <a:bodyPr/>
                    <a:lstStyle/>
                    <a:p>
                      <a:pPr algn="ctr"/>
                      <a:r>
                        <a:rPr lang="en-US" sz="2400" b="1" smtClean="0">
                          <a:latin typeface="Times New Roman" panose="02020603050405020304" pitchFamily="18" charset="0"/>
                          <a:cs typeface="Times New Roman" panose="02020603050405020304" pitchFamily="18" charset="0"/>
                        </a:rPr>
                        <a:t>Năm</a:t>
                      </a:r>
                      <a:r>
                        <a:rPr lang="en-US" sz="2400" b="1" baseline="0" smtClean="0">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b="1" smtClean="0">
                          <a:latin typeface="Times New Roman" panose="02020603050405020304" pitchFamily="18" charset="0"/>
                          <a:cs typeface="Times New Roman" panose="02020603050405020304" pitchFamily="18" charset="0"/>
                        </a:rPr>
                        <a:t>2015</a:t>
                      </a:r>
                      <a:endParaRPr lang="en-US" sz="2400"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b="1" smtClean="0">
                          <a:latin typeface="Times New Roman" panose="02020603050405020304" pitchFamily="18" charset="0"/>
                          <a:cs typeface="Times New Roman" panose="02020603050405020304" pitchFamily="18" charset="0"/>
                        </a:rPr>
                        <a:t>2021</a:t>
                      </a:r>
                      <a:endParaRPr lang="en-US" sz="2400"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370840">
                <a:tc>
                  <a:txBody>
                    <a:bodyPr/>
                    <a:lstStyle/>
                    <a:p>
                      <a:r>
                        <a:rPr lang="en-US" sz="2400" b="1" smtClean="0">
                          <a:latin typeface="Times New Roman" panose="02020603050405020304" pitchFamily="18" charset="0"/>
                          <a:cs typeface="Times New Roman" panose="02020603050405020304" pitchFamily="18" charset="0"/>
                        </a:rPr>
                        <a:t>Cơ cấu</a:t>
                      </a:r>
                      <a:r>
                        <a:rPr lang="en-US" sz="2400" b="1" baseline="0" smtClean="0">
                          <a:latin typeface="Times New Roman" panose="02020603050405020304" pitchFamily="18" charset="0"/>
                          <a:cs typeface="Times New Roman" panose="02020603050405020304" pitchFamily="18" charset="0"/>
                        </a:rPr>
                        <a:t> GRDP (giá hiện hành)</a:t>
                      </a:r>
                      <a:endParaRPr lang="en-US" sz="2400"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100</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100</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370840">
                <a:tc>
                  <a:txBody>
                    <a:bodyPr/>
                    <a:lstStyle/>
                    <a:p>
                      <a:r>
                        <a:rPr lang="en-US" sz="2400" smtClean="0">
                          <a:latin typeface="Times New Roman" panose="02020603050405020304" pitchFamily="18" charset="0"/>
                          <a:cs typeface="Times New Roman" panose="02020603050405020304" pitchFamily="18" charset="0"/>
                        </a:rPr>
                        <a:t>Nông</a:t>
                      </a:r>
                      <a:r>
                        <a:rPr lang="en-US" sz="2400" baseline="0" smtClean="0">
                          <a:latin typeface="Times New Roman" panose="02020603050405020304" pitchFamily="18" charset="0"/>
                          <a:cs typeface="Times New Roman" panose="02020603050405020304" pitchFamily="18" charset="0"/>
                        </a:rPr>
                        <a:t> nghiệp, lâm nghiệp, thủy sản</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22,5</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18,5</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370840">
                <a:tc>
                  <a:txBody>
                    <a:bodyPr/>
                    <a:lstStyle/>
                    <a:p>
                      <a:r>
                        <a:rPr lang="en-US" sz="2400" smtClean="0">
                          <a:latin typeface="Times New Roman" panose="02020603050405020304" pitchFamily="18" charset="0"/>
                          <a:cs typeface="Times New Roman" panose="02020603050405020304" pitchFamily="18" charset="0"/>
                        </a:rPr>
                        <a:t>Công</a:t>
                      </a:r>
                      <a:r>
                        <a:rPr lang="en-US" sz="2400" baseline="0" smtClean="0">
                          <a:latin typeface="Times New Roman" panose="02020603050405020304" pitchFamily="18" charset="0"/>
                          <a:cs typeface="Times New Roman" panose="02020603050405020304" pitchFamily="18" charset="0"/>
                        </a:rPr>
                        <a:t> nghiệp và xây dựng</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28,5</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37,7</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370840">
                <a:tc>
                  <a:txBody>
                    <a:bodyPr/>
                    <a:lstStyle/>
                    <a:p>
                      <a:r>
                        <a:rPr lang="en-US" sz="2400" smtClean="0">
                          <a:latin typeface="Times New Roman" panose="02020603050405020304" pitchFamily="18" charset="0"/>
                          <a:cs typeface="Times New Roman" panose="02020603050405020304" pitchFamily="18" charset="0"/>
                        </a:rPr>
                        <a:t>Dịch vụ</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43,0</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37,4</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370840">
                <a:tc>
                  <a:txBody>
                    <a:bodyPr/>
                    <a:lstStyle/>
                    <a:p>
                      <a:r>
                        <a:rPr lang="en-US" sz="2400" smtClean="0">
                          <a:latin typeface="Times New Roman" panose="02020603050405020304" pitchFamily="18" charset="0"/>
                          <a:cs typeface="Times New Roman" panose="02020603050405020304" pitchFamily="18" charset="0"/>
                        </a:rPr>
                        <a:t>Thuế sản</a:t>
                      </a:r>
                      <a:r>
                        <a:rPr lang="en-US" sz="2400" baseline="0" smtClean="0">
                          <a:latin typeface="Times New Roman" panose="02020603050405020304" pitchFamily="18" charset="0"/>
                          <a:cs typeface="Times New Roman" panose="02020603050405020304" pitchFamily="18" charset="0"/>
                        </a:rPr>
                        <a:t> phẩm trừ trợ cấp sản phẩm</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6,0</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6,4</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r h="370840">
                <a:tc>
                  <a:txBody>
                    <a:bodyPr/>
                    <a:lstStyle/>
                    <a:p>
                      <a:r>
                        <a:rPr lang="en-US" sz="2400" b="1" smtClean="0">
                          <a:latin typeface="Times New Roman" panose="02020603050405020304" pitchFamily="18" charset="0"/>
                          <a:cs typeface="Times New Roman" panose="02020603050405020304" pitchFamily="18" charset="0"/>
                        </a:rPr>
                        <a:t>Tốc độ</a:t>
                      </a:r>
                      <a:r>
                        <a:rPr lang="en-US" sz="2400" b="1" baseline="0" smtClean="0">
                          <a:latin typeface="Times New Roman" panose="02020603050405020304" pitchFamily="18" charset="0"/>
                          <a:cs typeface="Times New Roman" panose="02020603050405020304" pitchFamily="18" charset="0"/>
                        </a:rPr>
                        <a:t> tang trưởng GRDP (giá so sánh)</a:t>
                      </a:r>
                      <a:endParaRPr lang="en-US" sz="2400"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4,0</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2400" smtClean="0">
                          <a:latin typeface="Times New Roman" panose="02020603050405020304" pitchFamily="18" charset="0"/>
                          <a:cs typeface="Times New Roman" panose="02020603050405020304" pitchFamily="18" charset="0"/>
                        </a:rPr>
                        <a:t>10,0</a:t>
                      </a:r>
                      <a:endParaRPr lang="en-US" sz="240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bl>
          </a:graphicData>
        </a:graphic>
      </p:graphicFrame>
      <p:sp>
        <p:nvSpPr>
          <p:cNvPr id="5" name="TextBox 4"/>
          <p:cNvSpPr txBox="1"/>
          <p:nvPr/>
        </p:nvSpPr>
        <p:spPr>
          <a:xfrm>
            <a:off x="144016" y="1512218"/>
            <a:ext cx="3808512" cy="1938992"/>
          </a:xfrm>
          <a:prstGeom prst="rect">
            <a:avLst/>
          </a:prstGeom>
          <a:noFill/>
        </p:spPr>
        <p:txBody>
          <a:bodyPr wrap="square" rtlCol="0">
            <a:spAutoFit/>
          </a:bodyPr>
          <a:lstStyle/>
          <a:p>
            <a:pPr algn="just"/>
            <a:r>
              <a:rPr lang="en-US" sz="2400" i="1" smtClean="0">
                <a:solidFill>
                  <a:srgbClr val="002060"/>
                </a:solidFill>
                <a:latin typeface="Times New Roman" panose="02020603050405020304" pitchFamily="18" charset="0"/>
                <a:cs typeface="Times New Roman" panose="02020603050405020304" pitchFamily="18" charset="0"/>
              </a:rPr>
              <a:t>Dựa vào hình 13.3, bảng số liệu và thông tin trong bài, hãy nhận xét tốc độ tăng trưởng và cơ cấu kinh tế Bắc Trung Bộ.</a:t>
            </a:r>
            <a:endParaRPr lang="en-US" sz="2400" i="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80519" y="1024131"/>
            <a:ext cx="8856985" cy="400110"/>
          </a:xfrm>
          <a:prstGeom prst="rect">
            <a:avLst/>
          </a:prstGeom>
          <a:noFill/>
        </p:spPr>
        <p:txBody>
          <a:bodyPr wrap="square" rtlCol="0">
            <a:spAutoFit/>
          </a:bodyPr>
          <a:lstStyle/>
          <a:p>
            <a:pPr algn="ctr"/>
            <a:r>
              <a:rPr lang="en-US" sz="2000" b="1" i="1" smtClean="0">
                <a:solidFill>
                  <a:srgbClr val="002060"/>
                </a:solidFill>
                <a:latin typeface="Times New Roman" panose="02020603050405020304" pitchFamily="18" charset="0"/>
                <a:cs typeface="Times New Roman" panose="02020603050405020304" pitchFamily="18" charset="0"/>
              </a:rPr>
              <a:t>Cơ cấu và tốc độ tăng trưởng GRDP của Bắc Trung Bộ, giai đoạn 2015 - 2021</a:t>
            </a:r>
            <a:endParaRPr lang="en-US" sz="2000" b="1" i="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384576" y="4752578"/>
            <a:ext cx="8064896" cy="400110"/>
          </a:xfrm>
          <a:prstGeom prst="rect">
            <a:avLst/>
          </a:prstGeom>
          <a:noFill/>
        </p:spPr>
        <p:txBody>
          <a:bodyPr wrap="square" rtlCol="0">
            <a:spAutoFit/>
          </a:bodyPr>
          <a:lstStyle/>
          <a:p>
            <a:pPr algn="ctr"/>
            <a:r>
              <a:rPr lang="en-US" sz="2000" i="1" smtClean="0">
                <a:latin typeface="Times New Roman" panose="02020603050405020304" pitchFamily="18" charset="0"/>
                <a:cs typeface="Times New Roman" panose="02020603050405020304" pitchFamily="18" charset="0"/>
              </a:rPr>
              <a:t>Nguồn: Cục Thống kê các tỉnh Bắc Trung Bộ, năm 2016 và 2022</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261821" y="5112618"/>
            <a:ext cx="12331667" cy="1938992"/>
          </a:xfrm>
          <a:prstGeom prst="rect">
            <a:avLst/>
          </a:prstGeom>
          <a:noFill/>
        </p:spPr>
        <p:txBody>
          <a:bodyPr wrap="square" rtlCol="0">
            <a:spAutoFit/>
          </a:bodyPr>
          <a:lstStyle/>
          <a:p>
            <a:pPr algn="just"/>
            <a:r>
              <a:rPr lang="en-US" sz="2400" smtClean="0">
                <a:solidFill>
                  <a:srgbClr val="C00000"/>
                </a:solidFill>
                <a:latin typeface="Times New Roman" panose="02020603050405020304" pitchFamily="18" charset="0"/>
                <a:cs typeface="Times New Roman" panose="02020603050405020304" pitchFamily="18" charset="0"/>
              </a:rPr>
              <a:t>- Quy mô GRDP chiếm 7,1% GDP cả nước (năm 2021) và đang chuyển dịch theo hướng công nghiệp hóa, hiện đại hóa.</a:t>
            </a:r>
          </a:p>
          <a:p>
            <a:pPr algn="just"/>
            <a:r>
              <a:rPr lang="en-US" sz="2400" smtClean="0">
                <a:solidFill>
                  <a:srgbClr val="C00000"/>
                </a:solidFill>
                <a:latin typeface="Times New Roman" panose="02020603050405020304" pitchFamily="18" charset="0"/>
                <a:cs typeface="Times New Roman" panose="02020603050405020304" pitchFamily="18" charset="0"/>
              </a:rPr>
              <a:t>- Tỉ trọng ngành công nghiệp – xây dựng, dịch vụ tăng trong cơ cấu GRDP.</a:t>
            </a:r>
          </a:p>
          <a:p>
            <a:pPr algn="just"/>
            <a:r>
              <a:rPr lang="en-US" sz="2400" smtClean="0">
                <a:solidFill>
                  <a:srgbClr val="C00000"/>
                </a:solidFill>
                <a:latin typeface="Times New Roman" panose="02020603050405020304" pitchFamily="18" charset="0"/>
                <a:cs typeface="Times New Roman" panose="02020603050405020304" pitchFamily="18" charset="0"/>
              </a:rPr>
              <a:t>- Hình thành nên các khu công nghiệp, khu kinh tế cửa khẩu, khu kinh tế biển, vùng sản xuất nông nghiệp tập trung,…</a:t>
            </a:r>
            <a:endParaRPr lang="en-US" sz="24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2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840" y="-50"/>
            <a:ext cx="5968752" cy="7200900"/>
          </a:xfrm>
          <a:prstGeom prst="rect">
            <a:avLst/>
          </a:prstGeom>
        </p:spPr>
      </p:pic>
      <p:sp>
        <p:nvSpPr>
          <p:cNvPr id="4" name="TextBox 3"/>
          <p:cNvSpPr txBox="1"/>
          <p:nvPr/>
        </p:nvSpPr>
        <p:spPr>
          <a:xfrm>
            <a:off x="0" y="42441"/>
            <a:ext cx="4024536"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 Phát triển công nghiệp</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504106"/>
            <a:ext cx="6976864" cy="1200329"/>
          </a:xfrm>
          <a:prstGeom prst="rect">
            <a:avLst/>
          </a:prstGeom>
          <a:noFill/>
        </p:spPr>
        <p:txBody>
          <a:bodyPr wrap="square" rtlCol="0">
            <a:spAutoFit/>
          </a:bodyPr>
          <a:lstStyle/>
          <a:p>
            <a:r>
              <a:rPr lang="en-US" sz="2400" i="1" smtClean="0">
                <a:solidFill>
                  <a:srgbClr val="002060"/>
                </a:solidFill>
                <a:latin typeface="Times New Roman" panose="02020603050405020304" pitchFamily="18" charset="0"/>
                <a:cs typeface="Times New Roman" panose="02020603050405020304" pitchFamily="18" charset="0"/>
              </a:rPr>
              <a:t>Dựa vào hình 13.3 và thông tin trong bài, hãy:</a:t>
            </a:r>
          </a:p>
          <a:p>
            <a:pPr marL="285750" indent="-285750">
              <a:buFontTx/>
              <a:buChar char="-"/>
            </a:pPr>
            <a:r>
              <a:rPr lang="en-US" sz="2400" i="1" smtClean="0">
                <a:solidFill>
                  <a:srgbClr val="002060"/>
                </a:solidFill>
                <a:latin typeface="Times New Roman" panose="02020603050405020304" pitchFamily="18" charset="0"/>
                <a:cs typeface="Times New Roman" panose="02020603050405020304" pitchFamily="18" charset="0"/>
              </a:rPr>
              <a:t>Kể tên các ngành công nghiệp của Bắc Trung Bộ.</a:t>
            </a:r>
          </a:p>
          <a:p>
            <a:pPr marL="285750" indent="-285750">
              <a:buFontTx/>
              <a:buChar char="-"/>
            </a:pPr>
            <a:r>
              <a:rPr lang="en-US" sz="2400" i="1" smtClean="0">
                <a:solidFill>
                  <a:srgbClr val="002060"/>
                </a:solidFill>
                <a:latin typeface="Times New Roman" panose="02020603050405020304" pitchFamily="18" charset="0"/>
                <a:cs typeface="Times New Roman" panose="02020603050405020304" pitchFamily="18" charset="0"/>
              </a:rPr>
              <a:t>Trình bày sự phát triển công nghiệp Bắc Trung Bộ</a:t>
            </a:r>
            <a:endParaRPr lang="en-US" sz="2400" i="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6104" y="2088282"/>
            <a:ext cx="6696744" cy="3416320"/>
          </a:xfrm>
          <a:prstGeom prst="rect">
            <a:avLst/>
          </a:prstGeom>
          <a:noFill/>
        </p:spPr>
        <p:txBody>
          <a:bodyPr wrap="square" rtlCol="0">
            <a:spAutoFit/>
          </a:bodyPr>
          <a:lstStyle/>
          <a:p>
            <a:pPr marL="285750" indent="-285750" algn="just">
              <a:buFontTx/>
              <a:buChar char="-"/>
            </a:pPr>
            <a:r>
              <a:rPr lang="en-US" sz="2400" smtClean="0">
                <a:solidFill>
                  <a:srgbClr val="C00000"/>
                </a:solidFill>
                <a:latin typeface="Times New Roman" panose="02020603050405020304" pitchFamily="18" charset="0"/>
                <a:cs typeface="Times New Roman" panose="02020603050405020304" pitchFamily="18" charset="0"/>
              </a:rPr>
              <a:t>Công nghiệp có những bước phát triển mới, phù hợp với chiến lược công nghiệp hóa, hiện đại hóa đất nước.</a:t>
            </a:r>
          </a:p>
          <a:p>
            <a:pPr marL="285750" indent="-285750" algn="just">
              <a:buFontTx/>
              <a:buChar char="-"/>
            </a:pPr>
            <a:r>
              <a:rPr lang="en-US" sz="2400" smtClean="0">
                <a:solidFill>
                  <a:srgbClr val="C00000"/>
                </a:solidFill>
                <a:latin typeface="Times New Roman" panose="02020603050405020304" pitchFamily="18" charset="0"/>
                <a:cs typeface="Times New Roman" panose="02020603050405020304" pitchFamily="18" charset="0"/>
              </a:rPr>
              <a:t>Công nghiệp có sự phát triển rõ rệt.</a:t>
            </a:r>
          </a:p>
          <a:p>
            <a:pPr marL="285750" indent="-285750" algn="just">
              <a:buFontTx/>
              <a:buChar char="-"/>
            </a:pPr>
            <a:r>
              <a:rPr lang="en-US" sz="2400" smtClean="0">
                <a:solidFill>
                  <a:srgbClr val="C00000"/>
                </a:solidFill>
                <a:latin typeface="Times New Roman" panose="02020603050405020304" pitchFamily="18" charset="0"/>
                <a:cs typeface="Times New Roman" panose="02020603050405020304" pitchFamily="18" charset="0"/>
              </a:rPr>
              <a:t>Các ngành công nghiệp ngày càng hướng đến công nghệ cao, tạo ra sản phẩm chất lượng và giá trị như lọc dầu; vật liệu xây dựng,…</a:t>
            </a:r>
          </a:p>
          <a:p>
            <a:pPr marL="285750" indent="-285750" algn="just">
              <a:buFontTx/>
              <a:buChar char="-"/>
            </a:pPr>
            <a:r>
              <a:rPr lang="en-US" sz="2400" smtClean="0">
                <a:solidFill>
                  <a:srgbClr val="C00000"/>
                </a:solidFill>
                <a:latin typeface="Times New Roman" panose="02020603050405020304" pitchFamily="18" charset="0"/>
                <a:cs typeface="Times New Roman" panose="02020603050405020304" pitchFamily="18" charset="0"/>
              </a:rPr>
              <a:t>Hình thành các khu kinh tế biển, các khu công nghiệp như Bỉm Sơn, Hoàng Mai, Phú Bài.</a:t>
            </a:r>
            <a:endParaRPr lang="en-US" sz="24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4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7926" y="84584"/>
            <a:ext cx="4238100" cy="563538"/>
          </a:xfrm>
        </p:spPr>
        <p:txBody>
          <a:bodyPr/>
          <a:lstStyle/>
          <a:p>
            <a:pPr marL="0" indent="0">
              <a:buNone/>
            </a:pPr>
            <a:r>
              <a:rPr lang="en-US" sz="2400" b="1" smtClean="0">
                <a:solidFill>
                  <a:srgbClr val="FF0000"/>
                </a:solidFill>
                <a:latin typeface="Times New Roman" panose="02020603050405020304" pitchFamily="18" charset="0"/>
                <a:cs typeface="Times New Roman" panose="02020603050405020304" pitchFamily="18" charset="0"/>
              </a:rPr>
              <a:t>c) Phát triển nông, lâm nghiệp</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026" y="0"/>
            <a:ext cx="8465574" cy="7200900"/>
          </a:xfrm>
          <a:prstGeom prst="rect">
            <a:avLst/>
          </a:prstGeom>
        </p:spPr>
      </p:pic>
      <p:sp>
        <p:nvSpPr>
          <p:cNvPr id="6" name="TextBox 5"/>
          <p:cNvSpPr txBox="1"/>
          <p:nvPr/>
        </p:nvSpPr>
        <p:spPr>
          <a:xfrm>
            <a:off x="72008" y="648122"/>
            <a:ext cx="4312568" cy="2246769"/>
          </a:xfrm>
          <a:prstGeom prst="rect">
            <a:avLst/>
          </a:prstGeom>
          <a:noFill/>
        </p:spPr>
        <p:txBody>
          <a:bodyPr wrap="square" rtlCol="0">
            <a:spAutoFit/>
          </a:bodyPr>
          <a:lstStyle/>
          <a:p>
            <a:pPr algn="just"/>
            <a:r>
              <a:rPr lang="en-US" sz="2800" i="1" smtClean="0">
                <a:solidFill>
                  <a:srgbClr val="0070C0"/>
                </a:solidFill>
                <a:latin typeface="Times New Roman" panose="02020603050405020304" pitchFamily="18" charset="0"/>
                <a:cs typeface="Times New Roman" panose="02020603050405020304" pitchFamily="18" charset="0"/>
              </a:rPr>
              <a:t>Dựa vào hình 13.4 nhận </a:t>
            </a:r>
            <a:r>
              <a:rPr lang="en-US" sz="2800" i="1">
                <a:solidFill>
                  <a:srgbClr val="0070C0"/>
                </a:solidFill>
                <a:latin typeface="Times New Roman" panose="02020603050405020304" pitchFamily="18" charset="0"/>
                <a:cs typeface="Times New Roman" panose="02020603050405020304" pitchFamily="18" charset="0"/>
              </a:rPr>
              <a:t>xét lương thực có hạt bình quân đầu người thời kì </a:t>
            </a:r>
            <a:r>
              <a:rPr lang="en-US" sz="2800" i="1" smtClean="0">
                <a:solidFill>
                  <a:srgbClr val="0070C0"/>
                </a:solidFill>
                <a:latin typeface="Times New Roman" panose="02020603050405020304" pitchFamily="18" charset="0"/>
                <a:cs typeface="Times New Roman" panose="02020603050405020304" pitchFamily="18" charset="0"/>
              </a:rPr>
              <a:t>2005-2021 </a:t>
            </a:r>
            <a:r>
              <a:rPr lang="en-US" sz="2800" i="1">
                <a:solidFill>
                  <a:srgbClr val="0070C0"/>
                </a:solidFill>
                <a:latin typeface="Times New Roman" panose="02020603050405020304" pitchFamily="18" charset="0"/>
                <a:cs typeface="Times New Roman" panose="02020603050405020304" pitchFamily="18" charset="0"/>
              </a:rPr>
              <a:t>của </a:t>
            </a:r>
            <a:r>
              <a:rPr lang="en-US" sz="2800" i="1" smtClean="0">
                <a:solidFill>
                  <a:srgbClr val="0070C0"/>
                </a:solidFill>
                <a:latin typeface="Times New Roman" panose="02020603050405020304" pitchFamily="18" charset="0"/>
                <a:cs typeface="Times New Roman" panose="02020603050405020304" pitchFamily="18" charset="0"/>
              </a:rPr>
              <a:t>Bắc Trung Bộ </a:t>
            </a:r>
            <a:r>
              <a:rPr lang="en-US" sz="2800" i="1">
                <a:solidFill>
                  <a:srgbClr val="0070C0"/>
                </a:solidFill>
                <a:latin typeface="Times New Roman" panose="02020603050405020304" pitchFamily="18" charset="0"/>
                <a:cs typeface="Times New Roman" panose="02020603050405020304" pitchFamily="18" charset="0"/>
              </a:rPr>
              <a:t>so với cả </a:t>
            </a:r>
            <a:r>
              <a:rPr lang="en-US" sz="2800" i="1" smtClean="0">
                <a:solidFill>
                  <a:srgbClr val="0070C0"/>
                </a:solidFill>
                <a:latin typeface="Times New Roman" panose="02020603050405020304" pitchFamily="18" charset="0"/>
                <a:cs typeface="Times New Roman" panose="02020603050405020304" pitchFamily="18" charset="0"/>
              </a:rPr>
              <a:t>nước?</a:t>
            </a:r>
            <a:endParaRPr lang="en-US" sz="2800" i="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2867010"/>
            <a:ext cx="4336026" cy="2677656"/>
          </a:xfrm>
          <a:prstGeom prst="rect">
            <a:avLst/>
          </a:prstGeom>
          <a:noFill/>
        </p:spPr>
        <p:txBody>
          <a:bodyPr wrap="square" rtlCol="0">
            <a:spAutoFit/>
          </a:bodyPr>
          <a:lstStyle/>
          <a:p>
            <a:pPr marL="285750" indent="-285750" algn="just">
              <a:buFontTx/>
              <a:buChar char="-"/>
            </a:pPr>
            <a:r>
              <a:rPr lang="en-US" sz="2400" smtClean="0">
                <a:solidFill>
                  <a:srgbClr val="002060"/>
                </a:solidFill>
                <a:latin typeface="Times New Roman" panose="02020603050405020304" pitchFamily="18" charset="0"/>
                <a:cs typeface="Times New Roman" panose="02020603050405020304" pitchFamily="18" charset="0"/>
              </a:rPr>
              <a:t>Sản lượng lương thực có hạt bình quân đầu người của Bắc Trung Bộ thấp so với cả nước.</a:t>
            </a:r>
          </a:p>
          <a:p>
            <a:pPr marL="285750" indent="-285750" algn="just">
              <a:buFontTx/>
              <a:buChar char="-"/>
            </a:pPr>
            <a:r>
              <a:rPr lang="en-US" sz="2400" smtClean="0">
                <a:solidFill>
                  <a:srgbClr val="002060"/>
                </a:solidFill>
                <a:latin typeface="Times New Roman" panose="02020603050405020304" pitchFamily="18" charset="0"/>
                <a:cs typeface="Times New Roman" panose="02020603050405020304" pitchFamily="18" charset="0"/>
              </a:rPr>
              <a:t>Sản lượng lương thực có hạt bình quân đầu người tăng, nhưng từ năm 2015-2021 giảm 13,1 kg/người.</a:t>
            </a:r>
            <a:endParaRPr lang="en-US"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15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968" y="0"/>
            <a:ext cx="6998536" cy="7200900"/>
          </a:xfrm>
          <a:prstGeom prst="rect">
            <a:avLst/>
          </a:prstGeom>
        </p:spPr>
      </p:pic>
      <p:sp>
        <p:nvSpPr>
          <p:cNvPr id="4" name="TextBox 3"/>
          <p:cNvSpPr txBox="1"/>
          <p:nvPr/>
        </p:nvSpPr>
        <p:spPr>
          <a:xfrm>
            <a:off x="0" y="72058"/>
            <a:ext cx="5896744" cy="2246769"/>
          </a:xfrm>
          <a:prstGeom prst="rect">
            <a:avLst/>
          </a:prstGeom>
          <a:noFill/>
        </p:spPr>
        <p:txBody>
          <a:bodyPr wrap="square" rtlCol="0">
            <a:spAutoFit/>
          </a:bodyPr>
          <a:lstStyle/>
          <a:p>
            <a:pPr algn="ctr"/>
            <a:r>
              <a:rPr lang="en-US" sz="2800" b="1" smtClean="0">
                <a:latin typeface="Times New Roman" panose="02020603050405020304" pitchFamily="18" charset="0"/>
                <a:cs typeface="Times New Roman" panose="02020603050405020304" pitchFamily="18" charset="0"/>
              </a:rPr>
              <a:t>NHÓM CẶP 3 PHÚT</a:t>
            </a:r>
          </a:p>
          <a:p>
            <a:r>
              <a:rPr lang="en-US" sz="2800" smtClean="0">
                <a:solidFill>
                  <a:srgbClr val="0066FF"/>
                </a:solidFill>
                <a:latin typeface="Times New Roman" panose="02020603050405020304" pitchFamily="18" charset="0"/>
                <a:cs typeface="Times New Roman" panose="02020603050405020304" pitchFamily="18" charset="0"/>
              </a:rPr>
              <a:t>Dựa vào hình 13.3 và thông tin trong bài, hãy phân tích sự phát triển và phân bố nông nghiệp, lâm nghiệp ở Bắc Trung Bộ.</a:t>
            </a:r>
            <a:endParaRPr lang="en-US" sz="2800">
              <a:solidFill>
                <a:srgbClr val="0066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2232298"/>
            <a:ext cx="5738968" cy="4893647"/>
          </a:xfrm>
          <a:prstGeom prst="rect">
            <a:avLst/>
          </a:prstGeom>
          <a:noFill/>
        </p:spPr>
        <p:txBody>
          <a:bodyPr wrap="square" rtlCol="0">
            <a:spAutoFit/>
          </a:bodyPr>
          <a:lstStyle/>
          <a:p>
            <a:pPr marL="285750" indent="-285750" algn="just">
              <a:buFontTx/>
              <a:buChar char="-"/>
            </a:pPr>
            <a:r>
              <a:rPr lang="en-US" sz="2400" smtClean="0">
                <a:solidFill>
                  <a:srgbClr val="C00000"/>
                </a:solidFill>
                <a:latin typeface="Times New Roman" panose="02020603050405020304" pitchFamily="18" charset="0"/>
                <a:cs typeface="Times New Roman" panose="02020603050405020304" pitchFamily="18" charset="0"/>
              </a:rPr>
              <a:t>Nông nghiệp:</a:t>
            </a:r>
          </a:p>
          <a:p>
            <a:pPr algn="just"/>
            <a:r>
              <a:rPr lang="en-US" sz="2400" smtClean="0">
                <a:solidFill>
                  <a:srgbClr val="C00000"/>
                </a:solidFill>
                <a:latin typeface="Times New Roman" panose="02020603050405020304" pitchFamily="18" charset="0"/>
                <a:cs typeface="Times New Roman" panose="02020603050405020304" pitchFamily="18" charset="0"/>
              </a:rPr>
              <a:t>+ Được đầu tư theo chiều sâu, đẩy mạnh thâm canh, tăng năng suất.</a:t>
            </a:r>
          </a:p>
          <a:p>
            <a:pPr algn="just"/>
            <a:r>
              <a:rPr lang="en-US" sz="2400" smtClean="0">
                <a:solidFill>
                  <a:srgbClr val="C00000"/>
                </a:solidFill>
                <a:latin typeface="Times New Roman" panose="02020603050405020304" pitchFamily="18" charset="0"/>
                <a:cs typeface="Times New Roman" panose="02020603050405020304" pitchFamily="18" charset="0"/>
              </a:rPr>
              <a:t>+ Phân bố:</a:t>
            </a:r>
          </a:p>
          <a:p>
            <a:pPr marL="342900" indent="-342900" algn="just">
              <a:buFont typeface="Arial" panose="020B0604020202020204" pitchFamily="34" charset="0"/>
              <a:buChar char="•"/>
            </a:pPr>
            <a:r>
              <a:rPr lang="en-US" sz="2400" smtClean="0">
                <a:solidFill>
                  <a:srgbClr val="C00000"/>
                </a:solidFill>
                <a:latin typeface="Times New Roman" panose="02020603050405020304" pitchFamily="18" charset="0"/>
                <a:cs typeface="Times New Roman" panose="02020603050405020304" pitchFamily="18" charset="0"/>
              </a:rPr>
              <a:t>Lúa: dải đồng bằng ven biển Thanh Hóa, Nghệ An, Hà Tỉnh.</a:t>
            </a:r>
          </a:p>
          <a:p>
            <a:pPr marL="342900" indent="-342900" algn="just">
              <a:buFont typeface="Arial" panose="020B0604020202020204" pitchFamily="34" charset="0"/>
              <a:buChar char="•"/>
            </a:pPr>
            <a:r>
              <a:rPr lang="en-US" sz="2400" smtClean="0">
                <a:solidFill>
                  <a:srgbClr val="C00000"/>
                </a:solidFill>
                <a:latin typeface="Times New Roman" panose="02020603050405020304" pitchFamily="18" charset="0"/>
                <a:cs typeface="Times New Roman" panose="02020603050405020304" pitchFamily="18" charset="0"/>
              </a:rPr>
              <a:t>Cây công nghiệp hàng năm: vùng đất cát pha ven biển.</a:t>
            </a:r>
          </a:p>
          <a:p>
            <a:pPr marL="342900" indent="-342900" algn="just">
              <a:buFont typeface="Arial" panose="020B0604020202020204" pitchFamily="34" charset="0"/>
              <a:buChar char="•"/>
            </a:pPr>
            <a:r>
              <a:rPr lang="en-US" sz="2400" smtClean="0">
                <a:solidFill>
                  <a:srgbClr val="C00000"/>
                </a:solidFill>
                <a:latin typeface="Times New Roman" panose="02020603050405020304" pitchFamily="18" charset="0"/>
                <a:cs typeface="Times New Roman" panose="02020603050405020304" pitchFamily="18" charset="0"/>
              </a:rPr>
              <a:t>Cây công nghiệp lâu năm, cây ăn quả: vùng núi, gò đồi phía tây.</a:t>
            </a:r>
          </a:p>
          <a:p>
            <a:pPr marL="342900" indent="-342900" algn="just">
              <a:buFont typeface="Arial" panose="020B0604020202020204" pitchFamily="34" charset="0"/>
              <a:buChar char="•"/>
            </a:pPr>
            <a:r>
              <a:rPr lang="en-US" sz="2400" smtClean="0">
                <a:solidFill>
                  <a:srgbClr val="C00000"/>
                </a:solidFill>
                <a:latin typeface="Times New Roman" panose="02020603050405020304" pitchFamily="18" charset="0"/>
                <a:cs typeface="Times New Roman" panose="02020603050405020304" pitchFamily="18" charset="0"/>
              </a:rPr>
              <a:t>Chăn nuôi trâu, bò đàn được phát triển mạnh, đặc biệt là bò sữa ở Thanh Hóa, Nghệ An.</a:t>
            </a:r>
          </a:p>
        </p:txBody>
      </p:sp>
    </p:spTree>
    <p:extLst>
      <p:ext uri="{BB962C8B-B14F-4D97-AF65-F5344CB8AC3E}">
        <p14:creationId xmlns:p14="http://schemas.microsoft.com/office/powerpoint/2010/main" val="10021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968" y="0"/>
            <a:ext cx="6998536" cy="7200900"/>
          </a:xfrm>
          <a:prstGeom prst="rect">
            <a:avLst/>
          </a:prstGeom>
        </p:spPr>
      </p:pic>
      <p:sp>
        <p:nvSpPr>
          <p:cNvPr id="4" name="TextBox 3"/>
          <p:cNvSpPr txBox="1"/>
          <p:nvPr/>
        </p:nvSpPr>
        <p:spPr>
          <a:xfrm>
            <a:off x="0" y="72058"/>
            <a:ext cx="5896744" cy="2246769"/>
          </a:xfrm>
          <a:prstGeom prst="rect">
            <a:avLst/>
          </a:prstGeom>
          <a:noFill/>
        </p:spPr>
        <p:txBody>
          <a:bodyPr wrap="square" rtlCol="0">
            <a:spAutoFit/>
          </a:bodyPr>
          <a:lstStyle/>
          <a:p>
            <a:pPr algn="ctr"/>
            <a:r>
              <a:rPr lang="en-US" sz="2800" b="1" smtClean="0">
                <a:solidFill>
                  <a:prstClr val="black"/>
                </a:solidFill>
                <a:latin typeface="Times New Roman" panose="02020603050405020304" pitchFamily="18" charset="0"/>
                <a:cs typeface="Times New Roman" panose="02020603050405020304" pitchFamily="18" charset="0"/>
              </a:rPr>
              <a:t>NHÓM CẶP 3 PHÚT</a:t>
            </a:r>
          </a:p>
          <a:p>
            <a:r>
              <a:rPr lang="en-US" sz="2800" smtClean="0">
                <a:solidFill>
                  <a:srgbClr val="0066FF"/>
                </a:solidFill>
                <a:latin typeface="Times New Roman" panose="02020603050405020304" pitchFamily="18" charset="0"/>
                <a:cs typeface="Times New Roman" panose="02020603050405020304" pitchFamily="18" charset="0"/>
              </a:rPr>
              <a:t>Dựa vào hình 13.3 và thông tin trong bài, hãy phân tích sự phát triển và phân bố nông nghiệp, lâm nghiệp ở Bắc Trung Bộ.</a:t>
            </a:r>
            <a:endParaRPr lang="en-US" sz="2800">
              <a:solidFill>
                <a:srgbClr val="0066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2232298"/>
            <a:ext cx="5738968" cy="4524315"/>
          </a:xfrm>
          <a:prstGeom prst="rect">
            <a:avLst/>
          </a:prstGeom>
          <a:noFill/>
        </p:spPr>
        <p:txBody>
          <a:bodyPr wrap="square" rtlCol="0">
            <a:spAutoFit/>
          </a:bodyPr>
          <a:lstStyle/>
          <a:p>
            <a:pPr marL="285750" indent="-285750" algn="just">
              <a:buFontTx/>
              <a:buChar char="-"/>
            </a:pPr>
            <a:r>
              <a:rPr lang="en-US" sz="2400" smtClean="0">
                <a:solidFill>
                  <a:srgbClr val="C00000"/>
                </a:solidFill>
                <a:latin typeface="Times New Roman" panose="02020603050405020304" pitchFamily="18" charset="0"/>
                <a:cs typeface="Times New Roman" panose="02020603050405020304" pitchFamily="18" charset="0"/>
              </a:rPr>
              <a:t>Lâm nghiệp:</a:t>
            </a:r>
          </a:p>
          <a:p>
            <a:pPr algn="just"/>
            <a:r>
              <a:rPr lang="en-US" sz="2400" smtClean="0">
                <a:solidFill>
                  <a:srgbClr val="C00000"/>
                </a:solidFill>
                <a:latin typeface="Times New Roman" panose="02020603050405020304" pitchFamily="18" charset="0"/>
                <a:cs typeface="Times New Roman" panose="02020603050405020304" pitchFamily="18" charset="0"/>
              </a:rPr>
              <a:t>+ Tổng diện tích rừng chiếm 57,4% tổng diện tích tự nhiên, cao hơn trung bình cả nước.</a:t>
            </a:r>
          </a:p>
          <a:p>
            <a:pPr algn="just"/>
            <a:r>
              <a:rPr lang="en-US" sz="2400" smtClean="0">
                <a:solidFill>
                  <a:srgbClr val="C00000"/>
                </a:solidFill>
                <a:latin typeface="Times New Roman" panose="02020603050405020304" pitchFamily="18" charset="0"/>
                <a:cs typeface="Times New Roman" panose="02020603050405020304" pitchFamily="18" charset="0"/>
              </a:rPr>
              <a:t>+ Các hoạt động được chú ý triển khai:</a:t>
            </a:r>
          </a:p>
          <a:p>
            <a:pPr marL="342900" indent="-342900" algn="just">
              <a:buFont typeface="Arial" panose="020B0604020202020204" pitchFamily="34" charset="0"/>
              <a:buChar char="•"/>
            </a:pPr>
            <a:r>
              <a:rPr lang="en-US" sz="2400" smtClean="0">
                <a:solidFill>
                  <a:srgbClr val="C00000"/>
                </a:solidFill>
                <a:latin typeface="Times New Roman" panose="02020603050405020304" pitchFamily="18" charset="0"/>
                <a:cs typeface="Times New Roman" panose="02020603050405020304" pitchFamily="18" charset="0"/>
              </a:rPr>
              <a:t>Bảo vệ rừng, cấm khai thác rừng tự nhiên, thành lập các khu bảo tồn, trồng rừng phòng hộ.</a:t>
            </a:r>
          </a:p>
          <a:p>
            <a:pPr marL="342900" indent="-342900" algn="just">
              <a:buFont typeface="Arial" panose="020B0604020202020204" pitchFamily="34" charset="0"/>
              <a:buChar char="•"/>
            </a:pPr>
            <a:r>
              <a:rPr lang="en-US" sz="2400" smtClean="0">
                <a:solidFill>
                  <a:srgbClr val="C00000"/>
                </a:solidFill>
                <a:latin typeface="Times New Roman" panose="02020603050405020304" pitchFamily="18" charset="0"/>
                <a:cs typeface="Times New Roman" panose="02020603050405020304" pitchFamily="18" charset="0"/>
              </a:rPr>
              <a:t>Khai thác, chế biến kết hợp với trồng và tu bổ rừng.</a:t>
            </a:r>
            <a:endParaRPr lang="en-US" sz="2400">
              <a:solidFill>
                <a:srgbClr val="C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smtClean="0">
                <a:solidFill>
                  <a:srgbClr val="C00000"/>
                </a:solidFill>
                <a:latin typeface="Times New Roman" panose="02020603050405020304" pitchFamily="18" charset="0"/>
                <a:cs typeface="Times New Roman" panose="02020603050405020304" pitchFamily="18" charset="0"/>
              </a:rPr>
              <a:t>Phát triển mô hình nông – lâm – kết hợp, canh tác trên đất dốc.</a:t>
            </a:r>
            <a:endParaRPr lang="en-US" sz="24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6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5295092" cy="563538"/>
          </a:xfrm>
        </p:spPr>
        <p:txBody>
          <a:bodyPr/>
          <a:lstStyle/>
          <a:p>
            <a:pPr marL="0" indent="0">
              <a:buNone/>
            </a:pPr>
            <a:r>
              <a:rPr lang="en-US" b="1" smtClean="0">
                <a:solidFill>
                  <a:srgbClr val="FF0000"/>
                </a:solidFill>
                <a:latin typeface="Times New Roman" panose="02020603050405020304" pitchFamily="18" charset="0"/>
                <a:cs typeface="Times New Roman" panose="02020603050405020304" pitchFamily="18" charset="0"/>
              </a:rPr>
              <a:t>d) Phát triển du lịch</a:t>
            </a:r>
            <a:endParaRPr lang="en-US"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848" y="0"/>
            <a:ext cx="6768752" cy="7200900"/>
          </a:xfrm>
          <a:prstGeom prst="rect">
            <a:avLst/>
          </a:prstGeom>
        </p:spPr>
      </p:pic>
      <p:sp>
        <p:nvSpPr>
          <p:cNvPr id="5" name="TextBox 4"/>
          <p:cNvSpPr txBox="1"/>
          <p:nvPr/>
        </p:nvSpPr>
        <p:spPr>
          <a:xfrm>
            <a:off x="64096" y="465197"/>
            <a:ext cx="5904656" cy="830997"/>
          </a:xfrm>
          <a:prstGeom prst="rect">
            <a:avLst/>
          </a:prstGeom>
          <a:noFill/>
        </p:spPr>
        <p:txBody>
          <a:bodyPr wrap="square" rtlCol="0">
            <a:spAutoFit/>
          </a:bodyPr>
          <a:lstStyle/>
          <a:p>
            <a:r>
              <a:rPr lang="en-US" sz="2400" i="1" smtClean="0">
                <a:solidFill>
                  <a:srgbClr val="0070C0"/>
                </a:solidFill>
                <a:latin typeface="Times New Roman" panose="02020603050405020304" pitchFamily="18" charset="0"/>
                <a:cs typeface="Times New Roman" panose="02020603050405020304" pitchFamily="18" charset="0"/>
              </a:rPr>
              <a:t>Dựa vào hình 13.3 và thông tin trong bài, hãy phân tích thế mạnh về du lịch ở Bắc Trung Bộ.</a:t>
            </a:r>
            <a:endParaRPr lang="en-US" sz="2400" i="1">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224186"/>
            <a:ext cx="5968752" cy="6001643"/>
          </a:xfrm>
          <a:prstGeom prst="rect">
            <a:avLst/>
          </a:prstGeom>
          <a:noFill/>
        </p:spPr>
        <p:txBody>
          <a:bodyPr wrap="square" rtlCol="0">
            <a:spAutoFit/>
          </a:bodyPr>
          <a:lstStyle/>
          <a:p>
            <a:pPr algn="just"/>
            <a:r>
              <a:rPr lang="en-US" sz="2400" smtClean="0">
                <a:solidFill>
                  <a:srgbClr val="C00000"/>
                </a:solidFill>
                <a:latin typeface="Times New Roman" panose="02020603050405020304" pitchFamily="18" charset="0"/>
                <a:cs typeface="Times New Roman" panose="02020603050405020304" pitchFamily="18" charset="0"/>
              </a:rPr>
              <a:t>- Bắc Trung Bộ có tiềm năng lớn trong phát triển du lịch nhờ vị trí thuận lợi và nguồn tài nguyên du lịch hấp dẫn, đặc sắc.</a:t>
            </a:r>
          </a:p>
          <a:p>
            <a:pPr algn="just"/>
            <a:r>
              <a:rPr lang="en-US" sz="2400" smtClean="0">
                <a:solidFill>
                  <a:srgbClr val="C00000"/>
                </a:solidFill>
                <a:latin typeface="Times New Roman" panose="02020603050405020304" pitchFamily="18" charset="0"/>
                <a:cs typeface="Times New Roman" panose="02020603050405020304" pitchFamily="18" charset="0"/>
              </a:rPr>
              <a:t>+ Tài nguyên du lịch tự nhiên: hệ thống hang động (Phong Nha – Kẻ Bàng), bãi biển đẹp (Sầm Sơn, Cửa Lò, Thiên Cầm,…), khu dự trữ sinh quyển, vườn quốc gia (Tây Nghệ An, Bến En,…).</a:t>
            </a:r>
          </a:p>
          <a:p>
            <a:pPr algn="just"/>
            <a:r>
              <a:rPr lang="en-US" sz="2400" smtClean="0">
                <a:solidFill>
                  <a:srgbClr val="C00000"/>
                </a:solidFill>
                <a:latin typeface="Times New Roman" panose="02020603050405020304" pitchFamily="18" charset="0"/>
                <a:cs typeface="Times New Roman" panose="02020603050405020304" pitchFamily="18" charset="0"/>
              </a:rPr>
              <a:t>+ Tài Nguyên du lịch văn hóa: Thành nhà Hồ, Quần thể Di tích Cố đô Huế, Nhã nhạc cung đình Huế, lễ hội Điện Hòn Chén, làng nghề đúc đồng Trà Đúc,…</a:t>
            </a:r>
          </a:p>
          <a:p>
            <a:pPr algn="just"/>
            <a:r>
              <a:rPr lang="en-US" sz="2400" smtClean="0">
                <a:solidFill>
                  <a:srgbClr val="C00000"/>
                </a:solidFill>
                <a:latin typeface="Times New Roman" panose="02020603050405020304" pitchFamily="18" charset="0"/>
                <a:cs typeface="Times New Roman" panose="02020603050405020304" pitchFamily="18" charset="0"/>
              </a:rPr>
              <a:t>- Du lịch Bắc Trung Bộ có bước phát triển mạnh, đóng góp cho sự phát triển kinh tế, mở rộng giao lưu, hợp tác với các vùng trong nước và quốc tế.</a:t>
            </a:r>
            <a:endParaRPr lang="en-US" sz="24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0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5608712" cy="563538"/>
          </a:xfrm>
        </p:spPr>
        <p:txBody>
          <a:bodyPr/>
          <a:lstStyle/>
          <a:p>
            <a:pPr marL="0" indent="0">
              <a:buNone/>
            </a:pPr>
            <a:r>
              <a:rPr lang="en-US" b="1" smtClean="0">
                <a:solidFill>
                  <a:srgbClr val="FF0000"/>
                </a:solidFill>
                <a:latin typeface="Times New Roman" panose="02020603050405020304" pitchFamily="18" charset="0"/>
                <a:cs typeface="Times New Roman" panose="02020603050405020304" pitchFamily="18" charset="0"/>
              </a:rPr>
              <a:t>e) Phát triển kinh tế biển, đảo</a:t>
            </a:r>
            <a:endParaRPr lang="en-US"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848" y="0"/>
            <a:ext cx="6768752" cy="7200900"/>
          </a:xfrm>
          <a:prstGeom prst="rect">
            <a:avLst/>
          </a:prstGeom>
        </p:spPr>
      </p:pic>
      <p:sp>
        <p:nvSpPr>
          <p:cNvPr id="5" name="TextBox 4"/>
          <p:cNvSpPr txBox="1"/>
          <p:nvPr/>
        </p:nvSpPr>
        <p:spPr>
          <a:xfrm>
            <a:off x="64096" y="465197"/>
            <a:ext cx="5904656" cy="1200329"/>
          </a:xfrm>
          <a:prstGeom prst="rect">
            <a:avLst/>
          </a:prstGeom>
          <a:noFill/>
        </p:spPr>
        <p:txBody>
          <a:bodyPr wrap="square" rtlCol="0">
            <a:spAutoFit/>
          </a:bodyPr>
          <a:lstStyle/>
          <a:p>
            <a:r>
              <a:rPr lang="en-US" sz="2400" i="1" smtClean="0">
                <a:solidFill>
                  <a:srgbClr val="0070C0"/>
                </a:solidFill>
                <a:latin typeface="Times New Roman" panose="02020603050405020304" pitchFamily="18" charset="0"/>
                <a:cs typeface="Times New Roman" panose="02020603050405020304" pitchFamily="18" charset="0"/>
              </a:rPr>
              <a:t>Dựa vào hình 13.3 và thông tin trong bài, hãy phân tích vấn đề phát triển kinh tế biển, đảo ở Bắc Trung Bộ.</a:t>
            </a:r>
            <a:endParaRPr lang="en-US" sz="2400" i="1">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2048" y="1630917"/>
            <a:ext cx="5968752" cy="4154984"/>
          </a:xfrm>
          <a:prstGeom prst="rect">
            <a:avLst/>
          </a:prstGeom>
          <a:noFill/>
        </p:spPr>
        <p:txBody>
          <a:bodyPr wrap="square" rtlCol="0">
            <a:spAutoFit/>
          </a:bodyPr>
          <a:lstStyle/>
          <a:p>
            <a:pPr algn="just"/>
            <a:r>
              <a:rPr lang="en-US" sz="2400" smtClean="0">
                <a:solidFill>
                  <a:srgbClr val="C00000"/>
                </a:solidFill>
                <a:latin typeface="Times New Roman" panose="02020603050405020304" pitchFamily="18" charset="0"/>
                <a:cs typeface="Times New Roman" panose="02020603050405020304" pitchFamily="18" charset="0"/>
              </a:rPr>
              <a:t>- Bắc Trung Bộ có tiềm năng để phát triển kinh tế biển, đảo với đường bờ biển dài, nhiều vịnh biển, các bãi biển đẹp và vùng biển có nhiều bãi cá, tôm.</a:t>
            </a:r>
            <a:endParaRPr lang="en-US" sz="2400">
              <a:solidFill>
                <a:srgbClr val="C00000"/>
              </a:solidFill>
              <a:latin typeface="Times New Roman" panose="02020603050405020304" pitchFamily="18" charset="0"/>
              <a:cs typeface="Times New Roman" panose="02020603050405020304" pitchFamily="18" charset="0"/>
            </a:endParaRPr>
          </a:p>
          <a:p>
            <a:pPr algn="just"/>
            <a:r>
              <a:rPr lang="en-US" sz="2400" smtClean="0">
                <a:solidFill>
                  <a:srgbClr val="C00000"/>
                </a:solidFill>
                <a:latin typeface="Times New Roman" panose="02020603050405020304" pitchFamily="18" charset="0"/>
                <a:cs typeface="Times New Roman" panose="02020603050405020304" pitchFamily="18" charset="0"/>
              </a:rPr>
              <a:t>- Các hoạt động khai thác, nuôi trồng và chế biển hải sản; giao thông vận tải biển; du lịch biển; khai thác khoáng sản biển;… ngày càng phát triển.</a:t>
            </a:r>
          </a:p>
          <a:p>
            <a:pPr algn="just"/>
            <a:r>
              <a:rPr lang="en-US" sz="2400" smtClean="0">
                <a:solidFill>
                  <a:srgbClr val="C00000"/>
                </a:solidFill>
                <a:latin typeface="Times New Roman" panose="02020603050405020304" pitchFamily="18" charset="0"/>
                <a:cs typeface="Times New Roman" panose="02020603050405020304" pitchFamily="18" charset="0"/>
              </a:rPr>
              <a:t>- Khó khăn: Thiên tai, biến đổi khí hậu (nhiệt độ tăng, nước biển dâng,…), vấn đề môi trường biển (rác thải nhựa, chất thải rắn,…)</a:t>
            </a:r>
          </a:p>
        </p:txBody>
      </p:sp>
    </p:spTree>
    <p:extLst>
      <p:ext uri="{BB962C8B-B14F-4D97-AF65-F5344CB8AC3E}">
        <p14:creationId xmlns:p14="http://schemas.microsoft.com/office/powerpoint/2010/main" val="7367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5608712" cy="563538"/>
          </a:xfrm>
        </p:spPr>
        <p:txBody>
          <a:bodyPr/>
          <a:lstStyle/>
          <a:p>
            <a:pPr marL="0" indent="0">
              <a:buNone/>
            </a:pPr>
            <a:r>
              <a:rPr lang="en-US" b="1" smtClean="0">
                <a:solidFill>
                  <a:srgbClr val="FF0000"/>
                </a:solidFill>
                <a:latin typeface="Times New Roman" panose="02020603050405020304" pitchFamily="18" charset="0"/>
                <a:cs typeface="Times New Roman" panose="02020603050405020304" pitchFamily="18" charset="0"/>
              </a:rPr>
              <a:t>e) Phát triển kinh tế biển, đảo</a:t>
            </a:r>
            <a:endParaRPr lang="en-US"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848" y="0"/>
            <a:ext cx="6768752" cy="7200900"/>
          </a:xfrm>
          <a:prstGeom prst="rect">
            <a:avLst/>
          </a:prstGeom>
        </p:spPr>
      </p:pic>
      <p:sp>
        <p:nvSpPr>
          <p:cNvPr id="5" name="TextBox 4"/>
          <p:cNvSpPr txBox="1"/>
          <p:nvPr/>
        </p:nvSpPr>
        <p:spPr>
          <a:xfrm>
            <a:off x="64096" y="537205"/>
            <a:ext cx="5904656" cy="830997"/>
          </a:xfrm>
          <a:prstGeom prst="rect">
            <a:avLst/>
          </a:prstGeom>
          <a:noFill/>
        </p:spPr>
        <p:txBody>
          <a:bodyPr wrap="square" rtlCol="0">
            <a:spAutoFit/>
          </a:bodyPr>
          <a:lstStyle/>
          <a:p>
            <a:r>
              <a:rPr lang="en-US" sz="2400" i="1" smtClean="0">
                <a:solidFill>
                  <a:srgbClr val="0070C0"/>
                </a:solidFill>
                <a:latin typeface="Times New Roman" panose="02020603050405020304" pitchFamily="18" charset="0"/>
                <a:cs typeface="Times New Roman" panose="02020603050405020304" pitchFamily="18" charset="0"/>
              </a:rPr>
              <a:t>Trong tương lai, để khai thác tốt kinh tế biển Bắc Trung Bộ cần có những giải pháp nào?</a:t>
            </a:r>
            <a:endParaRPr lang="en-US" sz="2400" i="1">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2048" y="1515115"/>
            <a:ext cx="5968752" cy="4893647"/>
          </a:xfrm>
          <a:prstGeom prst="rect">
            <a:avLst/>
          </a:prstGeom>
          <a:noFill/>
        </p:spPr>
        <p:txBody>
          <a:bodyPr wrap="square" rtlCol="0">
            <a:spAutoFit/>
          </a:bodyPr>
          <a:lstStyle/>
          <a:p>
            <a:pPr algn="just"/>
            <a:r>
              <a:rPr lang="en-US" sz="2400" smtClean="0">
                <a:solidFill>
                  <a:srgbClr val="002060"/>
                </a:solidFill>
                <a:latin typeface="Times New Roman" panose="02020603050405020304" pitchFamily="18" charset="0"/>
                <a:cs typeface="Times New Roman" panose="02020603050405020304" pitchFamily="18" charset="0"/>
              </a:rPr>
              <a:t>- Phát triển các ngành kinh tế biển, đảo sử dụng bền vững tài nguyên, bảo vệ hệ sinh thái như công nghệ sinh học biển, du lịch biển.</a:t>
            </a:r>
            <a:endParaRPr lang="en-US" sz="2400">
              <a:solidFill>
                <a:srgbClr val="002060"/>
              </a:solidFill>
              <a:latin typeface="Times New Roman" panose="02020603050405020304" pitchFamily="18" charset="0"/>
              <a:cs typeface="Times New Roman" panose="02020603050405020304" pitchFamily="18" charset="0"/>
            </a:endParaRPr>
          </a:p>
          <a:p>
            <a:pPr algn="just"/>
            <a:r>
              <a:rPr lang="en-US" sz="2400" smtClean="0">
                <a:solidFill>
                  <a:srgbClr val="002060"/>
                </a:solidFill>
                <a:latin typeface="Times New Roman" panose="02020603050405020304" pitchFamily="18" charset="0"/>
                <a:cs typeface="Times New Roman" panose="02020603050405020304" pitchFamily="18" charset="0"/>
              </a:rPr>
              <a:t>- Khuyến khích khai thác hải sản xa bờ, phát triển nuôi trồng hải sản ở khu vực ven biển; đầu tư hạ tầng, tăng cường ứng dụng công nghệ kĩ thuật trong khai thác, nuôi trồng, chế biến hải sản.</a:t>
            </a:r>
          </a:p>
          <a:p>
            <a:pPr algn="just"/>
            <a:r>
              <a:rPr lang="en-US" sz="2400" smtClean="0">
                <a:solidFill>
                  <a:srgbClr val="002060"/>
                </a:solidFill>
                <a:latin typeface="Times New Roman" panose="02020603050405020304" pitchFamily="18" charset="0"/>
                <a:cs typeface="Times New Roman" panose="02020603050405020304" pitchFamily="18" charset="0"/>
              </a:rPr>
              <a:t>- Đầu tư phát triển hệ thống cảng biển liên vùng, quốc tế; trung tâm du lịch nghỉ dưỡng chất lượng cao; mở rộng giao lưu, hợp tác phát triển các hoạt động kinh tế biển, đảo giữa các vùng trong nước và khu vực.</a:t>
            </a:r>
          </a:p>
        </p:txBody>
      </p:sp>
    </p:spTree>
    <p:extLst>
      <p:ext uri="{BB962C8B-B14F-4D97-AF65-F5344CB8AC3E}">
        <p14:creationId xmlns:p14="http://schemas.microsoft.com/office/powerpoint/2010/main" val="102959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08" y="184130"/>
            <a:ext cx="6400800" cy="3416320"/>
          </a:xfrm>
          <a:prstGeom prst="rect">
            <a:avLst/>
          </a:prstGeom>
        </p:spPr>
        <p:txBody>
          <a:bodyPr>
            <a:spAutoFit/>
          </a:bodyPr>
          <a:lstStyle/>
          <a:p>
            <a:pPr marL="342900" lvl="0" indent="-342900" algn="just">
              <a:buFontTx/>
              <a:buChar char="-"/>
            </a:pPr>
            <a:r>
              <a:rPr lang="en-US" sz="2400" smtClean="0">
                <a:solidFill>
                  <a:srgbClr val="002060"/>
                </a:solidFill>
                <a:latin typeface="Times New Roman" panose="02020603050405020304" pitchFamily="18" charset="0"/>
                <a:cs typeface="Times New Roman" panose="02020603050405020304" pitchFamily="18" charset="0"/>
              </a:rPr>
              <a:t>Đẩy </a:t>
            </a:r>
            <a:r>
              <a:rPr lang="en-US" sz="2400">
                <a:solidFill>
                  <a:srgbClr val="002060"/>
                </a:solidFill>
                <a:latin typeface="Times New Roman" panose="02020603050405020304" pitchFamily="18" charset="0"/>
                <a:cs typeface="Times New Roman" panose="02020603050405020304" pitchFamily="18" charset="0"/>
              </a:rPr>
              <a:t>mạnh công tác nghiên cứu, dự báo để phòng, chóng thiên tai và ứng phó với biến đổi khí hậu, nhất là nước biển dâng, xây dựng các điểm neo đậu tránh bão ở các vịnh, vùng cửa </a:t>
            </a:r>
            <a:r>
              <a:rPr lang="en-US" sz="2400" smtClean="0">
                <a:solidFill>
                  <a:srgbClr val="002060"/>
                </a:solidFill>
                <a:latin typeface="Times New Roman" panose="02020603050405020304" pitchFamily="18" charset="0"/>
                <a:cs typeface="Times New Roman" panose="02020603050405020304" pitchFamily="18" charset="0"/>
              </a:rPr>
              <a:t>sông </a:t>
            </a:r>
            <a:r>
              <a:rPr lang="en-US" sz="2400">
                <a:solidFill>
                  <a:srgbClr val="002060"/>
                </a:solidFill>
                <a:latin typeface="Times New Roman" panose="02020603050405020304" pitchFamily="18" charset="0"/>
                <a:cs typeface="Times New Roman" panose="02020603050405020304" pitchFamily="18" charset="0"/>
              </a:rPr>
              <a:t>và đảo ven bờ</a:t>
            </a:r>
            <a:r>
              <a:rPr lang="en-US" sz="2400" smtClean="0">
                <a:solidFill>
                  <a:srgbClr val="002060"/>
                </a:solidFill>
                <a:latin typeface="Times New Roman" panose="02020603050405020304" pitchFamily="18" charset="0"/>
                <a:cs typeface="Times New Roman" panose="02020603050405020304" pitchFamily="18" charset="0"/>
              </a:rPr>
              <a:t>.</a:t>
            </a:r>
          </a:p>
          <a:p>
            <a:pPr marL="342900" lvl="0" indent="-342900" algn="just">
              <a:buFontTx/>
              <a:buChar char="-"/>
            </a:pPr>
            <a:r>
              <a:rPr lang="en-US" sz="2400" smtClean="0">
                <a:solidFill>
                  <a:srgbClr val="002060"/>
                </a:solidFill>
                <a:latin typeface="Times New Roman" panose="02020603050405020304" pitchFamily="18" charset="0"/>
                <a:cs typeface="Times New Roman" panose="02020603050405020304" pitchFamily="18" charset="0"/>
              </a:rPr>
              <a:t>Tăng cường quản lí tổng hợp tài nguyên, bảo vệ môi trường biển và hải đảo, giảm thiểu rác thải nhựa đại dương; bảo vệ cảnh quan thiên nhiên ven bờ.</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815" y="0"/>
            <a:ext cx="6243809" cy="7200900"/>
          </a:xfrm>
          <a:prstGeom prst="rect">
            <a:avLst/>
          </a:prstGeom>
        </p:spPr>
      </p:pic>
    </p:spTree>
    <p:extLst>
      <p:ext uri="{BB962C8B-B14F-4D97-AF65-F5344CB8AC3E}">
        <p14:creationId xmlns:p14="http://schemas.microsoft.com/office/powerpoint/2010/main" val="1559935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424136" y="504106"/>
            <a:ext cx="11521087" cy="647229"/>
          </a:xfrm>
        </p:spPr>
        <p:txBody>
          <a:bodyPr/>
          <a:lstStyle/>
          <a:p>
            <a:r>
              <a:rPr lang="en-US">
                <a:solidFill>
                  <a:srgbClr val="FF0000"/>
                </a:solidFill>
                <a:latin typeface="Times New Roman" panose="02020603050405020304" pitchFamily="18" charset="0"/>
              </a:rPr>
              <a:t>3</a:t>
            </a:r>
            <a:r>
              <a:rPr lang="en-US" smtClean="0">
                <a:solidFill>
                  <a:srgbClr val="FF0000"/>
                </a:solidFill>
                <a:latin typeface="Times New Roman" panose="02020603050405020304" pitchFamily="18" charset="0"/>
              </a:rPr>
              <a:t>. LUYỆN TẬP</a:t>
            </a:r>
            <a:endParaRPr lang="vi-VN" smtClean="0">
              <a:solidFill>
                <a:srgbClr val="FF0000"/>
              </a:solidFill>
            </a:endParaRPr>
          </a:p>
        </p:txBody>
      </p:sp>
      <p:sp>
        <p:nvSpPr>
          <p:cNvPr id="2" name="Content Placeholder 1"/>
          <p:cNvSpPr>
            <a:spLocks noGrp="1"/>
          </p:cNvSpPr>
          <p:nvPr>
            <p:ph idx="1"/>
          </p:nvPr>
        </p:nvSpPr>
        <p:spPr>
          <a:xfrm>
            <a:off x="640257" y="1679577"/>
            <a:ext cx="11521087" cy="2496938"/>
          </a:xfrm>
        </p:spPr>
        <p:txBody>
          <a:bodyPr/>
          <a:lstStyle/>
          <a:p>
            <a:pPr marL="514350" indent="-514350">
              <a:buAutoNum type="arabicPeriod"/>
            </a:pPr>
            <a:r>
              <a:rPr lang="en-US" i="1" smtClean="0">
                <a:solidFill>
                  <a:srgbClr val="0070C0"/>
                </a:solidFill>
                <a:latin typeface="Times New Roman" panose="02020603050405020304" pitchFamily="18" charset="0"/>
                <a:cs typeface="Times New Roman" panose="02020603050405020304" pitchFamily="18" charset="0"/>
              </a:rPr>
              <a:t>Nêu thuận lợi của vị trí địa lí đối với sự phát triển kinh tế ở Bắc Trung Bộ.</a:t>
            </a:r>
          </a:p>
          <a:p>
            <a:pPr marL="514350" indent="-514350">
              <a:buAutoNum type="arabicPeriod"/>
            </a:pPr>
            <a:r>
              <a:rPr lang="en-US" i="1" smtClean="0">
                <a:solidFill>
                  <a:srgbClr val="0070C0"/>
                </a:solidFill>
                <a:latin typeface="Times New Roman" panose="02020603050405020304" pitchFamily="18" charset="0"/>
                <a:cs typeface="Times New Roman" panose="02020603050405020304" pitchFamily="18" charset="0"/>
              </a:rPr>
              <a:t>Lập sơ đồ thể hiện những thuận lợi và khó khắc trong phát triển tổng hợp kinh tế biển, đảo ở Bắc Trung Bộ.</a:t>
            </a:r>
            <a:endParaRPr lang="en-US"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38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type="body" idx="1"/>
          </p:nvPr>
        </p:nvSpPr>
        <p:spPr>
          <a:xfrm>
            <a:off x="0" y="2254251"/>
            <a:ext cx="5608711" cy="3433763"/>
          </a:xfrm>
        </p:spPr>
        <p:txBody>
          <a:bodyPr/>
          <a:lstStyle/>
          <a:p>
            <a:pPr>
              <a:buFont typeface="Arial" panose="020B0604020202020204" pitchFamily="34" charset="0"/>
              <a:buNone/>
            </a:pPr>
            <a:r>
              <a:rPr lang="en-US" i="1" smtClean="0">
                <a:solidFill>
                  <a:schemeClr val="hlink"/>
                </a:solidFill>
                <a:latin typeface="Times New Roman" panose="02020603050405020304" pitchFamily="18" charset="0"/>
              </a:rPr>
              <a:t>? Dựa vào lược đồ xác định vị trí địa lý vùng Bắc trung bộ.</a:t>
            </a:r>
          </a:p>
          <a:p>
            <a:pPr>
              <a:buFont typeface="Arial" panose="020B0604020202020204" pitchFamily="34" charset="0"/>
              <a:buNone/>
            </a:pPr>
            <a:r>
              <a:rPr lang="en-US" i="1" smtClean="0">
                <a:solidFill>
                  <a:schemeClr val="hlink"/>
                </a:solidFill>
                <a:latin typeface="Times New Roman" panose="02020603050405020304" pitchFamily="18" charset="0"/>
              </a:rPr>
              <a:t>? Kể tên các tỉnh trong vùng.</a:t>
            </a:r>
            <a:endParaRPr lang="vi-VN" i="1" smtClean="0">
              <a:solidFill>
                <a:schemeClr val="hlink"/>
              </a:solidFill>
              <a:latin typeface="Times New Roman" panose="02020603050405020304" pitchFamily="18" charset="0"/>
            </a:endParaRPr>
          </a:p>
        </p:txBody>
      </p:sp>
      <p:sp>
        <p:nvSpPr>
          <p:cNvPr id="97284" name="Rectangle 4"/>
          <p:cNvSpPr>
            <a:spLocks noGrp="1"/>
          </p:cNvSpPr>
          <p:nvPr>
            <p:ph type="title"/>
          </p:nvPr>
        </p:nvSpPr>
        <p:spPr>
          <a:xfrm>
            <a:off x="640257" y="72058"/>
            <a:ext cx="11521087" cy="792088"/>
          </a:xfrm>
          <a:noFill/>
          <a:ln/>
        </p:spPr>
        <p:txBody>
          <a:bodyPr/>
          <a:lstStyle/>
          <a:p>
            <a:r>
              <a:rPr lang="en-US" b="1" smtClean="0">
                <a:solidFill>
                  <a:srgbClr val="FF0066"/>
                </a:solidFill>
                <a:latin typeface="Times New Roman" panose="02020603050405020304" pitchFamily="18" charset="0"/>
              </a:rPr>
              <a:t>Bài 13. BẮC TRUNG BỘ</a:t>
            </a:r>
            <a:endParaRPr lang="vi-VN" sz="3200"/>
          </a:p>
        </p:txBody>
      </p:sp>
      <p:sp>
        <p:nvSpPr>
          <p:cNvPr id="97288" name="Text Box 8"/>
          <p:cNvSpPr txBox="1">
            <a:spLocks noChangeArrowheads="1"/>
          </p:cNvSpPr>
          <p:nvPr/>
        </p:nvSpPr>
        <p:spPr bwMode="auto">
          <a:xfrm>
            <a:off x="87434" y="1296988"/>
            <a:ext cx="5161238" cy="86174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9" tIns="45703" rIns="91409" bIns="45703">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370013" eaLnBrk="0" hangingPunct="0">
              <a:defRPr>
                <a:solidFill>
                  <a:schemeClr val="tx1"/>
                </a:solidFill>
                <a:latin typeface="Arial" panose="020B0604020202020204" pitchFamily="34" charset="0"/>
              </a:defRPr>
            </a:lvl4pPr>
            <a:lvl5pPr marL="1827213" eaLnBrk="0" hangingPunct="0">
              <a:defRPr>
                <a:solidFill>
                  <a:schemeClr val="tx1"/>
                </a:solidFill>
                <a:latin typeface="Arial" panose="020B0604020202020204" pitchFamily="34" charset="0"/>
              </a:defRPr>
            </a:lvl5pPr>
            <a:lvl6pPr marL="2284413" eaLnBrk="0" fontAlgn="base" hangingPunct="0">
              <a:spcBef>
                <a:spcPct val="0"/>
              </a:spcBef>
              <a:spcAft>
                <a:spcPct val="0"/>
              </a:spcAft>
              <a:defRPr>
                <a:solidFill>
                  <a:schemeClr val="tx1"/>
                </a:solidFill>
                <a:latin typeface="Arial" panose="020B0604020202020204" pitchFamily="34" charset="0"/>
              </a:defRPr>
            </a:lvl6pPr>
            <a:lvl7pPr marL="2741613" eaLnBrk="0" fontAlgn="base" hangingPunct="0">
              <a:spcBef>
                <a:spcPct val="0"/>
              </a:spcBef>
              <a:spcAft>
                <a:spcPct val="0"/>
              </a:spcAft>
              <a:defRPr>
                <a:solidFill>
                  <a:schemeClr val="tx1"/>
                </a:solidFill>
                <a:latin typeface="Arial" panose="020B0604020202020204" pitchFamily="34" charset="0"/>
              </a:defRPr>
            </a:lvl7pPr>
            <a:lvl8pPr marL="3198813" eaLnBrk="0" fontAlgn="base" hangingPunct="0">
              <a:spcBef>
                <a:spcPct val="0"/>
              </a:spcBef>
              <a:spcAft>
                <a:spcPct val="0"/>
              </a:spcAft>
              <a:defRPr>
                <a:solidFill>
                  <a:schemeClr val="tx1"/>
                </a:solidFill>
                <a:latin typeface="Arial" panose="020B0604020202020204" pitchFamily="34" charset="0"/>
              </a:defRPr>
            </a:lvl8pPr>
            <a:lvl9pPr marL="36560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500" b="1">
                <a:latin typeface="Times New Roman" panose="02020603050405020304" pitchFamily="18" charset="0"/>
              </a:rPr>
              <a:t>1</a:t>
            </a:r>
            <a:r>
              <a:rPr lang="en-US" sz="2500" b="1" smtClean="0">
                <a:latin typeface="Times New Roman" panose="02020603050405020304" pitchFamily="18" charset="0"/>
              </a:rPr>
              <a:t>. </a:t>
            </a:r>
            <a:r>
              <a:rPr lang="en-US" sz="2500" b="1">
                <a:latin typeface="Times New Roman" panose="02020603050405020304" pitchFamily="18" charset="0"/>
              </a:rPr>
              <a:t>VỊ TRÍ ĐỊA LÍ VÀ </a:t>
            </a:r>
            <a:r>
              <a:rPr lang="en-US" sz="2500" b="1" smtClean="0">
                <a:latin typeface="Times New Roman" panose="02020603050405020304" pitchFamily="18" charset="0"/>
              </a:rPr>
              <a:t>PHẠM VI </a:t>
            </a:r>
            <a:r>
              <a:rPr lang="en-US" sz="2500" b="1">
                <a:latin typeface="Times New Roman" panose="02020603050405020304" pitchFamily="18" charset="0"/>
              </a:rPr>
              <a:t>LÃNH THỔ.</a:t>
            </a:r>
            <a:endParaRPr lang="vi-VN" sz="2500" b="1">
              <a:latin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712" y="1152178"/>
            <a:ext cx="7192888" cy="6048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640257" y="144909"/>
            <a:ext cx="11521087" cy="647229"/>
          </a:xfrm>
        </p:spPr>
        <p:txBody>
          <a:bodyPr/>
          <a:lstStyle/>
          <a:p>
            <a:r>
              <a:rPr lang="en-US" smtClean="0">
                <a:solidFill>
                  <a:srgbClr val="FF0000"/>
                </a:solidFill>
                <a:latin typeface="Times New Roman" panose="02020603050405020304" pitchFamily="18" charset="0"/>
              </a:rPr>
              <a:t>4. VẬN DỤNG</a:t>
            </a:r>
            <a:endParaRPr lang="vi-VN" smtClean="0">
              <a:solidFill>
                <a:srgbClr val="FF0000"/>
              </a:solidFill>
            </a:endParaRPr>
          </a:p>
        </p:txBody>
      </p:sp>
      <p:sp>
        <p:nvSpPr>
          <p:cNvPr id="103427" name="Rectangle 3"/>
          <p:cNvSpPr>
            <a:spLocks noGrp="1"/>
          </p:cNvSpPr>
          <p:nvPr>
            <p:ph type="body" idx="1"/>
          </p:nvPr>
        </p:nvSpPr>
        <p:spPr>
          <a:xfrm>
            <a:off x="0" y="864146"/>
            <a:ext cx="12718415" cy="2376264"/>
          </a:xfrm>
        </p:spPr>
        <p:txBody>
          <a:bodyPr/>
          <a:lstStyle/>
          <a:p>
            <a:pPr>
              <a:buFont typeface="Arial" panose="020B0604020202020204" pitchFamily="34" charset="0"/>
              <a:buNone/>
            </a:pPr>
            <a:r>
              <a:rPr lang="en-US" smtClean="0">
                <a:solidFill>
                  <a:srgbClr val="0070C0"/>
                </a:solidFill>
                <a:latin typeface="Times New Roman" panose="02020603050405020304" pitchFamily="18" charset="0"/>
                <a:cs typeface="Times New Roman" panose="02020603050405020304" pitchFamily="18" charset="0"/>
              </a:rPr>
              <a:t>Sưu tầm và viết đoạn văn ngắn giới thiệu về một tài nguyên du lịch ở Bắc Trung Bộ mà em ấn tượng nhất.</a:t>
            </a:r>
          </a:p>
          <a:p>
            <a:pPr marL="0" indent="0">
              <a:buNone/>
            </a:pPr>
            <a:r>
              <a:rPr lang="en-US" smtClean="0">
                <a:solidFill>
                  <a:srgbClr val="FF0000"/>
                </a:solidFill>
                <a:latin typeface="Times New Roman" panose="02020603050405020304" pitchFamily="18" charset="0"/>
                <a:cs typeface="Times New Roman" panose="02020603050405020304" pitchFamily="18" charset="0"/>
              </a:rPr>
              <a:t>- Thời gian: 1 tuần</a:t>
            </a:r>
          </a:p>
          <a:p>
            <a:pPr marL="0" indent="0">
              <a:buNone/>
            </a:pPr>
            <a:r>
              <a:rPr lang="en-US" smtClean="0">
                <a:solidFill>
                  <a:srgbClr val="FF0000"/>
                </a:solidFill>
                <a:latin typeface="Times New Roman" panose="02020603050405020304" pitchFamily="18" charset="0"/>
                <a:cs typeface="Times New Roman" panose="02020603050405020304" pitchFamily="18" charset="0"/>
              </a:rPr>
              <a:t>- Hình thức sưu tầm: Cá nhân</a:t>
            </a:r>
            <a:endParaRPr lang="vi-VN"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3789068"/>
              </p:ext>
            </p:extLst>
          </p:nvPr>
        </p:nvGraphicFramePr>
        <p:xfrm>
          <a:off x="772269" y="556401"/>
          <a:ext cx="11383246" cy="2447403"/>
        </p:xfrm>
        <a:graphic>
          <a:graphicData uri="http://schemas.openxmlformats.org/drawingml/2006/table">
            <a:tbl>
              <a:tblPr firstRow="1" firstCol="1" bandRow="1"/>
              <a:tblGrid>
                <a:gridCol w="5549271"/>
                <a:gridCol w="5833975"/>
              </a:tblGrid>
              <a:tr h="2447403">
                <a:tc>
                  <a:txBody>
                    <a:bodyPr/>
                    <a:lstStyle/>
                    <a:p>
                      <a:pPr algn="ctr">
                        <a:lnSpc>
                          <a:spcPct val="105000"/>
                        </a:lnSpc>
                        <a:spcBef>
                          <a:spcPts val="600"/>
                        </a:spcBef>
                        <a:spcAft>
                          <a:spcPts val="0"/>
                        </a:spcAft>
                      </a:pPr>
                      <a:r>
                        <a:rPr lang="en-US" sz="2500" b="1">
                          <a:solidFill>
                            <a:srgbClr val="000000"/>
                          </a:solidFill>
                          <a:effectLst/>
                          <a:latin typeface="Times New Roman" panose="02020603050405020304" pitchFamily="18" charset="0"/>
                          <a:ea typeface="Calibri" panose="020F0502020204030204" pitchFamily="34" charset="0"/>
                        </a:rPr>
                        <a:t> </a:t>
                      </a:r>
                      <a:endParaRPr lang="en-US" sz="250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r>
                        <a:rPr lang="en-US" sz="2500" b="1">
                          <a:solidFill>
                            <a:srgbClr val="000000"/>
                          </a:solidFill>
                          <a:effectLst/>
                          <a:latin typeface="Times New Roman" panose="02020603050405020304" pitchFamily="18" charset="0"/>
                          <a:ea typeface="Calibri" panose="020F0502020204030204" pitchFamily="34" charset="0"/>
                        </a:rPr>
                        <a:t>TỔ TRƯỞNG KÝ DUYỆT </a:t>
                      </a:r>
                      <a:endParaRPr lang="en-US" sz="250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r>
                        <a:rPr lang="en-US" sz="2500" b="1">
                          <a:solidFill>
                            <a:srgbClr val="000000"/>
                          </a:solidFill>
                          <a:effectLst/>
                          <a:latin typeface="Times New Roman" panose="02020603050405020304" pitchFamily="18" charset="0"/>
                          <a:ea typeface="Calibri" panose="020F0502020204030204" pitchFamily="34" charset="0"/>
                        </a:rPr>
                        <a:t> </a:t>
                      </a:r>
                      <a:endParaRPr lang="en-US" sz="250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r>
                        <a:rPr lang="en-US" sz="2500" b="1">
                          <a:solidFill>
                            <a:srgbClr val="000000"/>
                          </a:solidFill>
                          <a:effectLst/>
                          <a:latin typeface="Times New Roman" panose="02020603050405020304" pitchFamily="18" charset="0"/>
                          <a:ea typeface="Calibri" panose="020F0502020204030204" pitchFamily="34" charset="0"/>
                        </a:rPr>
                        <a:t> </a:t>
                      </a:r>
                      <a:endParaRPr lang="en-US" sz="2500" b="1" smtClean="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r>
                        <a:rPr lang="en-US" sz="2500" b="1">
                          <a:solidFill>
                            <a:srgbClr val="000000"/>
                          </a:solidFill>
                          <a:effectLst/>
                          <a:latin typeface="Times New Roman" panose="02020603050405020304" pitchFamily="18" charset="0"/>
                          <a:ea typeface="Calibri" panose="020F0502020204030204" pitchFamily="34" charset="0"/>
                        </a:rPr>
                        <a:t>  </a:t>
                      </a:r>
                      <a:r>
                        <a:rPr lang="en-US" sz="2500" b="1" smtClean="0">
                          <a:solidFill>
                            <a:srgbClr val="000000"/>
                          </a:solidFill>
                          <a:effectLst/>
                          <a:latin typeface="Times New Roman" panose="02020603050405020304" pitchFamily="18" charset="0"/>
                          <a:ea typeface="Calibri" panose="020F0502020204030204" pitchFamily="34" charset="0"/>
                        </a:rPr>
                        <a:t>……………….</a:t>
                      </a:r>
                      <a:endParaRPr lang="en-US" sz="2500">
                        <a:solidFill>
                          <a:srgbClr val="000000"/>
                        </a:solidFill>
                        <a:effectLst/>
                        <a:latin typeface="Times New Roman" panose="02020603050405020304" pitchFamily="18" charset="0"/>
                        <a:ea typeface="Calibri" panose="020F0502020204030204" pitchFamily="34" charset="0"/>
                      </a:endParaRPr>
                    </a:p>
                  </a:txBody>
                  <a:tcPr marL="71990" marR="7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Bef>
                          <a:spcPts val="600"/>
                        </a:spcBef>
                        <a:spcAft>
                          <a:spcPts val="0"/>
                        </a:spcAft>
                      </a:pPr>
                      <a:r>
                        <a:rPr lang="en-US" sz="2500" i="1">
                          <a:solidFill>
                            <a:srgbClr val="000000"/>
                          </a:solidFill>
                          <a:effectLst/>
                          <a:latin typeface="Times New Roman" panose="02020603050405020304" pitchFamily="18" charset="0"/>
                          <a:ea typeface="Calibri" panose="020F0502020204030204" pitchFamily="34" charset="0"/>
                        </a:rPr>
                        <a:t>Quách Phẩm, ngày </a:t>
                      </a:r>
                      <a:r>
                        <a:rPr lang="en-US" sz="2500" i="1" smtClean="0">
                          <a:solidFill>
                            <a:srgbClr val="000000"/>
                          </a:solidFill>
                          <a:effectLst/>
                          <a:latin typeface="Times New Roman" panose="02020603050405020304" pitchFamily="18" charset="0"/>
                          <a:ea typeface="Calibri" panose="020F0502020204030204" pitchFamily="34" charset="0"/>
                        </a:rPr>
                        <a:t>18</a:t>
                      </a:r>
                      <a:r>
                        <a:rPr lang="en-US" sz="2500" i="1" baseline="0" smtClean="0">
                          <a:solidFill>
                            <a:srgbClr val="000000"/>
                          </a:solidFill>
                          <a:effectLst/>
                          <a:latin typeface="Times New Roman" panose="02020603050405020304" pitchFamily="18" charset="0"/>
                          <a:ea typeface="Calibri" panose="020F0502020204030204" pitchFamily="34" charset="0"/>
                        </a:rPr>
                        <a:t> </a:t>
                      </a:r>
                      <a:r>
                        <a:rPr lang="en-US" sz="2500" i="1" smtClean="0">
                          <a:solidFill>
                            <a:srgbClr val="000000"/>
                          </a:solidFill>
                          <a:effectLst/>
                          <a:latin typeface="Times New Roman" panose="02020603050405020304" pitchFamily="18" charset="0"/>
                          <a:ea typeface="Calibri" panose="020F0502020204030204" pitchFamily="34" charset="0"/>
                        </a:rPr>
                        <a:t>tháng</a:t>
                      </a:r>
                      <a:r>
                        <a:rPr lang="en-US" sz="2500" i="1" baseline="0" smtClean="0">
                          <a:solidFill>
                            <a:srgbClr val="000000"/>
                          </a:solidFill>
                          <a:effectLst/>
                          <a:latin typeface="Times New Roman" panose="02020603050405020304" pitchFamily="18" charset="0"/>
                          <a:ea typeface="Calibri" panose="020F0502020204030204" pitchFamily="34" charset="0"/>
                        </a:rPr>
                        <a:t> 01 </a:t>
                      </a:r>
                      <a:r>
                        <a:rPr lang="en-US" sz="2500" i="1" smtClean="0">
                          <a:solidFill>
                            <a:srgbClr val="000000"/>
                          </a:solidFill>
                          <a:effectLst/>
                          <a:latin typeface="Times New Roman" panose="02020603050405020304" pitchFamily="18" charset="0"/>
                          <a:ea typeface="Calibri" panose="020F0502020204030204" pitchFamily="34" charset="0"/>
                        </a:rPr>
                        <a:t>năm</a:t>
                      </a:r>
                      <a:r>
                        <a:rPr lang="en-US" sz="2500" i="1" baseline="0" smtClean="0">
                          <a:solidFill>
                            <a:srgbClr val="000000"/>
                          </a:solidFill>
                          <a:effectLst/>
                          <a:latin typeface="Times New Roman" panose="02020603050405020304" pitchFamily="18" charset="0"/>
                          <a:ea typeface="Calibri" panose="020F0502020204030204" pitchFamily="34" charset="0"/>
                        </a:rPr>
                        <a:t> 2025</a:t>
                      </a:r>
                      <a:endParaRPr lang="en-US" sz="250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r>
                        <a:rPr lang="en-US" sz="2500" b="1">
                          <a:solidFill>
                            <a:srgbClr val="000000"/>
                          </a:solidFill>
                          <a:effectLst/>
                          <a:latin typeface="Times New Roman" panose="02020603050405020304" pitchFamily="18" charset="0"/>
                          <a:ea typeface="Calibri" panose="020F0502020204030204" pitchFamily="34" charset="0"/>
                        </a:rPr>
                        <a:t>Giáo viên</a:t>
                      </a:r>
                      <a:endParaRPr lang="en-US" sz="250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r>
                        <a:rPr lang="en-US" sz="2500" i="1">
                          <a:solidFill>
                            <a:srgbClr val="000000"/>
                          </a:solidFill>
                          <a:effectLst/>
                          <a:latin typeface="Times New Roman" panose="02020603050405020304" pitchFamily="18" charset="0"/>
                          <a:ea typeface="Calibri" panose="020F0502020204030204" pitchFamily="34" charset="0"/>
                        </a:rPr>
                        <a:t>  </a:t>
                      </a:r>
                      <a:endParaRPr lang="en-US" sz="250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endParaRPr lang="en-US" sz="2500" b="1" smtClean="0">
                        <a:solidFill>
                          <a:srgbClr val="000000"/>
                        </a:solidFill>
                        <a:effectLst/>
                        <a:latin typeface="Times New Roman" panose="02020603050405020304" pitchFamily="18" charset="0"/>
                        <a:ea typeface="Calibri" panose="020F0502020204030204" pitchFamily="34" charset="0"/>
                      </a:endParaRPr>
                    </a:p>
                    <a:p>
                      <a:pPr algn="ctr">
                        <a:lnSpc>
                          <a:spcPct val="105000"/>
                        </a:lnSpc>
                        <a:spcBef>
                          <a:spcPts val="600"/>
                        </a:spcBef>
                        <a:spcAft>
                          <a:spcPts val="0"/>
                        </a:spcAft>
                      </a:pPr>
                      <a:r>
                        <a:rPr lang="en-US" sz="2500" b="1" smtClean="0">
                          <a:solidFill>
                            <a:srgbClr val="000000"/>
                          </a:solidFill>
                          <a:effectLst/>
                          <a:latin typeface="Times New Roman" panose="02020603050405020304" pitchFamily="18" charset="0"/>
                          <a:ea typeface="Calibri" panose="020F0502020204030204" pitchFamily="34" charset="0"/>
                        </a:rPr>
                        <a:t>…………….</a:t>
                      </a:r>
                      <a:endParaRPr lang="en-US" sz="2500">
                        <a:solidFill>
                          <a:srgbClr val="000000"/>
                        </a:solidFill>
                        <a:effectLst/>
                        <a:latin typeface="Times New Roman" panose="02020603050405020304" pitchFamily="18" charset="0"/>
                        <a:ea typeface="Calibri" panose="020F0502020204030204" pitchFamily="34" charset="0"/>
                      </a:endParaRPr>
                    </a:p>
                  </a:txBody>
                  <a:tcPr marL="71990" marR="7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983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63727" y="225426"/>
            <a:ext cx="8821737" cy="6975475"/>
            <a:chOff x="1849" y="192"/>
            <a:chExt cx="3584" cy="3594"/>
          </a:xfrm>
        </p:grpSpPr>
        <p:pic>
          <p:nvPicPr>
            <p:cNvPr id="10244" name="Picture 4"/>
            <p:cNvPicPr>
              <a:picLocks noChangeAspect="1" noChangeArrowheads="1"/>
            </p:cNvPicPr>
            <p:nvPr/>
          </p:nvPicPr>
          <p:blipFill>
            <a:blip r:embed="rId2">
              <a:lum bright="-26000" contrast="40000"/>
              <a:extLst>
                <a:ext uri="{28A0092B-C50C-407E-A947-70E740481C1C}">
                  <a14:useLocalDpi xmlns:a14="http://schemas.microsoft.com/office/drawing/2010/main" val="0"/>
                </a:ext>
              </a:extLst>
            </a:blip>
            <a:srcRect l="824" b="30528"/>
            <a:stretch>
              <a:fillRect/>
            </a:stretch>
          </p:blipFill>
          <p:spPr bwMode="auto">
            <a:xfrm>
              <a:off x="1849" y="192"/>
              <a:ext cx="3575" cy="3264"/>
            </a:xfrm>
            <a:prstGeom prst="rect">
              <a:avLst/>
            </a:prstGeom>
            <a:noFill/>
            <a:ln w="38100" cmpd="dbl">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245" name="Rectangle 5"/>
            <p:cNvSpPr>
              <a:spLocks noChangeArrowheads="1"/>
            </p:cNvSpPr>
            <p:nvPr/>
          </p:nvSpPr>
          <p:spPr bwMode="auto">
            <a:xfrm>
              <a:off x="2073" y="3450"/>
              <a:ext cx="336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3" rIns="91409" bIns="4570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500" b="1" smtClean="0">
                  <a:latin typeface="Times New Roman" panose="02020603050405020304" pitchFamily="18" charset="0"/>
                  <a:cs typeface="Times New Roman" panose="02020603050405020304" pitchFamily="18" charset="0"/>
                </a:rPr>
                <a:t>Lược </a:t>
              </a:r>
              <a:r>
                <a:rPr lang="en-US" sz="2500" b="1">
                  <a:latin typeface="Times New Roman" panose="02020603050405020304" pitchFamily="18" charset="0"/>
                  <a:cs typeface="Times New Roman" panose="02020603050405020304" pitchFamily="18" charset="0"/>
                </a:rPr>
                <a:t>đồ tự nhiên </a:t>
              </a:r>
              <a:r>
                <a:rPr lang="en-US" sz="2500" b="1" smtClean="0">
                  <a:latin typeface="Times New Roman" panose="02020603050405020304" pitchFamily="18" charset="0"/>
                  <a:cs typeface="Times New Roman" panose="02020603050405020304" pitchFamily="18" charset="0"/>
                </a:rPr>
                <a:t>Bắc </a:t>
              </a:r>
              <a:r>
                <a:rPr lang="en-US" sz="2500" b="1">
                  <a:latin typeface="Times New Roman" panose="02020603050405020304" pitchFamily="18" charset="0"/>
                  <a:cs typeface="Times New Roman" panose="02020603050405020304" pitchFamily="18" charset="0"/>
                </a:rPr>
                <a:t>Trung Bộ</a:t>
              </a:r>
            </a:p>
          </p:txBody>
        </p:sp>
      </p:grpSp>
      <p:sp>
        <p:nvSpPr>
          <p:cNvPr id="9" name="Freeform 8"/>
          <p:cNvSpPr>
            <a:spLocks noChangeArrowheads="1"/>
          </p:cNvSpPr>
          <p:nvPr/>
        </p:nvSpPr>
        <p:spPr bwMode="auto">
          <a:xfrm>
            <a:off x="2008188" y="600076"/>
            <a:ext cx="6267450" cy="5256213"/>
          </a:xfrm>
          <a:custGeom>
            <a:avLst/>
            <a:gdLst>
              <a:gd name="T0" fmla="*/ 0 w 4973837"/>
              <a:gd name="T1" fmla="*/ 0 h 5005642"/>
              <a:gd name="T2" fmla="*/ 4973837 w 4973837"/>
              <a:gd name="T3" fmla="*/ 5005642 h 5005642"/>
            </a:gdLst>
            <a:ahLst/>
            <a:cxnLst/>
            <a:rect l="T0" t="T1" r="T2" b="T3"/>
            <a:pathLst>
              <a:path w="4973837" h="5005642">
                <a:moveTo>
                  <a:pt x="4949833" y="4744097"/>
                </a:moveTo>
                <a:cubicBezTo>
                  <a:pt x="4914188" y="4755979"/>
                  <a:pt x="4862937" y="4779121"/>
                  <a:pt x="4827913" y="4744097"/>
                </a:cubicBezTo>
                <a:cubicBezTo>
                  <a:pt x="4813260" y="4729444"/>
                  <a:pt x="4836041" y="4703457"/>
                  <a:pt x="4840105" y="4683137"/>
                </a:cubicBezTo>
                <a:cubicBezTo>
                  <a:pt x="4852297" y="4687201"/>
                  <a:pt x="4865186" y="4701076"/>
                  <a:pt x="4876681" y="4695329"/>
                </a:cubicBezTo>
                <a:cubicBezTo>
                  <a:pt x="4888176" y="4689582"/>
                  <a:pt x="4899566" y="4665882"/>
                  <a:pt x="4888873" y="4658753"/>
                </a:cubicBezTo>
                <a:cubicBezTo>
                  <a:pt x="4864963" y="4642813"/>
                  <a:pt x="4831977" y="4650625"/>
                  <a:pt x="4803529" y="4646561"/>
                </a:cubicBezTo>
                <a:cubicBezTo>
                  <a:pt x="4786281" y="4640812"/>
                  <a:pt x="4733494" y="4622177"/>
                  <a:pt x="4718185" y="4622177"/>
                </a:cubicBezTo>
                <a:cubicBezTo>
                  <a:pt x="4705334" y="4622177"/>
                  <a:pt x="4693801" y="4630305"/>
                  <a:pt x="4681609" y="4634369"/>
                </a:cubicBezTo>
                <a:cubicBezTo>
                  <a:pt x="4676220" y="4650536"/>
                  <a:pt x="4667070" y="4702936"/>
                  <a:pt x="4632841" y="4695329"/>
                </a:cubicBezTo>
                <a:cubicBezTo>
                  <a:pt x="4604233" y="4688972"/>
                  <a:pt x="4559689" y="4646561"/>
                  <a:pt x="4559689" y="4646561"/>
                </a:cubicBezTo>
                <a:cubicBezTo>
                  <a:pt x="4531259" y="4561272"/>
                  <a:pt x="4545267" y="4642938"/>
                  <a:pt x="4669417" y="4597793"/>
                </a:cubicBezTo>
                <a:cubicBezTo>
                  <a:pt x="4681495" y="4593401"/>
                  <a:pt x="4677545" y="4573409"/>
                  <a:pt x="4681609" y="4561217"/>
                </a:cubicBezTo>
                <a:lnTo>
                  <a:pt x="4571881" y="4488065"/>
                </a:lnTo>
                <a:cubicBezTo>
                  <a:pt x="4559689" y="4479937"/>
                  <a:pt x="4549206" y="4468315"/>
                  <a:pt x="4535305" y="4463681"/>
                </a:cubicBezTo>
                <a:cubicBezTo>
                  <a:pt x="4448252" y="4434663"/>
                  <a:pt x="4483539" y="4453554"/>
                  <a:pt x="4425577" y="4414913"/>
                </a:cubicBezTo>
                <a:cubicBezTo>
                  <a:pt x="4429641" y="4431169"/>
                  <a:pt x="4428474" y="4449739"/>
                  <a:pt x="4437769" y="4463681"/>
                </a:cubicBezTo>
                <a:cubicBezTo>
                  <a:pt x="4445897" y="4475873"/>
                  <a:pt x="4461239" y="4481512"/>
                  <a:pt x="4474345" y="4488065"/>
                </a:cubicBezTo>
                <a:cubicBezTo>
                  <a:pt x="4499338" y="4500562"/>
                  <a:pt x="4573899" y="4512853"/>
                  <a:pt x="4449961" y="4488065"/>
                </a:cubicBezTo>
                <a:cubicBezTo>
                  <a:pt x="4437769" y="4479937"/>
                  <a:pt x="4426491" y="4470234"/>
                  <a:pt x="4413385" y="4463681"/>
                </a:cubicBezTo>
                <a:cubicBezTo>
                  <a:pt x="4401890" y="4457934"/>
                  <a:pt x="4385896" y="4460576"/>
                  <a:pt x="4376809" y="4451489"/>
                </a:cubicBezTo>
                <a:cubicBezTo>
                  <a:pt x="4367722" y="4442402"/>
                  <a:pt x="4372645" y="4424948"/>
                  <a:pt x="4364617" y="4414913"/>
                </a:cubicBezTo>
                <a:cubicBezTo>
                  <a:pt x="4336000" y="4379141"/>
                  <a:pt x="4280046" y="4383673"/>
                  <a:pt x="4242697" y="4378337"/>
                </a:cubicBezTo>
                <a:cubicBezTo>
                  <a:pt x="4242697" y="4378337"/>
                  <a:pt x="4197993" y="4301121"/>
                  <a:pt x="4181737" y="4317377"/>
                </a:cubicBezTo>
                <a:cubicBezTo>
                  <a:pt x="4171376" y="4327738"/>
                  <a:pt x="4192516" y="4348511"/>
                  <a:pt x="4206121" y="4353953"/>
                </a:cubicBezTo>
                <a:cubicBezTo>
                  <a:pt x="4236543" y="4366122"/>
                  <a:pt x="4271145" y="4362081"/>
                  <a:pt x="4303657" y="4366145"/>
                </a:cubicBezTo>
                <a:cubicBezTo>
                  <a:pt x="4315849" y="4362081"/>
                  <a:pt x="4340233" y="4366804"/>
                  <a:pt x="4340233" y="4353953"/>
                </a:cubicBezTo>
                <a:cubicBezTo>
                  <a:pt x="4340233" y="4339300"/>
                  <a:pt x="4314018" y="4339930"/>
                  <a:pt x="4303657" y="4329569"/>
                </a:cubicBezTo>
                <a:cubicBezTo>
                  <a:pt x="4293296" y="4319208"/>
                  <a:pt x="4290300" y="4302642"/>
                  <a:pt x="4279273" y="4292993"/>
                </a:cubicBezTo>
                <a:cubicBezTo>
                  <a:pt x="4257218" y="4273695"/>
                  <a:pt x="4230505" y="4260481"/>
                  <a:pt x="4206121" y="4244225"/>
                </a:cubicBezTo>
                <a:cubicBezTo>
                  <a:pt x="4158852" y="4212712"/>
                  <a:pt x="4183446" y="4224475"/>
                  <a:pt x="4132969" y="4207649"/>
                </a:cubicBezTo>
                <a:cubicBezTo>
                  <a:pt x="4120777" y="4195457"/>
                  <a:pt x="4110739" y="4180637"/>
                  <a:pt x="4096393" y="4171073"/>
                </a:cubicBezTo>
                <a:cubicBezTo>
                  <a:pt x="4085700" y="4163944"/>
                  <a:pt x="4071051" y="4165122"/>
                  <a:pt x="4059817" y="4158881"/>
                </a:cubicBezTo>
                <a:cubicBezTo>
                  <a:pt x="4034199" y="4144649"/>
                  <a:pt x="4011049" y="4126369"/>
                  <a:pt x="3986665" y="4110113"/>
                </a:cubicBezTo>
                <a:lnTo>
                  <a:pt x="3950089" y="4085729"/>
                </a:lnTo>
                <a:cubicBezTo>
                  <a:pt x="3932096" y="4058740"/>
                  <a:pt x="3917291" y="4031352"/>
                  <a:pt x="3889129" y="4012577"/>
                </a:cubicBezTo>
                <a:cubicBezTo>
                  <a:pt x="3878436" y="4005448"/>
                  <a:pt x="3864048" y="4006132"/>
                  <a:pt x="3852553" y="4000385"/>
                </a:cubicBezTo>
                <a:cubicBezTo>
                  <a:pt x="3839447" y="3993832"/>
                  <a:pt x="3828169" y="3984129"/>
                  <a:pt x="3815977" y="3976001"/>
                </a:cubicBezTo>
                <a:cubicBezTo>
                  <a:pt x="3799721" y="3951617"/>
                  <a:pt x="3774317" y="3931280"/>
                  <a:pt x="3767209" y="3902849"/>
                </a:cubicBezTo>
                <a:cubicBezTo>
                  <a:pt x="3766412" y="3899663"/>
                  <a:pt x="3749185" y="3825455"/>
                  <a:pt x="3742825" y="3817505"/>
                </a:cubicBezTo>
                <a:cubicBezTo>
                  <a:pt x="3733671" y="3806063"/>
                  <a:pt x="3718441" y="3801249"/>
                  <a:pt x="3706249" y="3793121"/>
                </a:cubicBezTo>
                <a:cubicBezTo>
                  <a:pt x="3665609" y="3732161"/>
                  <a:pt x="3694057" y="3764673"/>
                  <a:pt x="3608713" y="3707777"/>
                </a:cubicBezTo>
                <a:lnTo>
                  <a:pt x="3572137" y="3683393"/>
                </a:lnTo>
                <a:cubicBezTo>
                  <a:pt x="3564009" y="3671201"/>
                  <a:pt x="3559195" y="3655971"/>
                  <a:pt x="3547753" y="3646817"/>
                </a:cubicBezTo>
                <a:cubicBezTo>
                  <a:pt x="3537718" y="3638789"/>
                  <a:pt x="3522672" y="3640372"/>
                  <a:pt x="3511177" y="3634625"/>
                </a:cubicBezTo>
                <a:cubicBezTo>
                  <a:pt x="3416639" y="3587356"/>
                  <a:pt x="3529960" y="3628694"/>
                  <a:pt x="3438025" y="3598049"/>
                </a:cubicBezTo>
                <a:cubicBezTo>
                  <a:pt x="3393321" y="3530993"/>
                  <a:pt x="3438025" y="3587889"/>
                  <a:pt x="3377065" y="3537089"/>
                </a:cubicBezTo>
                <a:cubicBezTo>
                  <a:pt x="3262468" y="3441592"/>
                  <a:pt x="3452224" y="3575003"/>
                  <a:pt x="3267337" y="3451745"/>
                </a:cubicBezTo>
                <a:lnTo>
                  <a:pt x="3230761" y="3427361"/>
                </a:lnTo>
                <a:lnTo>
                  <a:pt x="3194185" y="3402977"/>
                </a:lnTo>
                <a:cubicBezTo>
                  <a:pt x="3186057" y="3390785"/>
                  <a:pt x="3180162" y="3376762"/>
                  <a:pt x="3169801" y="3366401"/>
                </a:cubicBezTo>
                <a:cubicBezTo>
                  <a:pt x="3159440" y="3356040"/>
                  <a:pt x="3142874" y="3353044"/>
                  <a:pt x="3133225" y="3342017"/>
                </a:cubicBezTo>
                <a:cubicBezTo>
                  <a:pt x="3113927" y="3319962"/>
                  <a:pt x="3108841" y="3285121"/>
                  <a:pt x="3084457" y="3268865"/>
                </a:cubicBezTo>
                <a:cubicBezTo>
                  <a:pt x="3048493" y="3244889"/>
                  <a:pt x="3040641" y="3243108"/>
                  <a:pt x="3011305" y="3207905"/>
                </a:cubicBezTo>
                <a:cubicBezTo>
                  <a:pt x="3001924" y="3196648"/>
                  <a:pt x="2995049" y="3183521"/>
                  <a:pt x="2986921" y="3171329"/>
                </a:cubicBezTo>
                <a:cubicBezTo>
                  <a:pt x="2990985" y="3146945"/>
                  <a:pt x="2991296" y="3121629"/>
                  <a:pt x="2999113" y="3098177"/>
                </a:cubicBezTo>
                <a:cubicBezTo>
                  <a:pt x="3003747" y="3084276"/>
                  <a:pt x="3019642" y="3075738"/>
                  <a:pt x="3023497" y="3061601"/>
                </a:cubicBezTo>
                <a:cubicBezTo>
                  <a:pt x="3032118" y="3029990"/>
                  <a:pt x="3029828" y="2996302"/>
                  <a:pt x="3035689" y="2964065"/>
                </a:cubicBezTo>
                <a:cubicBezTo>
                  <a:pt x="3037988" y="2951421"/>
                  <a:pt x="3043817" y="2939681"/>
                  <a:pt x="3047881" y="2927489"/>
                </a:cubicBezTo>
                <a:cubicBezTo>
                  <a:pt x="2978000" y="2822667"/>
                  <a:pt x="3061782" y="2955291"/>
                  <a:pt x="3011305" y="2854337"/>
                </a:cubicBezTo>
                <a:cubicBezTo>
                  <a:pt x="3004752" y="2841231"/>
                  <a:pt x="2993474" y="2830867"/>
                  <a:pt x="2986921" y="2817761"/>
                </a:cubicBezTo>
                <a:cubicBezTo>
                  <a:pt x="2972196" y="2788312"/>
                  <a:pt x="2979462" y="2767903"/>
                  <a:pt x="2950345" y="2744609"/>
                </a:cubicBezTo>
                <a:cubicBezTo>
                  <a:pt x="2940310" y="2736581"/>
                  <a:pt x="2925961" y="2736481"/>
                  <a:pt x="2913769" y="2732417"/>
                </a:cubicBezTo>
                <a:cubicBezTo>
                  <a:pt x="2878594" y="2755867"/>
                  <a:pt x="2865196" y="2777251"/>
                  <a:pt x="2816233" y="2744609"/>
                </a:cubicBezTo>
                <a:cubicBezTo>
                  <a:pt x="2805540" y="2737480"/>
                  <a:pt x="2812069" y="2718068"/>
                  <a:pt x="2804041" y="2708033"/>
                </a:cubicBezTo>
                <a:cubicBezTo>
                  <a:pt x="2794887" y="2696591"/>
                  <a:pt x="2778417" y="2693384"/>
                  <a:pt x="2767465" y="2683649"/>
                </a:cubicBezTo>
                <a:cubicBezTo>
                  <a:pt x="2741691" y="2660739"/>
                  <a:pt x="2727028" y="2621402"/>
                  <a:pt x="2694313" y="2610497"/>
                </a:cubicBezTo>
                <a:lnTo>
                  <a:pt x="2584585" y="2573921"/>
                </a:lnTo>
                <a:cubicBezTo>
                  <a:pt x="2572393" y="2569857"/>
                  <a:pt x="2558702" y="2568858"/>
                  <a:pt x="2548009" y="2561729"/>
                </a:cubicBezTo>
                <a:lnTo>
                  <a:pt x="2511433" y="2537345"/>
                </a:lnTo>
                <a:cubicBezTo>
                  <a:pt x="2483977" y="2454977"/>
                  <a:pt x="2522054" y="2544259"/>
                  <a:pt x="2462665" y="2476385"/>
                </a:cubicBezTo>
                <a:cubicBezTo>
                  <a:pt x="2443367" y="2454330"/>
                  <a:pt x="2441699" y="2412500"/>
                  <a:pt x="2413897" y="2403233"/>
                </a:cubicBezTo>
                <a:lnTo>
                  <a:pt x="2340745" y="2378849"/>
                </a:lnTo>
                <a:cubicBezTo>
                  <a:pt x="2332617" y="2366657"/>
                  <a:pt x="2322312" y="2355663"/>
                  <a:pt x="2316361" y="2342273"/>
                </a:cubicBezTo>
                <a:cubicBezTo>
                  <a:pt x="2305922" y="2318785"/>
                  <a:pt x="2306234" y="2290507"/>
                  <a:pt x="2291977" y="2269121"/>
                </a:cubicBezTo>
                <a:cubicBezTo>
                  <a:pt x="2222096" y="2164299"/>
                  <a:pt x="2305878" y="2296923"/>
                  <a:pt x="2255401" y="2195969"/>
                </a:cubicBezTo>
                <a:cubicBezTo>
                  <a:pt x="2248848" y="2182863"/>
                  <a:pt x="2236968" y="2172783"/>
                  <a:pt x="2231017" y="2159393"/>
                </a:cubicBezTo>
                <a:cubicBezTo>
                  <a:pt x="2220578" y="2135905"/>
                  <a:pt x="2214761" y="2110625"/>
                  <a:pt x="2206633" y="2086241"/>
                </a:cubicBezTo>
                <a:cubicBezTo>
                  <a:pt x="2195898" y="2054035"/>
                  <a:pt x="2177115" y="1986994"/>
                  <a:pt x="2145673" y="1976513"/>
                </a:cubicBezTo>
                <a:lnTo>
                  <a:pt x="2109097" y="1964321"/>
                </a:lnTo>
                <a:cubicBezTo>
                  <a:pt x="2100969" y="1952129"/>
                  <a:pt x="2095074" y="1938106"/>
                  <a:pt x="2084713" y="1927745"/>
                </a:cubicBezTo>
                <a:cubicBezTo>
                  <a:pt x="2074352" y="1917384"/>
                  <a:pt x="2055903" y="1915787"/>
                  <a:pt x="2048137" y="1903361"/>
                </a:cubicBezTo>
                <a:cubicBezTo>
                  <a:pt x="2034514" y="1881565"/>
                  <a:pt x="2023753" y="1830209"/>
                  <a:pt x="2023753" y="1830209"/>
                </a:cubicBezTo>
                <a:cubicBezTo>
                  <a:pt x="2027817" y="1818017"/>
                  <a:pt x="2033832" y="1806310"/>
                  <a:pt x="2035945" y="1793633"/>
                </a:cubicBezTo>
                <a:cubicBezTo>
                  <a:pt x="2041995" y="1757333"/>
                  <a:pt x="2034469" y="1718074"/>
                  <a:pt x="2048137" y="1683905"/>
                </a:cubicBezTo>
                <a:cubicBezTo>
                  <a:pt x="2052910" y="1671973"/>
                  <a:pt x="2072521" y="1675777"/>
                  <a:pt x="2084713" y="1671713"/>
                </a:cubicBezTo>
                <a:cubicBezTo>
                  <a:pt x="2096905" y="1659521"/>
                  <a:pt x="2111725" y="1649483"/>
                  <a:pt x="2121289" y="1635137"/>
                </a:cubicBezTo>
                <a:cubicBezTo>
                  <a:pt x="2128418" y="1624444"/>
                  <a:pt x="2125453" y="1608596"/>
                  <a:pt x="2133481" y="1598561"/>
                </a:cubicBezTo>
                <a:cubicBezTo>
                  <a:pt x="2142635" y="1587119"/>
                  <a:pt x="2157865" y="1582305"/>
                  <a:pt x="2170057" y="1574177"/>
                </a:cubicBezTo>
                <a:cubicBezTo>
                  <a:pt x="2225954" y="1490332"/>
                  <a:pt x="2209558" y="1528827"/>
                  <a:pt x="2231017" y="1464449"/>
                </a:cubicBezTo>
                <a:cubicBezTo>
                  <a:pt x="2235081" y="1423809"/>
                  <a:pt x="2236999" y="1382897"/>
                  <a:pt x="2243209" y="1342529"/>
                </a:cubicBezTo>
                <a:cubicBezTo>
                  <a:pt x="2245163" y="1329827"/>
                  <a:pt x="2253584" y="1318675"/>
                  <a:pt x="2255401" y="1305953"/>
                </a:cubicBezTo>
                <a:cubicBezTo>
                  <a:pt x="2261749" y="1261516"/>
                  <a:pt x="2261245" y="1216278"/>
                  <a:pt x="2267593" y="1171841"/>
                </a:cubicBezTo>
                <a:cubicBezTo>
                  <a:pt x="2269410" y="1159119"/>
                  <a:pt x="2273544" y="1146499"/>
                  <a:pt x="2279785" y="1135265"/>
                </a:cubicBezTo>
                <a:cubicBezTo>
                  <a:pt x="2294017" y="1109647"/>
                  <a:pt x="2328553" y="1062113"/>
                  <a:pt x="2328553" y="1062113"/>
                </a:cubicBezTo>
                <a:cubicBezTo>
                  <a:pt x="2353927" y="960616"/>
                  <a:pt x="2323031" y="1060966"/>
                  <a:pt x="2365129" y="976769"/>
                </a:cubicBezTo>
                <a:cubicBezTo>
                  <a:pt x="2370876" y="965274"/>
                  <a:pt x="2369293" y="950228"/>
                  <a:pt x="2377321" y="940193"/>
                </a:cubicBezTo>
                <a:cubicBezTo>
                  <a:pt x="2386475" y="928751"/>
                  <a:pt x="2401705" y="923937"/>
                  <a:pt x="2413897" y="915809"/>
                </a:cubicBezTo>
                <a:cubicBezTo>
                  <a:pt x="2422025" y="903617"/>
                  <a:pt x="2427920" y="889594"/>
                  <a:pt x="2438281" y="879233"/>
                </a:cubicBezTo>
                <a:cubicBezTo>
                  <a:pt x="2448642" y="868872"/>
                  <a:pt x="2467091" y="867275"/>
                  <a:pt x="2474857" y="854849"/>
                </a:cubicBezTo>
                <a:cubicBezTo>
                  <a:pt x="2488480" y="833053"/>
                  <a:pt x="2491113" y="806081"/>
                  <a:pt x="2499241" y="781697"/>
                </a:cubicBezTo>
                <a:lnTo>
                  <a:pt x="2511433" y="745121"/>
                </a:lnTo>
                <a:cubicBezTo>
                  <a:pt x="2507369" y="732929"/>
                  <a:pt x="2504988" y="720040"/>
                  <a:pt x="2499241" y="708545"/>
                </a:cubicBezTo>
                <a:cubicBezTo>
                  <a:pt x="2492688" y="695439"/>
                  <a:pt x="2485218" y="682330"/>
                  <a:pt x="2474857" y="671969"/>
                </a:cubicBezTo>
                <a:cubicBezTo>
                  <a:pt x="2428038" y="625150"/>
                  <a:pt x="2369837" y="641363"/>
                  <a:pt x="2304169" y="635393"/>
                </a:cubicBezTo>
                <a:cubicBezTo>
                  <a:pt x="2274421" y="625477"/>
                  <a:pt x="2254652" y="622452"/>
                  <a:pt x="2231017" y="598817"/>
                </a:cubicBezTo>
                <a:cubicBezTo>
                  <a:pt x="2220656" y="588456"/>
                  <a:pt x="2218075" y="571395"/>
                  <a:pt x="2206633" y="562241"/>
                </a:cubicBezTo>
                <a:cubicBezTo>
                  <a:pt x="2196598" y="554213"/>
                  <a:pt x="2181291" y="556290"/>
                  <a:pt x="2170057" y="550049"/>
                </a:cubicBezTo>
                <a:cubicBezTo>
                  <a:pt x="2144439" y="535817"/>
                  <a:pt x="2096905" y="501281"/>
                  <a:pt x="2096905" y="501281"/>
                </a:cubicBezTo>
                <a:cubicBezTo>
                  <a:pt x="2031881" y="403745"/>
                  <a:pt x="2117225" y="521601"/>
                  <a:pt x="2035945" y="440321"/>
                </a:cubicBezTo>
                <a:cubicBezTo>
                  <a:pt x="2025584" y="429960"/>
                  <a:pt x="2023987" y="411511"/>
                  <a:pt x="2011561" y="403745"/>
                </a:cubicBezTo>
                <a:cubicBezTo>
                  <a:pt x="1989765" y="390122"/>
                  <a:pt x="1962793" y="387489"/>
                  <a:pt x="1938409" y="379361"/>
                </a:cubicBezTo>
                <a:lnTo>
                  <a:pt x="1901833" y="367169"/>
                </a:lnTo>
                <a:cubicBezTo>
                  <a:pt x="1889641" y="363105"/>
                  <a:pt x="1878009" y="356571"/>
                  <a:pt x="1865257" y="354977"/>
                </a:cubicBezTo>
                <a:lnTo>
                  <a:pt x="1767721" y="342785"/>
                </a:lnTo>
                <a:cubicBezTo>
                  <a:pt x="1755529" y="338721"/>
                  <a:pt x="1742379" y="336834"/>
                  <a:pt x="1731145" y="330593"/>
                </a:cubicBezTo>
                <a:cubicBezTo>
                  <a:pt x="1705527" y="316361"/>
                  <a:pt x="1657993" y="281825"/>
                  <a:pt x="1657993" y="281825"/>
                </a:cubicBezTo>
                <a:cubicBezTo>
                  <a:pt x="1649865" y="269633"/>
                  <a:pt x="1643970" y="255610"/>
                  <a:pt x="1633609" y="245249"/>
                </a:cubicBezTo>
                <a:cubicBezTo>
                  <a:pt x="1613806" y="225446"/>
                  <a:pt x="1570577" y="209231"/>
                  <a:pt x="1548265" y="196481"/>
                </a:cubicBezTo>
                <a:cubicBezTo>
                  <a:pt x="1535543" y="189211"/>
                  <a:pt x="1524795" y="178650"/>
                  <a:pt x="1511689" y="172097"/>
                </a:cubicBezTo>
                <a:cubicBezTo>
                  <a:pt x="1500194" y="166350"/>
                  <a:pt x="1486608" y="165652"/>
                  <a:pt x="1475113" y="159905"/>
                </a:cubicBezTo>
                <a:cubicBezTo>
                  <a:pt x="1462007" y="153352"/>
                  <a:pt x="1452257" y="140666"/>
                  <a:pt x="1438537" y="135521"/>
                </a:cubicBezTo>
                <a:cubicBezTo>
                  <a:pt x="1419134" y="128245"/>
                  <a:pt x="1397681" y="128355"/>
                  <a:pt x="1377577" y="123329"/>
                </a:cubicBezTo>
                <a:cubicBezTo>
                  <a:pt x="1365109" y="120212"/>
                  <a:pt x="1352235" y="117378"/>
                  <a:pt x="1341001" y="111137"/>
                </a:cubicBezTo>
                <a:cubicBezTo>
                  <a:pt x="1315383" y="96905"/>
                  <a:pt x="1267849" y="62369"/>
                  <a:pt x="1267849" y="62369"/>
                </a:cubicBezTo>
                <a:cubicBezTo>
                  <a:pt x="1259721" y="50177"/>
                  <a:pt x="1254907" y="34947"/>
                  <a:pt x="1243465" y="25793"/>
                </a:cubicBezTo>
                <a:cubicBezTo>
                  <a:pt x="1211224" y="0"/>
                  <a:pt x="1148959" y="21877"/>
                  <a:pt x="1121545" y="25793"/>
                </a:cubicBezTo>
                <a:cubicBezTo>
                  <a:pt x="1109353" y="33921"/>
                  <a:pt x="1098075" y="43624"/>
                  <a:pt x="1084969" y="50177"/>
                </a:cubicBezTo>
                <a:cubicBezTo>
                  <a:pt x="1018668" y="83327"/>
                  <a:pt x="834441" y="74255"/>
                  <a:pt x="828937" y="74561"/>
                </a:cubicBezTo>
                <a:cubicBezTo>
                  <a:pt x="741884" y="103579"/>
                  <a:pt x="777171" y="84688"/>
                  <a:pt x="719209" y="123329"/>
                </a:cubicBezTo>
                <a:cubicBezTo>
                  <a:pt x="711081" y="135521"/>
                  <a:pt x="706267" y="150751"/>
                  <a:pt x="694825" y="159905"/>
                </a:cubicBezTo>
                <a:cubicBezTo>
                  <a:pt x="684790" y="167933"/>
                  <a:pt x="669744" y="166350"/>
                  <a:pt x="658249" y="172097"/>
                </a:cubicBezTo>
                <a:cubicBezTo>
                  <a:pt x="563711" y="219366"/>
                  <a:pt x="677032" y="178028"/>
                  <a:pt x="585097" y="208673"/>
                </a:cubicBezTo>
                <a:cubicBezTo>
                  <a:pt x="581033" y="220865"/>
                  <a:pt x="572905" y="232398"/>
                  <a:pt x="572905" y="245249"/>
                </a:cubicBezTo>
                <a:cubicBezTo>
                  <a:pt x="572905" y="277325"/>
                  <a:pt x="593588" y="295677"/>
                  <a:pt x="621673" y="306209"/>
                </a:cubicBezTo>
                <a:cubicBezTo>
                  <a:pt x="641076" y="313485"/>
                  <a:pt x="662529" y="313375"/>
                  <a:pt x="682633" y="318401"/>
                </a:cubicBezTo>
                <a:cubicBezTo>
                  <a:pt x="695101" y="321518"/>
                  <a:pt x="707017" y="326529"/>
                  <a:pt x="719209" y="330593"/>
                </a:cubicBezTo>
                <a:cubicBezTo>
                  <a:pt x="739529" y="326529"/>
                  <a:pt x="760766" y="325677"/>
                  <a:pt x="780169" y="318401"/>
                </a:cubicBezTo>
                <a:cubicBezTo>
                  <a:pt x="793889" y="313256"/>
                  <a:pt x="803639" y="300570"/>
                  <a:pt x="816745" y="294017"/>
                </a:cubicBezTo>
                <a:cubicBezTo>
                  <a:pt x="828240" y="288270"/>
                  <a:pt x="841129" y="285889"/>
                  <a:pt x="853321" y="281825"/>
                </a:cubicBezTo>
                <a:cubicBezTo>
                  <a:pt x="877705" y="285889"/>
                  <a:pt x="910647" y="275026"/>
                  <a:pt x="926473" y="294017"/>
                </a:cubicBezTo>
                <a:cubicBezTo>
                  <a:pt x="929450" y="297589"/>
                  <a:pt x="904384" y="394564"/>
                  <a:pt x="902089" y="403745"/>
                </a:cubicBezTo>
                <a:cubicBezTo>
                  <a:pt x="931914" y="552870"/>
                  <a:pt x="885249" y="411289"/>
                  <a:pt x="950857" y="476897"/>
                </a:cubicBezTo>
                <a:cubicBezTo>
                  <a:pt x="959944" y="485984"/>
                  <a:pt x="955021" y="503438"/>
                  <a:pt x="963049" y="513473"/>
                </a:cubicBezTo>
                <a:cubicBezTo>
                  <a:pt x="985446" y="541469"/>
                  <a:pt x="1017567" y="540801"/>
                  <a:pt x="1048393" y="550049"/>
                </a:cubicBezTo>
                <a:cubicBezTo>
                  <a:pt x="1073012" y="557435"/>
                  <a:pt x="1096341" y="569392"/>
                  <a:pt x="1121545" y="574433"/>
                </a:cubicBezTo>
                <a:cubicBezTo>
                  <a:pt x="1259896" y="602103"/>
                  <a:pt x="1203258" y="588765"/>
                  <a:pt x="1292233" y="611009"/>
                </a:cubicBezTo>
                <a:cubicBezTo>
                  <a:pt x="1279528" y="649124"/>
                  <a:pt x="1267207" y="696781"/>
                  <a:pt x="1231273" y="720737"/>
                </a:cubicBezTo>
                <a:lnTo>
                  <a:pt x="1194697" y="745121"/>
                </a:lnTo>
                <a:cubicBezTo>
                  <a:pt x="1178441" y="769505"/>
                  <a:pt x="1153037" y="789842"/>
                  <a:pt x="1145929" y="818273"/>
                </a:cubicBezTo>
                <a:cubicBezTo>
                  <a:pt x="1141049" y="837794"/>
                  <a:pt x="1118258" y="934256"/>
                  <a:pt x="1109353" y="940193"/>
                </a:cubicBezTo>
                <a:cubicBezTo>
                  <a:pt x="1045701" y="982627"/>
                  <a:pt x="1101052" y="952432"/>
                  <a:pt x="1011817" y="976769"/>
                </a:cubicBezTo>
                <a:cubicBezTo>
                  <a:pt x="987020" y="983532"/>
                  <a:pt x="938665" y="1001153"/>
                  <a:pt x="938665" y="1001153"/>
                </a:cubicBezTo>
                <a:cubicBezTo>
                  <a:pt x="930537" y="1013345"/>
                  <a:pt x="916690" y="1023275"/>
                  <a:pt x="914281" y="1037729"/>
                </a:cubicBezTo>
                <a:cubicBezTo>
                  <a:pt x="912168" y="1050406"/>
                  <a:pt x="931246" y="1062373"/>
                  <a:pt x="926473" y="1074305"/>
                </a:cubicBezTo>
                <a:cubicBezTo>
                  <a:pt x="919201" y="1092485"/>
                  <a:pt x="868718" y="1105749"/>
                  <a:pt x="853321" y="1110881"/>
                </a:cubicBezTo>
                <a:cubicBezTo>
                  <a:pt x="804553" y="1106817"/>
                  <a:pt x="755525" y="1105157"/>
                  <a:pt x="707017" y="1098689"/>
                </a:cubicBezTo>
                <a:cubicBezTo>
                  <a:pt x="694278" y="1096990"/>
                  <a:pt x="681936" y="1092244"/>
                  <a:pt x="670441" y="1086497"/>
                </a:cubicBezTo>
                <a:cubicBezTo>
                  <a:pt x="634137" y="1068345"/>
                  <a:pt x="638149" y="1055028"/>
                  <a:pt x="597289" y="1049921"/>
                </a:cubicBezTo>
                <a:cubicBezTo>
                  <a:pt x="544710" y="1043349"/>
                  <a:pt x="491625" y="1041793"/>
                  <a:pt x="438793" y="1037729"/>
                </a:cubicBezTo>
                <a:cubicBezTo>
                  <a:pt x="369705" y="1041793"/>
                  <a:pt x="289113" y="1011532"/>
                  <a:pt x="231529" y="1049921"/>
                </a:cubicBezTo>
                <a:cubicBezTo>
                  <a:pt x="194180" y="1074821"/>
                  <a:pt x="232003" y="1140969"/>
                  <a:pt x="219337" y="1184033"/>
                </a:cubicBezTo>
                <a:cubicBezTo>
                  <a:pt x="211068" y="1212148"/>
                  <a:pt x="170569" y="1257185"/>
                  <a:pt x="170569" y="1257185"/>
                </a:cubicBezTo>
                <a:cubicBezTo>
                  <a:pt x="160068" y="1351694"/>
                  <a:pt x="187680" y="1358358"/>
                  <a:pt x="121801" y="1391297"/>
                </a:cubicBezTo>
                <a:cubicBezTo>
                  <a:pt x="110306" y="1397044"/>
                  <a:pt x="97417" y="1399425"/>
                  <a:pt x="85225" y="1403489"/>
                </a:cubicBezTo>
                <a:cubicBezTo>
                  <a:pt x="77097" y="1415681"/>
                  <a:pt x="71202" y="1429704"/>
                  <a:pt x="60841" y="1440065"/>
                </a:cubicBezTo>
                <a:cubicBezTo>
                  <a:pt x="25389" y="1475517"/>
                  <a:pt x="0" y="1456361"/>
                  <a:pt x="60841" y="1476641"/>
                </a:cubicBezTo>
                <a:cubicBezTo>
                  <a:pt x="80166" y="1534615"/>
                  <a:pt x="65403" y="1555350"/>
                  <a:pt x="121801" y="1561985"/>
                </a:cubicBezTo>
                <a:cubicBezTo>
                  <a:pt x="178451" y="1568650"/>
                  <a:pt x="235593" y="1570113"/>
                  <a:pt x="292489" y="1574177"/>
                </a:cubicBezTo>
                <a:cubicBezTo>
                  <a:pt x="296553" y="1586369"/>
                  <a:pt x="295594" y="1601666"/>
                  <a:pt x="304681" y="1610753"/>
                </a:cubicBezTo>
                <a:cubicBezTo>
                  <a:pt x="313768" y="1619840"/>
                  <a:pt x="328789" y="1619828"/>
                  <a:pt x="341257" y="1622945"/>
                </a:cubicBezTo>
                <a:cubicBezTo>
                  <a:pt x="375337" y="1631465"/>
                  <a:pt x="442759" y="1641894"/>
                  <a:pt x="475369" y="1647329"/>
                </a:cubicBezTo>
                <a:cubicBezTo>
                  <a:pt x="499753" y="1663585"/>
                  <a:pt x="527799" y="1675375"/>
                  <a:pt x="548521" y="1696097"/>
                </a:cubicBezTo>
                <a:cubicBezTo>
                  <a:pt x="580080" y="1727656"/>
                  <a:pt x="614500" y="1766858"/>
                  <a:pt x="658249" y="1781441"/>
                </a:cubicBezTo>
                <a:lnTo>
                  <a:pt x="731401" y="1805825"/>
                </a:lnTo>
                <a:cubicBezTo>
                  <a:pt x="743593" y="1809889"/>
                  <a:pt x="757284" y="1810888"/>
                  <a:pt x="767977" y="1818017"/>
                </a:cubicBezTo>
                <a:lnTo>
                  <a:pt x="841129" y="1866785"/>
                </a:lnTo>
                <a:cubicBezTo>
                  <a:pt x="845193" y="1878977"/>
                  <a:pt x="845293" y="1893326"/>
                  <a:pt x="853321" y="1903361"/>
                </a:cubicBezTo>
                <a:cubicBezTo>
                  <a:pt x="874398" y="1929707"/>
                  <a:pt x="940697" y="1944678"/>
                  <a:pt x="963049" y="1952129"/>
                </a:cubicBezTo>
                <a:lnTo>
                  <a:pt x="999625" y="1964321"/>
                </a:lnTo>
                <a:lnTo>
                  <a:pt x="1036201" y="1976513"/>
                </a:lnTo>
                <a:cubicBezTo>
                  <a:pt x="1040265" y="1988705"/>
                  <a:pt x="1040365" y="2003054"/>
                  <a:pt x="1048393" y="2013089"/>
                </a:cubicBezTo>
                <a:cubicBezTo>
                  <a:pt x="1057547" y="2024531"/>
                  <a:pt x="1071863" y="2030920"/>
                  <a:pt x="1084969" y="2037473"/>
                </a:cubicBezTo>
                <a:cubicBezTo>
                  <a:pt x="1131879" y="2060928"/>
                  <a:pt x="1221393" y="2058742"/>
                  <a:pt x="1255657" y="2061857"/>
                </a:cubicBezTo>
                <a:cubicBezTo>
                  <a:pt x="1347592" y="2092502"/>
                  <a:pt x="1234271" y="2051164"/>
                  <a:pt x="1328809" y="2098433"/>
                </a:cubicBezTo>
                <a:cubicBezTo>
                  <a:pt x="1346300" y="2107178"/>
                  <a:pt x="1398528" y="2118911"/>
                  <a:pt x="1414153" y="2122817"/>
                </a:cubicBezTo>
                <a:cubicBezTo>
                  <a:pt x="1422281" y="2135009"/>
                  <a:pt x="1436720" y="2144853"/>
                  <a:pt x="1438537" y="2159393"/>
                </a:cubicBezTo>
                <a:cubicBezTo>
                  <a:pt x="1441107" y="2179955"/>
                  <a:pt x="1429496" y="2199872"/>
                  <a:pt x="1426345" y="2220353"/>
                </a:cubicBezTo>
                <a:cubicBezTo>
                  <a:pt x="1406651" y="2348366"/>
                  <a:pt x="1426832" y="2279853"/>
                  <a:pt x="1401961" y="2354465"/>
                </a:cubicBezTo>
                <a:lnTo>
                  <a:pt x="1438537" y="2464193"/>
                </a:lnTo>
                <a:cubicBezTo>
                  <a:pt x="1446569" y="2488288"/>
                  <a:pt x="1453627" y="2520156"/>
                  <a:pt x="1475113" y="2537345"/>
                </a:cubicBezTo>
                <a:cubicBezTo>
                  <a:pt x="1485148" y="2545373"/>
                  <a:pt x="1499497" y="2545473"/>
                  <a:pt x="1511689" y="2549537"/>
                </a:cubicBezTo>
                <a:cubicBezTo>
                  <a:pt x="1523881" y="2561729"/>
                  <a:pt x="1534655" y="2575527"/>
                  <a:pt x="1548265" y="2586113"/>
                </a:cubicBezTo>
                <a:cubicBezTo>
                  <a:pt x="1571398" y="2604105"/>
                  <a:pt x="1621417" y="2634881"/>
                  <a:pt x="1621417" y="2634881"/>
                </a:cubicBezTo>
                <a:cubicBezTo>
                  <a:pt x="1629545" y="2647073"/>
                  <a:pt x="1631295" y="2669385"/>
                  <a:pt x="1645801" y="2671457"/>
                </a:cubicBezTo>
                <a:cubicBezTo>
                  <a:pt x="1729334" y="2683390"/>
                  <a:pt x="1765527" y="2668124"/>
                  <a:pt x="1828681" y="2647073"/>
                </a:cubicBezTo>
                <a:cubicBezTo>
                  <a:pt x="1832745" y="2699905"/>
                  <a:pt x="1834301" y="2752990"/>
                  <a:pt x="1840873" y="2805569"/>
                </a:cubicBezTo>
                <a:cubicBezTo>
                  <a:pt x="1842467" y="2818321"/>
                  <a:pt x="1843978" y="2833058"/>
                  <a:pt x="1853065" y="2842145"/>
                </a:cubicBezTo>
                <a:cubicBezTo>
                  <a:pt x="1862152" y="2851232"/>
                  <a:pt x="1878146" y="2848590"/>
                  <a:pt x="1889641" y="2854337"/>
                </a:cubicBezTo>
                <a:cubicBezTo>
                  <a:pt x="1984179" y="2901606"/>
                  <a:pt x="1870858" y="2860268"/>
                  <a:pt x="1962793" y="2890913"/>
                </a:cubicBezTo>
                <a:cubicBezTo>
                  <a:pt x="1970921" y="2903105"/>
                  <a:pt x="1980624" y="2914383"/>
                  <a:pt x="1987177" y="2927489"/>
                </a:cubicBezTo>
                <a:cubicBezTo>
                  <a:pt x="2007009" y="2967153"/>
                  <a:pt x="1988812" y="2965700"/>
                  <a:pt x="2023753" y="3000641"/>
                </a:cubicBezTo>
                <a:cubicBezTo>
                  <a:pt x="2034114" y="3011002"/>
                  <a:pt x="2048137" y="3016897"/>
                  <a:pt x="2060329" y="3025025"/>
                </a:cubicBezTo>
                <a:cubicBezTo>
                  <a:pt x="2070245" y="3054773"/>
                  <a:pt x="2073270" y="3074542"/>
                  <a:pt x="2096905" y="3098177"/>
                </a:cubicBezTo>
                <a:cubicBezTo>
                  <a:pt x="2107266" y="3108538"/>
                  <a:pt x="2121289" y="3114433"/>
                  <a:pt x="2133481" y="3122561"/>
                </a:cubicBezTo>
                <a:cubicBezTo>
                  <a:pt x="2141609" y="3146945"/>
                  <a:pt x="2154230" y="3170268"/>
                  <a:pt x="2157865" y="3195713"/>
                </a:cubicBezTo>
                <a:cubicBezTo>
                  <a:pt x="2161929" y="3224161"/>
                  <a:pt x="2158386" y="3254797"/>
                  <a:pt x="2170057" y="3281057"/>
                </a:cubicBezTo>
                <a:cubicBezTo>
                  <a:pt x="2176008" y="3294447"/>
                  <a:pt x="2194441" y="3297313"/>
                  <a:pt x="2206633" y="3305441"/>
                </a:cubicBezTo>
                <a:cubicBezTo>
                  <a:pt x="2213276" y="3325370"/>
                  <a:pt x="2223306" y="3366154"/>
                  <a:pt x="2243209" y="3378593"/>
                </a:cubicBezTo>
                <a:cubicBezTo>
                  <a:pt x="2265005" y="3392216"/>
                  <a:pt x="2294975" y="3388720"/>
                  <a:pt x="2316361" y="3402977"/>
                </a:cubicBezTo>
                <a:lnTo>
                  <a:pt x="2352937" y="3427361"/>
                </a:lnTo>
                <a:lnTo>
                  <a:pt x="2401705" y="3500513"/>
                </a:lnTo>
                <a:cubicBezTo>
                  <a:pt x="2409833" y="3512705"/>
                  <a:pt x="2412188" y="3532455"/>
                  <a:pt x="2426089" y="3537089"/>
                </a:cubicBezTo>
                <a:cubicBezTo>
                  <a:pt x="2490467" y="3558548"/>
                  <a:pt x="2451972" y="3542152"/>
                  <a:pt x="2535817" y="3598049"/>
                </a:cubicBezTo>
                <a:cubicBezTo>
                  <a:pt x="2548009" y="3606177"/>
                  <a:pt x="2562032" y="3612072"/>
                  <a:pt x="2572393" y="3622433"/>
                </a:cubicBezTo>
                <a:cubicBezTo>
                  <a:pt x="2584585" y="3634625"/>
                  <a:pt x="2593897" y="3650636"/>
                  <a:pt x="2608969" y="3659009"/>
                </a:cubicBezTo>
                <a:cubicBezTo>
                  <a:pt x="2631437" y="3671491"/>
                  <a:pt x="2682121" y="3683393"/>
                  <a:pt x="2682121" y="3683393"/>
                </a:cubicBezTo>
                <a:cubicBezTo>
                  <a:pt x="2769818" y="3654161"/>
                  <a:pt x="2669653" y="3698978"/>
                  <a:pt x="2730889" y="3622433"/>
                </a:cubicBezTo>
                <a:cubicBezTo>
                  <a:pt x="2738917" y="3612398"/>
                  <a:pt x="2755273" y="3614305"/>
                  <a:pt x="2767465" y="3610241"/>
                </a:cubicBezTo>
                <a:cubicBezTo>
                  <a:pt x="2783721" y="3614305"/>
                  <a:pt x="2803149" y="3611965"/>
                  <a:pt x="2816233" y="3622433"/>
                </a:cubicBezTo>
                <a:cubicBezTo>
                  <a:pt x="2826268" y="3630461"/>
                  <a:pt x="2825637" y="3646464"/>
                  <a:pt x="2828425" y="3659009"/>
                </a:cubicBezTo>
                <a:cubicBezTo>
                  <a:pt x="2833788" y="3683141"/>
                  <a:pt x="2835254" y="3708029"/>
                  <a:pt x="2840617" y="3732161"/>
                </a:cubicBezTo>
                <a:cubicBezTo>
                  <a:pt x="2850859" y="3778249"/>
                  <a:pt x="2849623" y="3766613"/>
                  <a:pt x="2889385" y="3793121"/>
                </a:cubicBezTo>
                <a:cubicBezTo>
                  <a:pt x="2918574" y="3836904"/>
                  <a:pt x="2925717" y="3840668"/>
                  <a:pt x="2938153" y="3902849"/>
                </a:cubicBezTo>
                <a:cubicBezTo>
                  <a:pt x="2942217" y="3923169"/>
                  <a:pt x="2943069" y="3944406"/>
                  <a:pt x="2950345" y="3963809"/>
                </a:cubicBezTo>
                <a:cubicBezTo>
                  <a:pt x="2955490" y="3977529"/>
                  <a:pt x="2966601" y="3988193"/>
                  <a:pt x="2974729" y="4000385"/>
                </a:cubicBezTo>
                <a:cubicBezTo>
                  <a:pt x="3111017" y="3973127"/>
                  <a:pt x="3131133" y="3998990"/>
                  <a:pt x="3060073" y="3951617"/>
                </a:cubicBezTo>
                <a:cubicBezTo>
                  <a:pt x="3051945" y="3939425"/>
                  <a:pt x="3038098" y="3900587"/>
                  <a:pt x="3035689" y="3915041"/>
                </a:cubicBezTo>
                <a:cubicBezTo>
                  <a:pt x="3029639" y="3951341"/>
                  <a:pt x="3034213" y="3990600"/>
                  <a:pt x="3047881" y="4024769"/>
                </a:cubicBezTo>
                <a:cubicBezTo>
                  <a:pt x="3052654" y="4036701"/>
                  <a:pt x="3072265" y="4032897"/>
                  <a:pt x="3084457" y="4036961"/>
                </a:cubicBezTo>
                <a:cubicBezTo>
                  <a:pt x="3088521" y="4142625"/>
                  <a:pt x="3089374" y="4248461"/>
                  <a:pt x="3096649" y="4353953"/>
                </a:cubicBezTo>
                <a:cubicBezTo>
                  <a:pt x="3098657" y="4383073"/>
                  <a:pt x="3120732" y="4413391"/>
                  <a:pt x="3145417" y="4427105"/>
                </a:cubicBezTo>
                <a:cubicBezTo>
                  <a:pt x="3167885" y="4439587"/>
                  <a:pt x="3218569" y="4451489"/>
                  <a:pt x="3218569" y="4451489"/>
                </a:cubicBezTo>
                <a:cubicBezTo>
                  <a:pt x="3222633" y="4479937"/>
                  <a:pt x="3225125" y="4508654"/>
                  <a:pt x="3230761" y="4536833"/>
                </a:cubicBezTo>
                <a:cubicBezTo>
                  <a:pt x="3233281" y="4549435"/>
                  <a:pt x="3233866" y="4564322"/>
                  <a:pt x="3242953" y="4573409"/>
                </a:cubicBezTo>
                <a:cubicBezTo>
                  <a:pt x="3252040" y="4582496"/>
                  <a:pt x="3267337" y="4581537"/>
                  <a:pt x="3279529" y="4585601"/>
                </a:cubicBezTo>
                <a:cubicBezTo>
                  <a:pt x="3426481" y="4561109"/>
                  <a:pt x="3303103" y="4605104"/>
                  <a:pt x="3364873" y="4512449"/>
                </a:cubicBezTo>
                <a:cubicBezTo>
                  <a:pt x="3372002" y="4501756"/>
                  <a:pt x="3388904" y="4503045"/>
                  <a:pt x="3401449" y="4500257"/>
                </a:cubicBezTo>
                <a:cubicBezTo>
                  <a:pt x="3425581" y="4494894"/>
                  <a:pt x="3450217" y="4492129"/>
                  <a:pt x="3474601" y="4488065"/>
                </a:cubicBezTo>
                <a:cubicBezTo>
                  <a:pt x="3504437" y="4577574"/>
                  <a:pt x="3480810" y="4543042"/>
                  <a:pt x="3535561" y="4597793"/>
                </a:cubicBezTo>
                <a:cubicBezTo>
                  <a:pt x="3539625" y="4609985"/>
                  <a:pt x="3538666" y="4625282"/>
                  <a:pt x="3547753" y="4634369"/>
                </a:cubicBezTo>
                <a:cubicBezTo>
                  <a:pt x="3596139" y="4682755"/>
                  <a:pt x="3614607" y="4681562"/>
                  <a:pt x="3669673" y="4695329"/>
                </a:cubicBezTo>
                <a:cubicBezTo>
                  <a:pt x="3677801" y="4707521"/>
                  <a:pt x="3681631" y="4724139"/>
                  <a:pt x="3694057" y="4731905"/>
                </a:cubicBezTo>
                <a:cubicBezTo>
                  <a:pt x="3715853" y="4745528"/>
                  <a:pt x="3767209" y="4756289"/>
                  <a:pt x="3767209" y="4756289"/>
                </a:cubicBezTo>
                <a:cubicBezTo>
                  <a:pt x="3779401" y="4752225"/>
                  <a:pt x="3791593" y="4740033"/>
                  <a:pt x="3803785" y="4744097"/>
                </a:cubicBezTo>
                <a:cubicBezTo>
                  <a:pt x="3831587" y="4753364"/>
                  <a:pt x="3876937" y="4792865"/>
                  <a:pt x="3876937" y="4792865"/>
                </a:cubicBezTo>
                <a:cubicBezTo>
                  <a:pt x="3898396" y="4857243"/>
                  <a:pt x="3878436" y="4822312"/>
                  <a:pt x="3962281" y="4878209"/>
                </a:cubicBezTo>
                <a:lnTo>
                  <a:pt x="3998857" y="4902593"/>
                </a:lnTo>
                <a:cubicBezTo>
                  <a:pt x="4011049" y="4910721"/>
                  <a:pt x="4021218" y="4923423"/>
                  <a:pt x="4035433" y="4926977"/>
                </a:cubicBezTo>
                <a:cubicBezTo>
                  <a:pt x="4051689" y="4931041"/>
                  <a:pt x="4068151" y="4934354"/>
                  <a:pt x="4084201" y="4939169"/>
                </a:cubicBezTo>
                <a:cubicBezTo>
                  <a:pt x="4108820" y="4946555"/>
                  <a:pt x="4131682" y="4962269"/>
                  <a:pt x="4157353" y="4963553"/>
                </a:cubicBezTo>
                <a:lnTo>
                  <a:pt x="4401193" y="4975745"/>
                </a:lnTo>
                <a:cubicBezTo>
                  <a:pt x="4490885" y="5005642"/>
                  <a:pt x="4379365" y="4980586"/>
                  <a:pt x="4474345" y="4951361"/>
                </a:cubicBezTo>
                <a:cubicBezTo>
                  <a:pt x="4513382" y="4939350"/>
                  <a:pt x="4555625" y="4943233"/>
                  <a:pt x="4596265" y="4939169"/>
                </a:cubicBezTo>
                <a:cubicBezTo>
                  <a:pt x="4604393" y="4926977"/>
                  <a:pt x="4614877" y="4916061"/>
                  <a:pt x="4620649" y="4902593"/>
                </a:cubicBezTo>
                <a:cubicBezTo>
                  <a:pt x="4622671" y="4897875"/>
                  <a:pt x="4637733" y="4826374"/>
                  <a:pt x="4645033" y="4817249"/>
                </a:cubicBezTo>
                <a:cubicBezTo>
                  <a:pt x="4654187" y="4805807"/>
                  <a:pt x="4669417" y="4800993"/>
                  <a:pt x="4681609" y="4792865"/>
                </a:cubicBezTo>
                <a:cubicBezTo>
                  <a:pt x="4777514" y="4804853"/>
                  <a:pt x="4847839" y="4820063"/>
                  <a:pt x="4949833" y="4792865"/>
                </a:cubicBezTo>
                <a:cubicBezTo>
                  <a:pt x="4962251" y="4789554"/>
                  <a:pt x="4973837" y="4761351"/>
                  <a:pt x="4962025" y="4756289"/>
                </a:cubicBezTo>
                <a:cubicBezTo>
                  <a:pt x="4932142" y="4743482"/>
                  <a:pt x="4897001" y="4756289"/>
                  <a:pt x="4864489" y="4756289"/>
                </a:cubicBezTo>
              </a:path>
            </a:pathLst>
          </a:custGeom>
          <a:noFill/>
          <a:ln w="381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91409" tIns="45703" rIns="91409" bIns="45703" anchor="ctr"/>
          <a:lstStyle/>
          <a:p>
            <a:pPr algn="ctr">
              <a:defRPr/>
            </a:pPr>
            <a:endParaRPr lang="en-US">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bd1"/>
          <p:cNvPicPr>
            <a:picLocks noChangeAspect="1" noChangeArrowheads="1"/>
          </p:cNvPicPr>
          <p:nvPr/>
        </p:nvPicPr>
        <p:blipFill>
          <a:blip r:embed="rId2">
            <a:lum contrast="6000"/>
            <a:extLst>
              <a:ext uri="{28A0092B-C50C-407E-A947-70E740481C1C}">
                <a14:useLocalDpi xmlns:a14="http://schemas.microsoft.com/office/drawing/2010/main" val="0"/>
              </a:ext>
            </a:extLst>
          </a:blip>
          <a:srcRect l="11555" t="36319" r="59619" b="23595"/>
          <a:stretch>
            <a:fillRect/>
          </a:stretch>
        </p:blipFill>
        <p:spPr bwMode="auto">
          <a:xfrm>
            <a:off x="684214" y="-28575"/>
            <a:ext cx="115220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Line 6"/>
          <p:cNvSpPr>
            <a:spLocks noChangeShapeType="1"/>
          </p:cNvSpPr>
          <p:nvPr/>
        </p:nvSpPr>
        <p:spPr bwMode="auto">
          <a:xfrm>
            <a:off x="5056189" y="479426"/>
            <a:ext cx="1057275" cy="48101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Text Box 7"/>
          <p:cNvSpPr txBox="1">
            <a:spLocks noChangeArrowheads="1"/>
          </p:cNvSpPr>
          <p:nvPr/>
        </p:nvSpPr>
        <p:spPr bwMode="auto">
          <a:xfrm rot="1863757">
            <a:off x="4857752" y="523876"/>
            <a:ext cx="2109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latin typeface="Times New Roman" panose="02020603050405020304" pitchFamily="18" charset="0"/>
              </a:rPr>
              <a:t> Dãy Tam Điệp</a:t>
            </a:r>
          </a:p>
        </p:txBody>
      </p:sp>
      <p:sp>
        <p:nvSpPr>
          <p:cNvPr id="66568" name="Text Box 8"/>
          <p:cNvSpPr txBox="1">
            <a:spLocks noChangeArrowheads="1"/>
          </p:cNvSpPr>
          <p:nvPr/>
        </p:nvSpPr>
        <p:spPr bwMode="auto">
          <a:xfrm>
            <a:off x="9832976" y="6548438"/>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latin typeface="Times New Roman" panose="02020603050405020304" pitchFamily="18" charset="0"/>
              </a:rPr>
              <a:t> Dãy Bạch Mã</a:t>
            </a:r>
          </a:p>
        </p:txBody>
      </p:sp>
      <p:sp>
        <p:nvSpPr>
          <p:cNvPr id="66569" name="Line 9"/>
          <p:cNvSpPr>
            <a:spLocks noChangeShapeType="1"/>
          </p:cNvSpPr>
          <p:nvPr/>
        </p:nvSpPr>
        <p:spPr bwMode="auto">
          <a:xfrm>
            <a:off x="10337802" y="6880226"/>
            <a:ext cx="960437" cy="793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Line 11"/>
          <p:cNvSpPr>
            <a:spLocks noChangeShapeType="1"/>
          </p:cNvSpPr>
          <p:nvPr/>
        </p:nvSpPr>
        <p:spPr bwMode="auto">
          <a:xfrm>
            <a:off x="1809751" y="1500188"/>
            <a:ext cx="7854950" cy="5459412"/>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572" name="Text Box 12"/>
          <p:cNvSpPr txBox="1">
            <a:spLocks noChangeArrowheads="1"/>
          </p:cNvSpPr>
          <p:nvPr/>
        </p:nvSpPr>
        <p:spPr bwMode="auto">
          <a:xfrm rot="2350237">
            <a:off x="2157413" y="3835400"/>
            <a:ext cx="740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a:latin typeface="Times New Roman" panose="02020603050405020304" pitchFamily="18" charset="0"/>
              </a:rPr>
              <a:t> Dãy Trường Sơn Bắc</a:t>
            </a:r>
          </a:p>
        </p:txBody>
      </p:sp>
      <p:sp>
        <p:nvSpPr>
          <p:cNvPr id="66573" name="Text Box 13"/>
          <p:cNvSpPr txBox="1">
            <a:spLocks noChangeArrowheads="1"/>
          </p:cNvSpPr>
          <p:nvPr/>
        </p:nvSpPr>
        <p:spPr bwMode="auto">
          <a:xfrm rot="2350237">
            <a:off x="811213" y="3925889"/>
            <a:ext cx="59896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598613" indent="-228600" eaLnBrk="0" hangingPunct="0">
              <a:defRPr>
                <a:solidFill>
                  <a:schemeClr val="tx1"/>
                </a:solidFill>
                <a:latin typeface="Arial" panose="020B0604020202020204" pitchFamily="34" charset="0"/>
              </a:defRPr>
            </a:lvl4pPr>
            <a:lvl5pPr marL="2057400" indent="-230188" eaLnBrk="0" hangingPunct="0">
              <a:defRPr>
                <a:solidFill>
                  <a:schemeClr val="tx1"/>
                </a:solidFill>
                <a:latin typeface="Arial" panose="020B0604020202020204" pitchFamily="34" charset="0"/>
              </a:defRPr>
            </a:lvl5pPr>
            <a:lvl6pPr marL="2514600" indent="-230188" eaLnBrk="0" fontAlgn="base" hangingPunct="0">
              <a:spcBef>
                <a:spcPct val="0"/>
              </a:spcBef>
              <a:spcAft>
                <a:spcPct val="0"/>
              </a:spcAft>
              <a:defRPr>
                <a:solidFill>
                  <a:schemeClr val="tx1"/>
                </a:solidFill>
                <a:latin typeface="Arial" panose="020B0604020202020204" pitchFamily="34" charset="0"/>
              </a:defRPr>
            </a:lvl6pPr>
            <a:lvl7pPr marL="2971800" indent="-230188" eaLnBrk="0" fontAlgn="base" hangingPunct="0">
              <a:spcBef>
                <a:spcPct val="0"/>
              </a:spcBef>
              <a:spcAft>
                <a:spcPct val="0"/>
              </a:spcAft>
              <a:defRPr>
                <a:solidFill>
                  <a:schemeClr val="tx1"/>
                </a:solidFill>
                <a:latin typeface="Arial" panose="020B0604020202020204" pitchFamily="34" charset="0"/>
              </a:defRPr>
            </a:lvl7pPr>
            <a:lvl8pPr marL="3429000" indent="-230188" eaLnBrk="0" fontAlgn="base" hangingPunct="0">
              <a:spcBef>
                <a:spcPct val="0"/>
              </a:spcBef>
              <a:spcAft>
                <a:spcPct val="0"/>
              </a:spcAft>
              <a:defRPr>
                <a:solidFill>
                  <a:schemeClr val="tx1"/>
                </a:solidFill>
                <a:latin typeface="Arial" panose="020B0604020202020204" pitchFamily="34" charset="0"/>
              </a:defRPr>
            </a:lvl8pPr>
            <a:lvl9pPr marL="3886200" indent="-2301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6000">
                <a:solidFill>
                  <a:srgbClr val="FF0066"/>
                </a:solidFill>
                <a:latin typeface="Times New Roman" panose="02020603050405020304" pitchFamily="18" charset="0"/>
              </a:rPr>
              <a:t> L		à		o </a:t>
            </a:r>
          </a:p>
        </p:txBody>
      </p:sp>
      <p:grpSp>
        <p:nvGrpSpPr>
          <p:cNvPr id="11279" name="Group 15"/>
          <p:cNvGrpSpPr>
            <a:grpSpLocks/>
          </p:cNvGrpSpPr>
          <p:nvPr/>
        </p:nvGrpSpPr>
        <p:grpSpPr bwMode="auto">
          <a:xfrm>
            <a:off x="5180013" y="1066801"/>
            <a:ext cx="6453188" cy="5853113"/>
            <a:chOff x="2270" y="640"/>
            <a:chExt cx="3226" cy="3512"/>
          </a:xfrm>
        </p:grpSpPr>
        <p:sp>
          <p:nvSpPr>
            <p:cNvPr id="11277" name="Freeform 13"/>
            <p:cNvSpPr>
              <a:spLocks/>
            </p:cNvSpPr>
            <p:nvPr/>
          </p:nvSpPr>
          <p:spPr bwMode="auto">
            <a:xfrm>
              <a:off x="2270" y="640"/>
              <a:ext cx="3226" cy="3512"/>
            </a:xfrm>
            <a:custGeom>
              <a:avLst/>
              <a:gdLst>
                <a:gd name="T0" fmla="*/ 506 w 3226"/>
                <a:gd name="T1" fmla="*/ 40 h 3512"/>
                <a:gd name="T2" fmla="*/ 402 w 3226"/>
                <a:gd name="T3" fmla="*/ 80 h 3512"/>
                <a:gd name="T4" fmla="*/ 346 w 3226"/>
                <a:gd name="T5" fmla="*/ 144 h 3512"/>
                <a:gd name="T6" fmla="*/ 290 w 3226"/>
                <a:gd name="T7" fmla="*/ 232 h 3512"/>
                <a:gd name="T8" fmla="*/ 218 w 3226"/>
                <a:gd name="T9" fmla="*/ 376 h 3512"/>
                <a:gd name="T10" fmla="*/ 202 w 3226"/>
                <a:gd name="T11" fmla="*/ 576 h 3512"/>
                <a:gd name="T12" fmla="*/ 170 w 3226"/>
                <a:gd name="T13" fmla="*/ 648 h 3512"/>
                <a:gd name="T14" fmla="*/ 42 w 3226"/>
                <a:gd name="T15" fmla="*/ 744 h 3512"/>
                <a:gd name="T16" fmla="*/ 18 w 3226"/>
                <a:gd name="T17" fmla="*/ 816 h 3512"/>
                <a:gd name="T18" fmla="*/ 10 w 3226"/>
                <a:gd name="T19" fmla="*/ 872 h 3512"/>
                <a:gd name="T20" fmla="*/ 90 w 3226"/>
                <a:gd name="T21" fmla="*/ 976 h 3512"/>
                <a:gd name="T22" fmla="*/ 258 w 3226"/>
                <a:gd name="T23" fmla="*/ 1176 h 3512"/>
                <a:gd name="T24" fmla="*/ 298 w 3226"/>
                <a:gd name="T25" fmla="*/ 1240 h 3512"/>
                <a:gd name="T26" fmla="*/ 362 w 3226"/>
                <a:gd name="T27" fmla="*/ 1368 h 3512"/>
                <a:gd name="T28" fmla="*/ 450 w 3226"/>
                <a:gd name="T29" fmla="*/ 1456 h 3512"/>
                <a:gd name="T30" fmla="*/ 610 w 3226"/>
                <a:gd name="T31" fmla="*/ 1552 h 3512"/>
                <a:gd name="T32" fmla="*/ 786 w 3226"/>
                <a:gd name="T33" fmla="*/ 1616 h 3512"/>
                <a:gd name="T34" fmla="*/ 858 w 3226"/>
                <a:gd name="T35" fmla="*/ 1648 h 3512"/>
                <a:gd name="T36" fmla="*/ 1066 w 3226"/>
                <a:gd name="T37" fmla="*/ 1760 h 3512"/>
                <a:gd name="T38" fmla="*/ 1122 w 3226"/>
                <a:gd name="T39" fmla="*/ 1856 h 3512"/>
                <a:gd name="T40" fmla="*/ 1098 w 3226"/>
                <a:gd name="T41" fmla="*/ 1904 h 3512"/>
                <a:gd name="T42" fmla="*/ 1146 w 3226"/>
                <a:gd name="T43" fmla="*/ 2032 h 3512"/>
                <a:gd name="T44" fmla="*/ 1282 w 3226"/>
                <a:gd name="T45" fmla="*/ 2256 h 3512"/>
                <a:gd name="T46" fmla="*/ 1338 w 3226"/>
                <a:gd name="T47" fmla="*/ 2296 h 3512"/>
                <a:gd name="T48" fmla="*/ 1474 w 3226"/>
                <a:gd name="T49" fmla="*/ 2400 h 3512"/>
                <a:gd name="T50" fmla="*/ 1482 w 3226"/>
                <a:gd name="T51" fmla="*/ 2448 h 3512"/>
                <a:gd name="T52" fmla="*/ 1698 w 3226"/>
                <a:gd name="T53" fmla="*/ 2584 h 3512"/>
                <a:gd name="T54" fmla="*/ 1722 w 3226"/>
                <a:gd name="T55" fmla="*/ 2592 h 3512"/>
                <a:gd name="T56" fmla="*/ 1850 w 3226"/>
                <a:gd name="T57" fmla="*/ 2648 h 3512"/>
                <a:gd name="T58" fmla="*/ 2026 w 3226"/>
                <a:gd name="T59" fmla="*/ 2808 h 3512"/>
                <a:gd name="T60" fmla="*/ 2066 w 3226"/>
                <a:gd name="T61" fmla="*/ 2848 h 3512"/>
                <a:gd name="T62" fmla="*/ 2098 w 3226"/>
                <a:gd name="T63" fmla="*/ 2896 h 3512"/>
                <a:gd name="T64" fmla="*/ 2266 w 3226"/>
                <a:gd name="T65" fmla="*/ 2968 h 3512"/>
                <a:gd name="T66" fmla="*/ 2434 w 3226"/>
                <a:gd name="T67" fmla="*/ 3040 h 3512"/>
                <a:gd name="T68" fmla="*/ 2522 w 3226"/>
                <a:gd name="T69" fmla="*/ 3096 h 3512"/>
                <a:gd name="T70" fmla="*/ 2570 w 3226"/>
                <a:gd name="T71" fmla="*/ 3136 h 3512"/>
                <a:gd name="T72" fmla="*/ 2714 w 3226"/>
                <a:gd name="T73" fmla="*/ 3192 h 3512"/>
                <a:gd name="T74" fmla="*/ 2898 w 3226"/>
                <a:gd name="T75" fmla="*/ 3296 h 3512"/>
                <a:gd name="T76" fmla="*/ 3178 w 3226"/>
                <a:gd name="T77" fmla="*/ 3472 h 3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26" h="3512">
                  <a:moveTo>
                    <a:pt x="586" y="8"/>
                  </a:moveTo>
                  <a:cubicBezTo>
                    <a:pt x="556" y="16"/>
                    <a:pt x="535" y="30"/>
                    <a:pt x="506" y="40"/>
                  </a:cubicBezTo>
                  <a:cubicBezTo>
                    <a:pt x="447" y="0"/>
                    <a:pt x="477" y="4"/>
                    <a:pt x="418" y="16"/>
                  </a:cubicBezTo>
                  <a:cubicBezTo>
                    <a:pt x="413" y="37"/>
                    <a:pt x="412" y="60"/>
                    <a:pt x="402" y="80"/>
                  </a:cubicBezTo>
                  <a:cubicBezTo>
                    <a:pt x="398" y="89"/>
                    <a:pt x="384" y="89"/>
                    <a:pt x="378" y="96"/>
                  </a:cubicBezTo>
                  <a:cubicBezTo>
                    <a:pt x="365" y="110"/>
                    <a:pt x="357" y="128"/>
                    <a:pt x="346" y="144"/>
                  </a:cubicBezTo>
                  <a:lnTo>
                    <a:pt x="346" y="144"/>
                  </a:lnTo>
                  <a:cubicBezTo>
                    <a:pt x="333" y="182"/>
                    <a:pt x="330" y="219"/>
                    <a:pt x="290" y="232"/>
                  </a:cubicBezTo>
                  <a:cubicBezTo>
                    <a:pt x="279" y="248"/>
                    <a:pt x="269" y="264"/>
                    <a:pt x="258" y="280"/>
                  </a:cubicBezTo>
                  <a:cubicBezTo>
                    <a:pt x="165" y="420"/>
                    <a:pt x="291" y="327"/>
                    <a:pt x="218" y="376"/>
                  </a:cubicBezTo>
                  <a:cubicBezTo>
                    <a:pt x="195" y="433"/>
                    <a:pt x="178" y="448"/>
                    <a:pt x="226" y="496"/>
                  </a:cubicBezTo>
                  <a:cubicBezTo>
                    <a:pt x="217" y="522"/>
                    <a:pt x="207" y="550"/>
                    <a:pt x="202" y="576"/>
                  </a:cubicBezTo>
                  <a:cubicBezTo>
                    <a:pt x="198" y="594"/>
                    <a:pt x="202" y="615"/>
                    <a:pt x="194" y="632"/>
                  </a:cubicBezTo>
                  <a:cubicBezTo>
                    <a:pt x="190" y="641"/>
                    <a:pt x="178" y="643"/>
                    <a:pt x="170" y="648"/>
                  </a:cubicBezTo>
                  <a:cubicBezTo>
                    <a:pt x="147" y="683"/>
                    <a:pt x="136" y="675"/>
                    <a:pt x="98" y="688"/>
                  </a:cubicBezTo>
                  <a:cubicBezTo>
                    <a:pt x="68" y="734"/>
                    <a:pt x="58" y="695"/>
                    <a:pt x="42" y="744"/>
                  </a:cubicBezTo>
                  <a:cubicBezTo>
                    <a:pt x="98" y="763"/>
                    <a:pt x="85" y="744"/>
                    <a:pt x="98" y="784"/>
                  </a:cubicBezTo>
                  <a:cubicBezTo>
                    <a:pt x="70" y="793"/>
                    <a:pt x="46" y="807"/>
                    <a:pt x="18" y="816"/>
                  </a:cubicBezTo>
                  <a:cubicBezTo>
                    <a:pt x="13" y="824"/>
                    <a:pt x="3" y="830"/>
                    <a:pt x="2" y="840"/>
                  </a:cubicBezTo>
                  <a:cubicBezTo>
                    <a:pt x="0" y="851"/>
                    <a:pt x="8" y="861"/>
                    <a:pt x="10" y="872"/>
                  </a:cubicBezTo>
                  <a:cubicBezTo>
                    <a:pt x="14" y="893"/>
                    <a:pt x="11" y="916"/>
                    <a:pt x="18" y="936"/>
                  </a:cubicBezTo>
                  <a:cubicBezTo>
                    <a:pt x="27" y="962"/>
                    <a:pt x="90" y="976"/>
                    <a:pt x="90" y="976"/>
                  </a:cubicBezTo>
                  <a:cubicBezTo>
                    <a:pt x="111" y="1018"/>
                    <a:pt x="141" y="1052"/>
                    <a:pt x="178" y="1080"/>
                  </a:cubicBezTo>
                  <a:cubicBezTo>
                    <a:pt x="193" y="1126"/>
                    <a:pt x="225" y="1143"/>
                    <a:pt x="258" y="1176"/>
                  </a:cubicBezTo>
                  <a:cubicBezTo>
                    <a:pt x="278" y="1236"/>
                    <a:pt x="249" y="1164"/>
                    <a:pt x="290" y="1216"/>
                  </a:cubicBezTo>
                  <a:cubicBezTo>
                    <a:pt x="295" y="1223"/>
                    <a:pt x="294" y="1232"/>
                    <a:pt x="298" y="1240"/>
                  </a:cubicBezTo>
                  <a:cubicBezTo>
                    <a:pt x="311" y="1267"/>
                    <a:pt x="314" y="1264"/>
                    <a:pt x="338" y="1280"/>
                  </a:cubicBezTo>
                  <a:cubicBezTo>
                    <a:pt x="347" y="1306"/>
                    <a:pt x="345" y="1347"/>
                    <a:pt x="362" y="1368"/>
                  </a:cubicBezTo>
                  <a:cubicBezTo>
                    <a:pt x="378" y="1389"/>
                    <a:pt x="399" y="1405"/>
                    <a:pt x="418" y="1424"/>
                  </a:cubicBezTo>
                  <a:cubicBezTo>
                    <a:pt x="429" y="1435"/>
                    <a:pt x="450" y="1456"/>
                    <a:pt x="450" y="1456"/>
                  </a:cubicBezTo>
                  <a:cubicBezTo>
                    <a:pt x="466" y="1503"/>
                    <a:pt x="510" y="1505"/>
                    <a:pt x="554" y="1520"/>
                  </a:cubicBezTo>
                  <a:cubicBezTo>
                    <a:pt x="574" y="1527"/>
                    <a:pt x="590" y="1544"/>
                    <a:pt x="610" y="1552"/>
                  </a:cubicBezTo>
                  <a:cubicBezTo>
                    <a:pt x="647" y="1568"/>
                    <a:pt x="691" y="1582"/>
                    <a:pt x="730" y="1592"/>
                  </a:cubicBezTo>
                  <a:cubicBezTo>
                    <a:pt x="790" y="1632"/>
                    <a:pt x="714" y="1585"/>
                    <a:pt x="786" y="1616"/>
                  </a:cubicBezTo>
                  <a:cubicBezTo>
                    <a:pt x="795" y="1620"/>
                    <a:pt x="801" y="1628"/>
                    <a:pt x="810" y="1632"/>
                  </a:cubicBezTo>
                  <a:cubicBezTo>
                    <a:pt x="825" y="1639"/>
                    <a:pt x="858" y="1648"/>
                    <a:pt x="858" y="1648"/>
                  </a:cubicBezTo>
                  <a:cubicBezTo>
                    <a:pt x="913" y="1703"/>
                    <a:pt x="925" y="1683"/>
                    <a:pt x="882" y="1712"/>
                  </a:cubicBezTo>
                  <a:cubicBezTo>
                    <a:pt x="930" y="1744"/>
                    <a:pt x="1008" y="1750"/>
                    <a:pt x="1066" y="1760"/>
                  </a:cubicBezTo>
                  <a:cubicBezTo>
                    <a:pt x="1080" y="1802"/>
                    <a:pt x="1069" y="1777"/>
                    <a:pt x="1106" y="1832"/>
                  </a:cubicBezTo>
                  <a:cubicBezTo>
                    <a:pt x="1111" y="1840"/>
                    <a:pt x="1122" y="1856"/>
                    <a:pt x="1122" y="1856"/>
                  </a:cubicBezTo>
                  <a:cubicBezTo>
                    <a:pt x="1125" y="1867"/>
                    <a:pt x="1135" y="1878"/>
                    <a:pt x="1130" y="1888"/>
                  </a:cubicBezTo>
                  <a:cubicBezTo>
                    <a:pt x="1125" y="1899"/>
                    <a:pt x="1106" y="1896"/>
                    <a:pt x="1098" y="1904"/>
                  </a:cubicBezTo>
                  <a:cubicBezTo>
                    <a:pt x="1092" y="1910"/>
                    <a:pt x="1093" y="1920"/>
                    <a:pt x="1090" y="1928"/>
                  </a:cubicBezTo>
                  <a:cubicBezTo>
                    <a:pt x="1102" y="1988"/>
                    <a:pt x="1093" y="2005"/>
                    <a:pt x="1146" y="2032"/>
                  </a:cubicBezTo>
                  <a:cubicBezTo>
                    <a:pt x="1163" y="2082"/>
                    <a:pt x="1166" y="2115"/>
                    <a:pt x="1210" y="2144"/>
                  </a:cubicBezTo>
                  <a:cubicBezTo>
                    <a:pt x="1222" y="2180"/>
                    <a:pt x="1250" y="2235"/>
                    <a:pt x="1282" y="2256"/>
                  </a:cubicBezTo>
                  <a:cubicBezTo>
                    <a:pt x="1285" y="2264"/>
                    <a:pt x="1283" y="2275"/>
                    <a:pt x="1290" y="2280"/>
                  </a:cubicBezTo>
                  <a:cubicBezTo>
                    <a:pt x="1304" y="2290"/>
                    <a:pt x="1322" y="2291"/>
                    <a:pt x="1338" y="2296"/>
                  </a:cubicBezTo>
                  <a:cubicBezTo>
                    <a:pt x="1368" y="2306"/>
                    <a:pt x="1395" y="2320"/>
                    <a:pt x="1426" y="2328"/>
                  </a:cubicBezTo>
                  <a:cubicBezTo>
                    <a:pt x="1450" y="2352"/>
                    <a:pt x="1463" y="2368"/>
                    <a:pt x="1474" y="2400"/>
                  </a:cubicBezTo>
                  <a:cubicBezTo>
                    <a:pt x="1461" y="2405"/>
                    <a:pt x="1432" y="2402"/>
                    <a:pt x="1434" y="2416"/>
                  </a:cubicBezTo>
                  <a:cubicBezTo>
                    <a:pt x="1437" y="2435"/>
                    <a:pt x="1468" y="2434"/>
                    <a:pt x="1482" y="2448"/>
                  </a:cubicBezTo>
                  <a:cubicBezTo>
                    <a:pt x="1535" y="2501"/>
                    <a:pt x="1578" y="2528"/>
                    <a:pt x="1650" y="2552"/>
                  </a:cubicBezTo>
                  <a:cubicBezTo>
                    <a:pt x="1668" y="2558"/>
                    <a:pt x="1679" y="2579"/>
                    <a:pt x="1698" y="2584"/>
                  </a:cubicBezTo>
                  <a:cubicBezTo>
                    <a:pt x="1709" y="2587"/>
                    <a:pt x="1719" y="2589"/>
                    <a:pt x="1730" y="2592"/>
                  </a:cubicBezTo>
                  <a:cubicBezTo>
                    <a:pt x="1788" y="2631"/>
                    <a:pt x="1732" y="2592"/>
                    <a:pt x="1722" y="2592"/>
                  </a:cubicBezTo>
                  <a:cubicBezTo>
                    <a:pt x="1712" y="2592"/>
                    <a:pt x="1737" y="2604"/>
                    <a:pt x="1746" y="2608"/>
                  </a:cubicBezTo>
                  <a:cubicBezTo>
                    <a:pt x="1776" y="2621"/>
                    <a:pt x="1818" y="2640"/>
                    <a:pt x="1850" y="2648"/>
                  </a:cubicBezTo>
                  <a:cubicBezTo>
                    <a:pt x="1893" y="2677"/>
                    <a:pt x="1923" y="2681"/>
                    <a:pt x="1962" y="2720"/>
                  </a:cubicBezTo>
                  <a:cubicBezTo>
                    <a:pt x="1975" y="2759"/>
                    <a:pt x="1993" y="2786"/>
                    <a:pt x="2026" y="2808"/>
                  </a:cubicBezTo>
                  <a:cubicBezTo>
                    <a:pt x="2031" y="2816"/>
                    <a:pt x="2035" y="2825"/>
                    <a:pt x="2042" y="2832"/>
                  </a:cubicBezTo>
                  <a:cubicBezTo>
                    <a:pt x="2049" y="2839"/>
                    <a:pt x="2061" y="2840"/>
                    <a:pt x="2066" y="2848"/>
                  </a:cubicBezTo>
                  <a:cubicBezTo>
                    <a:pt x="2072" y="2857"/>
                    <a:pt x="2068" y="2871"/>
                    <a:pt x="2074" y="2880"/>
                  </a:cubicBezTo>
                  <a:cubicBezTo>
                    <a:pt x="2079" y="2888"/>
                    <a:pt x="2090" y="2891"/>
                    <a:pt x="2098" y="2896"/>
                  </a:cubicBezTo>
                  <a:cubicBezTo>
                    <a:pt x="2119" y="2907"/>
                    <a:pt x="2139" y="2920"/>
                    <a:pt x="2162" y="2928"/>
                  </a:cubicBezTo>
                  <a:cubicBezTo>
                    <a:pt x="2199" y="2940"/>
                    <a:pt x="2230" y="2954"/>
                    <a:pt x="2266" y="2968"/>
                  </a:cubicBezTo>
                  <a:cubicBezTo>
                    <a:pt x="2289" y="2977"/>
                    <a:pt x="2317" y="2978"/>
                    <a:pt x="2338" y="2992"/>
                  </a:cubicBezTo>
                  <a:cubicBezTo>
                    <a:pt x="2367" y="3011"/>
                    <a:pt x="2401" y="3029"/>
                    <a:pt x="2434" y="3040"/>
                  </a:cubicBezTo>
                  <a:cubicBezTo>
                    <a:pt x="2455" y="3056"/>
                    <a:pt x="2477" y="3072"/>
                    <a:pt x="2498" y="3088"/>
                  </a:cubicBezTo>
                  <a:cubicBezTo>
                    <a:pt x="2505" y="3093"/>
                    <a:pt x="2514" y="3092"/>
                    <a:pt x="2522" y="3096"/>
                  </a:cubicBezTo>
                  <a:cubicBezTo>
                    <a:pt x="2531" y="3100"/>
                    <a:pt x="2539" y="3106"/>
                    <a:pt x="2546" y="3112"/>
                  </a:cubicBezTo>
                  <a:cubicBezTo>
                    <a:pt x="2555" y="3119"/>
                    <a:pt x="2560" y="3130"/>
                    <a:pt x="2570" y="3136"/>
                  </a:cubicBezTo>
                  <a:cubicBezTo>
                    <a:pt x="2594" y="3150"/>
                    <a:pt x="2625" y="3148"/>
                    <a:pt x="2650" y="3160"/>
                  </a:cubicBezTo>
                  <a:cubicBezTo>
                    <a:pt x="2671" y="3171"/>
                    <a:pt x="2691" y="3184"/>
                    <a:pt x="2714" y="3192"/>
                  </a:cubicBezTo>
                  <a:cubicBezTo>
                    <a:pt x="2730" y="3197"/>
                    <a:pt x="2762" y="3208"/>
                    <a:pt x="2762" y="3208"/>
                  </a:cubicBezTo>
                  <a:cubicBezTo>
                    <a:pt x="2800" y="3246"/>
                    <a:pt x="2854" y="3265"/>
                    <a:pt x="2898" y="3296"/>
                  </a:cubicBezTo>
                  <a:cubicBezTo>
                    <a:pt x="2925" y="3315"/>
                    <a:pt x="2934" y="3342"/>
                    <a:pt x="2962" y="3360"/>
                  </a:cubicBezTo>
                  <a:cubicBezTo>
                    <a:pt x="2996" y="3411"/>
                    <a:pt x="3117" y="3457"/>
                    <a:pt x="3178" y="3472"/>
                  </a:cubicBezTo>
                  <a:cubicBezTo>
                    <a:pt x="3201" y="3487"/>
                    <a:pt x="3226" y="3486"/>
                    <a:pt x="3226" y="3512"/>
                  </a:cubicBezTo>
                </a:path>
              </a:pathLst>
            </a:custGeom>
            <a:noFill/>
            <a:ln w="28575" cmpd="sng">
              <a:solidFill>
                <a:srgbClr val="FF0066"/>
              </a:solidFill>
              <a:round/>
              <a:headEnd/>
              <a:tailEnd/>
            </a:ln>
            <a:effectLst>
              <a:prstShdw prst="shdw17" dist="17961" dir="2700000">
                <a:srgbClr val="FF0066">
                  <a:gamma/>
                  <a:shade val="60000"/>
                  <a:invGamma/>
                </a:srgbClr>
              </a:prst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11278" name="Text Box 14"/>
            <p:cNvSpPr txBox="1">
              <a:spLocks noChangeArrowheads="1"/>
            </p:cNvSpPr>
            <p:nvPr/>
          </p:nvSpPr>
          <p:spPr bwMode="auto">
            <a:xfrm>
              <a:off x="4422" y="2523"/>
              <a:ext cx="998" cy="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09" tIns="45703" rIns="91409" bIns="45703">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370013" eaLnBrk="0" hangingPunct="0">
                <a:defRPr>
                  <a:solidFill>
                    <a:schemeClr val="tx1"/>
                  </a:solidFill>
                  <a:latin typeface="Arial" panose="020B0604020202020204" pitchFamily="34" charset="0"/>
                </a:defRPr>
              </a:lvl4pPr>
              <a:lvl5pPr marL="1827213" eaLnBrk="0" hangingPunct="0">
                <a:defRPr>
                  <a:solidFill>
                    <a:schemeClr val="tx1"/>
                  </a:solidFill>
                  <a:latin typeface="Arial" panose="020B0604020202020204" pitchFamily="34" charset="0"/>
                </a:defRPr>
              </a:lvl5pPr>
              <a:lvl6pPr marL="2284413" eaLnBrk="0" fontAlgn="base" hangingPunct="0">
                <a:spcBef>
                  <a:spcPct val="0"/>
                </a:spcBef>
                <a:spcAft>
                  <a:spcPct val="0"/>
                </a:spcAft>
                <a:defRPr>
                  <a:solidFill>
                    <a:schemeClr val="tx1"/>
                  </a:solidFill>
                  <a:latin typeface="Arial" panose="020B0604020202020204" pitchFamily="34" charset="0"/>
                </a:defRPr>
              </a:lvl6pPr>
              <a:lvl7pPr marL="2741613" eaLnBrk="0" fontAlgn="base" hangingPunct="0">
                <a:spcBef>
                  <a:spcPct val="0"/>
                </a:spcBef>
                <a:spcAft>
                  <a:spcPct val="0"/>
                </a:spcAft>
                <a:defRPr>
                  <a:solidFill>
                    <a:schemeClr val="tx1"/>
                  </a:solidFill>
                  <a:latin typeface="Arial" panose="020B0604020202020204" pitchFamily="34" charset="0"/>
                </a:defRPr>
              </a:lvl7pPr>
              <a:lvl8pPr marL="3198813" eaLnBrk="0" fontAlgn="base" hangingPunct="0">
                <a:spcBef>
                  <a:spcPct val="0"/>
                </a:spcBef>
                <a:spcAft>
                  <a:spcPct val="0"/>
                </a:spcAft>
                <a:defRPr>
                  <a:solidFill>
                    <a:schemeClr val="tx1"/>
                  </a:solidFill>
                  <a:latin typeface="Arial" panose="020B0604020202020204" pitchFamily="34" charset="0"/>
                </a:defRPr>
              </a:lvl8pPr>
              <a:lvl9pPr marL="36560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0066"/>
                  </a:solidFill>
                </a:rPr>
                <a:t>BIỂN ĐÔNG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wipe(down)">
                                      <p:cBhvr>
                                        <p:cTn id="7" dur="2000"/>
                                        <p:tgtEl>
                                          <p:spTgt spid="665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6566"/>
                                        </p:tgtEl>
                                        <p:attrNameLst>
                                          <p:attrName>style.visibility</p:attrName>
                                        </p:attrNameLst>
                                      </p:cBhvr>
                                      <p:to>
                                        <p:strVal val="visible"/>
                                      </p:to>
                                    </p:set>
                                    <p:animEffect transition="in" filter="wipe(down)">
                                      <p:cBhvr>
                                        <p:cTn id="10" dur="2000"/>
                                        <p:tgtEl>
                                          <p:spTgt spid="665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6568"/>
                                        </p:tgtEl>
                                        <p:attrNameLst>
                                          <p:attrName>style.visibility</p:attrName>
                                        </p:attrNameLst>
                                      </p:cBhvr>
                                      <p:to>
                                        <p:strVal val="visible"/>
                                      </p:to>
                                    </p:set>
                                    <p:animEffect transition="in" filter="wipe(down)">
                                      <p:cBhvr>
                                        <p:cTn id="15" dur="2000"/>
                                        <p:tgtEl>
                                          <p:spTgt spid="6656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569"/>
                                        </p:tgtEl>
                                        <p:attrNameLst>
                                          <p:attrName>style.visibility</p:attrName>
                                        </p:attrNameLst>
                                      </p:cBhvr>
                                      <p:to>
                                        <p:strVal val="visible"/>
                                      </p:to>
                                    </p:set>
                                    <p:animEffect transition="in" filter="wipe(down)">
                                      <p:cBhvr>
                                        <p:cTn id="18" dur="2000"/>
                                        <p:tgtEl>
                                          <p:spTgt spid="665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6571"/>
                                        </p:tgtEl>
                                        <p:attrNameLst>
                                          <p:attrName>style.visibility</p:attrName>
                                        </p:attrNameLst>
                                      </p:cBhvr>
                                      <p:to>
                                        <p:strVal val="visible"/>
                                      </p:to>
                                    </p:set>
                                    <p:animEffect transition="in" filter="blinds(horizontal)">
                                      <p:cBhvr>
                                        <p:cTn id="23" dur="500"/>
                                        <p:tgtEl>
                                          <p:spTgt spid="6657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6572"/>
                                        </p:tgtEl>
                                        <p:attrNameLst>
                                          <p:attrName>style.visibility</p:attrName>
                                        </p:attrNameLst>
                                      </p:cBhvr>
                                      <p:to>
                                        <p:strVal val="visible"/>
                                      </p:to>
                                    </p:set>
                                    <p:animEffect transition="in" filter="wipe(down)">
                                      <p:cBhvr>
                                        <p:cTn id="26" dur="2000"/>
                                        <p:tgtEl>
                                          <p:spTgt spid="665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6573"/>
                                        </p:tgtEl>
                                        <p:attrNameLst>
                                          <p:attrName>style.visibility</p:attrName>
                                        </p:attrNameLst>
                                      </p:cBhvr>
                                      <p:to>
                                        <p:strVal val="visible"/>
                                      </p:to>
                                    </p:set>
                                    <p:animEffect transition="in" filter="wipe(down)">
                                      <p:cBhvr>
                                        <p:cTn id="31" dur="2000"/>
                                        <p:tgtEl>
                                          <p:spTgt spid="665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1279"/>
                                        </p:tgtEl>
                                        <p:attrNameLst>
                                          <p:attrName>style.visibility</p:attrName>
                                        </p:attrNameLst>
                                      </p:cBhvr>
                                      <p:to>
                                        <p:strVal val="visible"/>
                                      </p:to>
                                    </p:set>
                                    <p:animEffect transition="in" filter="blinds(horizontal)">
                                      <p:cBhvr>
                                        <p:cTn id="36"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7" grpId="0"/>
      <p:bldP spid="66568" grpId="0"/>
      <p:bldP spid="66569" grpId="0" animBg="1"/>
      <p:bldP spid="66571" grpId="0" animBg="1"/>
      <p:bldP spid="66572" grpId="0"/>
      <p:bldP spid="665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body" idx="1"/>
          </p:nvPr>
        </p:nvSpPr>
        <p:spPr>
          <a:xfrm>
            <a:off x="136104" y="1679575"/>
            <a:ext cx="6047829" cy="1633538"/>
          </a:xfrm>
        </p:spPr>
        <p:txBody>
          <a:bodyPr/>
          <a:lstStyle/>
          <a:p>
            <a:pPr>
              <a:buFont typeface="Arial" panose="020B0604020202020204" pitchFamily="34" charset="0"/>
              <a:buNone/>
            </a:pPr>
            <a:r>
              <a:rPr lang="en-US" b="1" i="1" smtClean="0">
                <a:solidFill>
                  <a:schemeClr val="hlink"/>
                </a:solidFill>
                <a:latin typeface="Times New Roman" panose="02020603050405020304" pitchFamily="18" charset="0"/>
              </a:rPr>
              <a:t>? Nêu ý nghĩa vị trí địa lý của vùng.</a:t>
            </a:r>
            <a:endParaRPr lang="vi-VN" b="1" i="1" smtClean="0">
              <a:solidFill>
                <a:schemeClr val="hlink"/>
              </a:solidFill>
              <a:latin typeface="Times New Roman" panose="02020603050405020304" pitchFamily="18" charset="0"/>
            </a:endParaRPr>
          </a:p>
        </p:txBody>
      </p:sp>
      <p:sp>
        <p:nvSpPr>
          <p:cNvPr id="98307" name="Rectangle 3"/>
          <p:cNvSpPr>
            <a:spLocks noGrp="1"/>
          </p:cNvSpPr>
          <p:nvPr>
            <p:ph type="title"/>
          </p:nvPr>
        </p:nvSpPr>
        <p:spPr>
          <a:xfrm>
            <a:off x="0" y="75088"/>
            <a:ext cx="11521087" cy="600075"/>
          </a:xfrm>
          <a:noFill/>
          <a:ln/>
        </p:spPr>
        <p:txBody>
          <a:bodyPr/>
          <a:lstStyle/>
          <a:p>
            <a:pPr algn="l"/>
            <a:r>
              <a:rPr lang="en-US" sz="4000">
                <a:latin typeface="Times New Roman" panose="02020603050405020304" pitchFamily="18" charset="0"/>
              </a:rPr>
              <a:t>1</a:t>
            </a:r>
            <a:r>
              <a:rPr lang="en-US" sz="4000" smtClean="0">
                <a:latin typeface="Times New Roman" panose="02020603050405020304" pitchFamily="18" charset="0"/>
              </a:rPr>
              <a:t>. </a:t>
            </a:r>
            <a:r>
              <a:rPr lang="en-US" sz="4000">
                <a:latin typeface="Times New Roman" panose="02020603050405020304" pitchFamily="18" charset="0"/>
              </a:rPr>
              <a:t>VỊ TRÍ ĐỊA LÍ VÀ </a:t>
            </a:r>
            <a:r>
              <a:rPr lang="en-US" sz="4000" smtClean="0">
                <a:latin typeface="Times New Roman" panose="02020603050405020304" pitchFamily="18" charset="0"/>
              </a:rPr>
              <a:t>PHẠM VI </a:t>
            </a:r>
            <a:r>
              <a:rPr lang="en-US" sz="4000">
                <a:latin typeface="Times New Roman" panose="02020603050405020304" pitchFamily="18" charset="0"/>
              </a:rPr>
              <a:t>LÃNH THỔ.</a:t>
            </a:r>
            <a:endParaRPr lang="vi-VN" sz="40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934" y="675163"/>
            <a:ext cx="5905498" cy="6525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blinds(horizontal)">
                                      <p:cBhvr>
                                        <p:cTn id="7" dur="500"/>
                                        <p:tgtEl>
                                          <p:spTgt spid="983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64289" y="72008"/>
            <a:ext cx="11521087" cy="792138"/>
          </a:xfrm>
        </p:spPr>
        <p:txBody>
          <a:bodyPr/>
          <a:lstStyle/>
          <a:p>
            <a:pPr algn="l"/>
            <a:r>
              <a:rPr lang="en-US" sz="3200" b="1">
                <a:solidFill>
                  <a:schemeClr val="hlink"/>
                </a:solidFill>
                <a:latin typeface="Times New Roman" panose="02020603050405020304" pitchFamily="18" charset="0"/>
              </a:rPr>
              <a:t>I. VỊ TRÍ ĐỊA LÍ VÀ GIỚI HẠN LÃNH THỔ.</a:t>
            </a:r>
            <a:endParaRPr lang="vi-VN" sz="3200" b="1">
              <a:solidFill>
                <a:schemeClr val="hlink"/>
              </a:solidFill>
            </a:endParaRPr>
          </a:p>
        </p:txBody>
      </p:sp>
      <p:sp>
        <p:nvSpPr>
          <p:cNvPr id="2" name="Content Placeholder 1"/>
          <p:cNvSpPr>
            <a:spLocks noGrp="1"/>
          </p:cNvSpPr>
          <p:nvPr>
            <p:ph idx="1"/>
          </p:nvPr>
        </p:nvSpPr>
        <p:spPr>
          <a:xfrm>
            <a:off x="136104" y="936154"/>
            <a:ext cx="12313368" cy="6192738"/>
          </a:xfrm>
        </p:spPr>
        <p:txBody>
          <a:bodyPr/>
          <a:lstStyle/>
          <a:p>
            <a:pPr algn="just">
              <a:buFontTx/>
              <a:buChar char="-"/>
            </a:pPr>
            <a:r>
              <a:rPr lang="en-US" smtClean="0">
                <a:solidFill>
                  <a:srgbClr val="C00000"/>
                </a:solidFill>
                <a:latin typeface="Times New Roman" panose="02020603050405020304" pitchFamily="18" charset="0"/>
                <a:cs typeface="Times New Roman" panose="02020603050405020304" pitchFamily="18" charset="0"/>
              </a:rPr>
              <a:t>Bắc Trung Bộ có lãnh thổ hẹp ngang, kéo dài từ Bắc xuống nam, gồm 6 tỉnh:….</a:t>
            </a:r>
          </a:p>
          <a:p>
            <a:pPr algn="just">
              <a:buFontTx/>
              <a:buChar char="-"/>
            </a:pPr>
            <a:r>
              <a:rPr lang="en-US" smtClean="0">
                <a:solidFill>
                  <a:srgbClr val="C00000"/>
                </a:solidFill>
                <a:latin typeface="Times New Roman" panose="02020603050405020304" pitchFamily="18" charset="0"/>
                <a:cs typeface="Times New Roman" panose="02020603050405020304" pitchFamily="18" charset="0"/>
              </a:rPr>
              <a:t>Diện tích 51,2 nghìn km</a:t>
            </a:r>
            <a:r>
              <a:rPr lang="en-US" baseline="30000" smtClean="0">
                <a:solidFill>
                  <a:srgbClr val="C00000"/>
                </a:solidFill>
                <a:latin typeface="Times New Roman" panose="02020603050405020304" pitchFamily="18" charset="0"/>
                <a:cs typeface="Times New Roman" panose="02020603050405020304" pitchFamily="18" charset="0"/>
              </a:rPr>
              <a:t>2</a:t>
            </a:r>
            <a:r>
              <a:rPr lang="en-US" smtClean="0">
                <a:solidFill>
                  <a:srgbClr val="C00000"/>
                </a:solidFill>
                <a:latin typeface="Times New Roman" panose="02020603050405020304" pitchFamily="18" charset="0"/>
                <a:cs typeface="Times New Roman" panose="02020603050405020304" pitchFamily="18" charset="0"/>
              </a:rPr>
              <a:t>, chiếm 15,5% diện tích cả nước.</a:t>
            </a:r>
          </a:p>
          <a:p>
            <a:pPr algn="just">
              <a:buFontTx/>
              <a:buChar char="-"/>
            </a:pPr>
            <a:r>
              <a:rPr lang="en-US" smtClean="0">
                <a:solidFill>
                  <a:srgbClr val="C00000"/>
                </a:solidFill>
                <a:latin typeface="Times New Roman" panose="02020603050405020304" pitchFamily="18" charset="0"/>
                <a:cs typeface="Times New Roman" panose="02020603050405020304" pitchFamily="18" charset="0"/>
              </a:rPr>
              <a:t>Có vùng biển rộng lớn, bờ biển dài và nhiều đảo.</a:t>
            </a:r>
          </a:p>
          <a:p>
            <a:pPr algn="just">
              <a:buFontTx/>
              <a:buChar char="-"/>
            </a:pPr>
            <a:r>
              <a:rPr lang="en-US" smtClean="0">
                <a:solidFill>
                  <a:srgbClr val="C00000"/>
                </a:solidFill>
                <a:latin typeface="Times New Roman" panose="02020603050405020304" pitchFamily="18" charset="0"/>
                <a:cs typeface="Times New Roman" panose="02020603050405020304" pitchFamily="18" charset="0"/>
              </a:rPr>
              <a:t>Tiếp giáp: Giáp Trung du và miền núi Bắc Bộ, Đồng bằng sông Hồng, giáp Lào, giáp Biển Đông.</a:t>
            </a:r>
          </a:p>
          <a:p>
            <a:pPr algn="just">
              <a:buFontTx/>
              <a:buChar char="-"/>
            </a:pPr>
            <a:r>
              <a:rPr lang="en-US" smtClean="0">
                <a:solidFill>
                  <a:srgbClr val="C00000"/>
                </a:solidFill>
                <a:latin typeface="Times New Roman" panose="02020603050405020304" pitchFamily="18" charset="0"/>
                <a:cs typeface="Times New Roman" panose="02020603050405020304" pitchFamily="18" charset="0"/>
              </a:rPr>
              <a:t>Ý nghĩa:</a:t>
            </a:r>
          </a:p>
          <a:p>
            <a:pPr marL="0" indent="0" algn="just">
              <a:buNone/>
            </a:pPr>
            <a:r>
              <a:rPr lang="en-US" smtClean="0">
                <a:solidFill>
                  <a:srgbClr val="C00000"/>
                </a:solidFill>
                <a:latin typeface="Times New Roman" panose="02020603050405020304" pitchFamily="18" charset="0"/>
                <a:cs typeface="Times New Roman" panose="02020603050405020304" pitchFamily="18" charset="0"/>
              </a:rPr>
              <a:t>+ Thuận lợi cho việc kết nối với các khu vực phía bắc và phía nam đất nước.</a:t>
            </a:r>
          </a:p>
          <a:p>
            <a:pPr marL="0" indent="0" algn="just">
              <a:buNone/>
            </a:pPr>
            <a:r>
              <a:rPr lang="en-US" smtClean="0">
                <a:solidFill>
                  <a:srgbClr val="C00000"/>
                </a:solidFill>
                <a:latin typeface="Times New Roman" panose="02020603050405020304" pitchFamily="18" charset="0"/>
                <a:cs typeface="Times New Roman" panose="02020603050405020304" pitchFamily="18" charset="0"/>
              </a:rPr>
              <a:t>+ Thuận lợi cho việc giao lưu kinh tế với các nước trong khu vực và trên thế giới. </a:t>
            </a:r>
            <a:endParaRPr lang="en-US">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Grp="1" noChangeArrowheads="1"/>
          </p:cNvSpPr>
          <p:nvPr>
            <p:ph type="title"/>
          </p:nvPr>
        </p:nvSpPr>
        <p:spPr>
          <a:xfrm>
            <a:off x="99801" y="96044"/>
            <a:ext cx="11738399" cy="1200150"/>
          </a:xfrm>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eaLnBrk="1" hangingPunct="1">
              <a:spcBef>
                <a:spcPct val="50000"/>
              </a:spcBef>
            </a:pPr>
            <a:r>
              <a:rPr lang="en-US" sz="4000" b="1">
                <a:solidFill>
                  <a:schemeClr val="hlink"/>
                </a:solidFill>
                <a:latin typeface="Times New Roman" panose="02020603050405020304" pitchFamily="18" charset="0"/>
              </a:rPr>
              <a:t>2</a:t>
            </a:r>
            <a:r>
              <a:rPr lang="en-US" sz="4000" b="1" smtClean="0">
                <a:solidFill>
                  <a:schemeClr val="hlink"/>
                </a:solidFill>
                <a:latin typeface="Times New Roman" panose="02020603050405020304" pitchFamily="18" charset="0"/>
              </a:rPr>
              <a:t>. ĐẶC ĐIỂM ĐIỀU </a:t>
            </a:r>
            <a:r>
              <a:rPr lang="en-US" sz="4000" b="1">
                <a:solidFill>
                  <a:schemeClr val="hlink"/>
                </a:solidFill>
                <a:latin typeface="Times New Roman" panose="02020603050405020304" pitchFamily="18" charset="0"/>
              </a:rPr>
              <a:t>KIỆN TỰ NHIÊN VÀ TÀI NGUYÊN THIÊN NHIÊN</a:t>
            </a:r>
            <a:endParaRPr lang="vi-VN" sz="4000" b="1">
              <a:solidFill>
                <a:schemeClr val="hlink"/>
              </a:solidFill>
            </a:endParaRPr>
          </a:p>
        </p:txBody>
      </p:sp>
      <p:sp>
        <p:nvSpPr>
          <p:cNvPr id="3" name="Content Placeholder 2"/>
          <p:cNvSpPr>
            <a:spLocks noGrp="1"/>
          </p:cNvSpPr>
          <p:nvPr>
            <p:ph idx="1"/>
          </p:nvPr>
        </p:nvSpPr>
        <p:spPr>
          <a:xfrm>
            <a:off x="99801" y="1311750"/>
            <a:ext cx="5673729" cy="4752975"/>
          </a:xfrm>
        </p:spPr>
        <p:txBody>
          <a:bodyPr/>
          <a:lstStyle/>
          <a:p>
            <a:pPr marL="0" indent="0" algn="ctr">
              <a:buNone/>
            </a:pPr>
            <a:r>
              <a:rPr lang="en-US" b="1" smtClean="0">
                <a:solidFill>
                  <a:srgbClr val="FF0000"/>
                </a:solidFill>
                <a:latin typeface="Times New Roman" panose="02020603050405020304" pitchFamily="18" charset="0"/>
                <a:cs typeface="Times New Roman" panose="02020603050405020304" pitchFamily="18" charset="0"/>
              </a:rPr>
              <a:t>THẢO LUẬN 5 PHÚT</a:t>
            </a:r>
          </a:p>
          <a:p>
            <a:pPr marL="0" indent="0" algn="just">
              <a:buNone/>
            </a:pPr>
            <a:r>
              <a:rPr lang="en-US" i="1" smtClean="0">
                <a:solidFill>
                  <a:srgbClr val="002060"/>
                </a:solidFill>
                <a:latin typeface="Times New Roman" panose="02020603050405020304" pitchFamily="18" charset="0"/>
                <a:cs typeface="Times New Roman" panose="02020603050405020304" pitchFamily="18" charset="0"/>
              </a:rPr>
              <a:t>Dựa vào hình 13.1, hình 13.2 và thông tin trong bài, hãy:</a:t>
            </a:r>
          </a:p>
          <a:p>
            <a:pPr algn="just">
              <a:buFontTx/>
              <a:buChar char="-"/>
            </a:pPr>
            <a:r>
              <a:rPr lang="en-US" i="1" smtClean="0">
                <a:solidFill>
                  <a:srgbClr val="002060"/>
                </a:solidFill>
                <a:latin typeface="Times New Roman" panose="02020603050405020304" pitchFamily="18" charset="0"/>
                <a:cs typeface="Times New Roman" panose="02020603050405020304" pitchFamily="18" charset="0"/>
              </a:rPr>
              <a:t>Trình bày đặc điểm phân hóa tự nhiên của Bắc Trung Bộ.</a:t>
            </a:r>
          </a:p>
          <a:p>
            <a:pPr algn="just">
              <a:buFontTx/>
              <a:buChar char="-"/>
            </a:pPr>
            <a:r>
              <a:rPr lang="en-US" i="1" smtClean="0">
                <a:solidFill>
                  <a:srgbClr val="002060"/>
                </a:solidFill>
                <a:latin typeface="Times New Roman" panose="02020603050405020304" pitchFamily="18" charset="0"/>
                <a:cs typeface="Times New Roman" panose="02020603050405020304" pitchFamily="18" charset="0"/>
              </a:rPr>
              <a:t>Giải thích ảnh hưởng của tự nhiên đến sự hình thành cơ cấu kinh tế của Bắc Trung Bộ.</a:t>
            </a:r>
            <a:endParaRPr lang="en-US" i="1">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776" y="720130"/>
            <a:ext cx="6544816" cy="6480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TotalTime>
  <Words>2702</Words>
  <Application>Microsoft Office PowerPoint</Application>
  <PresentationFormat>Custom</PresentationFormat>
  <Paragraphs>211</Paragraphs>
  <Slides>41</Slides>
  <Notes>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3" baseType="lpstr">
      <vt:lpstr>.VnArial Narrow</vt:lpstr>
      <vt:lpstr>.VnAvant</vt:lpstr>
      <vt:lpstr>.VnTime</vt:lpstr>
      <vt:lpstr>Arial</vt:lpstr>
      <vt:lpstr>Calibri</vt:lpstr>
      <vt:lpstr>Calibri Light</vt:lpstr>
      <vt:lpstr>Times New Roman</vt:lpstr>
      <vt:lpstr>Wingdings</vt:lpstr>
      <vt:lpstr>Office Theme</vt:lpstr>
      <vt:lpstr>11_Office Theme</vt:lpstr>
      <vt:lpstr>2_Office Theme</vt:lpstr>
      <vt:lpstr>Chart</vt:lpstr>
      <vt:lpstr>Trường THCS …………………                          Họ và tên giáo viên            Tổ KHXH                                                 …………………….. Tuần 18,19 Tiết 53,54,56</vt:lpstr>
      <vt:lpstr>PowerPoint Presentation</vt:lpstr>
      <vt:lpstr>PowerPoint Presentation</vt:lpstr>
      <vt:lpstr>Bài 13. BẮC TRUNG BỘ</vt:lpstr>
      <vt:lpstr>PowerPoint Presentation</vt:lpstr>
      <vt:lpstr>PowerPoint Presentation</vt:lpstr>
      <vt:lpstr>1. VỊ TRÍ ĐỊA LÍ VÀ PHẠM VI LÃNH THỔ.</vt:lpstr>
      <vt:lpstr>I. VỊ TRÍ ĐỊA LÍ VÀ GIỚI HẠN LÃNH THỔ.</vt:lpstr>
      <vt:lpstr>2. ĐẶC ĐIỂM ĐIỀU KIỆN TỰ NHIÊN VÀ TÀI NGUYÊN THIÊN NHIÊN</vt:lpstr>
      <vt:lpstr>2. ĐẶC ĐIỂM ĐIỀU KIỆN TỰ NHIÊN VÀ TÀI NGUYÊN THIÊN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ĐẶC ĐIỂM PHÂN BỐ DÂN CƯ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LUYỆN TẬP</vt:lpstr>
      <vt:lpstr>4. VẬN DỤNG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Thang</dc:creator>
  <cp:lastModifiedBy>DELL</cp:lastModifiedBy>
  <cp:revision>234</cp:revision>
  <dcterms:created xsi:type="dcterms:W3CDTF">2013-11-03T02:38:24Z</dcterms:created>
  <dcterms:modified xsi:type="dcterms:W3CDTF">2025-01-18T09:07:43Z</dcterms:modified>
</cp:coreProperties>
</file>