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8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9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0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1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2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3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4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5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6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7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8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64" r:id="rId3"/>
    <p:sldMasterId id="2147483669" r:id="rId4"/>
    <p:sldMasterId id="2147483681" r:id="rId5"/>
    <p:sldMasterId id="2147483693" r:id="rId6"/>
    <p:sldMasterId id="2147483705" r:id="rId7"/>
    <p:sldMasterId id="2147483717" r:id="rId8"/>
    <p:sldMasterId id="2147483729" r:id="rId9"/>
    <p:sldMasterId id="2147483741" r:id="rId10"/>
    <p:sldMasterId id="2147483753" r:id="rId11"/>
    <p:sldMasterId id="2147483765" r:id="rId12"/>
    <p:sldMasterId id="2147483778" r:id="rId13"/>
    <p:sldMasterId id="2147483791" r:id="rId14"/>
    <p:sldMasterId id="2147483804" r:id="rId15"/>
    <p:sldMasterId id="2147483817" r:id="rId16"/>
    <p:sldMasterId id="2147483830" r:id="rId17"/>
    <p:sldMasterId id="2147483843" r:id="rId18"/>
    <p:sldMasterId id="2147483847" r:id="rId19"/>
  </p:sldMasterIdLst>
  <p:notesMasterIdLst>
    <p:notesMasterId r:id="rId56"/>
  </p:notesMasterIdLst>
  <p:sldIdLst>
    <p:sldId id="274" r:id="rId20"/>
    <p:sldId id="275" r:id="rId21"/>
    <p:sldId id="256" r:id="rId22"/>
    <p:sldId id="278" r:id="rId23"/>
    <p:sldId id="277" r:id="rId24"/>
    <p:sldId id="279" r:id="rId25"/>
    <p:sldId id="280" r:id="rId26"/>
    <p:sldId id="281" r:id="rId27"/>
    <p:sldId id="282" r:id="rId28"/>
    <p:sldId id="259" r:id="rId29"/>
    <p:sldId id="283" r:id="rId30"/>
    <p:sldId id="284" r:id="rId31"/>
    <p:sldId id="285" r:id="rId32"/>
    <p:sldId id="260" r:id="rId33"/>
    <p:sldId id="287" r:id="rId34"/>
    <p:sldId id="288" r:id="rId35"/>
    <p:sldId id="289" r:id="rId36"/>
    <p:sldId id="290" r:id="rId37"/>
    <p:sldId id="261" r:id="rId38"/>
    <p:sldId id="262" r:id="rId39"/>
    <p:sldId id="263" r:id="rId40"/>
    <p:sldId id="264" r:id="rId41"/>
    <p:sldId id="265" r:id="rId42"/>
    <p:sldId id="266" r:id="rId43"/>
    <p:sldId id="296" r:id="rId44"/>
    <p:sldId id="297" r:id="rId45"/>
    <p:sldId id="298" r:id="rId46"/>
    <p:sldId id="267" r:id="rId47"/>
    <p:sldId id="268" r:id="rId48"/>
    <p:sldId id="269" r:id="rId49"/>
    <p:sldId id="291" r:id="rId50"/>
    <p:sldId id="292" r:id="rId51"/>
    <p:sldId id="293" r:id="rId52"/>
    <p:sldId id="294" r:id="rId53"/>
    <p:sldId id="295" r:id="rId54"/>
    <p:sldId id="273" r:id="rId5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7" roundtripDataSignature="AMtx7mhBhJYShSuhfH52p3y+upZSRJHBV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76FA150F-9E8A-4CF1-8C6B-5CCCD57BA561}">
  <a:tblStyle styleId="{76FA150F-9E8A-4CF1-8C6B-5CCCD57BA561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1" d="100"/>
          <a:sy n="51" d="100"/>
        </p:scale>
        <p:origin x="437" y="-45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1.xml"/><Relationship Id="rId29" Type="http://schemas.openxmlformats.org/officeDocument/2006/relationships/slide" Target="slides/slide10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customschemas.google.com/relationships/presentationmetadata" Target="metadata"/><Relationship Id="rId61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510124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>
              <a:defRPr/>
            </a:pPr>
            <a:fld id="{F1CB8912-F0BA-4AD8-8415-DA1F26BCB09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 defTabSz="457200">
                <a:defRPr/>
              </a:pPr>
              <a:t>1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604214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https://youtu.be/w4g7rn26Sms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SzPct val="100000"/>
              <a:buFont typeface="Times New Roman" pitchFamily="18" charset="0"/>
              <a:buNone/>
            </a:pPr>
            <a:endParaRPr lang="vi-VN" altLang="en-US" sz="1800" kern="1200">
              <a:solidFill>
                <a:srgbClr val="FFFFFF"/>
              </a:solidFill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>
              <a:defRPr/>
            </a:pPr>
            <a:fld id="{F1CB8912-F0BA-4AD8-8415-DA1F26BCB09F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B0604020202020204" charset="-122"/>
              </a:rPr>
              <a:pPr defTabSz="457200">
                <a:defRPr/>
              </a:pPr>
              <a:t>26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B0604020202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554995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>
              <a:defRPr/>
            </a:pPr>
            <a:fld id="{F1CB8912-F0BA-4AD8-8415-DA1F26BCB09F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B0604020202020204" charset="-122"/>
              </a:rPr>
              <a:pPr defTabSz="457200">
                <a:defRPr/>
              </a:pPr>
              <a:t>27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B0604020202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12774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https://youtu.be/w4g7rn26Sms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https://youtu.be/w4g7rn26Sms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1">
            <a:extLst>
              <a:ext uri="{FF2B5EF4-FFF2-40B4-BE49-F238E27FC236}">
                <a16:creationId xmlns:a16="http://schemas.microsoft.com/office/drawing/2014/main" xmlns="" id="{B93A3DA4-E329-49F4-8470-5A681CB01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r">
              <a:buClrTx/>
              <a:buSzPct val="100000"/>
              <a:buFontTx/>
              <a:buNone/>
            </a:pPr>
            <a:fld id="{CE1F72DC-2D1C-47E8-96C5-D0E0B17739CC}" type="slidenum">
              <a:rPr lang="en-US" altLang="vi-VN" sz="1200" kern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>
                <a:buClrTx/>
                <a:buSzPct val="100000"/>
                <a:buFontTx/>
                <a:buNone/>
              </a:pPr>
              <a:t>13</a:t>
            </a:fld>
            <a:endParaRPr lang="en-US" altLang="vi-VN" sz="1200" kern="1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xmlns="" id="{CF80C48D-0E32-4B81-95E5-E879527923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6" name="Text Box 3">
            <a:extLst>
              <a:ext uri="{FF2B5EF4-FFF2-40B4-BE49-F238E27FC236}">
                <a16:creationId xmlns:a16="http://schemas.microsoft.com/office/drawing/2014/main" xmlns="" id="{1F2D6C60-92E6-4FDC-BB91-616222D63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SzPct val="100000"/>
              <a:buFont typeface="Times New Roman" panose="02020603050405020304" pitchFamily="18" charset="0"/>
              <a:buNone/>
            </a:pPr>
            <a:endParaRPr lang="vi-VN" altLang="en-US" sz="1800" kern="1200">
              <a:solidFill>
                <a:prstClr val="black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3496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https://youtu.be/w4g7rn26Sms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https://youtu.be/w4g7rn26Sms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C4D4A2-F565-4BC7-8F41-51CA2CD00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8E3D09C-AD73-4C8D-BD64-8727A2098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185F888-62A0-431F-ABF9-5B20D8665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6921670-DE88-41B6-AAD0-794CEB341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E544-FCB0-444A-9F3C-1B5DE68DB1EF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02652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E9350A9-0857-4B39-A8B5-7B0D34476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F2E382A-6A1E-4F7B-8638-61173F7E4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5C6B2ED-C0C2-4032-B3BD-A9DBEB53A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2798E-3C85-4AD0-A86B-6420E2FB4E59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13410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AC35CE-496E-4F8D-9A53-1924851B0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EC3940-6A97-4F41-B5EC-2E115E491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167F53A-95A5-470C-93D5-5113462413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DAB395F-9023-452E-9F74-D60328BE5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9A108AE-587C-46DE-A9CF-0FBA3A141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7ACD66B-57A2-420D-BA16-ACDCBF55D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0FD61-B7D0-4833-B267-7411DF4C0595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24246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EA226D-5704-4301-9952-96CFFDD4B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A60315D-925E-45E7-BE06-0514284151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D5D1A85-E089-4C54-B671-97A0419BD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CC71FC5-0D17-49E0-BEA4-7001C99F8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4E7E75C-6F39-473F-A876-33C0166A7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9F94F42-CA99-4AE6-951C-920109F3B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9E8AB-ED84-4A17-A619-BCBEE9269249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63673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83827B-AE2E-488F-AE49-F52583FCE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E4EB967-AC61-4CFE-8621-E424685BCA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DBFA40-6FA5-4F9E-BA32-5935E2BE3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21EAC3-29EC-4D54-B700-E325B281E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DEA6D7-A12A-4CF7-BBB2-BA60EED06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4385F-11E2-4762-9410-6613C2444DCA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58844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B66368E-7589-4DD8-98B1-C428BC8696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406544E-D3D4-4005-B4F8-C3BDFECB46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5391D6-67A0-47C9-A8D3-D4D448F3B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05825A-8B11-49DB-95FA-1F3E73DA1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3ED346-8D96-4AFA-BB11-CB59CB512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4418E-273D-438C-9803-C9C4D54287B2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76906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68598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05449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14973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835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xmlns="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904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21158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01210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7174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05742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61020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18717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27692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76D3F-EB88-4BF0-8039-34FB7E8376DA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48268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66309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0759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722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54727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00239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71585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42883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56339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449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12577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48652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09252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76D3F-EB88-4BF0-8039-34FB7E8376DA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3567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38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2307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17366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36681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30714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98176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44561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38861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66558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63855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218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xmlns="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641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93219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76D3F-EB88-4BF0-8039-34FB7E8376DA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5873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03784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68689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93615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95486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52108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62121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25159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3073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91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40292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334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33687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76D3F-EB88-4BF0-8039-34FB7E8376DA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25673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21204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58519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58723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27305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32447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0142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578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1684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83675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1381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65675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04905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76D3F-EB88-4BF0-8039-34FB7E8376DA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18927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41721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69947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11772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9861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B378C4-C43A-8A48-8438-623772F6D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B534F8-9E4A-E048-BE0D-E84C86254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A8C0266-1DAA-544E-AD56-753CD3E6C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  <a:buFontTx/>
              <a:buNone/>
            </a:pPr>
            <a:fld id="{68DB639A-06D5-B646-B9E3-CC99AB95D0BB}" type="datetimeFigureOut">
              <a:rPr lang="x-none" sz="1800" kern="1200" smtClean="0">
                <a:ea typeface="微软雅黑"/>
                <a:cs typeface="+mn-cs"/>
              </a:rPr>
              <a:pPr>
                <a:buClrTx/>
                <a:buFontTx/>
                <a:buNone/>
              </a:pPr>
              <a:t>09/09/2023</a:t>
            </a:fld>
            <a:endParaRPr lang="x-none" sz="1800" kern="1200">
              <a:ea typeface="微软雅黑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544FFC-10D9-3745-855B-B7BDDC9C3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  <a:buFontTx/>
              <a:buNone/>
            </a:pPr>
            <a:endParaRPr lang="x-none" sz="1800" kern="1200">
              <a:ea typeface="微软雅黑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C88D939-0051-C84B-8A7C-82D5DEC05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  <a:buFontTx/>
              <a:buNone/>
            </a:pPr>
            <a:fld id="{63900D77-477B-034C-9915-E947590C6DA6}" type="slidenum">
              <a:rPr lang="x-none" sz="1800" kern="1200" smtClean="0">
                <a:ea typeface="微软雅黑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x-none" sz="1800" kern="1200"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87579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02188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30476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35882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40774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94296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05426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4DEA-7674-40CE-963A-7AD1FCE239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040B-961B-47CE-88CC-93A4AC277A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43455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76D3F-EB88-4BF0-8039-34FB7E8376DA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55120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xmlns="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515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84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AD71D3-3F72-43C5-9FD8-3BB76FFDC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DB2B216-B39F-4886-B0C2-A1D5CB264F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DE1B8E-1BC7-49C0-95E7-9658749A9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4AEC46A-B65C-4009-A441-DF1A6E88F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CDB463-A489-4183-B6C3-C123541AD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70E6E-89FE-4CF7-9A93-A83873FB8BC3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5033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791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xmlns="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902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907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33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55936C-0C37-40D8-B557-705034CE1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8F760C3-D3A3-4EA8-916C-A327412ADE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167FD8-E764-4351-A8F3-5656C0314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C8F84B-8852-4A6C-9544-F4C4551F3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3154F8E-323F-457C-8770-B5291A0FF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D03B9-01A7-4AC7-9F2C-0A5EB660105B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251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357E29-5B3F-4478-AC9E-8444C5EFC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5E74331-F11A-439B-AF9C-31C0630B2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DA8A36-6F2E-41D9-8574-3C620B79A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3C7D09-E84D-4DFD-931A-4B4CD5D93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3237E9-F22F-4490-9AB5-F2CED1BF3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3AD65-429E-4D5B-8E6F-8C419EB1B418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3312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6759B4-C661-446F-8065-1AEBEB574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0ADE24E-865C-4656-AA8E-A799ABDF89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2E83DE9-8B7E-46F0-A5AF-FB21B5DF4E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45A0C40-5AB6-4C8F-A96B-E0C178CD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D3CC33F-1305-433F-A2E2-DDA03D07F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33229FE-3CE2-4CC7-BE1B-15CBA3965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6194C-1B6D-4B60-B233-EEA1114CF107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3996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F3E142-6684-4D2D-A052-4C86DCAB2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BFE2532-84B1-423D-AD94-91FC36888A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A0223E0-87AF-4996-A375-B3AFAD3A5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1648BE4-AE18-49E7-883E-91F36D5272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5E01AA1-0B25-4113-81EF-06FD3E3460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283447D-58BD-4719-919A-E670E0C92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811BD07-BB24-49A5-B309-2012FD806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8CB10B6-7C43-4D2F-AF83-390110158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6631F-7698-4CA1-AF6E-E8EC30B71228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9685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C4D4A2-F565-4BC7-8F41-51CA2CD00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8E3D09C-AD73-4C8D-BD64-8727A2098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185F888-62A0-431F-ABF9-5B20D8665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6921670-DE88-41B6-AAD0-794CEB341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E544-FCB0-444A-9F3C-1B5DE68DB1EF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5063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E9350A9-0857-4B39-A8B5-7B0D34476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F2E382A-6A1E-4F7B-8638-61173F7E4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5C6B2ED-C0C2-4032-B3BD-A9DBEB53A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2798E-3C85-4AD0-A86B-6420E2FB4E59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6537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AC35CE-496E-4F8D-9A53-1924851B0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EC3940-6A97-4F41-B5EC-2E115E491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167F53A-95A5-470C-93D5-5113462413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DAB395F-9023-452E-9F74-D60328BE5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9A108AE-587C-46DE-A9CF-0FBA3A141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7ACD66B-57A2-420D-BA16-ACDCBF55D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0FD61-B7D0-4833-B267-7411DF4C0595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5709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EA226D-5704-4301-9952-96CFFDD4B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A60315D-925E-45E7-BE06-0514284151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D5D1A85-E089-4C54-B671-97A0419BD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CC71FC5-0D17-49E0-BEA4-7001C99F8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4E7E75C-6F39-473F-A876-33C0166A7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9F94F42-CA99-4AE6-951C-920109F3B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9E8AB-ED84-4A17-A619-BCBEE9269249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1210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83827B-AE2E-488F-AE49-F52583FCE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E4EB967-AC61-4CFE-8621-E424685BCA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DBFA40-6FA5-4F9E-BA32-5935E2BE3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21EAC3-29EC-4D54-B700-E325B281E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DEA6D7-A12A-4CF7-BBB2-BA60EED06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4385F-11E2-4762-9410-6613C2444DCA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251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B66368E-7589-4DD8-98B1-C428BC8696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406544E-D3D4-4005-B4F8-C3BDFECB46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5391D6-67A0-47C9-A8D3-D4D448F3B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05825A-8B11-49DB-95FA-1F3E73DA1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3ED346-8D96-4AFA-BB11-CB59CB512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4418E-273D-438C-9803-C9C4D54287B2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0739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AD71D3-3F72-43C5-9FD8-3BB76FFDC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DB2B216-B39F-4886-B0C2-A1D5CB264F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DE1B8E-1BC7-49C0-95E7-9658749A9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4AEC46A-B65C-4009-A441-DF1A6E88F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CDB463-A489-4183-B6C3-C123541AD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70E6E-89FE-4CF7-9A93-A83873FB8BC3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13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55936C-0C37-40D8-B557-705034CE1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8F760C3-D3A3-4EA8-916C-A327412ADE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167FD8-E764-4351-A8F3-5656C0314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C8F84B-8852-4A6C-9544-F4C4551F3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3154F8E-323F-457C-8770-B5291A0FF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D03B9-01A7-4AC7-9F2C-0A5EB660105B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9303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357E29-5B3F-4478-AC9E-8444C5EFC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5E74331-F11A-439B-AF9C-31C0630B2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DA8A36-6F2E-41D9-8574-3C620B79A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3C7D09-E84D-4DFD-931A-4B4CD5D93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3237E9-F22F-4490-9AB5-F2CED1BF3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3AD65-429E-4D5B-8E6F-8C419EB1B418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5574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6759B4-C661-446F-8065-1AEBEB574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0ADE24E-865C-4656-AA8E-A799ABDF89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2E83DE9-8B7E-46F0-A5AF-FB21B5DF4E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45A0C40-5AB6-4C8F-A96B-E0C178CD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D3CC33F-1305-433F-A2E2-DDA03D07F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33229FE-3CE2-4CC7-BE1B-15CBA3965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6194C-1B6D-4B60-B233-EEA1114CF107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5645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F3E142-6684-4D2D-A052-4C86DCAB2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BFE2532-84B1-423D-AD94-91FC36888A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A0223E0-87AF-4996-A375-B3AFAD3A5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1648BE4-AE18-49E7-883E-91F36D5272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5E01AA1-0B25-4113-81EF-06FD3E3460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283447D-58BD-4719-919A-E670E0C92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811BD07-BB24-49A5-B309-2012FD806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8CB10B6-7C43-4D2F-AF83-390110158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6631F-7698-4CA1-AF6E-E8EC30B71228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2637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C4D4A2-F565-4BC7-8F41-51CA2CD00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8E3D09C-AD73-4C8D-BD64-8727A2098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185F888-62A0-431F-ABF9-5B20D8665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6921670-DE88-41B6-AAD0-794CEB341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E544-FCB0-444A-9F3C-1B5DE68DB1EF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8584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E9350A9-0857-4B39-A8B5-7B0D34476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F2E382A-6A1E-4F7B-8638-61173F7E4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5C6B2ED-C0C2-4032-B3BD-A9DBEB53A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2798E-3C85-4AD0-A86B-6420E2FB4E59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527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AC35CE-496E-4F8D-9A53-1924851B0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EC3940-6A97-4F41-B5EC-2E115E491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167F53A-95A5-470C-93D5-5113462413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DAB395F-9023-452E-9F74-D60328BE5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9A108AE-587C-46DE-A9CF-0FBA3A141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7ACD66B-57A2-420D-BA16-ACDCBF55D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0FD61-B7D0-4833-B267-7411DF4C0595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9169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EA226D-5704-4301-9952-96CFFDD4B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A60315D-925E-45E7-BE06-0514284151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D5D1A85-E089-4C54-B671-97A0419BD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CC71FC5-0D17-49E0-BEA4-7001C99F8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4E7E75C-6F39-473F-A876-33C0166A7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9F94F42-CA99-4AE6-951C-920109F3B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9E8AB-ED84-4A17-A619-BCBEE9269249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399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83827B-AE2E-488F-AE49-F52583FCE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E4EB967-AC61-4CFE-8621-E424685BCA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DBFA40-6FA5-4F9E-BA32-5935E2BE3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21EAC3-29EC-4D54-B700-E325B281E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DEA6D7-A12A-4CF7-BBB2-BA60EED06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4385F-11E2-4762-9410-6613C2444DCA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7972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B66368E-7589-4DD8-98B1-C428BC8696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406544E-D3D4-4005-B4F8-C3BDFECB46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5391D6-67A0-47C9-A8D3-D4D448F3B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05825A-8B11-49DB-95FA-1F3E73DA1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3ED346-8D96-4AFA-BB11-CB59CB512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4418E-273D-438C-9803-C9C4D54287B2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062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AD71D3-3F72-43C5-9FD8-3BB76FFDC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DB2B216-B39F-4886-B0C2-A1D5CB264F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DE1B8E-1BC7-49C0-95E7-9658749A9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4AEC46A-B65C-4009-A441-DF1A6E88F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CDB463-A489-4183-B6C3-C123541AD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70E6E-89FE-4CF7-9A93-A83873FB8BC3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2713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55936C-0C37-40D8-B557-705034CE1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8F760C3-D3A3-4EA8-916C-A327412ADE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167FD8-E764-4351-A8F3-5656C0314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C8F84B-8852-4A6C-9544-F4C4551F3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3154F8E-323F-457C-8770-B5291A0FF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D03B9-01A7-4AC7-9F2C-0A5EB660105B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6470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357E29-5B3F-4478-AC9E-8444C5EFC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5E74331-F11A-439B-AF9C-31C0630B2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DA8A36-6F2E-41D9-8574-3C620B79A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3C7D09-E84D-4DFD-931A-4B4CD5D93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3237E9-F22F-4490-9AB5-F2CED1BF3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3AD65-429E-4D5B-8E6F-8C419EB1B418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7049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6759B4-C661-446F-8065-1AEBEB574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0ADE24E-865C-4656-AA8E-A799ABDF89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2E83DE9-8B7E-46F0-A5AF-FB21B5DF4E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45A0C40-5AB6-4C8F-A96B-E0C178CD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D3CC33F-1305-433F-A2E2-DDA03D07F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33229FE-3CE2-4CC7-BE1B-15CBA3965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6194C-1B6D-4B60-B233-EEA1114CF107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4337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F3E142-6684-4D2D-A052-4C86DCAB2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BFE2532-84B1-423D-AD94-91FC36888A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A0223E0-87AF-4996-A375-B3AFAD3A5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1648BE4-AE18-49E7-883E-91F36D5272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5E01AA1-0B25-4113-81EF-06FD3E3460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283447D-58BD-4719-919A-E670E0C92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811BD07-BB24-49A5-B309-2012FD806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8CB10B6-7C43-4D2F-AF83-390110158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6631F-7698-4CA1-AF6E-E8EC30B71228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5888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C4D4A2-F565-4BC7-8F41-51CA2CD00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8E3D09C-AD73-4C8D-BD64-8727A2098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185F888-62A0-431F-ABF9-5B20D8665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6921670-DE88-41B6-AAD0-794CEB341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E544-FCB0-444A-9F3C-1B5DE68DB1EF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6545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E9350A9-0857-4B39-A8B5-7B0D34476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F2E382A-6A1E-4F7B-8638-61173F7E4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5C6B2ED-C0C2-4032-B3BD-A9DBEB53A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2798E-3C85-4AD0-A86B-6420E2FB4E59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0131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AC35CE-496E-4F8D-9A53-1924851B0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EC3940-6A97-4F41-B5EC-2E115E491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167F53A-95A5-470C-93D5-5113462413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DAB395F-9023-452E-9F74-D60328BE5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9A108AE-587C-46DE-A9CF-0FBA3A141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7ACD66B-57A2-420D-BA16-ACDCBF55D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0FD61-B7D0-4833-B267-7411DF4C0595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8139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EA226D-5704-4301-9952-96CFFDD4B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A60315D-925E-45E7-BE06-0514284151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D5D1A85-E089-4C54-B671-97A0419BD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CC71FC5-0D17-49E0-BEA4-7001C99F8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4E7E75C-6F39-473F-A876-33C0166A7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9F94F42-CA99-4AE6-951C-920109F3B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9E8AB-ED84-4A17-A619-BCBEE9269249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3392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83827B-AE2E-488F-AE49-F52583FCE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E4EB967-AC61-4CFE-8621-E424685BCA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DBFA40-6FA5-4F9E-BA32-5935E2BE3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21EAC3-29EC-4D54-B700-E325B281E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DEA6D7-A12A-4CF7-BBB2-BA60EED06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4385F-11E2-4762-9410-6613C2444DCA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554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B66368E-7589-4DD8-98B1-C428BC8696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406544E-D3D4-4005-B4F8-C3BDFECB46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5391D6-67A0-47C9-A8D3-D4D448F3B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05825A-8B11-49DB-95FA-1F3E73DA1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3ED346-8D96-4AFA-BB11-CB59CB512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4418E-273D-438C-9803-C9C4D54287B2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0299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AD71D3-3F72-43C5-9FD8-3BB76FFDC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DB2B216-B39F-4886-B0C2-A1D5CB264F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DE1B8E-1BC7-49C0-95E7-9658749A9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4AEC46A-B65C-4009-A441-DF1A6E88F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CDB463-A489-4183-B6C3-C123541AD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70E6E-89FE-4CF7-9A93-A83873FB8BC3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5728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55936C-0C37-40D8-B557-705034CE1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8F760C3-D3A3-4EA8-916C-A327412ADE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167FD8-E764-4351-A8F3-5656C0314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C8F84B-8852-4A6C-9544-F4C4551F3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3154F8E-323F-457C-8770-B5291A0FF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D03B9-01A7-4AC7-9F2C-0A5EB660105B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1262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357E29-5B3F-4478-AC9E-8444C5EFC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5E74331-F11A-439B-AF9C-31C0630B2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DA8A36-6F2E-41D9-8574-3C620B79A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3C7D09-E84D-4DFD-931A-4B4CD5D93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3237E9-F22F-4490-9AB5-F2CED1BF3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3AD65-429E-4D5B-8E6F-8C419EB1B418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6849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6759B4-C661-446F-8065-1AEBEB574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0ADE24E-865C-4656-AA8E-A799ABDF89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2E83DE9-8B7E-46F0-A5AF-FB21B5DF4E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45A0C40-5AB6-4C8F-A96B-E0C178CD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D3CC33F-1305-433F-A2E2-DDA03D07F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33229FE-3CE2-4CC7-BE1B-15CBA3965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6194C-1B6D-4B60-B233-EEA1114CF107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5102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F3E142-6684-4D2D-A052-4C86DCAB2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BFE2532-84B1-423D-AD94-91FC36888A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A0223E0-87AF-4996-A375-B3AFAD3A5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1648BE4-AE18-49E7-883E-91F36D5272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5E01AA1-0B25-4113-81EF-06FD3E3460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283447D-58BD-4719-919A-E670E0C92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811BD07-BB24-49A5-B309-2012FD806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8CB10B6-7C43-4D2F-AF83-390110158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6631F-7698-4CA1-AF6E-E8EC30B71228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1336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C4D4A2-F565-4BC7-8F41-51CA2CD00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8E3D09C-AD73-4C8D-BD64-8727A2098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185F888-62A0-431F-ABF9-5B20D8665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6921670-DE88-41B6-AAD0-794CEB341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E544-FCB0-444A-9F3C-1B5DE68DB1EF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7029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E9350A9-0857-4B39-A8B5-7B0D34476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F2E382A-6A1E-4F7B-8638-61173F7E4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5C6B2ED-C0C2-4032-B3BD-A9DBEB53A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2798E-3C85-4AD0-A86B-6420E2FB4E59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2625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AC35CE-496E-4F8D-9A53-1924851B0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EC3940-6A97-4F41-B5EC-2E115E491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167F53A-95A5-470C-93D5-5113462413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DAB395F-9023-452E-9F74-D60328BE5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9A108AE-587C-46DE-A9CF-0FBA3A141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7ACD66B-57A2-420D-BA16-ACDCBF55D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0FD61-B7D0-4833-B267-7411DF4C0595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8985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EA226D-5704-4301-9952-96CFFDD4B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A60315D-925E-45E7-BE06-0514284151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D5D1A85-E089-4C54-B671-97A0419BD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CC71FC5-0D17-49E0-BEA4-7001C99F8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4E7E75C-6F39-473F-A876-33C0166A7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9F94F42-CA99-4AE6-951C-920109F3B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9E8AB-ED84-4A17-A619-BCBEE9269249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634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83827B-AE2E-488F-AE49-F52583FCE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E4EB967-AC61-4CFE-8621-E424685BCA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DBFA40-6FA5-4F9E-BA32-5935E2BE3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21EAC3-29EC-4D54-B700-E325B281E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DEA6D7-A12A-4CF7-BBB2-BA60EED06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4385F-11E2-4762-9410-6613C2444DCA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7718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B66368E-7589-4DD8-98B1-C428BC8696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406544E-D3D4-4005-B4F8-C3BDFECB46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5391D6-67A0-47C9-A8D3-D4D448F3B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05825A-8B11-49DB-95FA-1F3E73DA1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3ED346-8D96-4AFA-BB11-CB59CB512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4418E-273D-438C-9803-C9C4D54287B2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2550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AD71D3-3F72-43C5-9FD8-3BB76FFDC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DB2B216-B39F-4886-B0C2-A1D5CB264F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DE1B8E-1BC7-49C0-95E7-9658749A9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4AEC46A-B65C-4009-A441-DF1A6E88F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CDB463-A489-4183-B6C3-C123541AD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70E6E-89FE-4CF7-9A93-A83873FB8BC3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3731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55936C-0C37-40D8-B557-705034CE1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8F760C3-D3A3-4EA8-916C-A327412ADE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167FD8-E764-4351-A8F3-5656C0314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C8F84B-8852-4A6C-9544-F4C4551F3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3154F8E-323F-457C-8770-B5291A0FF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D03B9-01A7-4AC7-9F2C-0A5EB660105B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5646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357E29-5B3F-4478-AC9E-8444C5EFC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5E74331-F11A-439B-AF9C-31C0630B2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DA8A36-6F2E-41D9-8574-3C620B79A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3C7D09-E84D-4DFD-931A-4B4CD5D93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3237E9-F22F-4490-9AB5-F2CED1BF3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3AD65-429E-4D5B-8E6F-8C419EB1B418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7876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6759B4-C661-446F-8065-1AEBEB574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0ADE24E-865C-4656-AA8E-A799ABDF89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2E83DE9-8B7E-46F0-A5AF-FB21B5DF4E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45A0C40-5AB6-4C8F-A96B-E0C178CD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D3CC33F-1305-433F-A2E2-DDA03D07F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33229FE-3CE2-4CC7-BE1B-15CBA3965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6194C-1B6D-4B60-B233-EEA1114CF107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6707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F3E142-6684-4D2D-A052-4C86DCAB2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BFE2532-84B1-423D-AD94-91FC36888A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A0223E0-87AF-4996-A375-B3AFAD3A5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1648BE4-AE18-49E7-883E-91F36D5272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5E01AA1-0B25-4113-81EF-06FD3E3460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283447D-58BD-4719-919A-E670E0C92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811BD07-BB24-49A5-B309-2012FD806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8CB10B6-7C43-4D2F-AF83-390110158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6631F-7698-4CA1-AF6E-E8EC30B71228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0234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C4D4A2-F565-4BC7-8F41-51CA2CD00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8E3D09C-AD73-4C8D-BD64-8727A2098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185F888-62A0-431F-ABF9-5B20D8665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6921670-DE88-41B6-AAD0-794CEB341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E544-FCB0-444A-9F3C-1B5DE68DB1EF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891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E9350A9-0857-4B39-A8B5-7B0D34476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F2E382A-6A1E-4F7B-8638-61173F7E4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5C6B2ED-C0C2-4032-B3BD-A9DBEB53A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2798E-3C85-4AD0-A86B-6420E2FB4E59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1228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AC35CE-496E-4F8D-9A53-1924851B0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EC3940-6A97-4F41-B5EC-2E115E491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167F53A-95A5-470C-93D5-5113462413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DAB395F-9023-452E-9F74-D60328BE5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9A108AE-587C-46DE-A9CF-0FBA3A141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7ACD66B-57A2-420D-BA16-ACDCBF55D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0FD61-B7D0-4833-B267-7411DF4C0595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209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EA226D-5704-4301-9952-96CFFDD4B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A60315D-925E-45E7-BE06-0514284151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D5D1A85-E089-4C54-B671-97A0419BD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CC71FC5-0D17-49E0-BEA4-7001C99F8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4E7E75C-6F39-473F-A876-33C0166A7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9F94F42-CA99-4AE6-951C-920109F3B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9E8AB-ED84-4A17-A619-BCBEE9269249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7289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83827B-AE2E-488F-AE49-F52583FCE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E4EB967-AC61-4CFE-8621-E424685BCA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DBFA40-6FA5-4F9E-BA32-5935E2BE3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21EAC3-29EC-4D54-B700-E325B281E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DEA6D7-A12A-4CF7-BBB2-BA60EED06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4385F-11E2-4762-9410-6613C2444DCA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7458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B66368E-7589-4DD8-98B1-C428BC8696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406544E-D3D4-4005-B4F8-C3BDFECB46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5391D6-67A0-47C9-A8D3-D4D448F3B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05825A-8B11-49DB-95FA-1F3E73DA1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3ED346-8D96-4AFA-BB11-CB59CB512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4418E-273D-438C-9803-C9C4D54287B2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9978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AD71D3-3F72-43C5-9FD8-3BB76FFDC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DB2B216-B39F-4886-B0C2-A1D5CB264F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DE1B8E-1BC7-49C0-95E7-9658749A9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4AEC46A-B65C-4009-A441-DF1A6E88F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CDB463-A489-4183-B6C3-C123541AD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70E6E-89FE-4CF7-9A93-A83873FB8BC3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3583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55936C-0C37-40D8-B557-705034CE1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8F760C3-D3A3-4EA8-916C-A327412ADE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167FD8-E764-4351-A8F3-5656C0314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C8F84B-8852-4A6C-9544-F4C4551F3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3154F8E-323F-457C-8770-B5291A0FF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D03B9-01A7-4AC7-9F2C-0A5EB660105B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2284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357E29-5B3F-4478-AC9E-8444C5EFC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5E74331-F11A-439B-AF9C-31C0630B2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DA8A36-6F2E-41D9-8574-3C620B79A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3C7D09-E84D-4DFD-931A-4B4CD5D93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3237E9-F22F-4490-9AB5-F2CED1BF3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3AD65-429E-4D5B-8E6F-8C419EB1B418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3400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6759B4-C661-446F-8065-1AEBEB574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0ADE24E-865C-4656-AA8E-A799ABDF89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2E83DE9-8B7E-46F0-A5AF-FB21B5DF4E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45A0C40-5AB6-4C8F-A96B-E0C178CD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D3CC33F-1305-433F-A2E2-DDA03D07F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33229FE-3CE2-4CC7-BE1B-15CBA3965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6194C-1B6D-4B60-B233-EEA1114CF107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7308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F3E142-6684-4D2D-A052-4C86DCAB2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BFE2532-84B1-423D-AD94-91FC36888A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A0223E0-87AF-4996-A375-B3AFAD3A5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1648BE4-AE18-49E7-883E-91F36D5272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5E01AA1-0B25-4113-81EF-06FD3E3460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283447D-58BD-4719-919A-E670E0C92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811BD07-BB24-49A5-B309-2012FD806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8CB10B6-7C43-4D2F-AF83-390110158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6631F-7698-4CA1-AF6E-E8EC30B71228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84548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C4D4A2-F565-4BC7-8F41-51CA2CD00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8E3D09C-AD73-4C8D-BD64-8727A2098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185F888-62A0-431F-ABF9-5B20D8665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6921670-DE88-41B6-AAD0-794CEB341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E544-FCB0-444A-9F3C-1B5DE68DB1EF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87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E9350A9-0857-4B39-A8B5-7B0D34476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F2E382A-6A1E-4F7B-8638-61173F7E4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5C6B2ED-C0C2-4032-B3BD-A9DBEB53A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2798E-3C85-4AD0-A86B-6420E2FB4E59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855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2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AC35CE-496E-4F8D-9A53-1924851B0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EC3940-6A97-4F41-B5EC-2E115E491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167F53A-95A5-470C-93D5-5113462413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DAB395F-9023-452E-9F74-D60328BE5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9A108AE-587C-46DE-A9CF-0FBA3A141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7ACD66B-57A2-420D-BA16-ACDCBF55D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0FD61-B7D0-4833-B267-7411DF4C0595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4721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EA226D-5704-4301-9952-96CFFDD4B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A60315D-925E-45E7-BE06-0514284151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D5D1A85-E089-4C54-B671-97A0419BD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CC71FC5-0D17-49E0-BEA4-7001C99F8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4E7E75C-6F39-473F-A876-33C0166A7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9F94F42-CA99-4AE6-951C-920109F3B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9E8AB-ED84-4A17-A619-BCBEE9269249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60844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83827B-AE2E-488F-AE49-F52583FCE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E4EB967-AC61-4CFE-8621-E424685BCA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DBFA40-6FA5-4F9E-BA32-5935E2BE3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21EAC3-29EC-4D54-B700-E325B281E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DEA6D7-A12A-4CF7-BBB2-BA60EED06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4385F-11E2-4762-9410-6613C2444DCA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408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B66368E-7589-4DD8-98B1-C428BC8696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406544E-D3D4-4005-B4F8-C3BDFECB46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5391D6-67A0-47C9-A8D3-D4D448F3B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05825A-8B11-49DB-95FA-1F3E73DA1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3ED346-8D96-4AFA-BB11-CB59CB512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4418E-273D-438C-9803-C9C4D54287B2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3474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AD71D3-3F72-43C5-9FD8-3BB76FFDC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DB2B216-B39F-4886-B0C2-A1D5CB264F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DE1B8E-1BC7-49C0-95E7-9658749A9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4AEC46A-B65C-4009-A441-DF1A6E88F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CDB463-A489-4183-B6C3-C123541AD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70E6E-89FE-4CF7-9A93-A83873FB8BC3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68565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55936C-0C37-40D8-B557-705034CE1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8F760C3-D3A3-4EA8-916C-A327412ADE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167FD8-E764-4351-A8F3-5656C0314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C8F84B-8852-4A6C-9544-F4C4551F3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3154F8E-323F-457C-8770-B5291A0FF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D03B9-01A7-4AC7-9F2C-0A5EB660105B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71047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357E29-5B3F-4478-AC9E-8444C5EFC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5E74331-F11A-439B-AF9C-31C0630B2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DA8A36-6F2E-41D9-8574-3C620B79A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3C7D09-E84D-4DFD-931A-4B4CD5D93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3237E9-F22F-4490-9AB5-F2CED1BF3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3AD65-429E-4D5B-8E6F-8C419EB1B418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36896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6759B4-C661-446F-8065-1AEBEB574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0ADE24E-865C-4656-AA8E-A799ABDF89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2E83DE9-8B7E-46F0-A5AF-FB21B5DF4E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45A0C40-5AB6-4C8F-A96B-E0C178CD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D3CC33F-1305-433F-A2E2-DDA03D07F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33229FE-3CE2-4CC7-BE1B-15CBA3965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6194C-1B6D-4B60-B233-EEA1114CF107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20742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F3E142-6684-4D2D-A052-4C86DCAB2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BFE2532-84B1-423D-AD94-91FC36888A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A0223E0-87AF-4996-A375-B3AFAD3A5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1648BE4-AE18-49E7-883E-91F36D5272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5E01AA1-0B25-4113-81EF-06FD3E3460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283447D-58BD-4719-919A-E670E0C92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811BD07-BB24-49A5-B309-2012FD806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8CB10B6-7C43-4D2F-AF83-390110158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6631F-7698-4CA1-AF6E-E8EC30B71228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62661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C4D4A2-F565-4BC7-8F41-51CA2CD00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8E3D09C-AD73-4C8D-BD64-8727A2098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185F888-62A0-431F-ABF9-5B20D8665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6921670-DE88-41B6-AAD0-794CEB341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E544-FCB0-444A-9F3C-1B5DE68DB1EF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987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E9350A9-0857-4B39-A8B5-7B0D34476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F2E382A-6A1E-4F7B-8638-61173F7E4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5C6B2ED-C0C2-4032-B3BD-A9DBEB53A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2798E-3C85-4AD0-A86B-6420E2FB4E59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3278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AC35CE-496E-4F8D-9A53-1924851B0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EC3940-6A97-4F41-B5EC-2E115E491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167F53A-95A5-470C-93D5-5113462413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DAB395F-9023-452E-9F74-D60328BE5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9A108AE-587C-46DE-A9CF-0FBA3A141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7ACD66B-57A2-420D-BA16-ACDCBF55D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0FD61-B7D0-4833-B267-7411DF4C0595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01899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EA226D-5704-4301-9952-96CFFDD4B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A60315D-925E-45E7-BE06-0514284151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D5D1A85-E089-4C54-B671-97A0419BD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CC71FC5-0D17-49E0-BEA4-7001C99F8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4E7E75C-6F39-473F-A876-33C0166A7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9F94F42-CA99-4AE6-951C-920109F3B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9E8AB-ED84-4A17-A619-BCBEE9269249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72017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83827B-AE2E-488F-AE49-F52583FCE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E4EB967-AC61-4CFE-8621-E424685BCA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DBFA40-6FA5-4F9E-BA32-5935E2BE3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21EAC3-29EC-4D54-B700-E325B281E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DEA6D7-A12A-4CF7-BBB2-BA60EED06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4385F-11E2-4762-9410-6613C2444DCA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73592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B66368E-7589-4DD8-98B1-C428BC8696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406544E-D3D4-4005-B4F8-C3BDFECB46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5391D6-67A0-47C9-A8D3-D4D448F3B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05825A-8B11-49DB-95FA-1F3E73DA1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3ED346-8D96-4AFA-BB11-CB59CB512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4418E-273D-438C-9803-C9C4D54287B2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56035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AD71D3-3F72-43C5-9FD8-3BB76FFDC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DB2B216-B39F-4886-B0C2-A1D5CB264F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DE1B8E-1BC7-49C0-95E7-9658749A9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4AEC46A-B65C-4009-A441-DF1A6E88F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CDB463-A489-4183-B6C3-C123541AD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70E6E-89FE-4CF7-9A93-A83873FB8BC3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34050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55936C-0C37-40D8-B557-705034CE1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8F760C3-D3A3-4EA8-916C-A327412ADE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167FD8-E764-4351-A8F3-5656C0314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C8F84B-8852-4A6C-9544-F4C4551F3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3154F8E-323F-457C-8770-B5291A0FF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D03B9-01A7-4AC7-9F2C-0A5EB660105B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43643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357E29-5B3F-4478-AC9E-8444C5EFC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5E74331-F11A-439B-AF9C-31C0630B2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DA8A36-6F2E-41D9-8574-3C620B79A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3C7D09-E84D-4DFD-931A-4B4CD5D93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3237E9-F22F-4490-9AB5-F2CED1BF3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3AD65-429E-4D5B-8E6F-8C419EB1B418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66460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6759B4-C661-446F-8065-1AEBEB574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0ADE24E-865C-4656-AA8E-A799ABDF89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2E83DE9-8B7E-46F0-A5AF-FB21B5DF4E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45A0C40-5AB6-4C8F-A96B-E0C178CD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D3CC33F-1305-433F-A2E2-DDA03D07F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33229FE-3CE2-4CC7-BE1B-15CBA3965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6194C-1B6D-4B60-B233-EEA1114CF107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70338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F3E142-6684-4D2D-A052-4C86DCAB2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BFE2532-84B1-423D-AD94-91FC36888A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A0223E0-87AF-4996-A375-B3AFAD3A5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1648BE4-AE18-49E7-883E-91F36D5272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5E01AA1-0B25-4113-81EF-06FD3E3460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283447D-58BD-4719-919A-E670E0C92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811BD07-BB24-49A5-B309-2012FD806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8CB10B6-7C43-4D2F-AF83-390110158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6631F-7698-4CA1-AF6E-E8EC30B71228}" type="slidenum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496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image" Target="../media/image2.jp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image" Target="../media/image2.jp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image" Target="../media/image2.jp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Relationship Id="rId14" Type="http://schemas.openxmlformats.org/officeDocument/2006/relationships/image" Target="../media/image2.jp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Relationship Id="rId14" Type="http://schemas.openxmlformats.org/officeDocument/2006/relationships/image" Target="../media/image2.jp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image" Target="../media/image2.jpg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5" Type="http://schemas.openxmlformats.org/officeDocument/2006/relationships/image" Target="../media/image1.png"/><Relationship Id="rId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245DDE2-0BD1-400E-A9A7-34199A975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20E977F-3F5A-4749-9622-3E1960C40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0A32243-5256-4D63-88D3-2C78CF4019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  <a:defRPr/>
            </a:pPr>
            <a:endParaRPr lang="en-US" altLang="vi-VN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1404EF-1E77-4CEC-A9C4-A0C8F5DD0E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  <a:defRPr/>
            </a:pPr>
            <a:endParaRPr lang="en-US" altLang="vi-VN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21D52D-C44D-4949-B235-F85818520F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EDB61120-1BCA-4F32-8DF4-73BA5E0254AD}" type="slidenum">
              <a:rPr lang="en-US" altLang="vi-VN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altLang="vi-VN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44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245DDE2-0BD1-400E-A9A7-34199A975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20E977F-3F5A-4749-9622-3E1960C40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0A32243-5256-4D63-88D3-2C78CF4019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  <a:defRPr/>
            </a:pPr>
            <a:endParaRPr lang="en-US" altLang="vi-VN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1404EF-1E77-4CEC-A9C4-A0C8F5DD0E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  <a:defRPr/>
            </a:pPr>
            <a:endParaRPr lang="en-US" altLang="vi-VN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21D52D-C44D-4949-B235-F85818520F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EDB61120-1BCA-4F32-8DF4-73BA5E0254AD}" type="slidenum">
              <a:rPr lang="en-US" altLang="vi-VN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altLang="vi-VN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80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DE84DEA-7674-40CE-963A-7AD1FCE2396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9/9/2023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5FC040B-961B-47CE-88CC-93A4AC277A55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030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DE84DEA-7674-40CE-963A-7AD1FCE2396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9/9/2023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5FC040B-961B-47CE-88CC-93A4AC277A55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199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DE84DEA-7674-40CE-963A-7AD1FCE2396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9/9/2023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5FC040B-961B-47CE-88CC-93A4AC277A55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3701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DE84DEA-7674-40CE-963A-7AD1FCE2396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9/9/2023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5FC040B-961B-47CE-88CC-93A4AC277A55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149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DE84DEA-7674-40CE-963A-7AD1FCE2396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9/9/2023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5FC040B-961B-47CE-88CC-93A4AC277A55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791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DE84DEA-7674-40CE-963A-7AD1FCE2396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9/9/2023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5FC040B-961B-47CE-88CC-93A4AC277A55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87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  <a:defRPr/>
            </a:pPr>
            <a:r>
              <a:rPr lang="zh-CN" altLang="en-US" sz="300" kern="12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lang="en-US" altLang="zh-CN" sz="300" kern="12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lang="zh-CN" altLang="en-US" sz="300" kern="12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>
              <a:buClrTx/>
              <a:buFontTx/>
              <a:buNone/>
              <a:defRPr/>
            </a:pPr>
            <a:r>
              <a:rPr lang="en-US" altLang="zh-CN" sz="600" kern="12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xmlns="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xmlns="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xmlns="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xmlns="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xmlns="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xmlns="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xmlns="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xmlns="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xmlns="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xmlns="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xmlns="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xmlns="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xmlns="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xmlns="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xmlns="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xmlns="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xmlns="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xmlns="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xmlns="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xmlns="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xmlns="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xmlns="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xmlns="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xmlns="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xmlns="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xmlns="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xmlns="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xmlns="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xmlns="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xmlns="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xmlns="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xmlns="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xmlns="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xmlns="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xmlns="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xmlns="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xmlns="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xmlns="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xmlns="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xmlns="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xmlns="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xmlns="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xmlns="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xmlns="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xmlns="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xmlns="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xmlns="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xmlns="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xmlns="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xmlns="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xmlns="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xmlns="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xmlns="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xmlns="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xmlns="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xmlns="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xmlns="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xmlns="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xmlns="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xmlns="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xmlns="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xmlns="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xmlns="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xmlns="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xmlns="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xmlns="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xmlns="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xmlns="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xmlns="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xmlns="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xmlns="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xmlns="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xmlns="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xmlns="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xmlns="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xmlns="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xmlns="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xmlns="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xmlns="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xmlns="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xmlns="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xmlns="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xmlns="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xmlns="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xmlns="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xmlns="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xmlns="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xmlns="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xmlns="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xmlns="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xmlns="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xmlns="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xmlns="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xmlns="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xmlns="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xmlns="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xmlns="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xmlns="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xmlns="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xmlns="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xmlns="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xmlns="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xmlns="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xmlns="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xmlns="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xmlns="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xmlns="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xmlns="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xmlns="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xmlns="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xmlns="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xmlns="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xmlns="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xmlns="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xmlns="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xmlns="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xmlns="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xmlns="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xmlns="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xmlns="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xmlns="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xmlns="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xmlns="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xmlns="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xmlns="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xmlns="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xmlns="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xmlns="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xmlns="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xmlns="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xmlns="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xmlns="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xmlns="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xmlns="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xmlns="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xmlns="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xmlns="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xmlns="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xmlns="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xmlns="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xmlns="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xmlns="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xmlns="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xmlns="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xmlns="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xmlns="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xmlns="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xmlns="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xmlns="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xmlns="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xmlns="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xmlns="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xmlns="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xmlns="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xmlns="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xmlns="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xmlns="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xmlns="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xmlns="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xmlns="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xmlns="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xmlns="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xmlns="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xmlns="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xmlns="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xmlns="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xmlns="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xmlns="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xmlns="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xmlns="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xmlns="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xmlns="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xmlns="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xmlns="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xmlns="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xmlns="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xmlns="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xmlns="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xmlns="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xmlns="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xmlns="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xmlns="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xmlns="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xmlns="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xmlns="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xmlns="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xmlns="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xmlns="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xmlns="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xmlns="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xmlns="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xmlns="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xmlns="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xmlns="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xmlns="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xmlns="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xmlns="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xmlns="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xmlns="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xmlns="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xmlns="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xmlns="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xmlns="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xmlns="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xmlns="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xmlns="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xmlns="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xmlns="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xmlns="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xmlns="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xmlns="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xmlns="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xmlns="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xmlns="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xmlns="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xmlns="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xmlns="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xmlns="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xmlns="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xmlns="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xmlns="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xmlns="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xmlns="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xmlns="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xmlns="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xmlns="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xmlns="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xmlns="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xmlns="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xmlns="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xmlns="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xmlns="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xmlns="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xmlns="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xmlns="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xmlns="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xmlns="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xmlns="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xmlns="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xmlns="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xmlns="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xmlns="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xmlns="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xmlns="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xmlns="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xmlns="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xmlns="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xmlns="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xmlns="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xmlns="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xmlns="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xmlns="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xmlns="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xmlns="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xmlns="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xmlns="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xmlns="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xmlns="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xmlns="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xmlns="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xmlns="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xmlns="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xmlns="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xmlns="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xmlns="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xmlns="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xmlns="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xmlns="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xmlns="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xmlns="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xmlns="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xmlns="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xmlns="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xmlns="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xmlns="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xmlns="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xmlns="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xmlns="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xmlns="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xmlns="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xmlns="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xmlns="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xmlns="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xmlns="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xmlns="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xmlns="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xmlns="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xmlns="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xmlns="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xmlns="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xmlns="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xmlns="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xmlns="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xmlns="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xmlns="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xmlns="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xmlns="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xmlns="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xmlns="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xmlns="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xmlns="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xmlns="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xmlns="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324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/>
    </p:ext>
  </p:extLst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  <a:defRPr/>
            </a:pPr>
            <a:r>
              <a:rPr lang="zh-CN" altLang="en-US" sz="300" kern="12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lang="en-US" altLang="zh-CN" sz="300" kern="12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lang="zh-CN" altLang="en-US" sz="300" kern="12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>
              <a:buClrTx/>
              <a:buFontTx/>
              <a:buNone/>
              <a:defRPr/>
            </a:pPr>
            <a:r>
              <a:rPr lang="en-US" altLang="zh-CN" sz="600" kern="12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xmlns="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xmlns="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xmlns="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xmlns="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xmlns="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xmlns="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xmlns="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xmlns="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xmlns="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xmlns="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xmlns="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xmlns="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xmlns="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xmlns="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xmlns="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xmlns="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xmlns="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xmlns="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xmlns="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xmlns="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xmlns="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xmlns="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xmlns="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xmlns="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xmlns="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xmlns="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xmlns="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xmlns="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xmlns="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xmlns="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xmlns="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xmlns="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xmlns="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xmlns="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xmlns="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xmlns="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xmlns="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xmlns="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xmlns="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xmlns="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xmlns="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xmlns="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xmlns="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xmlns="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xmlns="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xmlns="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xmlns="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xmlns="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xmlns="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xmlns="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xmlns="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xmlns="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xmlns="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xmlns="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xmlns="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xmlns="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xmlns="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xmlns="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xmlns="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xmlns="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xmlns="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xmlns="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xmlns="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xmlns="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xmlns="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xmlns="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xmlns="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xmlns="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xmlns="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xmlns="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xmlns="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xmlns="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xmlns="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xmlns="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xmlns="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xmlns="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xmlns="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xmlns="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xmlns="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xmlns="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xmlns="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xmlns="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xmlns="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xmlns="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xmlns="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xmlns="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xmlns="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xmlns="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xmlns="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xmlns="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xmlns="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xmlns="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xmlns="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xmlns="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xmlns="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xmlns="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xmlns="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xmlns="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xmlns="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xmlns="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xmlns="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xmlns="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xmlns="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xmlns="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xmlns="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xmlns="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xmlns="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xmlns="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xmlns="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xmlns="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xmlns="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xmlns="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xmlns="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xmlns="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xmlns="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xmlns="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xmlns="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xmlns="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xmlns="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xmlns="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xmlns="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xmlns="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xmlns="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xmlns="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xmlns="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xmlns="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xmlns="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xmlns="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xmlns="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xmlns="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xmlns="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xmlns="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xmlns="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xmlns="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xmlns="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xmlns="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xmlns="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xmlns="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xmlns="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xmlns="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xmlns="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xmlns="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xmlns="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xmlns="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xmlns="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xmlns="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xmlns="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xmlns="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xmlns="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xmlns="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xmlns="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xmlns="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xmlns="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xmlns="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xmlns="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xmlns="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xmlns="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xmlns="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xmlns="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xmlns="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xmlns="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xmlns="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xmlns="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xmlns="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xmlns="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xmlns="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xmlns="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xmlns="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xmlns="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xmlns="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xmlns="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xmlns="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xmlns="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xmlns="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xmlns="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xmlns="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xmlns="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xmlns="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xmlns="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xmlns="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xmlns="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xmlns="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xmlns="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xmlns="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xmlns="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xmlns="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xmlns="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xmlns="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xmlns="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xmlns="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xmlns="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xmlns="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xmlns="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xmlns="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xmlns="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xmlns="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xmlns="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xmlns="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xmlns="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xmlns="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xmlns="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xmlns="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xmlns="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xmlns="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xmlns="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xmlns="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xmlns="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xmlns="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xmlns="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xmlns="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xmlns="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xmlns="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xmlns="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xmlns="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xmlns="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xmlns="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xmlns="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xmlns="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xmlns="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xmlns="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xmlns="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xmlns="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xmlns="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xmlns="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xmlns="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xmlns="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xmlns="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xmlns="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xmlns="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xmlns="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xmlns="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xmlns="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xmlns="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xmlns="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xmlns="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xmlns="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xmlns="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xmlns="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xmlns="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xmlns="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xmlns="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xmlns="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xmlns="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xmlns="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xmlns="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xmlns="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xmlns="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xmlns="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xmlns="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xmlns="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xmlns="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xmlns="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xmlns="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xmlns="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xmlns="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xmlns="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xmlns="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xmlns="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xmlns="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xmlns="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xmlns="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xmlns="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xmlns="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xmlns="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xmlns="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xmlns="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xmlns="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xmlns="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xmlns="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xmlns="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xmlns="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xmlns="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xmlns="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xmlns="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xmlns="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xmlns="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xmlns="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xmlns="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xmlns="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xmlns="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xmlns="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xmlns="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xmlns="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xmlns="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xmlns="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xmlns="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xmlns="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xmlns="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xmlns="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xmlns="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xmlns="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xmlns="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xmlns="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xmlns="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xmlns="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xmlns="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xmlns="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xmlns="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xmlns="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xmlns="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xmlns="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xmlns="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xmlns="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0403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  <a:defRPr/>
            </a:pPr>
            <a:r>
              <a:rPr lang="zh-CN" altLang="en-US" sz="300" kern="12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微软雅黑"/>
                <a:cs typeface="+mn-cs"/>
                <a:sym typeface="+mn-ea"/>
              </a:rPr>
              <a:t>感谢您下载包图网平台上提供的</a:t>
            </a:r>
            <a:r>
              <a:rPr lang="en-US" altLang="zh-CN" sz="300" kern="12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微软雅黑"/>
                <a:cs typeface="+mn-cs"/>
                <a:sym typeface="+mn-ea"/>
              </a:rPr>
              <a:t>PPT</a:t>
            </a:r>
            <a:r>
              <a:rPr lang="zh-CN" altLang="en-US" sz="300" kern="12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微软雅黑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>
              <a:buClrTx/>
              <a:buFontTx/>
              <a:buNone/>
              <a:defRPr/>
            </a:pPr>
            <a:r>
              <a:rPr lang="en-US" altLang="zh-CN" sz="600" kern="12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微软雅黑"/>
                <a:cs typeface="+mn-cs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xmlns="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xmlns="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xmlns="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xmlns="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xmlns="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xmlns="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xmlns="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xmlns="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xmlns="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xmlns="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xmlns="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xmlns="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xmlns="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xmlns="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xmlns="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xmlns="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xmlns="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xmlns="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xmlns="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xmlns="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xmlns="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xmlns="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xmlns="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xmlns="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xmlns="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xmlns="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xmlns="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xmlns="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xmlns="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xmlns="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xmlns="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xmlns="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xmlns="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xmlns="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xmlns="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xmlns="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xmlns="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xmlns="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xmlns="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xmlns="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xmlns="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xmlns="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xmlns="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xmlns="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xmlns="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xmlns="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xmlns="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xmlns="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xmlns="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xmlns="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xmlns="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xmlns="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xmlns="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xmlns="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xmlns="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xmlns="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xmlns="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xmlns="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xmlns="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xmlns="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xmlns="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xmlns="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xmlns="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xmlns="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xmlns="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xmlns="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xmlns="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xmlns="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xmlns="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xmlns="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xmlns="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xmlns="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xmlns="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xmlns="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xmlns="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xmlns="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xmlns="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xmlns="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xmlns="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xmlns="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xmlns="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xmlns="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xmlns="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xmlns="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xmlns="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xmlns="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xmlns="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xmlns="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xmlns="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xmlns="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xmlns="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xmlns="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xmlns="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xmlns="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xmlns="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xmlns="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xmlns="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xmlns="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xmlns="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xmlns="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xmlns="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xmlns="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xmlns="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xmlns="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xmlns="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xmlns="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xmlns="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xmlns="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xmlns="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xmlns="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xmlns="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xmlns="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xmlns="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xmlns="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xmlns="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xmlns="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xmlns="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xmlns="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xmlns="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xmlns="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xmlns="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xmlns="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xmlns="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xmlns="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xmlns="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xmlns="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xmlns="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xmlns="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xmlns="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xmlns="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xmlns="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xmlns="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xmlns="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xmlns="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xmlns="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xmlns="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xmlns="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xmlns="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xmlns="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xmlns="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xmlns="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xmlns="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xmlns="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xmlns="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xmlns="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xmlns="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xmlns="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xmlns="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xmlns="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xmlns="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xmlns="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xmlns="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xmlns="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xmlns="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xmlns="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xmlns="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xmlns="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xmlns="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xmlns="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xmlns="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xmlns="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xmlns="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xmlns="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xmlns="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xmlns="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xmlns="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xmlns="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xmlns="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xmlns="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xmlns="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xmlns="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xmlns="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xmlns="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xmlns="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xmlns="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xmlns="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xmlns="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xmlns="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xmlns="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xmlns="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xmlns="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xmlns="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xmlns="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xmlns="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xmlns="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xmlns="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xmlns="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xmlns="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xmlns="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xmlns="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xmlns="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xmlns="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xmlns="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xmlns="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xmlns="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xmlns="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xmlns="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xmlns="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xmlns="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xmlns="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xmlns="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xmlns="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xmlns="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xmlns="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xmlns="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xmlns="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xmlns="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xmlns="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xmlns="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xmlns="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xmlns="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xmlns="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xmlns="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xmlns="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xmlns="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xmlns="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xmlns="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xmlns="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xmlns="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xmlns="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xmlns="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xmlns="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xmlns="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xmlns="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xmlns="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xmlns="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xmlns="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xmlns="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xmlns="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xmlns="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xmlns="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xmlns="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xmlns="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xmlns="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xmlns="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xmlns="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xmlns="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xmlns="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xmlns="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xmlns="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xmlns="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xmlns="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xmlns="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xmlns="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xmlns="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xmlns="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xmlns="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xmlns="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xmlns="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xmlns="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xmlns="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xmlns="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xmlns="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xmlns="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xmlns="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xmlns="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xmlns="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xmlns="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xmlns="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xmlns="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xmlns="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xmlns="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xmlns="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xmlns="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xmlns="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xmlns="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xmlns="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xmlns="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xmlns="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xmlns="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xmlns="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xmlns="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xmlns="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xmlns="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xmlns="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xmlns="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xmlns="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xmlns="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xmlns="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xmlns="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xmlns="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xmlns="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xmlns="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xmlns="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xmlns="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xmlns="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xmlns="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xmlns="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xmlns="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xmlns="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xmlns="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xmlns="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xmlns="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xmlns="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xmlns="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xmlns="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xmlns="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xmlns="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xmlns="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xmlns="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xmlns="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xmlns="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xmlns="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0619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  <a:defRPr/>
            </a:pPr>
            <a:r>
              <a:rPr lang="zh-CN" altLang="en-US" sz="300" kern="12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微软雅黑"/>
                <a:cs typeface="+mn-cs"/>
                <a:sym typeface="+mn-ea"/>
              </a:rPr>
              <a:t>感谢您下载包图网平台上提供的</a:t>
            </a:r>
            <a:r>
              <a:rPr lang="en-US" altLang="zh-CN" sz="300" kern="12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微软雅黑"/>
                <a:cs typeface="+mn-cs"/>
                <a:sym typeface="+mn-ea"/>
              </a:rPr>
              <a:t>PPT</a:t>
            </a:r>
            <a:r>
              <a:rPr lang="zh-CN" altLang="en-US" sz="300" kern="12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微软雅黑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>
              <a:buClrTx/>
              <a:buFontTx/>
              <a:buNone/>
              <a:defRPr/>
            </a:pPr>
            <a:r>
              <a:rPr lang="en-US" altLang="zh-CN" sz="600" kern="12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微软雅黑"/>
                <a:cs typeface="+mn-cs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xmlns="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xmlns="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xmlns="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xmlns="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xmlns="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xmlns="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xmlns="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xmlns="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xmlns="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xmlns="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xmlns="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xmlns="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xmlns="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xmlns="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xmlns="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xmlns="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xmlns="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xmlns="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xmlns="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xmlns="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xmlns="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xmlns="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xmlns="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xmlns="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xmlns="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xmlns="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xmlns="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xmlns="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xmlns="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xmlns="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xmlns="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xmlns="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xmlns="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xmlns="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xmlns="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xmlns="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xmlns="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xmlns="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xmlns="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xmlns="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xmlns="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xmlns="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xmlns="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xmlns="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xmlns="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xmlns="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xmlns="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xmlns="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xmlns="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xmlns="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xmlns="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xmlns="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xmlns="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xmlns="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xmlns="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xmlns="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xmlns="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xmlns="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xmlns="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xmlns="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xmlns="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xmlns="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xmlns="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xmlns="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xmlns="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xmlns="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xmlns="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xmlns="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xmlns="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xmlns="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xmlns="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xmlns="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xmlns="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xmlns="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xmlns="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xmlns="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xmlns="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xmlns="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xmlns="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xmlns="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xmlns="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xmlns="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xmlns="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xmlns="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xmlns="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xmlns="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xmlns="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xmlns="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xmlns="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xmlns="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xmlns="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xmlns="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xmlns="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xmlns="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xmlns="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xmlns="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xmlns="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xmlns="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xmlns="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xmlns="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xmlns="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xmlns="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xmlns="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xmlns="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xmlns="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xmlns="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xmlns="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xmlns="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xmlns="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xmlns="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xmlns="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xmlns="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xmlns="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xmlns="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xmlns="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xmlns="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xmlns="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xmlns="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xmlns="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xmlns="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xmlns="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xmlns="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xmlns="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xmlns="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xmlns="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xmlns="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xmlns="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xmlns="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xmlns="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xmlns="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xmlns="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xmlns="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xmlns="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xmlns="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xmlns="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xmlns="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xmlns="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xmlns="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xmlns="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xmlns="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xmlns="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xmlns="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xmlns="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xmlns="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xmlns="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xmlns="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xmlns="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xmlns="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xmlns="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xmlns="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xmlns="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xmlns="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xmlns="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xmlns="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xmlns="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xmlns="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xmlns="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xmlns="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xmlns="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xmlns="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xmlns="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xmlns="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xmlns="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xmlns="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xmlns="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xmlns="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xmlns="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xmlns="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xmlns="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xmlns="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xmlns="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xmlns="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xmlns="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xmlns="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xmlns="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xmlns="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xmlns="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xmlns="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xmlns="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xmlns="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xmlns="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xmlns="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xmlns="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xmlns="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xmlns="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xmlns="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xmlns="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xmlns="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xmlns="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xmlns="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xmlns="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xmlns="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xmlns="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xmlns="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xmlns="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xmlns="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xmlns="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xmlns="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xmlns="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xmlns="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xmlns="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xmlns="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xmlns="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ea typeface="微软雅黑"/>
                  <a:cs typeface="+mn-cs"/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xmlns="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xmlns="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xmlns="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xmlns="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xmlns="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xmlns="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xmlns="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xmlns="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xmlns="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xmlns="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xmlns="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xmlns="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xmlns="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xmlns="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xmlns="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xmlns="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xmlns="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xmlns="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xmlns="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xmlns="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xmlns="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xmlns="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xmlns="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xmlns="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xmlns="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xmlns="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xmlns="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xmlns="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xmlns="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xmlns="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xmlns="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xmlns="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xmlns="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xmlns="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xmlns="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xmlns="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xmlns="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xmlns="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xmlns="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xmlns="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xmlns="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xmlns="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xmlns="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xmlns="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xmlns="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xmlns="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xmlns="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xmlns="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xmlns="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xmlns="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xmlns="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xmlns="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xmlns="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xmlns="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xmlns="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xmlns="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xmlns="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xmlns="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xmlns="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xmlns="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xmlns="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xmlns="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xmlns="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xmlns="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xmlns="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xmlns="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xmlns="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xmlns="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xmlns="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xmlns="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xmlns="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xmlns="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xmlns="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xmlns="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xmlns="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xmlns="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xmlns="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xmlns="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xmlns="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xmlns="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xmlns="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xmlns="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xmlns="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xmlns="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xmlns="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xmlns="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xmlns="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xmlns="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xmlns="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xmlns="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xmlns="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xmlns="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xmlns="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xmlns="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xmlns="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xmlns="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xmlns="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xmlns="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xmlns="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xmlns="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0974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245DDE2-0BD1-400E-A9A7-34199A975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20E977F-3F5A-4749-9622-3E1960C40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0A32243-5256-4D63-88D3-2C78CF4019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  <a:defRPr/>
            </a:pPr>
            <a:endParaRPr lang="en-US" altLang="vi-VN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1404EF-1E77-4CEC-A9C4-A0C8F5DD0E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  <a:defRPr/>
            </a:pPr>
            <a:endParaRPr lang="en-US" altLang="vi-VN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21D52D-C44D-4949-B235-F85818520F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EDB61120-1BCA-4F32-8DF4-73BA5E0254AD}" type="slidenum">
              <a:rPr lang="en-US" altLang="vi-VN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altLang="vi-VN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060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245DDE2-0BD1-400E-A9A7-34199A975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20E977F-3F5A-4749-9622-3E1960C40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0A32243-5256-4D63-88D3-2C78CF4019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  <a:defRPr/>
            </a:pPr>
            <a:endParaRPr lang="en-US" altLang="vi-VN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1404EF-1E77-4CEC-A9C4-A0C8F5DD0E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  <a:defRPr/>
            </a:pPr>
            <a:endParaRPr lang="en-US" altLang="vi-VN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21D52D-C44D-4949-B235-F85818520F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EDB61120-1BCA-4F32-8DF4-73BA5E0254AD}" type="slidenum">
              <a:rPr lang="en-US" altLang="vi-VN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altLang="vi-VN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698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245DDE2-0BD1-400E-A9A7-34199A975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20E977F-3F5A-4749-9622-3E1960C40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0A32243-5256-4D63-88D3-2C78CF4019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  <a:defRPr/>
            </a:pPr>
            <a:endParaRPr lang="en-US" altLang="vi-VN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1404EF-1E77-4CEC-A9C4-A0C8F5DD0E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  <a:defRPr/>
            </a:pPr>
            <a:endParaRPr lang="en-US" altLang="vi-VN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21D52D-C44D-4949-B235-F85818520F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EDB61120-1BCA-4F32-8DF4-73BA5E0254AD}" type="slidenum">
              <a:rPr lang="en-US" altLang="vi-VN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altLang="vi-VN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91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245DDE2-0BD1-400E-A9A7-34199A975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20E977F-3F5A-4749-9622-3E1960C40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0A32243-5256-4D63-88D3-2C78CF4019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  <a:defRPr/>
            </a:pPr>
            <a:endParaRPr lang="en-US" altLang="vi-VN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1404EF-1E77-4CEC-A9C4-A0C8F5DD0E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  <a:defRPr/>
            </a:pPr>
            <a:endParaRPr lang="en-US" altLang="vi-VN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21D52D-C44D-4949-B235-F85818520F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EDB61120-1BCA-4F32-8DF4-73BA5E0254AD}" type="slidenum">
              <a:rPr lang="en-US" altLang="vi-VN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altLang="vi-VN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941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245DDE2-0BD1-400E-A9A7-34199A975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20E977F-3F5A-4749-9622-3E1960C40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0A32243-5256-4D63-88D3-2C78CF4019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  <a:defRPr/>
            </a:pPr>
            <a:endParaRPr lang="en-US" altLang="vi-VN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1404EF-1E77-4CEC-A9C4-A0C8F5DD0E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  <a:defRPr/>
            </a:pPr>
            <a:endParaRPr lang="en-US" altLang="vi-VN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21D52D-C44D-4949-B235-F85818520F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EDB61120-1BCA-4F32-8DF4-73BA5E0254AD}" type="slidenum">
              <a:rPr lang="en-US" altLang="vi-VN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altLang="vi-VN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009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245DDE2-0BD1-400E-A9A7-34199A975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20E977F-3F5A-4749-9622-3E1960C40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0A32243-5256-4D63-88D3-2C78CF4019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  <a:defRPr/>
            </a:pPr>
            <a:endParaRPr lang="en-US" altLang="vi-VN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1404EF-1E77-4CEC-A9C4-A0C8F5DD0E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  <a:defRPr/>
            </a:pPr>
            <a:endParaRPr lang="en-US" altLang="vi-VN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21D52D-C44D-4949-B235-F85818520F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EDB61120-1BCA-4F32-8DF4-73BA5E0254AD}" type="slidenum">
              <a:rPr lang="en-US" altLang="vi-VN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altLang="vi-VN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532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9.jp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9.jp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33.gif"/><Relationship Id="rId5" Type="http://schemas.openxmlformats.org/officeDocument/2006/relationships/hyperlink" Target="file:///H:\NHAC\KHO1\TNLK1.ckt" TargetMode="External"/><Relationship Id="rId4" Type="http://schemas.openxmlformats.org/officeDocument/2006/relationships/image" Target="../media/image3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jp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jp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1.jpe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24.png"/><Relationship Id="rId4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24.png"/><Relationship Id="rId4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40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gi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jp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组合 150">
            <a:extLst>
              <a:ext uri="{FF2B5EF4-FFF2-40B4-BE49-F238E27FC236}">
                <a16:creationId xmlns:a16="http://schemas.microsoft.com/office/drawing/2014/main" xmlns="" id="{909C9351-4C47-4D72-8FDB-0856EE35C110}"/>
              </a:ext>
            </a:extLst>
          </p:cNvPr>
          <p:cNvGrpSpPr/>
          <p:nvPr/>
        </p:nvGrpSpPr>
        <p:grpSpPr>
          <a:xfrm>
            <a:off x="2050329" y="1903843"/>
            <a:ext cx="8128002" cy="2052738"/>
            <a:chOff x="2050329" y="1903843"/>
            <a:chExt cx="8128002" cy="2052738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xmlns="" id="{F6D79965-9C5E-4521-B691-D7C7031C7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50329" y="1903843"/>
              <a:ext cx="8128002" cy="2052738"/>
            </a:xfrm>
            <a:prstGeom prst="rect">
              <a:avLst/>
            </a:prstGeom>
          </p:spPr>
        </p:pic>
        <p:sp>
          <p:nvSpPr>
            <p:cNvPr id="149" name="箭头: 右 148">
              <a:extLst>
                <a:ext uri="{FF2B5EF4-FFF2-40B4-BE49-F238E27FC236}">
                  <a16:creationId xmlns:a16="http://schemas.microsoft.com/office/drawing/2014/main" xmlns="" id="{134C1E74-8D8B-47BF-850D-39A33832AE36}"/>
                </a:ext>
              </a:extLst>
            </p:cNvPr>
            <p:cNvSpPr/>
            <p:nvPr/>
          </p:nvSpPr>
          <p:spPr>
            <a:xfrm rot="20491777">
              <a:off x="4419734" y="2982014"/>
              <a:ext cx="539221" cy="366131"/>
            </a:xfrm>
            <a:prstGeom prst="rightArrow">
              <a:avLst>
                <a:gd name="adj1" fmla="val 50000"/>
                <a:gd name="adj2" fmla="val 76327"/>
              </a:avLst>
            </a:prstGeom>
            <a:solidFill>
              <a:srgbClr val="FF4D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50" name="箭头: 右 149">
              <a:extLst>
                <a:ext uri="{FF2B5EF4-FFF2-40B4-BE49-F238E27FC236}">
                  <a16:creationId xmlns:a16="http://schemas.microsoft.com/office/drawing/2014/main" xmlns="" id="{2F6971CA-9E90-4FE9-8E21-84D2A846BA81}"/>
                </a:ext>
              </a:extLst>
            </p:cNvPr>
            <p:cNvSpPr/>
            <p:nvPr/>
          </p:nvSpPr>
          <p:spPr>
            <a:xfrm rot="1038165">
              <a:off x="7581950" y="3071843"/>
              <a:ext cx="539221" cy="366131"/>
            </a:xfrm>
            <a:prstGeom prst="rightArrow">
              <a:avLst>
                <a:gd name="adj1" fmla="val 50000"/>
                <a:gd name="adj2" fmla="val 76327"/>
              </a:avLst>
            </a:prstGeom>
            <a:solidFill>
              <a:srgbClr val="7363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1800" kern="1200">
                <a:solidFill>
                  <a:srgbClr val="FFFFFF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grpSp>
        <p:nvGrpSpPr>
          <p:cNvPr id="3" name="Group 4">
            <a:extLst>
              <a:ext uri="{FF2B5EF4-FFF2-40B4-BE49-F238E27FC236}">
                <a16:creationId xmlns:a16="http://schemas.microsoft.com/office/drawing/2014/main" xmlns="" id="{1D315BD3-6C20-4365-823F-F440047F471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34996" y="184196"/>
            <a:ext cx="5365251" cy="1398459"/>
            <a:chOff x="1541" y="-64"/>
            <a:chExt cx="4577" cy="1193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xmlns="" id="{F9AAE9F4-B419-4E0C-AEEA-DB6205C7B13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573" y="0"/>
              <a:ext cx="4534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xmlns="" id="{1E4DF788-68E3-4314-A468-23558F45F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2" y="489"/>
              <a:ext cx="3177" cy="640"/>
            </a:xfrm>
            <a:custGeom>
              <a:avLst/>
              <a:gdLst>
                <a:gd name="T0" fmla="*/ 67 w 1190"/>
                <a:gd name="T1" fmla="*/ 133 h 238"/>
                <a:gd name="T2" fmla="*/ 172 w 1190"/>
                <a:gd name="T3" fmla="*/ 23 h 238"/>
                <a:gd name="T4" fmla="*/ 401 w 1190"/>
                <a:gd name="T5" fmla="*/ 19 h 238"/>
                <a:gd name="T6" fmla="*/ 874 w 1190"/>
                <a:gd name="T7" fmla="*/ 38 h 238"/>
                <a:gd name="T8" fmla="*/ 1190 w 1190"/>
                <a:gd name="T9" fmla="*/ 119 h 238"/>
                <a:gd name="T10" fmla="*/ 874 w 1190"/>
                <a:gd name="T11" fmla="*/ 148 h 238"/>
                <a:gd name="T12" fmla="*/ 538 w 1190"/>
                <a:gd name="T13" fmla="*/ 171 h 238"/>
                <a:gd name="T14" fmla="*/ 67 w 1190"/>
                <a:gd name="T15" fmla="*/ 133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90" h="238">
                  <a:moveTo>
                    <a:pt x="67" y="133"/>
                  </a:moveTo>
                  <a:cubicBezTo>
                    <a:pt x="0" y="59"/>
                    <a:pt x="134" y="28"/>
                    <a:pt x="172" y="23"/>
                  </a:cubicBezTo>
                  <a:cubicBezTo>
                    <a:pt x="244" y="9"/>
                    <a:pt x="325" y="19"/>
                    <a:pt x="401" y="19"/>
                  </a:cubicBezTo>
                  <a:cubicBezTo>
                    <a:pt x="559" y="23"/>
                    <a:pt x="717" y="43"/>
                    <a:pt x="874" y="38"/>
                  </a:cubicBezTo>
                  <a:cubicBezTo>
                    <a:pt x="946" y="38"/>
                    <a:pt x="1190" y="0"/>
                    <a:pt x="1190" y="119"/>
                  </a:cubicBezTo>
                  <a:cubicBezTo>
                    <a:pt x="1190" y="238"/>
                    <a:pt x="932" y="162"/>
                    <a:pt x="874" y="148"/>
                  </a:cubicBezTo>
                  <a:cubicBezTo>
                    <a:pt x="773" y="126"/>
                    <a:pt x="656" y="149"/>
                    <a:pt x="538" y="171"/>
                  </a:cubicBezTo>
                  <a:cubicBezTo>
                    <a:pt x="367" y="203"/>
                    <a:pt x="194" y="235"/>
                    <a:pt x="67" y="133"/>
                  </a:cubicBezTo>
                </a:path>
              </a:pathLst>
            </a:custGeom>
            <a:solidFill>
              <a:srgbClr val="E6C9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xmlns="" id="{3E615BE4-5959-4BFF-B835-0E52EC8413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9" y="-64"/>
              <a:ext cx="881" cy="835"/>
            </a:xfrm>
            <a:custGeom>
              <a:avLst/>
              <a:gdLst>
                <a:gd name="T0" fmla="*/ 179 w 330"/>
                <a:gd name="T1" fmla="*/ 136 h 311"/>
                <a:gd name="T2" fmla="*/ 319 w 330"/>
                <a:gd name="T3" fmla="*/ 115 h 311"/>
                <a:gd name="T4" fmla="*/ 248 w 330"/>
                <a:gd name="T5" fmla="*/ 201 h 311"/>
                <a:gd name="T6" fmla="*/ 253 w 330"/>
                <a:gd name="T7" fmla="*/ 311 h 311"/>
                <a:gd name="T8" fmla="*/ 125 w 330"/>
                <a:gd name="T9" fmla="*/ 261 h 311"/>
                <a:gd name="T10" fmla="*/ 4 w 330"/>
                <a:gd name="T11" fmla="*/ 171 h 311"/>
                <a:gd name="T12" fmla="*/ 85 w 330"/>
                <a:gd name="T13" fmla="*/ 98 h 311"/>
                <a:gd name="T14" fmla="*/ 177 w 330"/>
                <a:gd name="T15" fmla="*/ 167 h 311"/>
                <a:gd name="T16" fmla="*/ 179 w 330"/>
                <a:gd name="T17" fmla="*/ 136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0" h="311">
                  <a:moveTo>
                    <a:pt x="179" y="136"/>
                  </a:moveTo>
                  <a:cubicBezTo>
                    <a:pt x="158" y="23"/>
                    <a:pt x="330" y="0"/>
                    <a:pt x="319" y="115"/>
                  </a:cubicBezTo>
                  <a:cubicBezTo>
                    <a:pt x="315" y="165"/>
                    <a:pt x="276" y="165"/>
                    <a:pt x="248" y="201"/>
                  </a:cubicBezTo>
                  <a:cubicBezTo>
                    <a:pt x="221" y="236"/>
                    <a:pt x="234" y="276"/>
                    <a:pt x="253" y="311"/>
                  </a:cubicBezTo>
                  <a:cubicBezTo>
                    <a:pt x="213" y="261"/>
                    <a:pt x="184" y="274"/>
                    <a:pt x="125" y="261"/>
                  </a:cubicBezTo>
                  <a:cubicBezTo>
                    <a:pt x="79" y="251"/>
                    <a:pt x="10" y="228"/>
                    <a:pt x="4" y="171"/>
                  </a:cubicBezTo>
                  <a:cubicBezTo>
                    <a:pt x="0" y="125"/>
                    <a:pt x="44" y="98"/>
                    <a:pt x="85" y="98"/>
                  </a:cubicBezTo>
                  <a:cubicBezTo>
                    <a:pt x="129" y="96"/>
                    <a:pt x="163" y="127"/>
                    <a:pt x="177" y="167"/>
                  </a:cubicBezTo>
                  <a:cubicBezTo>
                    <a:pt x="179" y="136"/>
                    <a:pt x="179" y="136"/>
                    <a:pt x="179" y="136"/>
                  </a:cubicBezTo>
                </a:path>
              </a:pathLst>
            </a:custGeom>
            <a:solidFill>
              <a:srgbClr val="E3A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xmlns="" id="{22E525F1-A7E4-4A1F-83EC-5FB21E708F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8" y="653"/>
              <a:ext cx="24" cy="5"/>
            </a:xfrm>
            <a:custGeom>
              <a:avLst/>
              <a:gdLst>
                <a:gd name="T0" fmla="*/ 4 w 9"/>
                <a:gd name="T1" fmla="*/ 0 h 2"/>
                <a:gd name="T2" fmla="*/ 0 w 9"/>
                <a:gd name="T3" fmla="*/ 1 h 2"/>
                <a:gd name="T4" fmla="*/ 9 w 9"/>
                <a:gd name="T5" fmla="*/ 2 h 2"/>
                <a:gd name="T6" fmla="*/ 4 w 9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4" y="1"/>
                    <a:pt x="7" y="1"/>
                    <a:pt x="9" y="2"/>
                  </a:cubicBezTo>
                  <a:cubicBezTo>
                    <a:pt x="8" y="1"/>
                    <a:pt x="6" y="0"/>
                    <a:pt x="4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xmlns="" id="{16A08212-C17D-4C42-A7ED-3D011A6241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2" y="656"/>
              <a:ext cx="42" cy="37"/>
            </a:xfrm>
            <a:custGeom>
              <a:avLst/>
              <a:gdLst>
                <a:gd name="T0" fmla="*/ 8 w 16"/>
                <a:gd name="T1" fmla="*/ 0 h 14"/>
                <a:gd name="T2" fmla="*/ 0 w 16"/>
                <a:gd name="T3" fmla="*/ 7 h 14"/>
                <a:gd name="T4" fmla="*/ 13 w 16"/>
                <a:gd name="T5" fmla="*/ 14 h 14"/>
                <a:gd name="T6" fmla="*/ 16 w 16"/>
                <a:gd name="T7" fmla="*/ 8 h 14"/>
                <a:gd name="T8" fmla="*/ 8 w 1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5" y="9"/>
                    <a:pt x="9" y="11"/>
                    <a:pt x="13" y="14"/>
                  </a:cubicBezTo>
                  <a:cubicBezTo>
                    <a:pt x="15" y="12"/>
                    <a:pt x="16" y="10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89131D61-6AB1-4BED-978D-676F3FB270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7" y="204"/>
              <a:ext cx="46" cy="27"/>
            </a:xfrm>
            <a:custGeom>
              <a:avLst/>
              <a:gdLst>
                <a:gd name="T0" fmla="*/ 17 w 17"/>
                <a:gd name="T1" fmla="*/ 0 h 10"/>
                <a:gd name="T2" fmla="*/ 0 w 17"/>
                <a:gd name="T3" fmla="*/ 5 h 10"/>
                <a:gd name="T4" fmla="*/ 8 w 17"/>
                <a:gd name="T5" fmla="*/ 10 h 10"/>
                <a:gd name="T6" fmla="*/ 17 w 17"/>
                <a:gd name="T7" fmla="*/ 1 h 10"/>
                <a:gd name="T8" fmla="*/ 17 w 17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7" y="0"/>
                  </a:moveTo>
                  <a:cubicBezTo>
                    <a:pt x="11" y="1"/>
                    <a:pt x="5" y="3"/>
                    <a:pt x="0" y="5"/>
                  </a:cubicBezTo>
                  <a:cubicBezTo>
                    <a:pt x="1" y="8"/>
                    <a:pt x="4" y="10"/>
                    <a:pt x="8" y="10"/>
                  </a:cubicBezTo>
                  <a:cubicBezTo>
                    <a:pt x="13" y="10"/>
                    <a:pt x="17" y="6"/>
                    <a:pt x="17" y="1"/>
                  </a:cubicBezTo>
                  <a:cubicBezTo>
                    <a:pt x="17" y="1"/>
                    <a:pt x="17" y="1"/>
                    <a:pt x="1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" name="Oval 10">
              <a:extLst>
                <a:ext uri="{FF2B5EF4-FFF2-40B4-BE49-F238E27FC236}">
                  <a16:creationId xmlns:a16="http://schemas.microsoft.com/office/drawing/2014/main" xmlns="" id="{5BC46E39-7152-4E60-851C-6C4560037D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1" y="247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" name="Oval 11">
              <a:extLst>
                <a:ext uri="{FF2B5EF4-FFF2-40B4-BE49-F238E27FC236}">
                  <a16:creationId xmlns:a16="http://schemas.microsoft.com/office/drawing/2014/main" xmlns="" id="{A71B9203-FE52-4C3A-BFBE-D5D6C0B4D9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0" y="365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" name="Oval 12">
              <a:extLst>
                <a:ext uri="{FF2B5EF4-FFF2-40B4-BE49-F238E27FC236}">
                  <a16:creationId xmlns:a16="http://schemas.microsoft.com/office/drawing/2014/main" xmlns="" id="{93FDD7DF-F1D4-4924-B7A3-78B4766AF7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3" y="39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xmlns="" id="{B7A578A1-A62A-4222-AE9A-480423624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0" y="290"/>
              <a:ext cx="40" cy="43"/>
            </a:xfrm>
            <a:custGeom>
              <a:avLst/>
              <a:gdLst>
                <a:gd name="T0" fmla="*/ 7 w 15"/>
                <a:gd name="T1" fmla="*/ 0 h 16"/>
                <a:gd name="T2" fmla="*/ 5 w 15"/>
                <a:gd name="T3" fmla="*/ 0 h 16"/>
                <a:gd name="T4" fmla="*/ 0 w 15"/>
                <a:gd name="T5" fmla="*/ 11 h 16"/>
                <a:gd name="T6" fmla="*/ 7 w 15"/>
                <a:gd name="T7" fmla="*/ 16 h 16"/>
                <a:gd name="T8" fmla="*/ 15 w 15"/>
                <a:gd name="T9" fmla="*/ 8 h 16"/>
                <a:gd name="T10" fmla="*/ 7 w 15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6">
                  <a:moveTo>
                    <a:pt x="7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3" y="4"/>
                    <a:pt x="1" y="8"/>
                    <a:pt x="0" y="11"/>
                  </a:cubicBezTo>
                  <a:cubicBezTo>
                    <a:pt x="1" y="14"/>
                    <a:pt x="4" y="16"/>
                    <a:pt x="7" y="16"/>
                  </a:cubicBezTo>
                  <a:cubicBezTo>
                    <a:pt x="11" y="16"/>
                    <a:pt x="15" y="13"/>
                    <a:pt x="15" y="8"/>
                  </a:cubicBezTo>
                  <a:cubicBezTo>
                    <a:pt x="15" y="4"/>
                    <a:pt x="11" y="0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4" name="Oval 14">
              <a:extLst>
                <a:ext uri="{FF2B5EF4-FFF2-40B4-BE49-F238E27FC236}">
                  <a16:creationId xmlns:a16="http://schemas.microsoft.com/office/drawing/2014/main" xmlns="" id="{08908049-34B4-4B25-916D-ACD519C656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0" y="105"/>
              <a:ext cx="37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xmlns="" id="{3B35169C-A688-4C15-9D5F-B43CEBD70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0" y="159"/>
              <a:ext cx="3" cy="8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3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0" y="2"/>
                    <a:pt x="1" y="1"/>
                    <a:pt x="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xmlns="" id="{97C337E0-59CD-4D84-BD12-DBF3FA190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9" y="67"/>
              <a:ext cx="37" cy="38"/>
            </a:xfrm>
            <a:custGeom>
              <a:avLst/>
              <a:gdLst>
                <a:gd name="T0" fmla="*/ 1 w 14"/>
                <a:gd name="T1" fmla="*/ 0 h 14"/>
                <a:gd name="T2" fmla="*/ 0 w 14"/>
                <a:gd name="T3" fmla="*/ 5 h 14"/>
                <a:gd name="T4" fmla="*/ 9 w 14"/>
                <a:gd name="T5" fmla="*/ 14 h 14"/>
                <a:gd name="T6" fmla="*/ 14 w 14"/>
                <a:gd name="T7" fmla="*/ 12 h 14"/>
                <a:gd name="T8" fmla="*/ 1 w 1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" y="0"/>
                  </a:moveTo>
                  <a:cubicBezTo>
                    <a:pt x="1" y="2"/>
                    <a:pt x="0" y="4"/>
                    <a:pt x="0" y="5"/>
                  </a:cubicBezTo>
                  <a:cubicBezTo>
                    <a:pt x="0" y="10"/>
                    <a:pt x="4" y="14"/>
                    <a:pt x="9" y="14"/>
                  </a:cubicBezTo>
                  <a:cubicBezTo>
                    <a:pt x="11" y="14"/>
                    <a:pt x="13" y="14"/>
                    <a:pt x="14" y="12"/>
                  </a:cubicBezTo>
                  <a:cubicBezTo>
                    <a:pt x="11" y="8"/>
                    <a:pt x="6" y="4"/>
                    <a:pt x="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xmlns="" id="{9DBC48A0-DEC8-40F4-A89B-87821074F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5" y="59"/>
              <a:ext cx="29" cy="19"/>
            </a:xfrm>
            <a:custGeom>
              <a:avLst/>
              <a:gdLst>
                <a:gd name="T0" fmla="*/ 11 w 11"/>
                <a:gd name="T1" fmla="*/ 0 h 7"/>
                <a:gd name="T2" fmla="*/ 0 w 11"/>
                <a:gd name="T3" fmla="*/ 7 h 7"/>
                <a:gd name="T4" fmla="*/ 3 w 11"/>
                <a:gd name="T5" fmla="*/ 7 h 7"/>
                <a:gd name="T6" fmla="*/ 11 w 11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7">
                  <a:moveTo>
                    <a:pt x="11" y="0"/>
                  </a:moveTo>
                  <a:cubicBezTo>
                    <a:pt x="7" y="2"/>
                    <a:pt x="3" y="4"/>
                    <a:pt x="0" y="7"/>
                  </a:cubicBezTo>
                  <a:cubicBezTo>
                    <a:pt x="1" y="7"/>
                    <a:pt x="2" y="7"/>
                    <a:pt x="3" y="7"/>
                  </a:cubicBezTo>
                  <a:cubicBezTo>
                    <a:pt x="7" y="7"/>
                    <a:pt x="10" y="4"/>
                    <a:pt x="1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8" name="Oval 18">
              <a:extLst>
                <a:ext uri="{FF2B5EF4-FFF2-40B4-BE49-F238E27FC236}">
                  <a16:creationId xmlns:a16="http://schemas.microsoft.com/office/drawing/2014/main" xmlns="" id="{CBE0B0EE-76F1-460B-8045-9571147A00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4" y="134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9" name="Oval 19">
              <a:extLst>
                <a:ext uri="{FF2B5EF4-FFF2-40B4-BE49-F238E27FC236}">
                  <a16:creationId xmlns:a16="http://schemas.microsoft.com/office/drawing/2014/main" xmlns="" id="{728A2BF7-5317-4835-8C0A-725B410763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1" y="46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xmlns="" id="{4A1F697A-37B5-466A-97FC-D3110F0B27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1" y="202"/>
              <a:ext cx="43" cy="18"/>
            </a:xfrm>
            <a:custGeom>
              <a:avLst/>
              <a:gdLst>
                <a:gd name="T0" fmla="*/ 0 w 16"/>
                <a:gd name="T1" fmla="*/ 0 h 7"/>
                <a:gd name="T2" fmla="*/ 9 w 16"/>
                <a:gd name="T3" fmla="*/ 7 h 7"/>
                <a:gd name="T4" fmla="*/ 16 w 16"/>
                <a:gd name="T5" fmla="*/ 4 h 7"/>
                <a:gd name="T6" fmla="*/ 0 w 16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7">
                  <a:moveTo>
                    <a:pt x="0" y="0"/>
                  </a:moveTo>
                  <a:cubicBezTo>
                    <a:pt x="1" y="4"/>
                    <a:pt x="5" y="7"/>
                    <a:pt x="9" y="7"/>
                  </a:cubicBezTo>
                  <a:cubicBezTo>
                    <a:pt x="12" y="7"/>
                    <a:pt x="14" y="6"/>
                    <a:pt x="16" y="4"/>
                  </a:cubicBezTo>
                  <a:cubicBezTo>
                    <a:pt x="11" y="2"/>
                    <a:pt x="6" y="1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1" name="Oval 21">
              <a:extLst>
                <a:ext uri="{FF2B5EF4-FFF2-40B4-BE49-F238E27FC236}">
                  <a16:creationId xmlns:a16="http://schemas.microsoft.com/office/drawing/2014/main" xmlns="" id="{085B6FC8-B590-4696-8799-2632003505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3" y="253"/>
              <a:ext cx="37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xmlns="" id="{F81D1877-65A5-4347-830B-56B4C1083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" y="218"/>
              <a:ext cx="14" cy="40"/>
            </a:xfrm>
            <a:custGeom>
              <a:avLst/>
              <a:gdLst>
                <a:gd name="T0" fmla="*/ 0 w 5"/>
                <a:gd name="T1" fmla="*/ 0 h 15"/>
                <a:gd name="T2" fmla="*/ 0 w 5"/>
                <a:gd name="T3" fmla="*/ 12 h 15"/>
                <a:gd name="T4" fmla="*/ 0 w 5"/>
                <a:gd name="T5" fmla="*/ 15 h 15"/>
                <a:gd name="T6" fmla="*/ 5 w 5"/>
                <a:gd name="T7" fmla="*/ 7 h 15"/>
                <a:gd name="T8" fmla="*/ 0 w 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0" y="4"/>
                    <a:pt x="0" y="8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3" y="14"/>
                    <a:pt x="5" y="11"/>
                    <a:pt x="5" y="7"/>
                  </a:cubicBezTo>
                  <a:cubicBezTo>
                    <a:pt x="5" y="4"/>
                    <a:pt x="3" y="1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3" name="Oval 23">
              <a:extLst>
                <a:ext uri="{FF2B5EF4-FFF2-40B4-BE49-F238E27FC236}">
                  <a16:creationId xmlns:a16="http://schemas.microsoft.com/office/drawing/2014/main" xmlns="" id="{12111200-E2AC-4A79-ADA2-93364E3B5F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5" y="304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xmlns="" id="{13564B1D-F027-4EB9-9DB7-A023B75ED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7" y="236"/>
              <a:ext cx="43" cy="41"/>
            </a:xfrm>
            <a:custGeom>
              <a:avLst/>
              <a:gdLst>
                <a:gd name="T0" fmla="*/ 2 w 16"/>
                <a:gd name="T1" fmla="*/ 0 h 15"/>
                <a:gd name="T2" fmla="*/ 0 w 16"/>
                <a:gd name="T3" fmla="*/ 6 h 15"/>
                <a:gd name="T4" fmla="*/ 9 w 16"/>
                <a:gd name="T5" fmla="*/ 15 h 15"/>
                <a:gd name="T6" fmla="*/ 16 w 16"/>
                <a:gd name="T7" fmla="*/ 12 h 15"/>
                <a:gd name="T8" fmla="*/ 2 w 16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2" y="0"/>
                  </a:moveTo>
                  <a:cubicBezTo>
                    <a:pt x="1" y="2"/>
                    <a:pt x="0" y="4"/>
                    <a:pt x="0" y="6"/>
                  </a:cubicBezTo>
                  <a:cubicBezTo>
                    <a:pt x="0" y="11"/>
                    <a:pt x="4" y="15"/>
                    <a:pt x="9" y="15"/>
                  </a:cubicBezTo>
                  <a:cubicBezTo>
                    <a:pt x="12" y="15"/>
                    <a:pt x="14" y="13"/>
                    <a:pt x="16" y="12"/>
                  </a:cubicBezTo>
                  <a:cubicBezTo>
                    <a:pt x="11" y="7"/>
                    <a:pt x="7" y="4"/>
                    <a:pt x="2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5" name="Oval 25">
              <a:extLst>
                <a:ext uri="{FF2B5EF4-FFF2-40B4-BE49-F238E27FC236}">
                  <a16:creationId xmlns:a16="http://schemas.microsoft.com/office/drawing/2014/main" xmlns="" id="{AC034633-C640-40A3-95D8-4DD7DAC835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3" y="210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6" name="Oval 26">
              <a:extLst>
                <a:ext uri="{FF2B5EF4-FFF2-40B4-BE49-F238E27FC236}">
                  <a16:creationId xmlns:a16="http://schemas.microsoft.com/office/drawing/2014/main" xmlns="" id="{49711E52-EA4B-45EF-AB23-5AB9EEE00E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6" y="172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7" name="Oval 27">
              <a:extLst>
                <a:ext uri="{FF2B5EF4-FFF2-40B4-BE49-F238E27FC236}">
                  <a16:creationId xmlns:a16="http://schemas.microsoft.com/office/drawing/2014/main" xmlns="" id="{FFEDA9D5-ED95-422C-80EA-7048D1FAED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8" y="25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8" name="Oval 28">
              <a:extLst>
                <a:ext uri="{FF2B5EF4-FFF2-40B4-BE49-F238E27FC236}">
                  <a16:creationId xmlns:a16="http://schemas.microsoft.com/office/drawing/2014/main" xmlns="" id="{52F2ADA7-7643-4BFC-9A51-9E10A6C344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7" y="196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9" name="Oval 29">
              <a:extLst>
                <a:ext uri="{FF2B5EF4-FFF2-40B4-BE49-F238E27FC236}">
                  <a16:creationId xmlns:a16="http://schemas.microsoft.com/office/drawing/2014/main" xmlns="" id="{F29626D0-EA73-4D99-BE74-620CD80DDD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9" y="266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0" name="Oval 30">
              <a:extLst>
                <a:ext uri="{FF2B5EF4-FFF2-40B4-BE49-F238E27FC236}">
                  <a16:creationId xmlns:a16="http://schemas.microsoft.com/office/drawing/2014/main" xmlns="" id="{E146EB67-CB8E-4413-963B-13E22C69DE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7" y="312"/>
              <a:ext cx="38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1" name="Oval 31">
              <a:extLst>
                <a:ext uri="{FF2B5EF4-FFF2-40B4-BE49-F238E27FC236}">
                  <a16:creationId xmlns:a16="http://schemas.microsoft.com/office/drawing/2014/main" xmlns="" id="{61EBBF32-4862-47FB-8386-D9C069EA20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6" y="387"/>
              <a:ext cx="38" cy="3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xmlns="" id="{A1D30B9A-C952-4FA0-A003-3EBE5756C3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1" y="317"/>
              <a:ext cx="40" cy="46"/>
            </a:xfrm>
            <a:custGeom>
              <a:avLst/>
              <a:gdLst>
                <a:gd name="T0" fmla="*/ 7 w 15"/>
                <a:gd name="T1" fmla="*/ 0 h 17"/>
                <a:gd name="T2" fmla="*/ 0 w 15"/>
                <a:gd name="T3" fmla="*/ 8 h 17"/>
                <a:gd name="T4" fmla="*/ 9 w 15"/>
                <a:gd name="T5" fmla="*/ 17 h 17"/>
                <a:gd name="T6" fmla="*/ 15 w 15"/>
                <a:gd name="T7" fmla="*/ 15 h 17"/>
                <a:gd name="T8" fmla="*/ 7 w 15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7" y="0"/>
                  </a:moveTo>
                  <a:cubicBezTo>
                    <a:pt x="3" y="1"/>
                    <a:pt x="0" y="4"/>
                    <a:pt x="0" y="8"/>
                  </a:cubicBezTo>
                  <a:cubicBezTo>
                    <a:pt x="0" y="13"/>
                    <a:pt x="4" y="17"/>
                    <a:pt x="9" y="17"/>
                  </a:cubicBezTo>
                  <a:cubicBezTo>
                    <a:pt x="11" y="17"/>
                    <a:pt x="13" y="16"/>
                    <a:pt x="15" y="15"/>
                  </a:cubicBezTo>
                  <a:cubicBezTo>
                    <a:pt x="13" y="10"/>
                    <a:pt x="10" y="5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3" name="Oval 33">
              <a:extLst>
                <a:ext uri="{FF2B5EF4-FFF2-40B4-BE49-F238E27FC236}">
                  <a16:creationId xmlns:a16="http://schemas.microsoft.com/office/drawing/2014/main" xmlns="" id="{6E9D766D-A082-4E46-8442-6A8253EF8B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0" y="384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4" name="Oval 34">
              <a:extLst>
                <a:ext uri="{FF2B5EF4-FFF2-40B4-BE49-F238E27FC236}">
                  <a16:creationId xmlns:a16="http://schemas.microsoft.com/office/drawing/2014/main" xmlns="" id="{F9C14C6D-3991-420A-B923-E46C967DB0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0" y="384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xmlns="" id="{A4ED6A43-29BB-489B-AD00-B834F1DCD8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0" y="328"/>
              <a:ext cx="48" cy="48"/>
            </a:xfrm>
            <a:custGeom>
              <a:avLst/>
              <a:gdLst>
                <a:gd name="T0" fmla="*/ 9 w 18"/>
                <a:gd name="T1" fmla="*/ 0 h 18"/>
                <a:gd name="T2" fmla="*/ 0 w 18"/>
                <a:gd name="T3" fmla="*/ 9 h 18"/>
                <a:gd name="T4" fmla="*/ 6 w 18"/>
                <a:gd name="T5" fmla="*/ 18 h 18"/>
                <a:gd name="T6" fmla="*/ 18 w 18"/>
                <a:gd name="T7" fmla="*/ 8 h 18"/>
                <a:gd name="T8" fmla="*/ 9 w 18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3"/>
                    <a:pt x="3" y="17"/>
                    <a:pt x="6" y="18"/>
                  </a:cubicBezTo>
                  <a:cubicBezTo>
                    <a:pt x="11" y="15"/>
                    <a:pt x="14" y="12"/>
                    <a:pt x="18" y="8"/>
                  </a:cubicBezTo>
                  <a:cubicBezTo>
                    <a:pt x="17" y="4"/>
                    <a:pt x="14" y="0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6" name="Oval 36">
              <a:extLst>
                <a:ext uri="{FF2B5EF4-FFF2-40B4-BE49-F238E27FC236}">
                  <a16:creationId xmlns:a16="http://schemas.microsoft.com/office/drawing/2014/main" xmlns="" id="{49A650AE-9FDA-45F9-85AB-B5FDEBDAC9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17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xmlns="" id="{F5221610-0097-44E0-8AED-EDA68EB2AC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4" y="390"/>
              <a:ext cx="40" cy="35"/>
            </a:xfrm>
            <a:custGeom>
              <a:avLst/>
              <a:gdLst>
                <a:gd name="T0" fmla="*/ 8 w 15"/>
                <a:gd name="T1" fmla="*/ 0 h 13"/>
                <a:gd name="T2" fmla="*/ 0 w 15"/>
                <a:gd name="T3" fmla="*/ 8 h 13"/>
                <a:gd name="T4" fmla="*/ 2 w 15"/>
                <a:gd name="T5" fmla="*/ 13 h 13"/>
                <a:gd name="T6" fmla="*/ 15 w 15"/>
                <a:gd name="T7" fmla="*/ 4 h 13"/>
                <a:gd name="T8" fmla="*/ 8 w 15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8" y="0"/>
                  </a:moveTo>
                  <a:cubicBezTo>
                    <a:pt x="3" y="0"/>
                    <a:pt x="0" y="3"/>
                    <a:pt x="0" y="8"/>
                  </a:cubicBezTo>
                  <a:cubicBezTo>
                    <a:pt x="0" y="10"/>
                    <a:pt x="1" y="12"/>
                    <a:pt x="2" y="13"/>
                  </a:cubicBezTo>
                  <a:cubicBezTo>
                    <a:pt x="6" y="10"/>
                    <a:pt x="11" y="7"/>
                    <a:pt x="15" y="4"/>
                  </a:cubicBezTo>
                  <a:cubicBezTo>
                    <a:pt x="13" y="1"/>
                    <a:pt x="11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8" name="Oval 38">
              <a:extLst>
                <a:ext uri="{FF2B5EF4-FFF2-40B4-BE49-F238E27FC236}">
                  <a16:creationId xmlns:a16="http://schemas.microsoft.com/office/drawing/2014/main" xmlns="" id="{473340D6-57DE-413E-9C7B-CCF493539F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3" y="293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xmlns="" id="{7D6723E1-ADB1-4878-9AF2-6A25FE4822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9" y="134"/>
              <a:ext cx="32" cy="46"/>
            </a:xfrm>
            <a:custGeom>
              <a:avLst/>
              <a:gdLst>
                <a:gd name="T0" fmla="*/ 7 w 12"/>
                <a:gd name="T1" fmla="*/ 0 h 17"/>
                <a:gd name="T2" fmla="*/ 0 w 12"/>
                <a:gd name="T3" fmla="*/ 8 h 17"/>
                <a:gd name="T4" fmla="*/ 9 w 12"/>
                <a:gd name="T5" fmla="*/ 17 h 17"/>
                <a:gd name="T6" fmla="*/ 12 w 12"/>
                <a:gd name="T7" fmla="*/ 17 h 17"/>
                <a:gd name="T8" fmla="*/ 7 w 12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7">
                  <a:moveTo>
                    <a:pt x="7" y="0"/>
                  </a:moveTo>
                  <a:cubicBezTo>
                    <a:pt x="3" y="1"/>
                    <a:pt x="0" y="4"/>
                    <a:pt x="0" y="8"/>
                  </a:cubicBezTo>
                  <a:cubicBezTo>
                    <a:pt x="0" y="13"/>
                    <a:pt x="4" y="17"/>
                    <a:pt x="9" y="17"/>
                  </a:cubicBezTo>
                  <a:cubicBezTo>
                    <a:pt x="10" y="17"/>
                    <a:pt x="11" y="17"/>
                    <a:pt x="12" y="17"/>
                  </a:cubicBezTo>
                  <a:cubicBezTo>
                    <a:pt x="11" y="11"/>
                    <a:pt x="9" y="5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xmlns="" id="{07F5BE29-CA24-46C2-9378-2B44B6D582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1" y="-16"/>
              <a:ext cx="918" cy="755"/>
            </a:xfrm>
            <a:custGeom>
              <a:avLst/>
              <a:gdLst>
                <a:gd name="T0" fmla="*/ 193 w 344"/>
                <a:gd name="T1" fmla="*/ 103 h 281"/>
                <a:gd name="T2" fmla="*/ 237 w 344"/>
                <a:gd name="T3" fmla="*/ 14 h 281"/>
                <a:gd name="T4" fmla="*/ 321 w 344"/>
                <a:gd name="T5" fmla="*/ 40 h 281"/>
                <a:gd name="T6" fmla="*/ 326 w 344"/>
                <a:gd name="T7" fmla="*/ 94 h 281"/>
                <a:gd name="T8" fmla="*/ 279 w 344"/>
                <a:gd name="T9" fmla="*/ 146 h 281"/>
                <a:gd name="T10" fmla="*/ 260 w 344"/>
                <a:gd name="T11" fmla="*/ 280 h 281"/>
                <a:gd name="T12" fmla="*/ 266 w 344"/>
                <a:gd name="T13" fmla="*/ 278 h 281"/>
                <a:gd name="T14" fmla="*/ 175 w 344"/>
                <a:gd name="T15" fmla="*/ 233 h 281"/>
                <a:gd name="T16" fmla="*/ 59 w 344"/>
                <a:gd name="T17" fmla="*/ 197 h 281"/>
                <a:gd name="T18" fmla="*/ 48 w 344"/>
                <a:gd name="T19" fmla="*/ 80 h 281"/>
                <a:gd name="T20" fmla="*/ 185 w 344"/>
                <a:gd name="T21" fmla="*/ 136 h 281"/>
                <a:gd name="T22" fmla="*/ 191 w 344"/>
                <a:gd name="T23" fmla="*/ 134 h 281"/>
                <a:gd name="T24" fmla="*/ 86 w 344"/>
                <a:gd name="T25" fmla="*/ 65 h 281"/>
                <a:gd name="T26" fmla="*/ 13 w 344"/>
                <a:gd name="T27" fmla="*/ 149 h 281"/>
                <a:gd name="T28" fmla="*/ 117 w 344"/>
                <a:gd name="T29" fmla="*/ 226 h 281"/>
                <a:gd name="T30" fmla="*/ 190 w 344"/>
                <a:gd name="T31" fmla="*/ 239 h 281"/>
                <a:gd name="T32" fmla="*/ 261 w 344"/>
                <a:gd name="T33" fmla="*/ 280 h 281"/>
                <a:gd name="T34" fmla="*/ 266 w 344"/>
                <a:gd name="T35" fmla="*/ 278 h 281"/>
                <a:gd name="T36" fmla="*/ 258 w 344"/>
                <a:gd name="T37" fmla="*/ 174 h 281"/>
                <a:gd name="T38" fmla="*/ 319 w 344"/>
                <a:gd name="T39" fmla="*/ 119 h 281"/>
                <a:gd name="T40" fmla="*/ 307 w 344"/>
                <a:gd name="T41" fmla="*/ 16 h 281"/>
                <a:gd name="T42" fmla="*/ 228 w 344"/>
                <a:gd name="T43" fmla="*/ 15 h 281"/>
                <a:gd name="T44" fmla="*/ 187 w 344"/>
                <a:gd name="T45" fmla="*/ 104 h 281"/>
                <a:gd name="T46" fmla="*/ 193 w 344"/>
                <a:gd name="T47" fmla="*/ 103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4" h="281">
                  <a:moveTo>
                    <a:pt x="193" y="103"/>
                  </a:moveTo>
                  <a:cubicBezTo>
                    <a:pt x="187" y="65"/>
                    <a:pt x="201" y="30"/>
                    <a:pt x="237" y="14"/>
                  </a:cubicBezTo>
                  <a:cubicBezTo>
                    <a:pt x="267" y="1"/>
                    <a:pt x="305" y="10"/>
                    <a:pt x="321" y="40"/>
                  </a:cubicBezTo>
                  <a:cubicBezTo>
                    <a:pt x="329" y="56"/>
                    <a:pt x="329" y="77"/>
                    <a:pt x="326" y="94"/>
                  </a:cubicBezTo>
                  <a:cubicBezTo>
                    <a:pt x="321" y="120"/>
                    <a:pt x="298" y="132"/>
                    <a:pt x="279" y="146"/>
                  </a:cubicBezTo>
                  <a:cubicBezTo>
                    <a:pt x="232" y="182"/>
                    <a:pt x="236" y="232"/>
                    <a:pt x="260" y="280"/>
                  </a:cubicBezTo>
                  <a:cubicBezTo>
                    <a:pt x="262" y="279"/>
                    <a:pt x="264" y="278"/>
                    <a:pt x="266" y="278"/>
                  </a:cubicBezTo>
                  <a:cubicBezTo>
                    <a:pt x="241" y="247"/>
                    <a:pt x="214" y="238"/>
                    <a:pt x="175" y="233"/>
                  </a:cubicBezTo>
                  <a:cubicBezTo>
                    <a:pt x="135" y="228"/>
                    <a:pt x="94" y="219"/>
                    <a:pt x="59" y="197"/>
                  </a:cubicBezTo>
                  <a:cubicBezTo>
                    <a:pt x="15" y="170"/>
                    <a:pt x="0" y="111"/>
                    <a:pt x="48" y="80"/>
                  </a:cubicBezTo>
                  <a:cubicBezTo>
                    <a:pt x="103" y="44"/>
                    <a:pt x="164" y="82"/>
                    <a:pt x="185" y="136"/>
                  </a:cubicBezTo>
                  <a:cubicBezTo>
                    <a:pt x="186" y="137"/>
                    <a:pt x="192" y="136"/>
                    <a:pt x="191" y="134"/>
                  </a:cubicBezTo>
                  <a:cubicBezTo>
                    <a:pt x="173" y="88"/>
                    <a:pt x="136" y="61"/>
                    <a:pt x="86" y="65"/>
                  </a:cubicBezTo>
                  <a:cubicBezTo>
                    <a:pt x="42" y="68"/>
                    <a:pt x="3" y="103"/>
                    <a:pt x="13" y="149"/>
                  </a:cubicBezTo>
                  <a:cubicBezTo>
                    <a:pt x="23" y="195"/>
                    <a:pt x="78" y="215"/>
                    <a:pt x="117" y="226"/>
                  </a:cubicBezTo>
                  <a:cubicBezTo>
                    <a:pt x="141" y="233"/>
                    <a:pt x="166" y="235"/>
                    <a:pt x="190" y="239"/>
                  </a:cubicBezTo>
                  <a:cubicBezTo>
                    <a:pt x="220" y="243"/>
                    <a:pt x="242" y="257"/>
                    <a:pt x="261" y="280"/>
                  </a:cubicBezTo>
                  <a:cubicBezTo>
                    <a:pt x="262" y="281"/>
                    <a:pt x="267" y="280"/>
                    <a:pt x="266" y="278"/>
                  </a:cubicBezTo>
                  <a:cubicBezTo>
                    <a:pt x="249" y="245"/>
                    <a:pt x="238" y="209"/>
                    <a:pt x="258" y="174"/>
                  </a:cubicBezTo>
                  <a:cubicBezTo>
                    <a:pt x="272" y="150"/>
                    <a:pt x="300" y="139"/>
                    <a:pt x="319" y="119"/>
                  </a:cubicBezTo>
                  <a:cubicBezTo>
                    <a:pt x="344" y="91"/>
                    <a:pt x="337" y="37"/>
                    <a:pt x="307" y="16"/>
                  </a:cubicBezTo>
                  <a:cubicBezTo>
                    <a:pt x="284" y="0"/>
                    <a:pt x="252" y="3"/>
                    <a:pt x="228" y="15"/>
                  </a:cubicBezTo>
                  <a:cubicBezTo>
                    <a:pt x="195" y="33"/>
                    <a:pt x="181" y="67"/>
                    <a:pt x="187" y="104"/>
                  </a:cubicBezTo>
                  <a:cubicBezTo>
                    <a:pt x="188" y="106"/>
                    <a:pt x="193" y="105"/>
                    <a:pt x="193" y="103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xmlns="" id="{6FB0CB0A-0B2E-4FC7-AB8B-F0ACB18C94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6" y="314"/>
              <a:ext cx="564" cy="600"/>
            </a:xfrm>
            <a:custGeom>
              <a:avLst/>
              <a:gdLst>
                <a:gd name="T0" fmla="*/ 113 w 211"/>
                <a:gd name="T1" fmla="*/ 81 h 223"/>
                <a:gd name="T2" fmla="*/ 195 w 211"/>
                <a:gd name="T3" fmla="*/ 35 h 223"/>
                <a:gd name="T4" fmla="*/ 211 w 211"/>
                <a:gd name="T5" fmla="*/ 79 h 223"/>
                <a:gd name="T6" fmla="*/ 176 w 211"/>
                <a:gd name="T7" fmla="*/ 119 h 223"/>
                <a:gd name="T8" fmla="*/ 131 w 211"/>
                <a:gd name="T9" fmla="*/ 167 h 223"/>
                <a:gd name="T10" fmla="*/ 86 w 211"/>
                <a:gd name="T11" fmla="*/ 200 h 223"/>
                <a:gd name="T12" fmla="*/ 19 w 211"/>
                <a:gd name="T13" fmla="*/ 35 h 223"/>
                <a:gd name="T14" fmla="*/ 82 w 211"/>
                <a:gd name="T15" fmla="*/ 25 h 223"/>
                <a:gd name="T16" fmla="*/ 109 w 211"/>
                <a:gd name="T17" fmla="*/ 90 h 223"/>
                <a:gd name="T18" fmla="*/ 113 w 211"/>
                <a:gd name="T19" fmla="*/ 81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1" h="223">
                  <a:moveTo>
                    <a:pt x="113" y="81"/>
                  </a:moveTo>
                  <a:cubicBezTo>
                    <a:pt x="126" y="48"/>
                    <a:pt x="161" y="0"/>
                    <a:pt x="195" y="35"/>
                  </a:cubicBezTo>
                  <a:cubicBezTo>
                    <a:pt x="203" y="44"/>
                    <a:pt x="211" y="69"/>
                    <a:pt x="211" y="79"/>
                  </a:cubicBezTo>
                  <a:cubicBezTo>
                    <a:pt x="209" y="106"/>
                    <a:pt x="195" y="104"/>
                    <a:pt x="176" y="119"/>
                  </a:cubicBezTo>
                  <a:cubicBezTo>
                    <a:pt x="151" y="137"/>
                    <a:pt x="147" y="142"/>
                    <a:pt x="131" y="167"/>
                  </a:cubicBezTo>
                  <a:cubicBezTo>
                    <a:pt x="116" y="190"/>
                    <a:pt x="115" y="223"/>
                    <a:pt x="86" y="200"/>
                  </a:cubicBezTo>
                  <a:cubicBezTo>
                    <a:pt x="55" y="177"/>
                    <a:pt x="0" y="73"/>
                    <a:pt x="19" y="35"/>
                  </a:cubicBezTo>
                  <a:cubicBezTo>
                    <a:pt x="30" y="10"/>
                    <a:pt x="59" y="8"/>
                    <a:pt x="82" y="25"/>
                  </a:cubicBezTo>
                  <a:cubicBezTo>
                    <a:pt x="105" y="42"/>
                    <a:pt x="94" y="69"/>
                    <a:pt x="109" y="90"/>
                  </a:cubicBezTo>
                  <a:cubicBezTo>
                    <a:pt x="113" y="81"/>
                    <a:pt x="113" y="81"/>
                    <a:pt x="113" y="81"/>
                  </a:cubicBezTo>
                </a:path>
              </a:pathLst>
            </a:custGeom>
            <a:solidFill>
              <a:srgbClr val="E3A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2" name="Oval 42">
              <a:extLst>
                <a:ext uri="{FF2B5EF4-FFF2-40B4-BE49-F238E27FC236}">
                  <a16:creationId xmlns:a16="http://schemas.microsoft.com/office/drawing/2014/main" xmlns="" id="{E3840B22-616B-4DBD-9FB2-41600D1D66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4" y="739"/>
              <a:ext cx="37" cy="3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3" name="Freeform 43">
              <a:extLst>
                <a:ext uri="{FF2B5EF4-FFF2-40B4-BE49-F238E27FC236}">
                  <a16:creationId xmlns:a16="http://schemas.microsoft.com/office/drawing/2014/main" xmlns="" id="{34289B8A-61C9-4DC0-9FA1-28BBD2F9D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3" y="691"/>
              <a:ext cx="26" cy="32"/>
            </a:xfrm>
            <a:custGeom>
              <a:avLst/>
              <a:gdLst>
                <a:gd name="T0" fmla="*/ 9 w 10"/>
                <a:gd name="T1" fmla="*/ 0 h 12"/>
                <a:gd name="T2" fmla="*/ 0 w 10"/>
                <a:gd name="T3" fmla="*/ 9 h 12"/>
                <a:gd name="T4" fmla="*/ 0 w 10"/>
                <a:gd name="T5" fmla="*/ 12 h 12"/>
                <a:gd name="T6" fmla="*/ 10 w 10"/>
                <a:gd name="T7" fmla="*/ 0 h 12"/>
                <a:gd name="T8" fmla="*/ 9 w 1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3" y="7"/>
                    <a:pt x="6" y="4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4" name="Oval 44">
              <a:extLst>
                <a:ext uri="{FF2B5EF4-FFF2-40B4-BE49-F238E27FC236}">
                  <a16:creationId xmlns:a16="http://schemas.microsoft.com/office/drawing/2014/main" xmlns="" id="{CAD773CB-7D9F-4BA4-B6DC-D5364882F5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6" y="669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5" name="Freeform 45">
              <a:extLst>
                <a:ext uri="{FF2B5EF4-FFF2-40B4-BE49-F238E27FC236}">
                  <a16:creationId xmlns:a16="http://schemas.microsoft.com/office/drawing/2014/main" xmlns="" id="{A4A2BDE9-5648-48BB-997A-0B58C3CD9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8" y="768"/>
              <a:ext cx="40" cy="43"/>
            </a:xfrm>
            <a:custGeom>
              <a:avLst/>
              <a:gdLst>
                <a:gd name="T0" fmla="*/ 8 w 15"/>
                <a:gd name="T1" fmla="*/ 0 h 16"/>
                <a:gd name="T2" fmla="*/ 0 w 15"/>
                <a:gd name="T3" fmla="*/ 8 h 16"/>
                <a:gd name="T4" fmla="*/ 8 w 15"/>
                <a:gd name="T5" fmla="*/ 16 h 16"/>
                <a:gd name="T6" fmla="*/ 9 w 15"/>
                <a:gd name="T7" fmla="*/ 16 h 16"/>
                <a:gd name="T8" fmla="*/ 15 w 15"/>
                <a:gd name="T9" fmla="*/ 4 h 16"/>
                <a:gd name="T10" fmla="*/ 8 w 15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6">
                  <a:moveTo>
                    <a:pt x="8" y="0"/>
                  </a:moveTo>
                  <a:cubicBezTo>
                    <a:pt x="3" y="0"/>
                    <a:pt x="0" y="4"/>
                    <a:pt x="0" y="8"/>
                  </a:cubicBezTo>
                  <a:cubicBezTo>
                    <a:pt x="0" y="12"/>
                    <a:pt x="3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11" y="12"/>
                    <a:pt x="13" y="8"/>
                    <a:pt x="15" y="4"/>
                  </a:cubicBezTo>
                  <a:cubicBezTo>
                    <a:pt x="13" y="2"/>
                    <a:pt x="11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6" name="Oval 46">
              <a:extLst>
                <a:ext uri="{FF2B5EF4-FFF2-40B4-BE49-F238E27FC236}">
                  <a16:creationId xmlns:a16="http://schemas.microsoft.com/office/drawing/2014/main" xmlns="" id="{806F40DC-B7C2-43A5-8634-1F0A7FE410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2" y="68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xmlns="" id="{2FF99D7D-0925-4AE4-8937-EBEED75EB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3" y="836"/>
              <a:ext cx="40" cy="35"/>
            </a:xfrm>
            <a:custGeom>
              <a:avLst/>
              <a:gdLst>
                <a:gd name="T0" fmla="*/ 7 w 15"/>
                <a:gd name="T1" fmla="*/ 0 h 13"/>
                <a:gd name="T2" fmla="*/ 0 w 15"/>
                <a:gd name="T3" fmla="*/ 5 h 13"/>
                <a:gd name="T4" fmla="*/ 1 w 15"/>
                <a:gd name="T5" fmla="*/ 6 h 13"/>
                <a:gd name="T6" fmla="*/ 13 w 15"/>
                <a:gd name="T7" fmla="*/ 13 h 13"/>
                <a:gd name="T8" fmla="*/ 15 w 15"/>
                <a:gd name="T9" fmla="*/ 8 h 13"/>
                <a:gd name="T10" fmla="*/ 7 w 1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3">
                  <a:moveTo>
                    <a:pt x="7" y="0"/>
                  </a:moveTo>
                  <a:cubicBezTo>
                    <a:pt x="4" y="0"/>
                    <a:pt x="1" y="2"/>
                    <a:pt x="0" y="5"/>
                  </a:cubicBezTo>
                  <a:cubicBezTo>
                    <a:pt x="0" y="6"/>
                    <a:pt x="1" y="6"/>
                    <a:pt x="1" y="6"/>
                  </a:cubicBezTo>
                  <a:cubicBezTo>
                    <a:pt x="6" y="10"/>
                    <a:pt x="10" y="12"/>
                    <a:pt x="13" y="13"/>
                  </a:cubicBezTo>
                  <a:cubicBezTo>
                    <a:pt x="14" y="12"/>
                    <a:pt x="15" y="10"/>
                    <a:pt x="15" y="8"/>
                  </a:cubicBezTo>
                  <a:cubicBezTo>
                    <a:pt x="15" y="3"/>
                    <a:pt x="12" y="0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xmlns="" id="{F0B6C55A-5A01-496A-856F-B40570377F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7" y="382"/>
              <a:ext cx="35" cy="34"/>
            </a:xfrm>
            <a:custGeom>
              <a:avLst/>
              <a:gdLst>
                <a:gd name="T0" fmla="*/ 3 w 13"/>
                <a:gd name="T1" fmla="*/ 0 h 13"/>
                <a:gd name="T2" fmla="*/ 0 w 13"/>
                <a:gd name="T3" fmla="*/ 6 h 13"/>
                <a:gd name="T4" fmla="*/ 7 w 13"/>
                <a:gd name="T5" fmla="*/ 13 h 13"/>
                <a:gd name="T6" fmla="*/ 13 w 13"/>
                <a:gd name="T7" fmla="*/ 10 h 13"/>
                <a:gd name="T8" fmla="*/ 3 w 1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3" y="0"/>
                  </a:moveTo>
                  <a:cubicBezTo>
                    <a:pt x="1" y="1"/>
                    <a:pt x="0" y="3"/>
                    <a:pt x="0" y="6"/>
                  </a:cubicBezTo>
                  <a:cubicBezTo>
                    <a:pt x="0" y="10"/>
                    <a:pt x="3" y="13"/>
                    <a:pt x="7" y="13"/>
                  </a:cubicBezTo>
                  <a:cubicBezTo>
                    <a:pt x="9" y="13"/>
                    <a:pt x="11" y="12"/>
                    <a:pt x="13" y="10"/>
                  </a:cubicBezTo>
                  <a:cubicBezTo>
                    <a:pt x="10" y="7"/>
                    <a:pt x="7" y="3"/>
                    <a:pt x="3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xmlns="" id="{348E905F-E39D-4D07-B427-5DB9D983C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4" y="382"/>
              <a:ext cx="43" cy="48"/>
            </a:xfrm>
            <a:custGeom>
              <a:avLst/>
              <a:gdLst>
                <a:gd name="T0" fmla="*/ 8 w 16"/>
                <a:gd name="T1" fmla="*/ 0 h 18"/>
                <a:gd name="T2" fmla="*/ 1 w 16"/>
                <a:gd name="T3" fmla="*/ 10 h 18"/>
                <a:gd name="T4" fmla="*/ 0 w 16"/>
                <a:gd name="T5" fmla="*/ 14 h 18"/>
                <a:gd name="T6" fmla="*/ 7 w 16"/>
                <a:gd name="T7" fmla="*/ 18 h 18"/>
                <a:gd name="T8" fmla="*/ 16 w 16"/>
                <a:gd name="T9" fmla="*/ 9 h 18"/>
                <a:gd name="T10" fmla="*/ 8 w 16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8">
                  <a:moveTo>
                    <a:pt x="8" y="0"/>
                  </a:moveTo>
                  <a:cubicBezTo>
                    <a:pt x="5" y="3"/>
                    <a:pt x="3" y="6"/>
                    <a:pt x="1" y="10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" y="16"/>
                    <a:pt x="4" y="18"/>
                    <a:pt x="7" y="18"/>
                  </a:cubicBezTo>
                  <a:cubicBezTo>
                    <a:pt x="12" y="18"/>
                    <a:pt x="16" y="14"/>
                    <a:pt x="16" y="9"/>
                  </a:cubicBezTo>
                  <a:cubicBezTo>
                    <a:pt x="16" y="4"/>
                    <a:pt x="12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xmlns="" id="{5B10D867-21CD-41A3-B0C0-46141174A0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5" y="379"/>
              <a:ext cx="24" cy="11"/>
            </a:xfrm>
            <a:custGeom>
              <a:avLst/>
              <a:gdLst>
                <a:gd name="T0" fmla="*/ 9 w 9"/>
                <a:gd name="T1" fmla="*/ 0 h 4"/>
                <a:gd name="T2" fmla="*/ 0 w 9"/>
                <a:gd name="T3" fmla="*/ 4 h 4"/>
                <a:gd name="T4" fmla="*/ 2 w 9"/>
                <a:gd name="T5" fmla="*/ 4 h 4"/>
                <a:gd name="T6" fmla="*/ 9 w 9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4">
                  <a:moveTo>
                    <a:pt x="9" y="0"/>
                  </a:moveTo>
                  <a:cubicBezTo>
                    <a:pt x="6" y="1"/>
                    <a:pt x="3" y="2"/>
                    <a:pt x="0" y="4"/>
                  </a:cubicBezTo>
                  <a:cubicBezTo>
                    <a:pt x="1" y="4"/>
                    <a:pt x="1" y="4"/>
                    <a:pt x="2" y="4"/>
                  </a:cubicBezTo>
                  <a:cubicBezTo>
                    <a:pt x="5" y="4"/>
                    <a:pt x="7" y="2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1" name="Freeform 51">
              <a:extLst>
                <a:ext uri="{FF2B5EF4-FFF2-40B4-BE49-F238E27FC236}">
                  <a16:creationId xmlns:a16="http://schemas.microsoft.com/office/drawing/2014/main" xmlns="" id="{CFC727AE-4018-4098-AA40-4700F7BE0E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9" y="352"/>
              <a:ext cx="43" cy="38"/>
            </a:xfrm>
            <a:custGeom>
              <a:avLst/>
              <a:gdLst>
                <a:gd name="T0" fmla="*/ 5 w 16"/>
                <a:gd name="T1" fmla="*/ 0 h 14"/>
                <a:gd name="T2" fmla="*/ 2 w 16"/>
                <a:gd name="T3" fmla="*/ 0 h 14"/>
                <a:gd name="T4" fmla="*/ 0 w 16"/>
                <a:gd name="T5" fmla="*/ 6 h 14"/>
                <a:gd name="T6" fmla="*/ 8 w 16"/>
                <a:gd name="T7" fmla="*/ 14 h 14"/>
                <a:gd name="T8" fmla="*/ 16 w 16"/>
                <a:gd name="T9" fmla="*/ 6 h 14"/>
                <a:gd name="T10" fmla="*/ 14 w 16"/>
                <a:gd name="T11" fmla="*/ 1 h 14"/>
                <a:gd name="T12" fmla="*/ 5 w 16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4">
                  <a:moveTo>
                    <a:pt x="5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1" y="2"/>
                    <a:pt x="0" y="4"/>
                    <a:pt x="0" y="6"/>
                  </a:cubicBezTo>
                  <a:cubicBezTo>
                    <a:pt x="0" y="10"/>
                    <a:pt x="3" y="14"/>
                    <a:pt x="8" y="14"/>
                  </a:cubicBezTo>
                  <a:cubicBezTo>
                    <a:pt x="12" y="14"/>
                    <a:pt x="16" y="10"/>
                    <a:pt x="16" y="6"/>
                  </a:cubicBezTo>
                  <a:cubicBezTo>
                    <a:pt x="16" y="4"/>
                    <a:pt x="15" y="2"/>
                    <a:pt x="14" y="1"/>
                  </a:cubicBezTo>
                  <a:cubicBezTo>
                    <a:pt x="11" y="0"/>
                    <a:pt x="8" y="0"/>
                    <a:pt x="5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2" name="Freeform 52">
              <a:extLst>
                <a:ext uri="{FF2B5EF4-FFF2-40B4-BE49-F238E27FC236}">
                  <a16:creationId xmlns:a16="http://schemas.microsoft.com/office/drawing/2014/main" xmlns="" id="{CD244F82-3E61-4394-B979-55BE544AC0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5" y="392"/>
              <a:ext cx="30" cy="27"/>
            </a:xfrm>
            <a:custGeom>
              <a:avLst/>
              <a:gdLst>
                <a:gd name="T0" fmla="*/ 0 w 11"/>
                <a:gd name="T1" fmla="*/ 0 h 10"/>
                <a:gd name="T2" fmla="*/ 0 w 11"/>
                <a:gd name="T3" fmla="*/ 1 h 10"/>
                <a:gd name="T4" fmla="*/ 9 w 11"/>
                <a:gd name="T5" fmla="*/ 10 h 10"/>
                <a:gd name="T6" fmla="*/ 11 w 11"/>
                <a:gd name="T7" fmla="*/ 10 h 10"/>
                <a:gd name="T8" fmla="*/ 8 w 11"/>
                <a:gd name="T9" fmla="*/ 6 h 10"/>
                <a:gd name="T10" fmla="*/ 0 w 11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0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6"/>
                    <a:pt x="4" y="10"/>
                    <a:pt x="9" y="10"/>
                  </a:cubicBezTo>
                  <a:cubicBezTo>
                    <a:pt x="10" y="10"/>
                    <a:pt x="10" y="10"/>
                    <a:pt x="11" y="10"/>
                  </a:cubicBezTo>
                  <a:cubicBezTo>
                    <a:pt x="10" y="9"/>
                    <a:pt x="9" y="7"/>
                    <a:pt x="8" y="6"/>
                  </a:cubicBezTo>
                  <a:cubicBezTo>
                    <a:pt x="5" y="4"/>
                    <a:pt x="3" y="2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3" name="Freeform 53">
              <a:extLst>
                <a:ext uri="{FF2B5EF4-FFF2-40B4-BE49-F238E27FC236}">
                  <a16:creationId xmlns:a16="http://schemas.microsoft.com/office/drawing/2014/main" xmlns="" id="{F543B89D-294B-4CEA-849D-44FC91D877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77"/>
              <a:ext cx="567" cy="569"/>
            </a:xfrm>
            <a:custGeom>
              <a:avLst/>
              <a:gdLst>
                <a:gd name="T0" fmla="*/ 107 w 212"/>
                <a:gd name="T1" fmla="*/ 80 h 212"/>
                <a:gd name="T2" fmla="*/ 185 w 212"/>
                <a:gd name="T3" fmla="*/ 39 h 212"/>
                <a:gd name="T4" fmla="*/ 199 w 212"/>
                <a:gd name="T5" fmla="*/ 76 h 212"/>
                <a:gd name="T6" fmla="*/ 177 w 212"/>
                <a:gd name="T7" fmla="*/ 111 h 212"/>
                <a:gd name="T8" fmla="*/ 131 w 212"/>
                <a:gd name="T9" fmla="*/ 150 h 212"/>
                <a:gd name="T10" fmla="*/ 110 w 212"/>
                <a:gd name="T11" fmla="*/ 185 h 212"/>
                <a:gd name="T12" fmla="*/ 80 w 212"/>
                <a:gd name="T13" fmla="*/ 199 h 212"/>
                <a:gd name="T14" fmla="*/ 42 w 212"/>
                <a:gd name="T15" fmla="*/ 151 h 212"/>
                <a:gd name="T16" fmla="*/ 13 w 212"/>
                <a:gd name="T17" fmla="*/ 80 h 212"/>
                <a:gd name="T18" fmla="*/ 51 w 212"/>
                <a:gd name="T19" fmla="*/ 16 h 212"/>
                <a:gd name="T20" fmla="*/ 97 w 212"/>
                <a:gd name="T21" fmla="*/ 90 h 212"/>
                <a:gd name="T22" fmla="*/ 103 w 212"/>
                <a:gd name="T23" fmla="*/ 89 h 212"/>
                <a:gd name="T24" fmla="*/ 86 w 212"/>
                <a:gd name="T25" fmla="*/ 36 h 212"/>
                <a:gd name="T26" fmla="*/ 46 w 212"/>
                <a:gd name="T27" fmla="*/ 13 h 212"/>
                <a:gd name="T28" fmla="*/ 3 w 212"/>
                <a:gd name="T29" fmla="*/ 51 h 212"/>
                <a:gd name="T30" fmla="*/ 34 w 212"/>
                <a:gd name="T31" fmla="*/ 148 h 212"/>
                <a:gd name="T32" fmla="*/ 91 w 212"/>
                <a:gd name="T33" fmla="*/ 209 h 212"/>
                <a:gd name="T34" fmla="*/ 106 w 212"/>
                <a:gd name="T35" fmla="*/ 202 h 212"/>
                <a:gd name="T36" fmla="*/ 131 w 212"/>
                <a:gd name="T37" fmla="*/ 157 h 212"/>
                <a:gd name="T38" fmla="*/ 169 w 212"/>
                <a:gd name="T39" fmla="*/ 118 h 212"/>
                <a:gd name="T40" fmla="*/ 203 w 212"/>
                <a:gd name="T41" fmla="*/ 89 h 212"/>
                <a:gd name="T42" fmla="*/ 161 w 212"/>
                <a:gd name="T43" fmla="*/ 21 h 212"/>
                <a:gd name="T44" fmla="*/ 101 w 212"/>
                <a:gd name="T45" fmla="*/ 82 h 212"/>
                <a:gd name="T46" fmla="*/ 107 w 212"/>
                <a:gd name="T47" fmla="*/ 8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2" h="212">
                  <a:moveTo>
                    <a:pt x="107" y="80"/>
                  </a:moveTo>
                  <a:cubicBezTo>
                    <a:pt x="118" y="51"/>
                    <a:pt x="153" y="0"/>
                    <a:pt x="185" y="39"/>
                  </a:cubicBezTo>
                  <a:cubicBezTo>
                    <a:pt x="193" y="48"/>
                    <a:pt x="197" y="64"/>
                    <a:pt x="199" y="76"/>
                  </a:cubicBezTo>
                  <a:cubicBezTo>
                    <a:pt x="202" y="93"/>
                    <a:pt x="190" y="103"/>
                    <a:pt x="177" y="111"/>
                  </a:cubicBezTo>
                  <a:cubicBezTo>
                    <a:pt x="159" y="120"/>
                    <a:pt x="143" y="134"/>
                    <a:pt x="131" y="150"/>
                  </a:cubicBezTo>
                  <a:cubicBezTo>
                    <a:pt x="123" y="161"/>
                    <a:pt x="116" y="172"/>
                    <a:pt x="110" y="185"/>
                  </a:cubicBezTo>
                  <a:cubicBezTo>
                    <a:pt x="103" y="200"/>
                    <a:pt x="97" y="212"/>
                    <a:pt x="80" y="199"/>
                  </a:cubicBezTo>
                  <a:cubicBezTo>
                    <a:pt x="63" y="187"/>
                    <a:pt x="52" y="168"/>
                    <a:pt x="42" y="151"/>
                  </a:cubicBezTo>
                  <a:cubicBezTo>
                    <a:pt x="29" y="129"/>
                    <a:pt x="19" y="105"/>
                    <a:pt x="13" y="80"/>
                  </a:cubicBezTo>
                  <a:cubicBezTo>
                    <a:pt x="6" y="53"/>
                    <a:pt x="7" y="7"/>
                    <a:pt x="51" y="16"/>
                  </a:cubicBezTo>
                  <a:cubicBezTo>
                    <a:pt x="90" y="24"/>
                    <a:pt x="81" y="64"/>
                    <a:pt x="97" y="90"/>
                  </a:cubicBezTo>
                  <a:cubicBezTo>
                    <a:pt x="98" y="91"/>
                    <a:pt x="103" y="89"/>
                    <a:pt x="103" y="89"/>
                  </a:cubicBezTo>
                  <a:cubicBezTo>
                    <a:pt x="93" y="72"/>
                    <a:pt x="94" y="53"/>
                    <a:pt x="86" y="36"/>
                  </a:cubicBezTo>
                  <a:cubicBezTo>
                    <a:pt x="80" y="22"/>
                    <a:pt x="60" y="12"/>
                    <a:pt x="46" y="13"/>
                  </a:cubicBezTo>
                  <a:cubicBezTo>
                    <a:pt x="22" y="13"/>
                    <a:pt x="6" y="27"/>
                    <a:pt x="3" y="51"/>
                  </a:cubicBezTo>
                  <a:cubicBezTo>
                    <a:pt x="0" y="83"/>
                    <a:pt x="19" y="120"/>
                    <a:pt x="34" y="148"/>
                  </a:cubicBezTo>
                  <a:cubicBezTo>
                    <a:pt x="44" y="166"/>
                    <a:pt x="66" y="209"/>
                    <a:pt x="91" y="209"/>
                  </a:cubicBezTo>
                  <a:cubicBezTo>
                    <a:pt x="98" y="209"/>
                    <a:pt x="102" y="206"/>
                    <a:pt x="106" y="202"/>
                  </a:cubicBezTo>
                  <a:cubicBezTo>
                    <a:pt x="117" y="190"/>
                    <a:pt x="122" y="170"/>
                    <a:pt x="131" y="157"/>
                  </a:cubicBezTo>
                  <a:cubicBezTo>
                    <a:pt x="141" y="141"/>
                    <a:pt x="154" y="130"/>
                    <a:pt x="169" y="118"/>
                  </a:cubicBezTo>
                  <a:cubicBezTo>
                    <a:pt x="182" y="109"/>
                    <a:pt x="197" y="105"/>
                    <a:pt x="203" y="89"/>
                  </a:cubicBezTo>
                  <a:cubicBezTo>
                    <a:pt x="212" y="65"/>
                    <a:pt x="190" y="18"/>
                    <a:pt x="161" y="21"/>
                  </a:cubicBezTo>
                  <a:cubicBezTo>
                    <a:pt x="130" y="25"/>
                    <a:pt x="112" y="55"/>
                    <a:pt x="101" y="82"/>
                  </a:cubicBezTo>
                  <a:cubicBezTo>
                    <a:pt x="101" y="82"/>
                    <a:pt x="106" y="82"/>
                    <a:pt x="107" y="80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4" name="Freeform 54">
              <a:extLst>
                <a:ext uri="{FF2B5EF4-FFF2-40B4-BE49-F238E27FC236}">
                  <a16:creationId xmlns:a16="http://schemas.microsoft.com/office/drawing/2014/main" xmlns="" id="{1FA62CA3-6AD5-4312-9FB8-EA108C2952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4" y="489"/>
              <a:ext cx="3180" cy="631"/>
            </a:xfrm>
            <a:custGeom>
              <a:avLst/>
              <a:gdLst>
                <a:gd name="T0" fmla="*/ 65 w 1191"/>
                <a:gd name="T1" fmla="*/ 118 h 235"/>
                <a:gd name="T2" fmla="*/ 167 w 1191"/>
                <a:gd name="T3" fmla="*/ 10 h 235"/>
                <a:gd name="T4" fmla="*/ 365 w 1191"/>
                <a:gd name="T5" fmla="*/ 5 h 235"/>
                <a:gd name="T6" fmla="*/ 561 w 1191"/>
                <a:gd name="T7" fmla="*/ 14 h 235"/>
                <a:gd name="T8" fmla="*/ 895 w 1191"/>
                <a:gd name="T9" fmla="*/ 24 h 235"/>
                <a:gd name="T10" fmla="*/ 1096 w 1191"/>
                <a:gd name="T11" fmla="*/ 26 h 235"/>
                <a:gd name="T12" fmla="*/ 1170 w 1191"/>
                <a:gd name="T13" fmla="*/ 65 h 235"/>
                <a:gd name="T14" fmla="*/ 1170 w 1191"/>
                <a:gd name="T15" fmla="*/ 145 h 235"/>
                <a:gd name="T16" fmla="*/ 1082 w 1191"/>
                <a:gd name="T17" fmla="*/ 179 h 235"/>
                <a:gd name="T18" fmla="*/ 979 w 1191"/>
                <a:gd name="T19" fmla="*/ 174 h 235"/>
                <a:gd name="T20" fmla="*/ 794 w 1191"/>
                <a:gd name="T21" fmla="*/ 147 h 235"/>
                <a:gd name="T22" fmla="*/ 515 w 1191"/>
                <a:gd name="T23" fmla="*/ 175 h 235"/>
                <a:gd name="T24" fmla="*/ 65 w 1191"/>
                <a:gd name="T25" fmla="*/ 118 h 235"/>
                <a:gd name="T26" fmla="*/ 60 w 1191"/>
                <a:gd name="T27" fmla="*/ 120 h 235"/>
                <a:gd name="T28" fmla="*/ 578 w 1191"/>
                <a:gd name="T29" fmla="*/ 168 h 235"/>
                <a:gd name="T30" fmla="*/ 864 w 1191"/>
                <a:gd name="T31" fmla="*/ 156 h 235"/>
                <a:gd name="T32" fmla="*/ 1035 w 1191"/>
                <a:gd name="T33" fmla="*/ 182 h 235"/>
                <a:gd name="T34" fmla="*/ 1177 w 1191"/>
                <a:gd name="T35" fmla="*/ 142 h 235"/>
                <a:gd name="T36" fmla="*/ 1182 w 1191"/>
                <a:gd name="T37" fmla="*/ 73 h 235"/>
                <a:gd name="T38" fmla="*/ 1125 w 1191"/>
                <a:gd name="T39" fmla="*/ 30 h 235"/>
                <a:gd name="T40" fmla="*/ 934 w 1191"/>
                <a:gd name="T41" fmla="*/ 19 h 235"/>
                <a:gd name="T42" fmla="*/ 635 w 1191"/>
                <a:gd name="T43" fmla="*/ 16 h 235"/>
                <a:gd name="T44" fmla="*/ 391 w 1191"/>
                <a:gd name="T45" fmla="*/ 3 h 235"/>
                <a:gd name="T46" fmla="*/ 271 w 1191"/>
                <a:gd name="T47" fmla="*/ 0 h 235"/>
                <a:gd name="T48" fmla="*/ 166 w 1191"/>
                <a:gd name="T49" fmla="*/ 8 h 235"/>
                <a:gd name="T50" fmla="*/ 60 w 1191"/>
                <a:gd name="T51" fmla="*/ 120 h 235"/>
                <a:gd name="T52" fmla="*/ 65 w 1191"/>
                <a:gd name="T53" fmla="*/ 118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1" h="235">
                  <a:moveTo>
                    <a:pt x="65" y="118"/>
                  </a:moveTo>
                  <a:cubicBezTo>
                    <a:pt x="7" y="50"/>
                    <a:pt x="115" y="17"/>
                    <a:pt x="167" y="10"/>
                  </a:cubicBezTo>
                  <a:cubicBezTo>
                    <a:pt x="234" y="2"/>
                    <a:pt x="298" y="3"/>
                    <a:pt x="365" y="5"/>
                  </a:cubicBezTo>
                  <a:cubicBezTo>
                    <a:pt x="431" y="7"/>
                    <a:pt x="496" y="10"/>
                    <a:pt x="561" y="14"/>
                  </a:cubicBezTo>
                  <a:cubicBezTo>
                    <a:pt x="672" y="21"/>
                    <a:pt x="783" y="30"/>
                    <a:pt x="895" y="24"/>
                  </a:cubicBezTo>
                  <a:cubicBezTo>
                    <a:pt x="961" y="20"/>
                    <a:pt x="1029" y="13"/>
                    <a:pt x="1096" y="26"/>
                  </a:cubicBezTo>
                  <a:cubicBezTo>
                    <a:pt x="1123" y="32"/>
                    <a:pt x="1152" y="42"/>
                    <a:pt x="1170" y="65"/>
                  </a:cubicBezTo>
                  <a:cubicBezTo>
                    <a:pt x="1187" y="87"/>
                    <a:pt x="1187" y="122"/>
                    <a:pt x="1170" y="145"/>
                  </a:cubicBezTo>
                  <a:cubicBezTo>
                    <a:pt x="1151" y="171"/>
                    <a:pt x="1112" y="177"/>
                    <a:pt x="1082" y="179"/>
                  </a:cubicBezTo>
                  <a:cubicBezTo>
                    <a:pt x="1048" y="182"/>
                    <a:pt x="1013" y="179"/>
                    <a:pt x="979" y="174"/>
                  </a:cubicBezTo>
                  <a:cubicBezTo>
                    <a:pt x="917" y="166"/>
                    <a:pt x="858" y="148"/>
                    <a:pt x="794" y="147"/>
                  </a:cubicBezTo>
                  <a:cubicBezTo>
                    <a:pt x="700" y="146"/>
                    <a:pt x="607" y="162"/>
                    <a:pt x="515" y="175"/>
                  </a:cubicBezTo>
                  <a:cubicBezTo>
                    <a:pt x="366" y="196"/>
                    <a:pt x="192" y="218"/>
                    <a:pt x="65" y="118"/>
                  </a:cubicBezTo>
                  <a:cubicBezTo>
                    <a:pt x="64" y="117"/>
                    <a:pt x="59" y="119"/>
                    <a:pt x="60" y="120"/>
                  </a:cubicBezTo>
                  <a:cubicBezTo>
                    <a:pt x="206" y="235"/>
                    <a:pt x="410" y="192"/>
                    <a:pt x="578" y="168"/>
                  </a:cubicBezTo>
                  <a:cubicBezTo>
                    <a:pt x="672" y="155"/>
                    <a:pt x="769" y="141"/>
                    <a:pt x="864" y="156"/>
                  </a:cubicBezTo>
                  <a:cubicBezTo>
                    <a:pt x="921" y="165"/>
                    <a:pt x="976" y="180"/>
                    <a:pt x="1035" y="182"/>
                  </a:cubicBezTo>
                  <a:cubicBezTo>
                    <a:pt x="1081" y="185"/>
                    <a:pt x="1147" y="184"/>
                    <a:pt x="1177" y="142"/>
                  </a:cubicBezTo>
                  <a:cubicBezTo>
                    <a:pt x="1191" y="123"/>
                    <a:pt x="1191" y="94"/>
                    <a:pt x="1182" y="73"/>
                  </a:cubicBezTo>
                  <a:cubicBezTo>
                    <a:pt x="1171" y="51"/>
                    <a:pt x="1148" y="38"/>
                    <a:pt x="1125" y="30"/>
                  </a:cubicBezTo>
                  <a:cubicBezTo>
                    <a:pt x="1065" y="10"/>
                    <a:pt x="996" y="15"/>
                    <a:pt x="934" y="19"/>
                  </a:cubicBezTo>
                  <a:cubicBezTo>
                    <a:pt x="834" y="25"/>
                    <a:pt x="735" y="22"/>
                    <a:pt x="635" y="16"/>
                  </a:cubicBezTo>
                  <a:cubicBezTo>
                    <a:pt x="554" y="11"/>
                    <a:pt x="472" y="3"/>
                    <a:pt x="391" y="3"/>
                  </a:cubicBezTo>
                  <a:cubicBezTo>
                    <a:pt x="351" y="3"/>
                    <a:pt x="311" y="0"/>
                    <a:pt x="271" y="0"/>
                  </a:cubicBezTo>
                  <a:cubicBezTo>
                    <a:pt x="235" y="0"/>
                    <a:pt x="201" y="4"/>
                    <a:pt x="166" y="8"/>
                  </a:cubicBezTo>
                  <a:cubicBezTo>
                    <a:pt x="113" y="15"/>
                    <a:pt x="0" y="50"/>
                    <a:pt x="60" y="120"/>
                  </a:cubicBezTo>
                  <a:cubicBezTo>
                    <a:pt x="61" y="121"/>
                    <a:pt x="66" y="119"/>
                    <a:pt x="65" y="118"/>
                  </a:cubicBezTo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5" name="Freeform 55">
              <a:extLst>
                <a:ext uri="{FF2B5EF4-FFF2-40B4-BE49-F238E27FC236}">
                  <a16:creationId xmlns:a16="http://schemas.microsoft.com/office/drawing/2014/main" xmlns="" id="{0576744B-773D-4F9E-B7FF-3F817E1557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4" y="621"/>
              <a:ext cx="86" cy="260"/>
            </a:xfrm>
            <a:custGeom>
              <a:avLst/>
              <a:gdLst>
                <a:gd name="T0" fmla="*/ 16 w 32"/>
                <a:gd name="T1" fmla="*/ 0 h 97"/>
                <a:gd name="T2" fmla="*/ 0 w 32"/>
                <a:gd name="T3" fmla="*/ 10 h 97"/>
                <a:gd name="T4" fmla="*/ 13 w 32"/>
                <a:gd name="T5" fmla="*/ 74 h 97"/>
                <a:gd name="T6" fmla="*/ 15 w 32"/>
                <a:gd name="T7" fmla="*/ 87 h 97"/>
                <a:gd name="T8" fmla="*/ 32 w 32"/>
                <a:gd name="T9" fmla="*/ 97 h 97"/>
                <a:gd name="T10" fmla="*/ 30 w 32"/>
                <a:gd name="T11" fmla="*/ 72 h 97"/>
                <a:gd name="T12" fmla="*/ 16 w 3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97">
                  <a:moveTo>
                    <a:pt x="16" y="0"/>
                  </a:moveTo>
                  <a:cubicBezTo>
                    <a:pt x="10" y="3"/>
                    <a:pt x="5" y="6"/>
                    <a:pt x="0" y="10"/>
                  </a:cubicBezTo>
                  <a:cubicBezTo>
                    <a:pt x="4" y="31"/>
                    <a:pt x="9" y="53"/>
                    <a:pt x="13" y="74"/>
                  </a:cubicBezTo>
                  <a:cubicBezTo>
                    <a:pt x="13" y="78"/>
                    <a:pt x="14" y="82"/>
                    <a:pt x="15" y="87"/>
                  </a:cubicBezTo>
                  <a:cubicBezTo>
                    <a:pt x="21" y="90"/>
                    <a:pt x="26" y="93"/>
                    <a:pt x="32" y="97"/>
                  </a:cubicBezTo>
                  <a:cubicBezTo>
                    <a:pt x="31" y="88"/>
                    <a:pt x="31" y="79"/>
                    <a:pt x="30" y="72"/>
                  </a:cubicBezTo>
                  <a:cubicBezTo>
                    <a:pt x="26" y="48"/>
                    <a:pt x="21" y="24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6" name="Freeform 56">
              <a:extLst>
                <a:ext uri="{FF2B5EF4-FFF2-40B4-BE49-F238E27FC236}">
                  <a16:creationId xmlns:a16="http://schemas.microsoft.com/office/drawing/2014/main" xmlns="" id="{641AC612-8FF3-401A-B9DD-EBDB8D0355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2" y="892"/>
              <a:ext cx="40" cy="30"/>
            </a:xfrm>
            <a:custGeom>
              <a:avLst/>
              <a:gdLst>
                <a:gd name="T0" fmla="*/ 0 w 15"/>
                <a:gd name="T1" fmla="*/ 0 h 11"/>
                <a:gd name="T2" fmla="*/ 0 w 15"/>
                <a:gd name="T3" fmla="*/ 1 h 11"/>
                <a:gd name="T4" fmla="*/ 15 w 15"/>
                <a:gd name="T5" fmla="*/ 11 h 11"/>
                <a:gd name="T6" fmla="*/ 15 w 15"/>
                <a:gd name="T7" fmla="*/ 9 h 11"/>
                <a:gd name="T8" fmla="*/ 0 w 15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5"/>
                    <a:pt x="10" y="8"/>
                    <a:pt x="15" y="11"/>
                  </a:cubicBezTo>
                  <a:cubicBezTo>
                    <a:pt x="15" y="10"/>
                    <a:pt x="15" y="10"/>
                    <a:pt x="15" y="9"/>
                  </a:cubicBezTo>
                  <a:cubicBezTo>
                    <a:pt x="10" y="6"/>
                    <a:pt x="5" y="3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7" name="Freeform 57">
              <a:extLst>
                <a:ext uri="{FF2B5EF4-FFF2-40B4-BE49-F238E27FC236}">
                  <a16:creationId xmlns:a16="http://schemas.microsoft.com/office/drawing/2014/main" xmlns="" id="{A3A16492-BFC2-49F1-B27C-5470BC6D49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7" y="871"/>
              <a:ext cx="45" cy="45"/>
            </a:xfrm>
            <a:custGeom>
              <a:avLst/>
              <a:gdLst>
                <a:gd name="T0" fmla="*/ 0 w 17"/>
                <a:gd name="T1" fmla="*/ 0 h 17"/>
                <a:gd name="T2" fmla="*/ 2 w 17"/>
                <a:gd name="T3" fmla="*/ 8 h 17"/>
                <a:gd name="T4" fmla="*/ 17 w 17"/>
                <a:gd name="T5" fmla="*/ 17 h 17"/>
                <a:gd name="T6" fmla="*/ 16 w 17"/>
                <a:gd name="T7" fmla="*/ 9 h 17"/>
                <a:gd name="T8" fmla="*/ 0 w 1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0"/>
                  </a:moveTo>
                  <a:cubicBezTo>
                    <a:pt x="1" y="3"/>
                    <a:pt x="1" y="5"/>
                    <a:pt x="2" y="8"/>
                  </a:cubicBezTo>
                  <a:cubicBezTo>
                    <a:pt x="7" y="11"/>
                    <a:pt x="12" y="14"/>
                    <a:pt x="17" y="17"/>
                  </a:cubicBezTo>
                  <a:cubicBezTo>
                    <a:pt x="17" y="15"/>
                    <a:pt x="16" y="12"/>
                    <a:pt x="16" y="9"/>
                  </a:cubicBezTo>
                  <a:cubicBezTo>
                    <a:pt x="11" y="6"/>
                    <a:pt x="6" y="3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8" name="Freeform 58">
              <a:extLst>
                <a:ext uri="{FF2B5EF4-FFF2-40B4-BE49-F238E27FC236}">
                  <a16:creationId xmlns:a16="http://schemas.microsoft.com/office/drawing/2014/main" xmlns="" id="{027D00F0-4233-4E99-84E5-C638FF47D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4" y="854"/>
              <a:ext cx="46" cy="41"/>
            </a:xfrm>
            <a:custGeom>
              <a:avLst/>
              <a:gdLst>
                <a:gd name="T0" fmla="*/ 0 w 17"/>
                <a:gd name="T1" fmla="*/ 0 h 15"/>
                <a:gd name="T2" fmla="*/ 1 w 17"/>
                <a:gd name="T3" fmla="*/ 6 h 15"/>
                <a:gd name="T4" fmla="*/ 17 w 17"/>
                <a:gd name="T5" fmla="*/ 15 h 15"/>
                <a:gd name="T6" fmla="*/ 17 w 17"/>
                <a:gd name="T7" fmla="*/ 10 h 15"/>
                <a:gd name="T8" fmla="*/ 0 w 17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5">
                  <a:moveTo>
                    <a:pt x="0" y="0"/>
                  </a:moveTo>
                  <a:cubicBezTo>
                    <a:pt x="1" y="2"/>
                    <a:pt x="1" y="4"/>
                    <a:pt x="1" y="6"/>
                  </a:cubicBezTo>
                  <a:cubicBezTo>
                    <a:pt x="7" y="9"/>
                    <a:pt x="12" y="12"/>
                    <a:pt x="17" y="15"/>
                  </a:cubicBezTo>
                  <a:cubicBezTo>
                    <a:pt x="17" y="13"/>
                    <a:pt x="17" y="11"/>
                    <a:pt x="17" y="10"/>
                  </a:cubicBezTo>
                  <a:cubicBezTo>
                    <a:pt x="11" y="6"/>
                    <a:pt x="6" y="3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9" name="Freeform 59">
              <a:extLst>
                <a:ext uri="{FF2B5EF4-FFF2-40B4-BE49-F238E27FC236}">
                  <a16:creationId xmlns:a16="http://schemas.microsoft.com/office/drawing/2014/main" xmlns="" id="{9EC0D293-3F3F-4667-9E93-43387BCB77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" y="562"/>
              <a:ext cx="80" cy="395"/>
            </a:xfrm>
            <a:custGeom>
              <a:avLst/>
              <a:gdLst>
                <a:gd name="T0" fmla="*/ 16 w 30"/>
                <a:gd name="T1" fmla="*/ 0 h 147"/>
                <a:gd name="T2" fmla="*/ 0 w 30"/>
                <a:gd name="T3" fmla="*/ 3 h 147"/>
                <a:gd name="T4" fmla="*/ 12 w 30"/>
                <a:gd name="T5" fmla="*/ 141 h 147"/>
                <a:gd name="T6" fmla="*/ 30 w 30"/>
                <a:gd name="T7" fmla="*/ 147 h 147"/>
                <a:gd name="T8" fmla="*/ 16 w 30"/>
                <a:gd name="T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47">
                  <a:moveTo>
                    <a:pt x="16" y="0"/>
                  </a:moveTo>
                  <a:cubicBezTo>
                    <a:pt x="11" y="1"/>
                    <a:pt x="6" y="2"/>
                    <a:pt x="0" y="3"/>
                  </a:cubicBezTo>
                  <a:cubicBezTo>
                    <a:pt x="7" y="49"/>
                    <a:pt x="12" y="95"/>
                    <a:pt x="12" y="141"/>
                  </a:cubicBezTo>
                  <a:cubicBezTo>
                    <a:pt x="18" y="143"/>
                    <a:pt x="24" y="145"/>
                    <a:pt x="30" y="147"/>
                  </a:cubicBezTo>
                  <a:cubicBezTo>
                    <a:pt x="26" y="98"/>
                    <a:pt x="24" y="49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0" name="Freeform 60">
              <a:extLst>
                <a:ext uri="{FF2B5EF4-FFF2-40B4-BE49-F238E27FC236}">
                  <a16:creationId xmlns:a16="http://schemas.microsoft.com/office/drawing/2014/main" xmlns="" id="{8D05D6EF-5C6D-4CAF-A568-04B3808B5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" y="975"/>
              <a:ext cx="57" cy="22"/>
            </a:xfrm>
            <a:custGeom>
              <a:avLst/>
              <a:gdLst>
                <a:gd name="T0" fmla="*/ 0 w 21"/>
                <a:gd name="T1" fmla="*/ 0 h 8"/>
                <a:gd name="T2" fmla="*/ 0 w 21"/>
                <a:gd name="T3" fmla="*/ 2 h 8"/>
                <a:gd name="T4" fmla="*/ 21 w 21"/>
                <a:gd name="T5" fmla="*/ 8 h 8"/>
                <a:gd name="T6" fmla="*/ 21 w 21"/>
                <a:gd name="T7" fmla="*/ 7 h 8"/>
                <a:gd name="T8" fmla="*/ 0 w 21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8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7" y="4"/>
                    <a:pt x="14" y="6"/>
                    <a:pt x="21" y="8"/>
                  </a:cubicBezTo>
                  <a:cubicBezTo>
                    <a:pt x="21" y="8"/>
                    <a:pt x="21" y="7"/>
                    <a:pt x="21" y="7"/>
                  </a:cubicBezTo>
                  <a:cubicBezTo>
                    <a:pt x="14" y="5"/>
                    <a:pt x="7" y="3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1" name="Freeform 61">
              <a:extLst>
                <a:ext uri="{FF2B5EF4-FFF2-40B4-BE49-F238E27FC236}">
                  <a16:creationId xmlns:a16="http://schemas.microsoft.com/office/drawing/2014/main" xmlns="" id="{8DC7461C-73A0-4056-9CCD-7258D3378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" y="951"/>
              <a:ext cx="57" cy="43"/>
            </a:xfrm>
            <a:custGeom>
              <a:avLst/>
              <a:gdLst>
                <a:gd name="T0" fmla="*/ 1 w 21"/>
                <a:gd name="T1" fmla="*/ 0 h 16"/>
                <a:gd name="T2" fmla="*/ 0 w 21"/>
                <a:gd name="T3" fmla="*/ 9 h 16"/>
                <a:gd name="T4" fmla="*/ 21 w 21"/>
                <a:gd name="T5" fmla="*/ 16 h 16"/>
                <a:gd name="T6" fmla="*/ 20 w 21"/>
                <a:gd name="T7" fmla="*/ 6 h 16"/>
                <a:gd name="T8" fmla="*/ 1 w 21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6">
                  <a:moveTo>
                    <a:pt x="1" y="0"/>
                  </a:moveTo>
                  <a:cubicBezTo>
                    <a:pt x="1" y="3"/>
                    <a:pt x="0" y="6"/>
                    <a:pt x="0" y="9"/>
                  </a:cubicBezTo>
                  <a:cubicBezTo>
                    <a:pt x="7" y="12"/>
                    <a:pt x="14" y="14"/>
                    <a:pt x="21" y="16"/>
                  </a:cubicBezTo>
                  <a:cubicBezTo>
                    <a:pt x="20" y="13"/>
                    <a:pt x="20" y="10"/>
                    <a:pt x="20" y="6"/>
                  </a:cubicBezTo>
                  <a:cubicBezTo>
                    <a:pt x="13" y="5"/>
                    <a:pt x="7" y="3"/>
                    <a:pt x="1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2" name="Freeform 62">
              <a:extLst>
                <a:ext uri="{FF2B5EF4-FFF2-40B4-BE49-F238E27FC236}">
                  <a16:creationId xmlns:a16="http://schemas.microsoft.com/office/drawing/2014/main" xmlns="" id="{3000612F-D515-4533-A96F-DDCB16E894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" y="940"/>
              <a:ext cx="51" cy="27"/>
            </a:xfrm>
            <a:custGeom>
              <a:avLst/>
              <a:gdLst>
                <a:gd name="T0" fmla="*/ 0 w 19"/>
                <a:gd name="T1" fmla="*/ 0 h 10"/>
                <a:gd name="T2" fmla="*/ 0 w 19"/>
                <a:gd name="T3" fmla="*/ 4 h 10"/>
                <a:gd name="T4" fmla="*/ 19 w 19"/>
                <a:gd name="T5" fmla="*/ 10 h 10"/>
                <a:gd name="T6" fmla="*/ 18 w 19"/>
                <a:gd name="T7" fmla="*/ 6 h 10"/>
                <a:gd name="T8" fmla="*/ 0 w 19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0" y="0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6" y="7"/>
                    <a:pt x="12" y="9"/>
                    <a:pt x="19" y="10"/>
                  </a:cubicBezTo>
                  <a:cubicBezTo>
                    <a:pt x="19" y="9"/>
                    <a:pt x="18" y="8"/>
                    <a:pt x="18" y="6"/>
                  </a:cubicBezTo>
                  <a:cubicBezTo>
                    <a:pt x="12" y="4"/>
                    <a:pt x="6" y="2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3" name="Freeform 63">
              <a:extLst>
                <a:ext uri="{FF2B5EF4-FFF2-40B4-BE49-F238E27FC236}">
                  <a16:creationId xmlns:a16="http://schemas.microsoft.com/office/drawing/2014/main" xmlns="" id="{8B75CFC2-2888-4939-A9E3-AF8847A97D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57" y="537"/>
              <a:ext cx="107" cy="479"/>
            </a:xfrm>
            <a:custGeom>
              <a:avLst/>
              <a:gdLst>
                <a:gd name="T0" fmla="*/ 16 w 40"/>
                <a:gd name="T1" fmla="*/ 172 h 178"/>
                <a:gd name="T2" fmla="*/ 17 w 40"/>
                <a:gd name="T3" fmla="*/ 173 h 178"/>
                <a:gd name="T4" fmla="*/ 26 w 40"/>
                <a:gd name="T5" fmla="*/ 178 h 178"/>
                <a:gd name="T6" fmla="*/ 33 w 40"/>
                <a:gd name="T7" fmla="*/ 174 h 178"/>
                <a:gd name="T8" fmla="*/ 16 w 40"/>
                <a:gd name="T9" fmla="*/ 172 h 178"/>
                <a:gd name="T10" fmla="*/ 18 w 40"/>
                <a:gd name="T11" fmla="*/ 0 h 178"/>
                <a:gd name="T12" fmla="*/ 0 w 40"/>
                <a:gd name="T13" fmla="*/ 1 h 178"/>
                <a:gd name="T14" fmla="*/ 6 w 40"/>
                <a:gd name="T15" fmla="*/ 60 h 178"/>
                <a:gd name="T16" fmla="*/ 12 w 40"/>
                <a:gd name="T17" fmla="*/ 124 h 178"/>
                <a:gd name="T18" fmla="*/ 15 w 40"/>
                <a:gd name="T19" fmla="*/ 168 h 178"/>
                <a:gd name="T20" fmla="*/ 34 w 40"/>
                <a:gd name="T21" fmla="*/ 171 h 178"/>
                <a:gd name="T22" fmla="*/ 25 w 40"/>
                <a:gd name="T23" fmla="*/ 77 h 178"/>
                <a:gd name="T24" fmla="*/ 18 w 40"/>
                <a:gd name="T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178">
                  <a:moveTo>
                    <a:pt x="16" y="172"/>
                  </a:moveTo>
                  <a:cubicBezTo>
                    <a:pt x="17" y="172"/>
                    <a:pt x="17" y="172"/>
                    <a:pt x="17" y="173"/>
                  </a:cubicBezTo>
                  <a:cubicBezTo>
                    <a:pt x="18" y="176"/>
                    <a:pt x="22" y="178"/>
                    <a:pt x="26" y="178"/>
                  </a:cubicBezTo>
                  <a:cubicBezTo>
                    <a:pt x="29" y="178"/>
                    <a:pt x="31" y="177"/>
                    <a:pt x="33" y="174"/>
                  </a:cubicBezTo>
                  <a:cubicBezTo>
                    <a:pt x="27" y="173"/>
                    <a:pt x="22" y="173"/>
                    <a:pt x="16" y="172"/>
                  </a:cubicBezTo>
                  <a:moveTo>
                    <a:pt x="18" y="0"/>
                  </a:moveTo>
                  <a:cubicBezTo>
                    <a:pt x="12" y="0"/>
                    <a:pt x="6" y="1"/>
                    <a:pt x="0" y="1"/>
                  </a:cubicBezTo>
                  <a:cubicBezTo>
                    <a:pt x="1" y="21"/>
                    <a:pt x="5" y="41"/>
                    <a:pt x="6" y="60"/>
                  </a:cubicBezTo>
                  <a:cubicBezTo>
                    <a:pt x="8" y="82"/>
                    <a:pt x="10" y="103"/>
                    <a:pt x="12" y="124"/>
                  </a:cubicBezTo>
                  <a:cubicBezTo>
                    <a:pt x="13" y="138"/>
                    <a:pt x="12" y="154"/>
                    <a:pt x="15" y="168"/>
                  </a:cubicBezTo>
                  <a:cubicBezTo>
                    <a:pt x="21" y="169"/>
                    <a:pt x="27" y="170"/>
                    <a:pt x="34" y="171"/>
                  </a:cubicBezTo>
                  <a:cubicBezTo>
                    <a:pt x="40" y="141"/>
                    <a:pt x="29" y="106"/>
                    <a:pt x="25" y="77"/>
                  </a:cubicBezTo>
                  <a:cubicBezTo>
                    <a:pt x="22" y="52"/>
                    <a:pt x="21" y="26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4" name="Freeform 64">
              <a:extLst>
                <a:ext uri="{FF2B5EF4-FFF2-40B4-BE49-F238E27FC236}">
                  <a16:creationId xmlns:a16="http://schemas.microsoft.com/office/drawing/2014/main" xmlns="" id="{B833726E-F0DC-463A-ACB4-AF0E8B6486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" y="989"/>
              <a:ext cx="51" cy="16"/>
            </a:xfrm>
            <a:custGeom>
              <a:avLst/>
              <a:gdLst>
                <a:gd name="T0" fmla="*/ 0 w 19"/>
                <a:gd name="T1" fmla="*/ 0 h 6"/>
                <a:gd name="T2" fmla="*/ 1 w 19"/>
                <a:gd name="T3" fmla="*/ 4 h 6"/>
                <a:gd name="T4" fmla="*/ 18 w 19"/>
                <a:gd name="T5" fmla="*/ 6 h 6"/>
                <a:gd name="T6" fmla="*/ 18 w 19"/>
                <a:gd name="T7" fmla="*/ 5 h 6"/>
                <a:gd name="T8" fmla="*/ 19 w 19"/>
                <a:gd name="T9" fmla="*/ 3 h 6"/>
                <a:gd name="T10" fmla="*/ 0 w 19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6">
                  <a:moveTo>
                    <a:pt x="0" y="0"/>
                  </a:moveTo>
                  <a:cubicBezTo>
                    <a:pt x="1" y="1"/>
                    <a:pt x="1" y="2"/>
                    <a:pt x="1" y="4"/>
                  </a:cubicBezTo>
                  <a:cubicBezTo>
                    <a:pt x="7" y="5"/>
                    <a:pt x="12" y="5"/>
                    <a:pt x="18" y="6"/>
                  </a:cubicBezTo>
                  <a:cubicBezTo>
                    <a:pt x="18" y="6"/>
                    <a:pt x="18" y="5"/>
                    <a:pt x="18" y="5"/>
                  </a:cubicBezTo>
                  <a:cubicBezTo>
                    <a:pt x="18" y="4"/>
                    <a:pt x="18" y="3"/>
                    <a:pt x="19" y="3"/>
                  </a:cubicBezTo>
                  <a:cubicBezTo>
                    <a:pt x="12" y="2"/>
                    <a:pt x="6" y="1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5" name="Freeform 65">
              <a:extLst>
                <a:ext uri="{FF2B5EF4-FFF2-40B4-BE49-F238E27FC236}">
                  <a16:creationId xmlns:a16="http://schemas.microsoft.com/office/drawing/2014/main" xmlns="" id="{56BD641C-89C5-4BB7-961A-5D51DC94B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2" y="535"/>
              <a:ext cx="96" cy="473"/>
            </a:xfrm>
            <a:custGeom>
              <a:avLst/>
              <a:gdLst>
                <a:gd name="T0" fmla="*/ 2 w 36"/>
                <a:gd name="T1" fmla="*/ 0 h 176"/>
                <a:gd name="T2" fmla="*/ 0 w 36"/>
                <a:gd name="T3" fmla="*/ 0 h 176"/>
                <a:gd name="T4" fmla="*/ 17 w 36"/>
                <a:gd name="T5" fmla="*/ 169 h 176"/>
                <a:gd name="T6" fmla="*/ 19 w 36"/>
                <a:gd name="T7" fmla="*/ 175 h 176"/>
                <a:gd name="T8" fmla="*/ 34 w 36"/>
                <a:gd name="T9" fmla="*/ 176 h 176"/>
                <a:gd name="T10" fmla="*/ 36 w 36"/>
                <a:gd name="T11" fmla="*/ 169 h 176"/>
                <a:gd name="T12" fmla="*/ 16 w 36"/>
                <a:gd name="T13" fmla="*/ 0 h 176"/>
                <a:gd name="T14" fmla="*/ 2 w 36"/>
                <a:gd name="T15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176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4" y="56"/>
                    <a:pt x="16" y="112"/>
                    <a:pt x="17" y="169"/>
                  </a:cubicBezTo>
                  <a:cubicBezTo>
                    <a:pt x="17" y="172"/>
                    <a:pt x="18" y="174"/>
                    <a:pt x="19" y="175"/>
                  </a:cubicBezTo>
                  <a:cubicBezTo>
                    <a:pt x="24" y="175"/>
                    <a:pt x="29" y="176"/>
                    <a:pt x="34" y="176"/>
                  </a:cubicBezTo>
                  <a:cubicBezTo>
                    <a:pt x="35" y="174"/>
                    <a:pt x="36" y="172"/>
                    <a:pt x="36" y="169"/>
                  </a:cubicBezTo>
                  <a:cubicBezTo>
                    <a:pt x="32" y="112"/>
                    <a:pt x="23" y="56"/>
                    <a:pt x="16" y="0"/>
                  </a:cubicBezTo>
                  <a:cubicBezTo>
                    <a:pt x="12" y="0"/>
                    <a:pt x="7" y="0"/>
                    <a:pt x="2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6" name="Freeform 66">
              <a:extLst>
                <a:ext uri="{FF2B5EF4-FFF2-40B4-BE49-F238E27FC236}">
                  <a16:creationId xmlns:a16="http://schemas.microsoft.com/office/drawing/2014/main" xmlns="" id="{5FB031CB-9BA7-4A7C-BD22-C4902DF168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3" y="1005"/>
              <a:ext cx="40" cy="8"/>
            </a:xfrm>
            <a:custGeom>
              <a:avLst/>
              <a:gdLst>
                <a:gd name="T0" fmla="*/ 0 w 15"/>
                <a:gd name="T1" fmla="*/ 0 h 3"/>
                <a:gd name="T2" fmla="*/ 8 w 15"/>
                <a:gd name="T3" fmla="*/ 3 h 3"/>
                <a:gd name="T4" fmla="*/ 15 w 15"/>
                <a:gd name="T5" fmla="*/ 1 h 3"/>
                <a:gd name="T6" fmla="*/ 0 w 15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3">
                  <a:moveTo>
                    <a:pt x="0" y="0"/>
                  </a:moveTo>
                  <a:cubicBezTo>
                    <a:pt x="2" y="2"/>
                    <a:pt x="5" y="3"/>
                    <a:pt x="8" y="3"/>
                  </a:cubicBezTo>
                  <a:cubicBezTo>
                    <a:pt x="10" y="3"/>
                    <a:pt x="13" y="2"/>
                    <a:pt x="15" y="1"/>
                  </a:cubicBezTo>
                  <a:cubicBezTo>
                    <a:pt x="10" y="1"/>
                    <a:pt x="5" y="0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7" name="Freeform 67">
              <a:extLst>
                <a:ext uri="{FF2B5EF4-FFF2-40B4-BE49-F238E27FC236}">
                  <a16:creationId xmlns:a16="http://schemas.microsoft.com/office/drawing/2014/main" xmlns="" id="{E01A8500-2416-4C85-9E5A-19CE54B50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6" y="588"/>
              <a:ext cx="91" cy="65"/>
            </a:xfrm>
            <a:custGeom>
              <a:avLst/>
              <a:gdLst>
                <a:gd name="T0" fmla="*/ 19 w 34"/>
                <a:gd name="T1" fmla="*/ 0 h 24"/>
                <a:gd name="T2" fmla="*/ 4 w 34"/>
                <a:gd name="T3" fmla="*/ 6 h 24"/>
                <a:gd name="T4" fmla="*/ 8 w 34"/>
                <a:gd name="T5" fmla="*/ 22 h 24"/>
                <a:gd name="T6" fmla="*/ 16 w 34"/>
                <a:gd name="T7" fmla="*/ 24 h 24"/>
                <a:gd name="T8" fmla="*/ 29 w 34"/>
                <a:gd name="T9" fmla="*/ 9 h 24"/>
                <a:gd name="T10" fmla="*/ 19 w 34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4">
                  <a:moveTo>
                    <a:pt x="19" y="0"/>
                  </a:moveTo>
                  <a:cubicBezTo>
                    <a:pt x="14" y="2"/>
                    <a:pt x="9" y="4"/>
                    <a:pt x="4" y="6"/>
                  </a:cubicBezTo>
                  <a:cubicBezTo>
                    <a:pt x="2" y="9"/>
                    <a:pt x="0" y="18"/>
                    <a:pt x="8" y="22"/>
                  </a:cubicBezTo>
                  <a:cubicBezTo>
                    <a:pt x="10" y="24"/>
                    <a:pt x="13" y="24"/>
                    <a:pt x="16" y="24"/>
                  </a:cubicBezTo>
                  <a:cubicBezTo>
                    <a:pt x="25" y="24"/>
                    <a:pt x="34" y="17"/>
                    <a:pt x="29" y="9"/>
                  </a:cubicBezTo>
                  <a:cubicBezTo>
                    <a:pt x="27" y="5"/>
                    <a:pt x="23" y="2"/>
                    <a:pt x="19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8" name="Freeform 68">
              <a:extLst>
                <a:ext uri="{FF2B5EF4-FFF2-40B4-BE49-F238E27FC236}">
                  <a16:creationId xmlns:a16="http://schemas.microsoft.com/office/drawing/2014/main" xmlns="" id="{00D84A32-ED3A-45F9-B1A5-DFE73409F1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" y="728"/>
              <a:ext cx="91" cy="70"/>
            </a:xfrm>
            <a:custGeom>
              <a:avLst/>
              <a:gdLst>
                <a:gd name="T0" fmla="*/ 20 w 34"/>
                <a:gd name="T1" fmla="*/ 0 h 26"/>
                <a:gd name="T2" fmla="*/ 15 w 34"/>
                <a:gd name="T3" fmla="*/ 2 h 26"/>
                <a:gd name="T4" fmla="*/ 8 w 34"/>
                <a:gd name="T5" fmla="*/ 18 h 26"/>
                <a:gd name="T6" fmla="*/ 22 w 34"/>
                <a:gd name="T7" fmla="*/ 26 h 26"/>
                <a:gd name="T8" fmla="*/ 33 w 34"/>
                <a:gd name="T9" fmla="*/ 18 h 26"/>
                <a:gd name="T10" fmla="*/ 20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0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8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9" name="Freeform 69">
              <a:extLst>
                <a:ext uri="{FF2B5EF4-FFF2-40B4-BE49-F238E27FC236}">
                  <a16:creationId xmlns:a16="http://schemas.microsoft.com/office/drawing/2014/main" xmlns="" id="{A545D1C5-3CB2-48EF-938A-EC513ACAD5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0" y="897"/>
              <a:ext cx="58" cy="30"/>
            </a:xfrm>
            <a:custGeom>
              <a:avLst/>
              <a:gdLst>
                <a:gd name="T0" fmla="*/ 6 w 22"/>
                <a:gd name="T1" fmla="*/ 0 h 11"/>
                <a:gd name="T2" fmla="*/ 0 w 22"/>
                <a:gd name="T3" fmla="*/ 2 h 11"/>
                <a:gd name="T4" fmla="*/ 22 w 22"/>
                <a:gd name="T5" fmla="*/ 11 h 11"/>
                <a:gd name="T6" fmla="*/ 20 w 22"/>
                <a:gd name="T7" fmla="*/ 9 h 11"/>
                <a:gd name="T8" fmla="*/ 6 w 22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1">
                  <a:moveTo>
                    <a:pt x="6" y="0"/>
                  </a:moveTo>
                  <a:cubicBezTo>
                    <a:pt x="4" y="0"/>
                    <a:pt x="2" y="0"/>
                    <a:pt x="0" y="2"/>
                  </a:cubicBezTo>
                  <a:cubicBezTo>
                    <a:pt x="7" y="5"/>
                    <a:pt x="15" y="8"/>
                    <a:pt x="22" y="11"/>
                  </a:cubicBezTo>
                  <a:cubicBezTo>
                    <a:pt x="22" y="10"/>
                    <a:pt x="21" y="10"/>
                    <a:pt x="20" y="9"/>
                  </a:cubicBezTo>
                  <a:cubicBezTo>
                    <a:pt x="16" y="4"/>
                    <a:pt x="11" y="0"/>
                    <a:pt x="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0" name="Freeform 70">
              <a:extLst>
                <a:ext uri="{FF2B5EF4-FFF2-40B4-BE49-F238E27FC236}">
                  <a16:creationId xmlns:a16="http://schemas.microsoft.com/office/drawing/2014/main" xmlns="" id="{2D50BCA0-FD85-4369-B014-16068337C7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9" y="932"/>
              <a:ext cx="61" cy="30"/>
            </a:xfrm>
            <a:custGeom>
              <a:avLst/>
              <a:gdLst>
                <a:gd name="T0" fmla="*/ 0 w 23"/>
                <a:gd name="T1" fmla="*/ 0 h 11"/>
                <a:gd name="T2" fmla="*/ 0 w 23"/>
                <a:gd name="T3" fmla="*/ 1 h 11"/>
                <a:gd name="T4" fmla="*/ 22 w 23"/>
                <a:gd name="T5" fmla="*/ 11 h 11"/>
                <a:gd name="T6" fmla="*/ 23 w 23"/>
                <a:gd name="T7" fmla="*/ 10 h 11"/>
                <a:gd name="T8" fmla="*/ 0 w 23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7" y="5"/>
                    <a:pt x="14" y="8"/>
                    <a:pt x="22" y="11"/>
                  </a:cubicBezTo>
                  <a:cubicBezTo>
                    <a:pt x="22" y="11"/>
                    <a:pt x="22" y="11"/>
                    <a:pt x="23" y="10"/>
                  </a:cubicBezTo>
                  <a:cubicBezTo>
                    <a:pt x="15" y="7"/>
                    <a:pt x="7" y="4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1" name="Freeform 71">
              <a:extLst>
                <a:ext uri="{FF2B5EF4-FFF2-40B4-BE49-F238E27FC236}">
                  <a16:creationId xmlns:a16="http://schemas.microsoft.com/office/drawing/2014/main" xmlns="" id="{23436DBE-D25C-4E7A-8C10-62ADDA179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9" y="911"/>
              <a:ext cx="72" cy="48"/>
            </a:xfrm>
            <a:custGeom>
              <a:avLst/>
              <a:gdLst>
                <a:gd name="T0" fmla="*/ 1 w 27"/>
                <a:gd name="T1" fmla="*/ 0 h 18"/>
                <a:gd name="T2" fmla="*/ 0 w 27"/>
                <a:gd name="T3" fmla="*/ 2 h 18"/>
                <a:gd name="T4" fmla="*/ 0 w 27"/>
                <a:gd name="T5" fmla="*/ 8 h 18"/>
                <a:gd name="T6" fmla="*/ 23 w 27"/>
                <a:gd name="T7" fmla="*/ 18 h 18"/>
                <a:gd name="T8" fmla="*/ 27 w 27"/>
                <a:gd name="T9" fmla="*/ 11 h 18"/>
                <a:gd name="T10" fmla="*/ 1 w 27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8"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0" y="2"/>
                    <a:pt x="0" y="4"/>
                    <a:pt x="0" y="8"/>
                  </a:cubicBezTo>
                  <a:cubicBezTo>
                    <a:pt x="7" y="12"/>
                    <a:pt x="15" y="15"/>
                    <a:pt x="23" y="18"/>
                  </a:cubicBezTo>
                  <a:cubicBezTo>
                    <a:pt x="25" y="16"/>
                    <a:pt x="26" y="14"/>
                    <a:pt x="27" y="11"/>
                  </a:cubicBezTo>
                  <a:cubicBezTo>
                    <a:pt x="18" y="8"/>
                    <a:pt x="10" y="4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2" name="Freeform 72">
              <a:extLst>
                <a:ext uri="{FF2B5EF4-FFF2-40B4-BE49-F238E27FC236}">
                  <a16:creationId xmlns:a16="http://schemas.microsoft.com/office/drawing/2014/main" xmlns="" id="{3BE3A731-3230-4EE3-AA57-7DF5E84424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2" y="903"/>
              <a:ext cx="69" cy="37"/>
            </a:xfrm>
            <a:custGeom>
              <a:avLst/>
              <a:gdLst>
                <a:gd name="T0" fmla="*/ 3 w 26"/>
                <a:gd name="T1" fmla="*/ 0 h 14"/>
                <a:gd name="T2" fmla="*/ 0 w 26"/>
                <a:gd name="T3" fmla="*/ 3 h 14"/>
                <a:gd name="T4" fmla="*/ 26 w 26"/>
                <a:gd name="T5" fmla="*/ 14 h 14"/>
                <a:gd name="T6" fmla="*/ 25 w 26"/>
                <a:gd name="T7" fmla="*/ 9 h 14"/>
                <a:gd name="T8" fmla="*/ 3 w 2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3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9" y="7"/>
                    <a:pt x="17" y="11"/>
                    <a:pt x="26" y="14"/>
                  </a:cubicBezTo>
                  <a:cubicBezTo>
                    <a:pt x="26" y="12"/>
                    <a:pt x="26" y="11"/>
                    <a:pt x="25" y="9"/>
                  </a:cubicBezTo>
                  <a:cubicBezTo>
                    <a:pt x="18" y="6"/>
                    <a:pt x="10" y="3"/>
                    <a:pt x="3" y="0"/>
                  </a:cubicBezTo>
                </a:path>
              </a:pathLst>
            </a:custGeom>
            <a:solidFill>
              <a:srgbClr val="E3D6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3" name="Freeform 73">
              <a:extLst>
                <a:ext uri="{FF2B5EF4-FFF2-40B4-BE49-F238E27FC236}">
                  <a16:creationId xmlns:a16="http://schemas.microsoft.com/office/drawing/2014/main" xmlns="" id="{FCE4EB43-9E33-4215-8F9C-3D431E39BE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3" y="889"/>
              <a:ext cx="94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4" name="Freeform 74">
              <a:extLst>
                <a:ext uri="{FF2B5EF4-FFF2-40B4-BE49-F238E27FC236}">
                  <a16:creationId xmlns:a16="http://schemas.microsoft.com/office/drawing/2014/main" xmlns="" id="{CB5BC9A8-9625-4700-BC66-D0CC1A223D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2" y="712"/>
              <a:ext cx="94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5" name="Freeform 75">
              <a:extLst>
                <a:ext uri="{FF2B5EF4-FFF2-40B4-BE49-F238E27FC236}">
                  <a16:creationId xmlns:a16="http://schemas.microsoft.com/office/drawing/2014/main" xmlns="" id="{E2E9F6C0-DE14-48D7-A163-355356AC94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" y="564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6" name="Freeform 76">
              <a:extLst>
                <a:ext uri="{FF2B5EF4-FFF2-40B4-BE49-F238E27FC236}">
                  <a16:creationId xmlns:a16="http://schemas.microsoft.com/office/drawing/2014/main" xmlns="" id="{DAFBFA2E-1ED2-448A-955B-6BE8694F7D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5" y="537"/>
              <a:ext cx="134" cy="468"/>
            </a:xfrm>
            <a:custGeom>
              <a:avLst/>
              <a:gdLst>
                <a:gd name="T0" fmla="*/ 0 w 50"/>
                <a:gd name="T1" fmla="*/ 0 h 174"/>
                <a:gd name="T2" fmla="*/ 21 w 50"/>
                <a:gd name="T3" fmla="*/ 105 h 174"/>
                <a:gd name="T4" fmla="*/ 29 w 50"/>
                <a:gd name="T5" fmla="*/ 172 h 174"/>
                <a:gd name="T6" fmla="*/ 30 w 50"/>
                <a:gd name="T7" fmla="*/ 174 h 174"/>
                <a:gd name="T8" fmla="*/ 50 w 50"/>
                <a:gd name="T9" fmla="*/ 173 h 174"/>
                <a:gd name="T10" fmla="*/ 49 w 50"/>
                <a:gd name="T11" fmla="*/ 167 h 174"/>
                <a:gd name="T12" fmla="*/ 38 w 50"/>
                <a:gd name="T13" fmla="*/ 103 h 174"/>
                <a:gd name="T14" fmla="*/ 18 w 50"/>
                <a:gd name="T15" fmla="*/ 1 h 174"/>
                <a:gd name="T16" fmla="*/ 0 w 50"/>
                <a:gd name="T17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174">
                  <a:moveTo>
                    <a:pt x="0" y="0"/>
                  </a:moveTo>
                  <a:cubicBezTo>
                    <a:pt x="7" y="35"/>
                    <a:pt x="14" y="70"/>
                    <a:pt x="21" y="105"/>
                  </a:cubicBezTo>
                  <a:cubicBezTo>
                    <a:pt x="24" y="126"/>
                    <a:pt x="31" y="151"/>
                    <a:pt x="29" y="172"/>
                  </a:cubicBezTo>
                  <a:cubicBezTo>
                    <a:pt x="29" y="172"/>
                    <a:pt x="30" y="173"/>
                    <a:pt x="30" y="174"/>
                  </a:cubicBezTo>
                  <a:cubicBezTo>
                    <a:pt x="37" y="173"/>
                    <a:pt x="43" y="173"/>
                    <a:pt x="50" y="173"/>
                  </a:cubicBezTo>
                  <a:cubicBezTo>
                    <a:pt x="50" y="171"/>
                    <a:pt x="50" y="169"/>
                    <a:pt x="49" y="167"/>
                  </a:cubicBezTo>
                  <a:cubicBezTo>
                    <a:pt x="38" y="152"/>
                    <a:pt x="41" y="121"/>
                    <a:pt x="38" y="103"/>
                  </a:cubicBezTo>
                  <a:cubicBezTo>
                    <a:pt x="32" y="69"/>
                    <a:pt x="25" y="35"/>
                    <a:pt x="18" y="1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7" name="Freeform 77">
              <a:extLst>
                <a:ext uri="{FF2B5EF4-FFF2-40B4-BE49-F238E27FC236}">
                  <a16:creationId xmlns:a16="http://schemas.microsoft.com/office/drawing/2014/main" xmlns="" id="{D61CAC52-63DB-411A-B29B-543E1CE6C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4" y="1021"/>
              <a:ext cx="24" cy="3"/>
            </a:xfrm>
            <a:custGeom>
              <a:avLst/>
              <a:gdLst>
                <a:gd name="T0" fmla="*/ 9 w 9"/>
                <a:gd name="T1" fmla="*/ 0 h 1"/>
                <a:gd name="T2" fmla="*/ 0 w 9"/>
                <a:gd name="T3" fmla="*/ 0 h 1"/>
                <a:gd name="T4" fmla="*/ 3 w 9"/>
                <a:gd name="T5" fmla="*/ 1 h 1"/>
                <a:gd name="T6" fmla="*/ 3 w 9"/>
                <a:gd name="T7" fmla="*/ 1 h 1"/>
                <a:gd name="T8" fmla="*/ 4 w 9"/>
                <a:gd name="T9" fmla="*/ 1 h 1"/>
                <a:gd name="T10" fmla="*/ 9 w 9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cubicBezTo>
                    <a:pt x="6" y="0"/>
                    <a:pt x="3" y="0"/>
                    <a:pt x="0" y="0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6" y="1"/>
                    <a:pt x="7" y="0"/>
                    <a:pt x="9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8" name="Freeform 78">
              <a:extLst>
                <a:ext uri="{FF2B5EF4-FFF2-40B4-BE49-F238E27FC236}">
                  <a16:creationId xmlns:a16="http://schemas.microsoft.com/office/drawing/2014/main" xmlns="" id="{84D826EF-D69E-4380-A94B-238AB474B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8" y="1010"/>
              <a:ext cx="48" cy="11"/>
            </a:xfrm>
            <a:custGeom>
              <a:avLst/>
              <a:gdLst>
                <a:gd name="T0" fmla="*/ 18 w 18"/>
                <a:gd name="T1" fmla="*/ 0 h 4"/>
                <a:gd name="T2" fmla="*/ 0 w 18"/>
                <a:gd name="T3" fmla="*/ 1 h 4"/>
                <a:gd name="T4" fmla="*/ 6 w 18"/>
                <a:gd name="T5" fmla="*/ 4 h 4"/>
                <a:gd name="T6" fmla="*/ 15 w 18"/>
                <a:gd name="T7" fmla="*/ 4 h 4"/>
                <a:gd name="T8" fmla="*/ 17 w 18"/>
                <a:gd name="T9" fmla="*/ 1 h 4"/>
                <a:gd name="T10" fmla="*/ 18 w 18"/>
                <a:gd name="T11" fmla="*/ 0 h 4"/>
                <a:gd name="T12" fmla="*/ 18 w 18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">
                  <a:moveTo>
                    <a:pt x="18" y="0"/>
                  </a:moveTo>
                  <a:cubicBezTo>
                    <a:pt x="12" y="0"/>
                    <a:pt x="6" y="1"/>
                    <a:pt x="0" y="1"/>
                  </a:cubicBezTo>
                  <a:cubicBezTo>
                    <a:pt x="2" y="3"/>
                    <a:pt x="4" y="4"/>
                    <a:pt x="6" y="4"/>
                  </a:cubicBezTo>
                  <a:cubicBezTo>
                    <a:pt x="9" y="4"/>
                    <a:pt x="12" y="4"/>
                    <a:pt x="15" y="4"/>
                  </a:cubicBezTo>
                  <a:cubicBezTo>
                    <a:pt x="16" y="3"/>
                    <a:pt x="17" y="2"/>
                    <a:pt x="17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9" name="Freeform 79">
              <a:extLst>
                <a:ext uri="{FF2B5EF4-FFF2-40B4-BE49-F238E27FC236}">
                  <a16:creationId xmlns:a16="http://schemas.microsoft.com/office/drawing/2014/main" xmlns="" id="{6830A788-5C71-4466-B3A6-3A761B0760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5" y="1002"/>
              <a:ext cx="54" cy="11"/>
            </a:xfrm>
            <a:custGeom>
              <a:avLst/>
              <a:gdLst>
                <a:gd name="T0" fmla="*/ 20 w 20"/>
                <a:gd name="T1" fmla="*/ 0 h 4"/>
                <a:gd name="T2" fmla="*/ 0 w 20"/>
                <a:gd name="T3" fmla="*/ 1 h 4"/>
                <a:gd name="T4" fmla="*/ 1 w 20"/>
                <a:gd name="T5" fmla="*/ 4 h 4"/>
                <a:gd name="T6" fmla="*/ 19 w 20"/>
                <a:gd name="T7" fmla="*/ 3 h 4"/>
                <a:gd name="T8" fmla="*/ 20 w 2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">
                  <a:moveTo>
                    <a:pt x="20" y="0"/>
                  </a:moveTo>
                  <a:cubicBezTo>
                    <a:pt x="13" y="0"/>
                    <a:pt x="7" y="0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7" y="4"/>
                    <a:pt x="13" y="3"/>
                    <a:pt x="19" y="3"/>
                  </a:cubicBezTo>
                  <a:cubicBezTo>
                    <a:pt x="20" y="2"/>
                    <a:pt x="20" y="1"/>
                    <a:pt x="2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0" name="Freeform 80">
              <a:extLst>
                <a:ext uri="{FF2B5EF4-FFF2-40B4-BE49-F238E27FC236}">
                  <a16:creationId xmlns:a16="http://schemas.microsoft.com/office/drawing/2014/main" xmlns="" id="{C14F054F-D478-4ADE-A222-685A80EAE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8" y="543"/>
              <a:ext cx="88" cy="448"/>
            </a:xfrm>
            <a:custGeom>
              <a:avLst/>
              <a:gdLst>
                <a:gd name="T0" fmla="*/ 0 w 33"/>
                <a:gd name="T1" fmla="*/ 0 h 167"/>
                <a:gd name="T2" fmla="*/ 13 w 33"/>
                <a:gd name="T3" fmla="*/ 167 h 167"/>
                <a:gd name="T4" fmla="*/ 33 w 33"/>
                <a:gd name="T5" fmla="*/ 165 h 167"/>
                <a:gd name="T6" fmla="*/ 17 w 33"/>
                <a:gd name="T7" fmla="*/ 1 h 167"/>
                <a:gd name="T8" fmla="*/ 0 w 33"/>
                <a:gd name="T9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67">
                  <a:moveTo>
                    <a:pt x="0" y="0"/>
                  </a:moveTo>
                  <a:cubicBezTo>
                    <a:pt x="10" y="55"/>
                    <a:pt x="15" y="112"/>
                    <a:pt x="13" y="167"/>
                  </a:cubicBezTo>
                  <a:cubicBezTo>
                    <a:pt x="20" y="167"/>
                    <a:pt x="26" y="166"/>
                    <a:pt x="33" y="165"/>
                  </a:cubicBezTo>
                  <a:cubicBezTo>
                    <a:pt x="28" y="110"/>
                    <a:pt x="26" y="55"/>
                    <a:pt x="17" y="1"/>
                  </a:cubicBezTo>
                  <a:cubicBezTo>
                    <a:pt x="11" y="0"/>
                    <a:pt x="5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1" name="Freeform 81">
              <a:extLst>
                <a:ext uri="{FF2B5EF4-FFF2-40B4-BE49-F238E27FC236}">
                  <a16:creationId xmlns:a16="http://schemas.microsoft.com/office/drawing/2014/main" xmlns="" id="{2B8A7D73-D29F-4104-B3D4-AEEC7C992D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97"/>
              <a:ext cx="56" cy="11"/>
            </a:xfrm>
            <a:custGeom>
              <a:avLst/>
              <a:gdLst>
                <a:gd name="T0" fmla="*/ 20 w 21"/>
                <a:gd name="T1" fmla="*/ 0 h 4"/>
                <a:gd name="T2" fmla="*/ 0 w 21"/>
                <a:gd name="T3" fmla="*/ 3 h 4"/>
                <a:gd name="T4" fmla="*/ 0 w 21"/>
                <a:gd name="T5" fmla="*/ 4 h 4"/>
                <a:gd name="T6" fmla="*/ 21 w 21"/>
                <a:gd name="T7" fmla="*/ 1 h 4"/>
                <a:gd name="T8" fmla="*/ 20 w 2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4">
                  <a:moveTo>
                    <a:pt x="20" y="0"/>
                  </a:moveTo>
                  <a:cubicBezTo>
                    <a:pt x="14" y="1"/>
                    <a:pt x="7" y="2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7" y="3"/>
                    <a:pt x="14" y="2"/>
                    <a:pt x="21" y="1"/>
                  </a:cubicBezTo>
                  <a:cubicBezTo>
                    <a:pt x="20" y="1"/>
                    <a:pt x="20" y="0"/>
                    <a:pt x="2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2" name="Freeform 82">
              <a:extLst>
                <a:ext uri="{FF2B5EF4-FFF2-40B4-BE49-F238E27FC236}">
                  <a16:creationId xmlns:a16="http://schemas.microsoft.com/office/drawing/2014/main" xmlns="" id="{F98E2D2D-2DBB-4039-A711-453DC155A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94"/>
              <a:ext cx="53" cy="11"/>
            </a:xfrm>
            <a:custGeom>
              <a:avLst/>
              <a:gdLst>
                <a:gd name="T0" fmla="*/ 20 w 20"/>
                <a:gd name="T1" fmla="*/ 0 h 4"/>
                <a:gd name="T2" fmla="*/ 0 w 20"/>
                <a:gd name="T3" fmla="*/ 2 h 4"/>
                <a:gd name="T4" fmla="*/ 0 w 20"/>
                <a:gd name="T5" fmla="*/ 4 h 4"/>
                <a:gd name="T6" fmla="*/ 20 w 20"/>
                <a:gd name="T7" fmla="*/ 1 h 4"/>
                <a:gd name="T8" fmla="*/ 20 w 2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">
                  <a:moveTo>
                    <a:pt x="20" y="0"/>
                  </a:moveTo>
                  <a:cubicBezTo>
                    <a:pt x="14" y="1"/>
                    <a:pt x="7" y="2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7" y="3"/>
                    <a:pt x="14" y="2"/>
                    <a:pt x="20" y="1"/>
                  </a:cubicBezTo>
                  <a:cubicBezTo>
                    <a:pt x="20" y="1"/>
                    <a:pt x="20" y="0"/>
                    <a:pt x="2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3" name="Freeform 83">
              <a:extLst>
                <a:ext uri="{FF2B5EF4-FFF2-40B4-BE49-F238E27FC236}">
                  <a16:creationId xmlns:a16="http://schemas.microsoft.com/office/drawing/2014/main" xmlns="" id="{6E0FE784-A012-452A-AE37-6018937837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86"/>
              <a:ext cx="53" cy="14"/>
            </a:xfrm>
            <a:custGeom>
              <a:avLst/>
              <a:gdLst>
                <a:gd name="T0" fmla="*/ 20 w 20"/>
                <a:gd name="T1" fmla="*/ 0 h 5"/>
                <a:gd name="T2" fmla="*/ 0 w 20"/>
                <a:gd name="T3" fmla="*/ 2 h 5"/>
                <a:gd name="T4" fmla="*/ 0 w 20"/>
                <a:gd name="T5" fmla="*/ 5 h 5"/>
                <a:gd name="T6" fmla="*/ 20 w 20"/>
                <a:gd name="T7" fmla="*/ 3 h 5"/>
                <a:gd name="T8" fmla="*/ 20 w 2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20" y="0"/>
                  </a:moveTo>
                  <a:cubicBezTo>
                    <a:pt x="13" y="1"/>
                    <a:pt x="7" y="2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7" y="5"/>
                    <a:pt x="14" y="4"/>
                    <a:pt x="20" y="3"/>
                  </a:cubicBezTo>
                  <a:cubicBezTo>
                    <a:pt x="20" y="2"/>
                    <a:pt x="20" y="1"/>
                    <a:pt x="2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4" name="Freeform 84">
              <a:extLst>
                <a:ext uri="{FF2B5EF4-FFF2-40B4-BE49-F238E27FC236}">
                  <a16:creationId xmlns:a16="http://schemas.microsoft.com/office/drawing/2014/main" xmlns="" id="{059531C7-B928-4FBD-861E-BCEC4E1C72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0" y="551"/>
              <a:ext cx="98" cy="419"/>
            </a:xfrm>
            <a:custGeom>
              <a:avLst/>
              <a:gdLst>
                <a:gd name="T0" fmla="*/ 0 w 37"/>
                <a:gd name="T1" fmla="*/ 0 h 156"/>
                <a:gd name="T2" fmla="*/ 6 w 37"/>
                <a:gd name="T3" fmla="*/ 55 h 156"/>
                <a:gd name="T4" fmla="*/ 12 w 37"/>
                <a:gd name="T5" fmla="*/ 119 h 156"/>
                <a:gd name="T6" fmla="*/ 14 w 37"/>
                <a:gd name="T7" fmla="*/ 156 h 156"/>
                <a:gd name="T8" fmla="*/ 35 w 37"/>
                <a:gd name="T9" fmla="*/ 153 h 156"/>
                <a:gd name="T10" fmla="*/ 25 w 37"/>
                <a:gd name="T11" fmla="*/ 72 h 156"/>
                <a:gd name="T12" fmla="*/ 18 w 37"/>
                <a:gd name="T13" fmla="*/ 1 h 156"/>
                <a:gd name="T14" fmla="*/ 0 w 37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156">
                  <a:moveTo>
                    <a:pt x="0" y="0"/>
                  </a:moveTo>
                  <a:cubicBezTo>
                    <a:pt x="2" y="19"/>
                    <a:pt x="5" y="38"/>
                    <a:pt x="6" y="55"/>
                  </a:cubicBezTo>
                  <a:cubicBezTo>
                    <a:pt x="8" y="77"/>
                    <a:pt x="10" y="98"/>
                    <a:pt x="12" y="119"/>
                  </a:cubicBezTo>
                  <a:cubicBezTo>
                    <a:pt x="13" y="131"/>
                    <a:pt x="12" y="144"/>
                    <a:pt x="14" y="156"/>
                  </a:cubicBezTo>
                  <a:cubicBezTo>
                    <a:pt x="21" y="155"/>
                    <a:pt x="28" y="154"/>
                    <a:pt x="35" y="153"/>
                  </a:cubicBezTo>
                  <a:cubicBezTo>
                    <a:pt x="37" y="127"/>
                    <a:pt x="28" y="97"/>
                    <a:pt x="25" y="72"/>
                  </a:cubicBezTo>
                  <a:cubicBezTo>
                    <a:pt x="22" y="49"/>
                    <a:pt x="21" y="25"/>
                    <a:pt x="18" y="1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5" name="Freeform 85">
              <a:extLst>
                <a:ext uri="{FF2B5EF4-FFF2-40B4-BE49-F238E27FC236}">
                  <a16:creationId xmlns:a16="http://schemas.microsoft.com/office/drawing/2014/main" xmlns="" id="{DD08853F-9124-4EA0-B6B4-70CD2527AA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" y="975"/>
              <a:ext cx="13" cy="3"/>
            </a:xfrm>
            <a:custGeom>
              <a:avLst/>
              <a:gdLst>
                <a:gd name="T0" fmla="*/ 5 w 5"/>
                <a:gd name="T1" fmla="*/ 0 h 1"/>
                <a:gd name="T2" fmla="*/ 0 w 5"/>
                <a:gd name="T3" fmla="*/ 1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3" y="0"/>
                    <a:pt x="5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6" name="Freeform 86">
              <a:extLst>
                <a:ext uri="{FF2B5EF4-FFF2-40B4-BE49-F238E27FC236}">
                  <a16:creationId xmlns:a16="http://schemas.microsoft.com/office/drawing/2014/main" xmlns="" id="{726E7452-2081-45BB-9925-0D6612E1EA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" y="962"/>
              <a:ext cx="56" cy="16"/>
            </a:xfrm>
            <a:custGeom>
              <a:avLst/>
              <a:gdLst>
                <a:gd name="T0" fmla="*/ 21 w 21"/>
                <a:gd name="T1" fmla="*/ 0 h 6"/>
                <a:gd name="T2" fmla="*/ 0 w 21"/>
                <a:gd name="T3" fmla="*/ 3 h 6"/>
                <a:gd name="T4" fmla="*/ 0 w 21"/>
                <a:gd name="T5" fmla="*/ 6 h 6"/>
                <a:gd name="T6" fmla="*/ 5 w 21"/>
                <a:gd name="T7" fmla="*/ 5 h 6"/>
                <a:gd name="T8" fmla="*/ 21 w 21"/>
                <a:gd name="T9" fmla="*/ 2 h 6"/>
                <a:gd name="T10" fmla="*/ 21 w 21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6">
                  <a:moveTo>
                    <a:pt x="21" y="0"/>
                  </a:moveTo>
                  <a:cubicBezTo>
                    <a:pt x="14" y="1"/>
                    <a:pt x="7" y="2"/>
                    <a:pt x="0" y="3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2" y="5"/>
                    <a:pt x="3" y="5"/>
                    <a:pt x="5" y="5"/>
                  </a:cubicBezTo>
                  <a:cubicBezTo>
                    <a:pt x="10" y="4"/>
                    <a:pt x="16" y="3"/>
                    <a:pt x="21" y="2"/>
                  </a:cubicBezTo>
                  <a:cubicBezTo>
                    <a:pt x="21" y="1"/>
                    <a:pt x="21" y="1"/>
                    <a:pt x="21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7" name="Freeform 87">
              <a:extLst>
                <a:ext uri="{FF2B5EF4-FFF2-40B4-BE49-F238E27FC236}">
                  <a16:creationId xmlns:a16="http://schemas.microsoft.com/office/drawing/2014/main" xmlns="" id="{06221BC6-5A03-47A0-9508-F5D471771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" y="935"/>
              <a:ext cx="51" cy="11"/>
            </a:xfrm>
            <a:custGeom>
              <a:avLst/>
              <a:gdLst>
                <a:gd name="T0" fmla="*/ 18 w 19"/>
                <a:gd name="T1" fmla="*/ 0 h 4"/>
                <a:gd name="T2" fmla="*/ 0 w 19"/>
                <a:gd name="T3" fmla="*/ 3 h 4"/>
                <a:gd name="T4" fmla="*/ 0 w 19"/>
                <a:gd name="T5" fmla="*/ 4 h 4"/>
                <a:gd name="T6" fmla="*/ 7 w 19"/>
                <a:gd name="T7" fmla="*/ 3 h 4"/>
                <a:gd name="T8" fmla="*/ 19 w 19"/>
                <a:gd name="T9" fmla="*/ 1 h 4"/>
                <a:gd name="T10" fmla="*/ 18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18" y="0"/>
                  </a:moveTo>
                  <a:cubicBezTo>
                    <a:pt x="12" y="1"/>
                    <a:pt x="6" y="2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5" y="4"/>
                    <a:pt x="7" y="3"/>
                  </a:cubicBezTo>
                  <a:cubicBezTo>
                    <a:pt x="11" y="3"/>
                    <a:pt x="15" y="2"/>
                    <a:pt x="19" y="1"/>
                  </a:cubicBezTo>
                  <a:cubicBezTo>
                    <a:pt x="18" y="1"/>
                    <a:pt x="18" y="0"/>
                    <a:pt x="18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8" name="Freeform 88">
              <a:extLst>
                <a:ext uri="{FF2B5EF4-FFF2-40B4-BE49-F238E27FC236}">
                  <a16:creationId xmlns:a16="http://schemas.microsoft.com/office/drawing/2014/main" xmlns="" id="{53A10C12-E52B-4863-8AE8-3E251B9E34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" y="559"/>
              <a:ext cx="88" cy="384"/>
            </a:xfrm>
            <a:custGeom>
              <a:avLst/>
              <a:gdLst>
                <a:gd name="T0" fmla="*/ 0 w 33"/>
                <a:gd name="T1" fmla="*/ 0 h 143"/>
                <a:gd name="T2" fmla="*/ 15 w 33"/>
                <a:gd name="T3" fmla="*/ 143 h 143"/>
                <a:gd name="T4" fmla="*/ 33 w 33"/>
                <a:gd name="T5" fmla="*/ 140 h 143"/>
                <a:gd name="T6" fmla="*/ 17 w 33"/>
                <a:gd name="T7" fmla="*/ 1 h 143"/>
                <a:gd name="T8" fmla="*/ 0 w 33"/>
                <a:gd name="T9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43">
                  <a:moveTo>
                    <a:pt x="0" y="0"/>
                  </a:moveTo>
                  <a:cubicBezTo>
                    <a:pt x="3" y="48"/>
                    <a:pt x="12" y="96"/>
                    <a:pt x="15" y="143"/>
                  </a:cubicBezTo>
                  <a:cubicBezTo>
                    <a:pt x="21" y="142"/>
                    <a:pt x="27" y="141"/>
                    <a:pt x="33" y="140"/>
                  </a:cubicBezTo>
                  <a:cubicBezTo>
                    <a:pt x="29" y="94"/>
                    <a:pt x="22" y="47"/>
                    <a:pt x="17" y="1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9" name="Freeform 89">
              <a:extLst>
                <a:ext uri="{FF2B5EF4-FFF2-40B4-BE49-F238E27FC236}">
                  <a16:creationId xmlns:a16="http://schemas.microsoft.com/office/drawing/2014/main" xmlns="" id="{6424C6C2-FB8C-473F-BB08-0FDD337B4B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" y="943"/>
              <a:ext cx="19" cy="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1 h 2"/>
                <a:gd name="T4" fmla="*/ 0 w 7"/>
                <a:gd name="T5" fmla="*/ 2 h 2"/>
                <a:gd name="T6" fmla="*/ 7 w 7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2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2" y="1"/>
                    <a:pt x="5" y="1"/>
                    <a:pt x="7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0" name="Freeform 90">
              <a:extLst>
                <a:ext uri="{FF2B5EF4-FFF2-40B4-BE49-F238E27FC236}">
                  <a16:creationId xmlns:a16="http://schemas.microsoft.com/office/drawing/2014/main" xmlns="" id="{28ADF759-1EAB-4C81-8CEE-1B17E9CF1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1" y="586"/>
              <a:ext cx="96" cy="67"/>
            </a:xfrm>
            <a:custGeom>
              <a:avLst/>
              <a:gdLst>
                <a:gd name="T0" fmla="*/ 16 w 36"/>
                <a:gd name="T1" fmla="*/ 0 h 25"/>
                <a:gd name="T2" fmla="*/ 7 w 36"/>
                <a:gd name="T3" fmla="*/ 5 h 25"/>
                <a:gd name="T4" fmla="*/ 11 w 36"/>
                <a:gd name="T5" fmla="*/ 23 h 25"/>
                <a:gd name="T6" fmla="*/ 18 w 36"/>
                <a:gd name="T7" fmla="*/ 25 h 25"/>
                <a:gd name="T8" fmla="*/ 32 w 36"/>
                <a:gd name="T9" fmla="*/ 10 h 25"/>
                <a:gd name="T10" fmla="*/ 16 w 36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25">
                  <a:moveTo>
                    <a:pt x="16" y="0"/>
                  </a:moveTo>
                  <a:cubicBezTo>
                    <a:pt x="13" y="0"/>
                    <a:pt x="10" y="1"/>
                    <a:pt x="7" y="5"/>
                  </a:cubicBezTo>
                  <a:cubicBezTo>
                    <a:pt x="7" y="5"/>
                    <a:pt x="0" y="17"/>
                    <a:pt x="11" y="23"/>
                  </a:cubicBezTo>
                  <a:cubicBezTo>
                    <a:pt x="13" y="25"/>
                    <a:pt x="16" y="25"/>
                    <a:pt x="18" y="25"/>
                  </a:cubicBezTo>
                  <a:cubicBezTo>
                    <a:pt x="28" y="25"/>
                    <a:pt x="36" y="18"/>
                    <a:pt x="32" y="10"/>
                  </a:cubicBezTo>
                  <a:cubicBezTo>
                    <a:pt x="28" y="4"/>
                    <a:pt x="22" y="0"/>
                    <a:pt x="1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1" name="Freeform 91">
              <a:extLst>
                <a:ext uri="{FF2B5EF4-FFF2-40B4-BE49-F238E27FC236}">
                  <a16:creationId xmlns:a16="http://schemas.microsoft.com/office/drawing/2014/main" xmlns="" id="{A8AD6343-B395-4C0A-B785-E2CFBFFE22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7" y="728"/>
              <a:ext cx="93" cy="70"/>
            </a:xfrm>
            <a:custGeom>
              <a:avLst/>
              <a:gdLst>
                <a:gd name="T0" fmla="*/ 21 w 35"/>
                <a:gd name="T1" fmla="*/ 0 h 26"/>
                <a:gd name="T2" fmla="*/ 15 w 35"/>
                <a:gd name="T3" fmla="*/ 2 h 26"/>
                <a:gd name="T4" fmla="*/ 8 w 35"/>
                <a:gd name="T5" fmla="*/ 18 h 26"/>
                <a:gd name="T6" fmla="*/ 23 w 35"/>
                <a:gd name="T7" fmla="*/ 26 h 26"/>
                <a:gd name="T8" fmla="*/ 34 w 35"/>
                <a:gd name="T9" fmla="*/ 18 h 26"/>
                <a:gd name="T10" fmla="*/ 21 w 35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6">
                  <a:moveTo>
                    <a:pt x="21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8"/>
                  </a:cubicBezTo>
                  <a:cubicBezTo>
                    <a:pt x="12" y="24"/>
                    <a:pt x="18" y="26"/>
                    <a:pt x="23" y="26"/>
                  </a:cubicBezTo>
                  <a:cubicBezTo>
                    <a:pt x="28" y="26"/>
                    <a:pt x="33" y="23"/>
                    <a:pt x="34" y="18"/>
                  </a:cubicBezTo>
                  <a:cubicBezTo>
                    <a:pt x="35" y="11"/>
                    <a:pt x="29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2" name="Freeform 92">
              <a:extLst>
                <a:ext uri="{FF2B5EF4-FFF2-40B4-BE49-F238E27FC236}">
                  <a16:creationId xmlns:a16="http://schemas.microsoft.com/office/drawing/2014/main" xmlns="" id="{C29DCD43-CE4A-450F-AE96-EB1739EB5B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1" y="897"/>
              <a:ext cx="93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8"/>
                    <a:pt x="14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3" name="Freeform 93">
              <a:extLst>
                <a:ext uri="{FF2B5EF4-FFF2-40B4-BE49-F238E27FC236}">
                  <a16:creationId xmlns:a16="http://schemas.microsoft.com/office/drawing/2014/main" xmlns="" id="{6FD7DFF4-049B-4541-8E5B-FC74F2D88E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1" y="948"/>
              <a:ext cx="27" cy="6"/>
            </a:xfrm>
            <a:custGeom>
              <a:avLst/>
              <a:gdLst>
                <a:gd name="T0" fmla="*/ 10 w 10"/>
                <a:gd name="T1" fmla="*/ 0 h 2"/>
                <a:gd name="T2" fmla="*/ 0 w 10"/>
                <a:gd name="T3" fmla="*/ 2 h 2"/>
                <a:gd name="T4" fmla="*/ 10 w 10"/>
                <a:gd name="T5" fmla="*/ 1 h 2"/>
                <a:gd name="T6" fmla="*/ 10 w 10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10" y="0"/>
                  </a:moveTo>
                  <a:cubicBezTo>
                    <a:pt x="7" y="1"/>
                    <a:pt x="4" y="2"/>
                    <a:pt x="0" y="2"/>
                  </a:cubicBezTo>
                  <a:cubicBezTo>
                    <a:pt x="4" y="2"/>
                    <a:pt x="7" y="1"/>
                    <a:pt x="10" y="1"/>
                  </a:cubicBezTo>
                  <a:cubicBezTo>
                    <a:pt x="10" y="1"/>
                    <a:pt x="10" y="1"/>
                    <a:pt x="1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4" name="Freeform 94">
              <a:extLst>
                <a:ext uri="{FF2B5EF4-FFF2-40B4-BE49-F238E27FC236}">
                  <a16:creationId xmlns:a16="http://schemas.microsoft.com/office/drawing/2014/main" xmlns="" id="{FB33ECE1-F8FA-4711-A571-670B10D22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8" y="889"/>
              <a:ext cx="83" cy="70"/>
            </a:xfrm>
            <a:custGeom>
              <a:avLst/>
              <a:gdLst>
                <a:gd name="T0" fmla="*/ 12 w 31"/>
                <a:gd name="T1" fmla="*/ 0 h 26"/>
                <a:gd name="T2" fmla="*/ 3 w 31"/>
                <a:gd name="T3" fmla="*/ 7 h 26"/>
                <a:gd name="T4" fmla="*/ 7 w 31"/>
                <a:gd name="T5" fmla="*/ 26 h 26"/>
                <a:gd name="T6" fmla="*/ 16 w 31"/>
                <a:gd name="T7" fmla="*/ 24 h 26"/>
                <a:gd name="T8" fmla="*/ 26 w 31"/>
                <a:gd name="T9" fmla="*/ 22 h 26"/>
                <a:gd name="T10" fmla="*/ 27 w 31"/>
                <a:gd name="T11" fmla="*/ 9 h 26"/>
                <a:gd name="T12" fmla="*/ 12 w 31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26">
                  <a:moveTo>
                    <a:pt x="12" y="0"/>
                  </a:moveTo>
                  <a:cubicBezTo>
                    <a:pt x="9" y="0"/>
                    <a:pt x="6" y="2"/>
                    <a:pt x="3" y="7"/>
                  </a:cubicBezTo>
                  <a:cubicBezTo>
                    <a:pt x="3" y="7"/>
                    <a:pt x="0" y="20"/>
                    <a:pt x="7" y="26"/>
                  </a:cubicBezTo>
                  <a:cubicBezTo>
                    <a:pt x="10" y="25"/>
                    <a:pt x="13" y="25"/>
                    <a:pt x="16" y="24"/>
                  </a:cubicBezTo>
                  <a:cubicBezTo>
                    <a:pt x="20" y="24"/>
                    <a:pt x="23" y="23"/>
                    <a:pt x="26" y="22"/>
                  </a:cubicBezTo>
                  <a:cubicBezTo>
                    <a:pt x="30" y="19"/>
                    <a:pt x="31" y="13"/>
                    <a:pt x="27" y="9"/>
                  </a:cubicBezTo>
                  <a:cubicBezTo>
                    <a:pt x="22" y="4"/>
                    <a:pt x="17" y="0"/>
                    <a:pt x="12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5" name="Freeform 95">
              <a:extLst>
                <a:ext uri="{FF2B5EF4-FFF2-40B4-BE49-F238E27FC236}">
                  <a16:creationId xmlns:a16="http://schemas.microsoft.com/office/drawing/2014/main" xmlns="" id="{9C541FA3-818D-447C-8CFE-2288FA4727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7" y="951"/>
              <a:ext cx="51" cy="11"/>
            </a:xfrm>
            <a:custGeom>
              <a:avLst/>
              <a:gdLst>
                <a:gd name="T0" fmla="*/ 19 w 19"/>
                <a:gd name="T1" fmla="*/ 0 h 4"/>
                <a:gd name="T2" fmla="*/ 9 w 19"/>
                <a:gd name="T3" fmla="*/ 1 h 4"/>
                <a:gd name="T4" fmla="*/ 0 w 19"/>
                <a:gd name="T5" fmla="*/ 3 h 4"/>
                <a:gd name="T6" fmla="*/ 2 w 19"/>
                <a:gd name="T7" fmla="*/ 4 h 4"/>
                <a:gd name="T8" fmla="*/ 18 w 19"/>
                <a:gd name="T9" fmla="*/ 1 h 4"/>
                <a:gd name="T10" fmla="*/ 19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19" y="0"/>
                  </a:moveTo>
                  <a:cubicBezTo>
                    <a:pt x="16" y="0"/>
                    <a:pt x="13" y="1"/>
                    <a:pt x="9" y="1"/>
                  </a:cubicBezTo>
                  <a:cubicBezTo>
                    <a:pt x="6" y="2"/>
                    <a:pt x="3" y="2"/>
                    <a:pt x="0" y="3"/>
                  </a:cubicBezTo>
                  <a:cubicBezTo>
                    <a:pt x="1" y="3"/>
                    <a:pt x="1" y="4"/>
                    <a:pt x="2" y="4"/>
                  </a:cubicBezTo>
                  <a:cubicBezTo>
                    <a:pt x="7" y="3"/>
                    <a:pt x="13" y="2"/>
                    <a:pt x="18" y="1"/>
                  </a:cubicBezTo>
                  <a:cubicBezTo>
                    <a:pt x="18" y="1"/>
                    <a:pt x="19" y="0"/>
                    <a:pt x="19" y="0"/>
                  </a:cubicBezTo>
                </a:path>
              </a:pathLst>
            </a:custGeom>
            <a:solidFill>
              <a:srgbClr val="E3D6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6" name="Freeform 96">
              <a:extLst>
                <a:ext uri="{FF2B5EF4-FFF2-40B4-BE49-F238E27FC236}">
                  <a16:creationId xmlns:a16="http://schemas.microsoft.com/office/drawing/2014/main" xmlns="" id="{EB63F1A2-68B5-4B44-B590-1657CF61B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4" y="712"/>
              <a:ext cx="94" cy="75"/>
            </a:xfrm>
            <a:custGeom>
              <a:avLst/>
              <a:gdLst>
                <a:gd name="T0" fmla="*/ 13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3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3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3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7" name="Freeform 97">
              <a:extLst>
                <a:ext uri="{FF2B5EF4-FFF2-40B4-BE49-F238E27FC236}">
                  <a16:creationId xmlns:a16="http://schemas.microsoft.com/office/drawing/2014/main" xmlns="" id="{63918656-59BC-4933-B350-FD3818EEB5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1" y="564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8" name="Freeform 98">
              <a:extLst>
                <a:ext uri="{FF2B5EF4-FFF2-40B4-BE49-F238E27FC236}">
                  <a16:creationId xmlns:a16="http://schemas.microsoft.com/office/drawing/2014/main" xmlns="" id="{5C22188A-4BE6-4A39-A726-B9F1CC3D5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6" y="897"/>
              <a:ext cx="35" cy="11"/>
            </a:xfrm>
            <a:custGeom>
              <a:avLst/>
              <a:gdLst>
                <a:gd name="T0" fmla="*/ 13 w 13"/>
                <a:gd name="T1" fmla="*/ 0 h 4"/>
                <a:gd name="T2" fmla="*/ 0 w 13"/>
                <a:gd name="T3" fmla="*/ 3 h 4"/>
                <a:gd name="T4" fmla="*/ 0 w 13"/>
                <a:gd name="T5" fmla="*/ 4 h 4"/>
                <a:gd name="T6" fmla="*/ 13 w 13"/>
                <a:gd name="T7" fmla="*/ 2 h 4"/>
                <a:gd name="T8" fmla="*/ 13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3" y="0"/>
                  </a:moveTo>
                  <a:cubicBezTo>
                    <a:pt x="9" y="1"/>
                    <a:pt x="5" y="2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5" y="3"/>
                    <a:pt x="9" y="2"/>
                    <a:pt x="13" y="2"/>
                  </a:cubicBezTo>
                  <a:cubicBezTo>
                    <a:pt x="13" y="1"/>
                    <a:pt x="13" y="1"/>
                    <a:pt x="13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9" name="Freeform 99">
              <a:extLst>
                <a:ext uri="{FF2B5EF4-FFF2-40B4-BE49-F238E27FC236}">
                  <a16:creationId xmlns:a16="http://schemas.microsoft.com/office/drawing/2014/main" xmlns="" id="{26B14040-CCA4-4F09-8F18-D2D99A691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2" y="572"/>
              <a:ext cx="99" cy="333"/>
            </a:xfrm>
            <a:custGeom>
              <a:avLst/>
              <a:gdLst>
                <a:gd name="T0" fmla="*/ 0 w 37"/>
                <a:gd name="T1" fmla="*/ 0 h 124"/>
                <a:gd name="T2" fmla="*/ 17 w 37"/>
                <a:gd name="T3" fmla="*/ 84 h 124"/>
                <a:gd name="T4" fmla="*/ 24 w 37"/>
                <a:gd name="T5" fmla="*/ 124 h 124"/>
                <a:gd name="T6" fmla="*/ 37 w 37"/>
                <a:gd name="T7" fmla="*/ 121 h 124"/>
                <a:gd name="T8" fmla="*/ 34 w 37"/>
                <a:gd name="T9" fmla="*/ 82 h 124"/>
                <a:gd name="T10" fmla="*/ 19 w 37"/>
                <a:gd name="T11" fmla="*/ 1 h 124"/>
                <a:gd name="T12" fmla="*/ 0 w 37"/>
                <a:gd name="T13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24">
                  <a:moveTo>
                    <a:pt x="0" y="0"/>
                  </a:moveTo>
                  <a:cubicBezTo>
                    <a:pt x="6" y="28"/>
                    <a:pt x="12" y="56"/>
                    <a:pt x="17" y="84"/>
                  </a:cubicBezTo>
                  <a:cubicBezTo>
                    <a:pt x="19" y="96"/>
                    <a:pt x="22" y="110"/>
                    <a:pt x="24" y="124"/>
                  </a:cubicBezTo>
                  <a:cubicBezTo>
                    <a:pt x="29" y="123"/>
                    <a:pt x="33" y="122"/>
                    <a:pt x="37" y="121"/>
                  </a:cubicBezTo>
                  <a:cubicBezTo>
                    <a:pt x="36" y="108"/>
                    <a:pt x="36" y="92"/>
                    <a:pt x="34" y="82"/>
                  </a:cubicBezTo>
                  <a:cubicBezTo>
                    <a:pt x="29" y="55"/>
                    <a:pt x="24" y="28"/>
                    <a:pt x="19" y="1"/>
                  </a:cubicBezTo>
                  <a:cubicBezTo>
                    <a:pt x="12" y="1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0" name="Freeform 100">
              <a:extLst>
                <a:ext uri="{FF2B5EF4-FFF2-40B4-BE49-F238E27FC236}">
                  <a16:creationId xmlns:a16="http://schemas.microsoft.com/office/drawing/2014/main" xmlns="" id="{DBA4CA1C-62A6-49F1-86A1-F17E4308B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2" y="876"/>
              <a:ext cx="45" cy="8"/>
            </a:xfrm>
            <a:custGeom>
              <a:avLst/>
              <a:gdLst>
                <a:gd name="T0" fmla="*/ 17 w 17"/>
                <a:gd name="T1" fmla="*/ 0 h 3"/>
                <a:gd name="T2" fmla="*/ 0 w 17"/>
                <a:gd name="T3" fmla="*/ 2 h 3"/>
                <a:gd name="T4" fmla="*/ 0 w 17"/>
                <a:gd name="T5" fmla="*/ 3 h 3"/>
                <a:gd name="T6" fmla="*/ 17 w 17"/>
                <a:gd name="T7" fmla="*/ 1 h 3"/>
                <a:gd name="T8" fmla="*/ 17 w 1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3">
                  <a:moveTo>
                    <a:pt x="17" y="0"/>
                  </a:moveTo>
                  <a:cubicBezTo>
                    <a:pt x="11" y="0"/>
                    <a:pt x="5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5" y="2"/>
                    <a:pt x="11" y="1"/>
                    <a:pt x="17" y="1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1" name="Freeform 101">
              <a:extLst>
                <a:ext uri="{FF2B5EF4-FFF2-40B4-BE49-F238E27FC236}">
                  <a16:creationId xmlns:a16="http://schemas.microsoft.com/office/drawing/2014/main" xmlns="" id="{F0533326-225C-48EF-A4BA-E24DF1685D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583"/>
              <a:ext cx="72" cy="298"/>
            </a:xfrm>
            <a:custGeom>
              <a:avLst/>
              <a:gdLst>
                <a:gd name="T0" fmla="*/ 0 w 27"/>
                <a:gd name="T1" fmla="*/ 0 h 111"/>
                <a:gd name="T2" fmla="*/ 10 w 27"/>
                <a:gd name="T3" fmla="*/ 111 h 111"/>
                <a:gd name="T4" fmla="*/ 27 w 27"/>
                <a:gd name="T5" fmla="*/ 109 h 111"/>
                <a:gd name="T6" fmla="*/ 17 w 27"/>
                <a:gd name="T7" fmla="*/ 1 h 111"/>
                <a:gd name="T8" fmla="*/ 0 w 27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11">
                  <a:moveTo>
                    <a:pt x="0" y="0"/>
                  </a:moveTo>
                  <a:cubicBezTo>
                    <a:pt x="6" y="37"/>
                    <a:pt x="9" y="74"/>
                    <a:pt x="10" y="111"/>
                  </a:cubicBezTo>
                  <a:cubicBezTo>
                    <a:pt x="15" y="110"/>
                    <a:pt x="21" y="109"/>
                    <a:pt x="27" y="109"/>
                  </a:cubicBezTo>
                  <a:cubicBezTo>
                    <a:pt x="24" y="73"/>
                    <a:pt x="21" y="37"/>
                    <a:pt x="17" y="1"/>
                  </a:cubicBezTo>
                  <a:cubicBezTo>
                    <a:pt x="11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2" name="Freeform 102">
              <a:extLst>
                <a:ext uri="{FF2B5EF4-FFF2-40B4-BE49-F238E27FC236}">
                  <a16:creationId xmlns:a16="http://schemas.microsoft.com/office/drawing/2014/main" xmlns="" id="{05557165-C932-47D8-9495-F95626E7F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" y="863"/>
              <a:ext cx="59" cy="5"/>
            </a:xfrm>
            <a:custGeom>
              <a:avLst/>
              <a:gdLst>
                <a:gd name="T0" fmla="*/ 22 w 22"/>
                <a:gd name="T1" fmla="*/ 0 h 2"/>
                <a:gd name="T2" fmla="*/ 0 w 22"/>
                <a:gd name="T3" fmla="*/ 1 h 2"/>
                <a:gd name="T4" fmla="*/ 0 w 22"/>
                <a:gd name="T5" fmla="*/ 2 h 2"/>
                <a:gd name="T6" fmla="*/ 22 w 22"/>
                <a:gd name="T7" fmla="*/ 1 h 2"/>
                <a:gd name="T8" fmla="*/ 22 w 2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22" y="0"/>
                  </a:moveTo>
                  <a:cubicBezTo>
                    <a:pt x="15" y="0"/>
                    <a:pt x="8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8" y="2"/>
                    <a:pt x="15" y="1"/>
                    <a:pt x="22" y="1"/>
                  </a:cubicBezTo>
                  <a:cubicBezTo>
                    <a:pt x="22" y="1"/>
                    <a:pt x="22" y="0"/>
                    <a:pt x="22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3" name="Freeform 103">
              <a:extLst>
                <a:ext uri="{FF2B5EF4-FFF2-40B4-BE49-F238E27FC236}">
                  <a16:creationId xmlns:a16="http://schemas.microsoft.com/office/drawing/2014/main" xmlns="" id="{ED865E5F-42C0-488C-B160-AAE4DF129C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4" y="591"/>
              <a:ext cx="83" cy="274"/>
            </a:xfrm>
            <a:custGeom>
              <a:avLst/>
              <a:gdLst>
                <a:gd name="T0" fmla="*/ 0 w 31"/>
                <a:gd name="T1" fmla="*/ 0 h 102"/>
                <a:gd name="T2" fmla="*/ 4 w 31"/>
                <a:gd name="T3" fmla="*/ 32 h 102"/>
                <a:gd name="T4" fmla="*/ 9 w 31"/>
                <a:gd name="T5" fmla="*/ 96 h 102"/>
                <a:gd name="T6" fmla="*/ 9 w 31"/>
                <a:gd name="T7" fmla="*/ 102 h 102"/>
                <a:gd name="T8" fmla="*/ 31 w 31"/>
                <a:gd name="T9" fmla="*/ 101 h 102"/>
                <a:gd name="T10" fmla="*/ 22 w 31"/>
                <a:gd name="T11" fmla="*/ 49 h 102"/>
                <a:gd name="T12" fmla="*/ 18 w 31"/>
                <a:gd name="T13" fmla="*/ 1 h 102"/>
                <a:gd name="T14" fmla="*/ 0 w 31"/>
                <a:gd name="T1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102">
                  <a:moveTo>
                    <a:pt x="0" y="0"/>
                  </a:moveTo>
                  <a:cubicBezTo>
                    <a:pt x="1" y="11"/>
                    <a:pt x="3" y="22"/>
                    <a:pt x="4" y="32"/>
                  </a:cubicBezTo>
                  <a:cubicBezTo>
                    <a:pt x="5" y="53"/>
                    <a:pt x="7" y="74"/>
                    <a:pt x="9" y="96"/>
                  </a:cubicBezTo>
                  <a:cubicBezTo>
                    <a:pt x="9" y="98"/>
                    <a:pt x="9" y="100"/>
                    <a:pt x="9" y="102"/>
                  </a:cubicBezTo>
                  <a:cubicBezTo>
                    <a:pt x="17" y="101"/>
                    <a:pt x="24" y="101"/>
                    <a:pt x="31" y="101"/>
                  </a:cubicBezTo>
                  <a:cubicBezTo>
                    <a:pt x="29" y="83"/>
                    <a:pt x="24" y="65"/>
                    <a:pt x="22" y="49"/>
                  </a:cubicBezTo>
                  <a:cubicBezTo>
                    <a:pt x="20" y="33"/>
                    <a:pt x="19" y="17"/>
                    <a:pt x="18" y="1"/>
                  </a:cubicBezTo>
                  <a:cubicBezTo>
                    <a:pt x="12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4" name="Freeform 104">
              <a:extLst>
                <a:ext uri="{FF2B5EF4-FFF2-40B4-BE49-F238E27FC236}">
                  <a16:creationId xmlns:a16="http://schemas.microsoft.com/office/drawing/2014/main" xmlns="" id="{921BF49F-FC1F-4CCA-869A-C2F18E01C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1" y="865"/>
              <a:ext cx="48" cy="8"/>
            </a:xfrm>
            <a:custGeom>
              <a:avLst/>
              <a:gdLst>
                <a:gd name="T0" fmla="*/ 0 w 18"/>
                <a:gd name="T1" fmla="*/ 0 h 3"/>
                <a:gd name="T2" fmla="*/ 0 w 18"/>
                <a:gd name="T3" fmla="*/ 1 h 3"/>
                <a:gd name="T4" fmla="*/ 18 w 18"/>
                <a:gd name="T5" fmla="*/ 3 h 3"/>
                <a:gd name="T6" fmla="*/ 18 w 18"/>
                <a:gd name="T7" fmla="*/ 2 h 3"/>
                <a:gd name="T8" fmla="*/ 0 w 18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6" y="2"/>
                    <a:pt x="12" y="2"/>
                    <a:pt x="18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2" y="1"/>
                    <a:pt x="6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5" name="Freeform 105">
              <a:extLst>
                <a:ext uri="{FF2B5EF4-FFF2-40B4-BE49-F238E27FC236}">
                  <a16:creationId xmlns:a16="http://schemas.microsoft.com/office/drawing/2014/main" xmlns="" id="{2D5F74DC-5D6C-4655-B447-4A352F07E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9" y="597"/>
              <a:ext cx="80" cy="274"/>
            </a:xfrm>
            <a:custGeom>
              <a:avLst/>
              <a:gdLst>
                <a:gd name="T0" fmla="*/ 0 w 30"/>
                <a:gd name="T1" fmla="*/ 0 h 102"/>
                <a:gd name="T2" fmla="*/ 12 w 30"/>
                <a:gd name="T3" fmla="*/ 100 h 102"/>
                <a:gd name="T4" fmla="*/ 30 w 30"/>
                <a:gd name="T5" fmla="*/ 102 h 102"/>
                <a:gd name="T6" fmla="*/ 18 w 30"/>
                <a:gd name="T7" fmla="*/ 0 h 102"/>
                <a:gd name="T8" fmla="*/ 0 w 30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2">
                  <a:moveTo>
                    <a:pt x="0" y="0"/>
                  </a:moveTo>
                  <a:cubicBezTo>
                    <a:pt x="4" y="33"/>
                    <a:pt x="9" y="66"/>
                    <a:pt x="12" y="100"/>
                  </a:cubicBezTo>
                  <a:cubicBezTo>
                    <a:pt x="18" y="100"/>
                    <a:pt x="24" y="101"/>
                    <a:pt x="30" y="102"/>
                  </a:cubicBezTo>
                  <a:cubicBezTo>
                    <a:pt x="27" y="68"/>
                    <a:pt x="22" y="34"/>
                    <a:pt x="18" y="0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6" name="Freeform 106">
              <a:extLst>
                <a:ext uri="{FF2B5EF4-FFF2-40B4-BE49-F238E27FC236}">
                  <a16:creationId xmlns:a16="http://schemas.microsoft.com/office/drawing/2014/main" xmlns="" id="{670AD42A-EF9C-408B-AD0F-D34755611A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2" y="578"/>
              <a:ext cx="94" cy="53"/>
            </a:xfrm>
            <a:custGeom>
              <a:avLst/>
              <a:gdLst>
                <a:gd name="T0" fmla="*/ 5 w 35"/>
                <a:gd name="T1" fmla="*/ 0 h 20"/>
                <a:gd name="T2" fmla="*/ 9 w 35"/>
                <a:gd name="T3" fmla="*/ 18 h 20"/>
                <a:gd name="T4" fmla="*/ 17 w 35"/>
                <a:gd name="T5" fmla="*/ 20 h 20"/>
                <a:gd name="T6" fmla="*/ 30 w 35"/>
                <a:gd name="T7" fmla="*/ 5 h 20"/>
                <a:gd name="T8" fmla="*/ 27 w 35"/>
                <a:gd name="T9" fmla="*/ 1 h 20"/>
                <a:gd name="T10" fmla="*/ 5 w 35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0">
                  <a:moveTo>
                    <a:pt x="5" y="0"/>
                  </a:moveTo>
                  <a:cubicBezTo>
                    <a:pt x="4" y="3"/>
                    <a:pt x="0" y="13"/>
                    <a:pt x="9" y="18"/>
                  </a:cubicBezTo>
                  <a:cubicBezTo>
                    <a:pt x="12" y="19"/>
                    <a:pt x="14" y="20"/>
                    <a:pt x="17" y="20"/>
                  </a:cubicBezTo>
                  <a:cubicBezTo>
                    <a:pt x="26" y="20"/>
                    <a:pt x="35" y="12"/>
                    <a:pt x="30" y="5"/>
                  </a:cubicBezTo>
                  <a:cubicBezTo>
                    <a:pt x="29" y="4"/>
                    <a:pt x="29" y="3"/>
                    <a:pt x="27" y="1"/>
                  </a:cubicBezTo>
                  <a:cubicBezTo>
                    <a:pt x="20" y="1"/>
                    <a:pt x="13" y="1"/>
                    <a:pt x="5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7" name="Freeform 107">
              <a:extLst>
                <a:ext uri="{FF2B5EF4-FFF2-40B4-BE49-F238E27FC236}">
                  <a16:creationId xmlns:a16="http://schemas.microsoft.com/office/drawing/2014/main" xmlns="" id="{3B42DE16-078C-4336-AF54-C3960F15C3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5" y="707"/>
              <a:ext cx="91" cy="70"/>
            </a:xfrm>
            <a:custGeom>
              <a:avLst/>
              <a:gdLst>
                <a:gd name="T0" fmla="*/ 21 w 34"/>
                <a:gd name="T1" fmla="*/ 0 h 26"/>
                <a:gd name="T2" fmla="*/ 15 w 34"/>
                <a:gd name="T3" fmla="*/ 2 h 26"/>
                <a:gd name="T4" fmla="*/ 8 w 34"/>
                <a:gd name="T5" fmla="*/ 17 h 26"/>
                <a:gd name="T6" fmla="*/ 22 w 34"/>
                <a:gd name="T7" fmla="*/ 26 h 26"/>
                <a:gd name="T8" fmla="*/ 33 w 34"/>
                <a:gd name="T9" fmla="*/ 18 h 26"/>
                <a:gd name="T10" fmla="*/ 21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1" y="0"/>
                  </a:moveTo>
                  <a:cubicBezTo>
                    <a:pt x="19" y="0"/>
                    <a:pt x="17" y="0"/>
                    <a:pt x="15" y="2"/>
                  </a:cubicBezTo>
                  <a:cubicBezTo>
                    <a:pt x="15" y="2"/>
                    <a:pt x="0" y="4"/>
                    <a:pt x="8" y="17"/>
                  </a:cubicBezTo>
                  <a:cubicBezTo>
                    <a:pt x="11" y="23"/>
                    <a:pt x="17" y="26"/>
                    <a:pt x="22" y="26"/>
                  </a:cubicBezTo>
                  <a:cubicBezTo>
                    <a:pt x="28" y="26"/>
                    <a:pt x="33" y="23"/>
                    <a:pt x="33" y="18"/>
                  </a:cubicBezTo>
                  <a:cubicBezTo>
                    <a:pt x="34" y="11"/>
                    <a:pt x="28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8" name="Freeform 108">
              <a:extLst>
                <a:ext uri="{FF2B5EF4-FFF2-40B4-BE49-F238E27FC236}">
                  <a16:creationId xmlns:a16="http://schemas.microsoft.com/office/drawing/2014/main" xmlns="" id="{C7E1013B-1CD6-44AE-9C58-BB41A1AA3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" y="887"/>
              <a:ext cx="56" cy="10"/>
            </a:xfrm>
            <a:custGeom>
              <a:avLst/>
              <a:gdLst>
                <a:gd name="T0" fmla="*/ 20 w 21"/>
                <a:gd name="T1" fmla="*/ 0 h 4"/>
                <a:gd name="T2" fmla="*/ 0 w 21"/>
                <a:gd name="T3" fmla="*/ 3 h 4"/>
                <a:gd name="T4" fmla="*/ 0 w 21"/>
                <a:gd name="T5" fmla="*/ 4 h 4"/>
                <a:gd name="T6" fmla="*/ 21 w 21"/>
                <a:gd name="T7" fmla="*/ 1 h 4"/>
                <a:gd name="T8" fmla="*/ 20 w 2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4">
                  <a:moveTo>
                    <a:pt x="20" y="0"/>
                  </a:moveTo>
                  <a:cubicBezTo>
                    <a:pt x="13" y="1"/>
                    <a:pt x="7" y="2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7" y="3"/>
                    <a:pt x="14" y="2"/>
                    <a:pt x="21" y="1"/>
                  </a:cubicBezTo>
                  <a:cubicBezTo>
                    <a:pt x="21" y="1"/>
                    <a:pt x="20" y="0"/>
                    <a:pt x="2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9" name="Freeform 109">
              <a:extLst>
                <a:ext uri="{FF2B5EF4-FFF2-40B4-BE49-F238E27FC236}">
                  <a16:creationId xmlns:a16="http://schemas.microsoft.com/office/drawing/2014/main" xmlns="" id="{21B26C01-9B62-404C-B510-736400E55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" y="873"/>
              <a:ext cx="53" cy="22"/>
            </a:xfrm>
            <a:custGeom>
              <a:avLst/>
              <a:gdLst>
                <a:gd name="T0" fmla="*/ 10 w 20"/>
                <a:gd name="T1" fmla="*/ 0 h 8"/>
                <a:gd name="T2" fmla="*/ 0 w 20"/>
                <a:gd name="T3" fmla="*/ 7 h 8"/>
                <a:gd name="T4" fmla="*/ 0 w 20"/>
                <a:gd name="T5" fmla="*/ 8 h 8"/>
                <a:gd name="T6" fmla="*/ 20 w 20"/>
                <a:gd name="T7" fmla="*/ 5 h 8"/>
                <a:gd name="T8" fmla="*/ 10 w 20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0" y="0"/>
                  </a:moveTo>
                  <a:cubicBezTo>
                    <a:pt x="7" y="0"/>
                    <a:pt x="3" y="2"/>
                    <a:pt x="0" y="7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7" y="7"/>
                    <a:pt x="13" y="6"/>
                    <a:pt x="20" y="5"/>
                  </a:cubicBezTo>
                  <a:cubicBezTo>
                    <a:pt x="17" y="2"/>
                    <a:pt x="13" y="0"/>
                    <a:pt x="1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0" name="Freeform 110">
              <a:extLst>
                <a:ext uri="{FF2B5EF4-FFF2-40B4-BE49-F238E27FC236}">
                  <a16:creationId xmlns:a16="http://schemas.microsoft.com/office/drawing/2014/main" xmlns="" id="{2E6A5457-4ACF-4ED4-8565-7D8BC25E61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1" y="691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1" name="Freeform 111">
              <a:extLst>
                <a:ext uri="{FF2B5EF4-FFF2-40B4-BE49-F238E27FC236}">
                  <a16:creationId xmlns:a16="http://schemas.microsoft.com/office/drawing/2014/main" xmlns="" id="{0DE74932-D561-4C74-99BE-1A4D0FFEF1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8" y="594"/>
              <a:ext cx="69" cy="24"/>
            </a:xfrm>
            <a:custGeom>
              <a:avLst/>
              <a:gdLst>
                <a:gd name="T0" fmla="*/ 0 w 26"/>
                <a:gd name="T1" fmla="*/ 0 h 9"/>
                <a:gd name="T2" fmla="*/ 9 w 26"/>
                <a:gd name="T3" fmla="*/ 8 h 9"/>
                <a:gd name="T4" fmla="*/ 12 w 26"/>
                <a:gd name="T5" fmla="*/ 9 h 9"/>
                <a:gd name="T6" fmla="*/ 26 w 26"/>
                <a:gd name="T7" fmla="*/ 1 h 9"/>
                <a:gd name="T8" fmla="*/ 0 w 26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9">
                  <a:moveTo>
                    <a:pt x="0" y="0"/>
                  </a:moveTo>
                  <a:cubicBezTo>
                    <a:pt x="1" y="4"/>
                    <a:pt x="4" y="7"/>
                    <a:pt x="9" y="8"/>
                  </a:cubicBezTo>
                  <a:cubicBezTo>
                    <a:pt x="10" y="9"/>
                    <a:pt x="11" y="9"/>
                    <a:pt x="12" y="9"/>
                  </a:cubicBezTo>
                  <a:cubicBezTo>
                    <a:pt x="18" y="9"/>
                    <a:pt x="24" y="5"/>
                    <a:pt x="26" y="1"/>
                  </a:cubicBezTo>
                  <a:cubicBezTo>
                    <a:pt x="17" y="0"/>
                    <a:pt x="9" y="0"/>
                    <a:pt x="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2" name="Freeform 112">
              <a:extLst>
                <a:ext uri="{FF2B5EF4-FFF2-40B4-BE49-F238E27FC236}">
                  <a16:creationId xmlns:a16="http://schemas.microsoft.com/office/drawing/2014/main" xmlns="" id="{79E0A509-2AEC-40CB-A57E-37D6812ECE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" y="887"/>
              <a:ext cx="40" cy="13"/>
            </a:xfrm>
            <a:custGeom>
              <a:avLst/>
              <a:gdLst>
                <a:gd name="T0" fmla="*/ 0 w 15"/>
                <a:gd name="T1" fmla="*/ 0 h 5"/>
                <a:gd name="T2" fmla="*/ 1 w 15"/>
                <a:gd name="T3" fmla="*/ 2 h 5"/>
                <a:gd name="T4" fmla="*/ 15 w 15"/>
                <a:gd name="T5" fmla="*/ 5 h 5"/>
                <a:gd name="T6" fmla="*/ 15 w 15"/>
                <a:gd name="T7" fmla="*/ 4 h 5"/>
                <a:gd name="T8" fmla="*/ 0 w 1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5" y="3"/>
                    <a:pt x="9" y="4"/>
                    <a:pt x="15" y="5"/>
                  </a:cubicBezTo>
                  <a:cubicBezTo>
                    <a:pt x="15" y="5"/>
                    <a:pt x="15" y="4"/>
                    <a:pt x="15" y="4"/>
                  </a:cubicBezTo>
                  <a:cubicBezTo>
                    <a:pt x="9" y="3"/>
                    <a:pt x="4" y="1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3" name="Freeform 113">
              <a:extLst>
                <a:ext uri="{FF2B5EF4-FFF2-40B4-BE49-F238E27FC236}">
                  <a16:creationId xmlns:a16="http://schemas.microsoft.com/office/drawing/2014/main" xmlns="" id="{25927A56-739A-4B32-8002-1BB6D5B0A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5" y="594"/>
              <a:ext cx="96" cy="303"/>
            </a:xfrm>
            <a:custGeom>
              <a:avLst/>
              <a:gdLst>
                <a:gd name="T0" fmla="*/ 18 w 36"/>
                <a:gd name="T1" fmla="*/ 0 h 113"/>
                <a:gd name="T2" fmla="*/ 0 w 36"/>
                <a:gd name="T3" fmla="*/ 0 h 113"/>
                <a:gd name="T4" fmla="*/ 16 w 36"/>
                <a:gd name="T5" fmla="*/ 79 h 113"/>
                <a:gd name="T6" fmla="*/ 21 w 36"/>
                <a:gd name="T7" fmla="*/ 109 h 113"/>
                <a:gd name="T8" fmla="*/ 36 w 36"/>
                <a:gd name="T9" fmla="*/ 113 h 113"/>
                <a:gd name="T10" fmla="*/ 33 w 36"/>
                <a:gd name="T11" fmla="*/ 77 h 113"/>
                <a:gd name="T12" fmla="*/ 18 w 36"/>
                <a:gd name="T13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13">
                  <a:moveTo>
                    <a:pt x="18" y="0"/>
                  </a:moveTo>
                  <a:cubicBezTo>
                    <a:pt x="12" y="0"/>
                    <a:pt x="6" y="0"/>
                    <a:pt x="0" y="0"/>
                  </a:cubicBezTo>
                  <a:cubicBezTo>
                    <a:pt x="5" y="27"/>
                    <a:pt x="11" y="53"/>
                    <a:pt x="16" y="79"/>
                  </a:cubicBezTo>
                  <a:cubicBezTo>
                    <a:pt x="17" y="89"/>
                    <a:pt x="20" y="99"/>
                    <a:pt x="21" y="109"/>
                  </a:cubicBezTo>
                  <a:cubicBezTo>
                    <a:pt x="25" y="110"/>
                    <a:pt x="30" y="112"/>
                    <a:pt x="36" y="113"/>
                  </a:cubicBezTo>
                  <a:cubicBezTo>
                    <a:pt x="34" y="100"/>
                    <a:pt x="35" y="87"/>
                    <a:pt x="33" y="77"/>
                  </a:cubicBezTo>
                  <a:cubicBezTo>
                    <a:pt x="28" y="51"/>
                    <a:pt x="23" y="26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4" name="Freeform 114">
              <a:extLst>
                <a:ext uri="{FF2B5EF4-FFF2-40B4-BE49-F238E27FC236}">
                  <a16:creationId xmlns:a16="http://schemas.microsoft.com/office/drawing/2014/main" xmlns="" id="{07A87684-A53C-4757-A24F-3F524BC85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2" y="930"/>
              <a:ext cx="48" cy="16"/>
            </a:xfrm>
            <a:custGeom>
              <a:avLst/>
              <a:gdLst>
                <a:gd name="T0" fmla="*/ 0 w 18"/>
                <a:gd name="T1" fmla="*/ 0 h 6"/>
                <a:gd name="T2" fmla="*/ 0 w 18"/>
                <a:gd name="T3" fmla="*/ 1 h 6"/>
                <a:gd name="T4" fmla="*/ 18 w 18"/>
                <a:gd name="T5" fmla="*/ 6 h 6"/>
                <a:gd name="T6" fmla="*/ 18 w 18"/>
                <a:gd name="T7" fmla="*/ 4 h 6"/>
                <a:gd name="T8" fmla="*/ 0 w 18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3"/>
                    <a:pt x="12" y="4"/>
                    <a:pt x="18" y="6"/>
                  </a:cubicBezTo>
                  <a:cubicBezTo>
                    <a:pt x="18" y="5"/>
                    <a:pt x="18" y="5"/>
                    <a:pt x="18" y="4"/>
                  </a:cubicBezTo>
                  <a:cubicBezTo>
                    <a:pt x="12" y="3"/>
                    <a:pt x="6" y="2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5" name="Freeform 115">
              <a:extLst>
                <a:ext uri="{FF2B5EF4-FFF2-40B4-BE49-F238E27FC236}">
                  <a16:creationId xmlns:a16="http://schemas.microsoft.com/office/drawing/2014/main" xmlns="" id="{C0585F0F-D549-4EFC-817C-50AF090059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5" y="583"/>
              <a:ext cx="75" cy="357"/>
            </a:xfrm>
            <a:custGeom>
              <a:avLst/>
              <a:gdLst>
                <a:gd name="T0" fmla="*/ 16 w 28"/>
                <a:gd name="T1" fmla="*/ 0 h 133"/>
                <a:gd name="T2" fmla="*/ 0 w 28"/>
                <a:gd name="T3" fmla="*/ 1 h 133"/>
                <a:gd name="T4" fmla="*/ 10 w 28"/>
                <a:gd name="T5" fmla="*/ 129 h 133"/>
                <a:gd name="T6" fmla="*/ 28 w 28"/>
                <a:gd name="T7" fmla="*/ 133 h 133"/>
                <a:gd name="T8" fmla="*/ 16 w 28"/>
                <a:gd name="T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33">
                  <a:moveTo>
                    <a:pt x="16" y="0"/>
                  </a:moveTo>
                  <a:cubicBezTo>
                    <a:pt x="10" y="1"/>
                    <a:pt x="5" y="1"/>
                    <a:pt x="0" y="1"/>
                  </a:cubicBezTo>
                  <a:cubicBezTo>
                    <a:pt x="6" y="44"/>
                    <a:pt x="10" y="87"/>
                    <a:pt x="10" y="129"/>
                  </a:cubicBezTo>
                  <a:cubicBezTo>
                    <a:pt x="16" y="131"/>
                    <a:pt x="22" y="132"/>
                    <a:pt x="28" y="133"/>
                  </a:cubicBezTo>
                  <a:cubicBezTo>
                    <a:pt x="25" y="89"/>
                    <a:pt x="22" y="45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6" name="Freeform 116">
              <a:extLst>
                <a:ext uri="{FF2B5EF4-FFF2-40B4-BE49-F238E27FC236}">
                  <a16:creationId xmlns:a16="http://schemas.microsoft.com/office/drawing/2014/main" xmlns="" id="{6469110E-BD83-4041-A99F-9773D30AF7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" y="967"/>
              <a:ext cx="5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7" name="Freeform 117">
              <a:extLst>
                <a:ext uri="{FF2B5EF4-FFF2-40B4-BE49-F238E27FC236}">
                  <a16:creationId xmlns:a16="http://schemas.microsoft.com/office/drawing/2014/main" xmlns="" id="{FF2DB7F9-AFDF-41AE-B9ED-0F0255B04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1" y="578"/>
              <a:ext cx="99" cy="395"/>
            </a:xfrm>
            <a:custGeom>
              <a:avLst/>
              <a:gdLst>
                <a:gd name="T0" fmla="*/ 16 w 37"/>
                <a:gd name="T1" fmla="*/ 0 h 147"/>
                <a:gd name="T2" fmla="*/ 0 w 37"/>
                <a:gd name="T3" fmla="*/ 0 h 147"/>
                <a:gd name="T4" fmla="*/ 4 w 37"/>
                <a:gd name="T5" fmla="*/ 41 h 147"/>
                <a:gd name="T6" fmla="*/ 10 w 37"/>
                <a:gd name="T7" fmla="*/ 104 h 147"/>
                <a:gd name="T8" fmla="*/ 13 w 37"/>
                <a:gd name="T9" fmla="*/ 145 h 147"/>
                <a:gd name="T10" fmla="*/ 15 w 37"/>
                <a:gd name="T11" fmla="*/ 145 h 147"/>
                <a:gd name="T12" fmla="*/ 32 w 37"/>
                <a:gd name="T13" fmla="*/ 147 h 147"/>
                <a:gd name="T14" fmla="*/ 23 w 37"/>
                <a:gd name="T15" fmla="*/ 57 h 147"/>
                <a:gd name="T16" fmla="*/ 18 w 37"/>
                <a:gd name="T17" fmla="*/ 0 h 147"/>
                <a:gd name="T18" fmla="*/ 16 w 37"/>
                <a:gd name="T1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147">
                  <a:moveTo>
                    <a:pt x="16" y="0"/>
                  </a:moveTo>
                  <a:cubicBezTo>
                    <a:pt x="11" y="0"/>
                    <a:pt x="5" y="0"/>
                    <a:pt x="0" y="0"/>
                  </a:cubicBezTo>
                  <a:cubicBezTo>
                    <a:pt x="1" y="14"/>
                    <a:pt x="3" y="28"/>
                    <a:pt x="4" y="41"/>
                  </a:cubicBezTo>
                  <a:cubicBezTo>
                    <a:pt x="6" y="62"/>
                    <a:pt x="8" y="83"/>
                    <a:pt x="10" y="104"/>
                  </a:cubicBezTo>
                  <a:cubicBezTo>
                    <a:pt x="11" y="117"/>
                    <a:pt x="10" y="132"/>
                    <a:pt x="13" y="145"/>
                  </a:cubicBezTo>
                  <a:cubicBezTo>
                    <a:pt x="13" y="145"/>
                    <a:pt x="14" y="145"/>
                    <a:pt x="15" y="145"/>
                  </a:cubicBezTo>
                  <a:cubicBezTo>
                    <a:pt x="21" y="146"/>
                    <a:pt x="26" y="146"/>
                    <a:pt x="32" y="147"/>
                  </a:cubicBezTo>
                  <a:cubicBezTo>
                    <a:pt x="37" y="118"/>
                    <a:pt x="27" y="85"/>
                    <a:pt x="23" y="57"/>
                  </a:cubicBezTo>
                  <a:cubicBezTo>
                    <a:pt x="21" y="39"/>
                    <a:pt x="20" y="2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8" name="Freeform 118">
              <a:extLst>
                <a:ext uri="{FF2B5EF4-FFF2-40B4-BE49-F238E27FC236}">
                  <a16:creationId xmlns:a16="http://schemas.microsoft.com/office/drawing/2014/main" xmlns="" id="{E2F30D4B-955C-4BF3-9104-9FE9028F9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" y="967"/>
              <a:ext cx="51" cy="11"/>
            </a:xfrm>
            <a:custGeom>
              <a:avLst/>
              <a:gdLst>
                <a:gd name="T0" fmla="*/ 0 w 19"/>
                <a:gd name="T1" fmla="*/ 0 h 4"/>
                <a:gd name="T2" fmla="*/ 0 w 19"/>
                <a:gd name="T3" fmla="*/ 1 h 4"/>
                <a:gd name="T4" fmla="*/ 19 w 19"/>
                <a:gd name="T5" fmla="*/ 4 h 4"/>
                <a:gd name="T6" fmla="*/ 19 w 19"/>
                <a:gd name="T7" fmla="*/ 2 h 4"/>
                <a:gd name="T8" fmla="*/ 2 w 19"/>
                <a:gd name="T9" fmla="*/ 0 h 4"/>
                <a:gd name="T10" fmla="*/ 0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2"/>
                    <a:pt x="13" y="3"/>
                    <a:pt x="19" y="4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3" y="1"/>
                    <a:pt x="8" y="1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9" name="Freeform 119">
              <a:extLst>
                <a:ext uri="{FF2B5EF4-FFF2-40B4-BE49-F238E27FC236}">
                  <a16:creationId xmlns:a16="http://schemas.microsoft.com/office/drawing/2014/main" xmlns="" id="{7A38F3F5-634A-4EC3-9C13-4B6EF1B880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580"/>
              <a:ext cx="91" cy="393"/>
            </a:xfrm>
            <a:custGeom>
              <a:avLst/>
              <a:gdLst>
                <a:gd name="T0" fmla="*/ 0 w 34"/>
                <a:gd name="T1" fmla="*/ 0 h 146"/>
                <a:gd name="T2" fmla="*/ 15 w 34"/>
                <a:gd name="T3" fmla="*/ 146 h 146"/>
                <a:gd name="T4" fmla="*/ 25 w 34"/>
                <a:gd name="T5" fmla="*/ 145 h 146"/>
                <a:gd name="T6" fmla="*/ 34 w 34"/>
                <a:gd name="T7" fmla="*/ 145 h 146"/>
                <a:gd name="T8" fmla="*/ 17 w 34"/>
                <a:gd name="T9" fmla="*/ 2 h 146"/>
                <a:gd name="T10" fmla="*/ 0 w 34"/>
                <a:gd name="T11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46">
                  <a:moveTo>
                    <a:pt x="0" y="0"/>
                  </a:moveTo>
                  <a:cubicBezTo>
                    <a:pt x="5" y="49"/>
                    <a:pt x="14" y="97"/>
                    <a:pt x="15" y="146"/>
                  </a:cubicBezTo>
                  <a:cubicBezTo>
                    <a:pt x="18" y="146"/>
                    <a:pt x="21" y="146"/>
                    <a:pt x="25" y="145"/>
                  </a:cubicBezTo>
                  <a:cubicBezTo>
                    <a:pt x="28" y="145"/>
                    <a:pt x="31" y="145"/>
                    <a:pt x="34" y="145"/>
                  </a:cubicBezTo>
                  <a:cubicBezTo>
                    <a:pt x="31" y="97"/>
                    <a:pt x="24" y="49"/>
                    <a:pt x="17" y="2"/>
                  </a:cubicBezTo>
                  <a:cubicBezTo>
                    <a:pt x="12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0" name="Freeform 120">
              <a:extLst>
                <a:ext uri="{FF2B5EF4-FFF2-40B4-BE49-F238E27FC236}">
                  <a16:creationId xmlns:a16="http://schemas.microsoft.com/office/drawing/2014/main" xmlns="" id="{416B51F7-D122-41BE-8ABF-99185AA4A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986"/>
              <a:ext cx="48" cy="3"/>
            </a:xfrm>
            <a:custGeom>
              <a:avLst/>
              <a:gdLst>
                <a:gd name="T0" fmla="*/ 0 w 18"/>
                <a:gd name="T1" fmla="*/ 0 h 1"/>
                <a:gd name="T2" fmla="*/ 0 w 18"/>
                <a:gd name="T3" fmla="*/ 1 h 1"/>
                <a:gd name="T4" fmla="*/ 16 w 18"/>
                <a:gd name="T5" fmla="*/ 1 h 1"/>
                <a:gd name="T6" fmla="*/ 17 w 18"/>
                <a:gd name="T7" fmla="*/ 1 h 1"/>
                <a:gd name="T8" fmla="*/ 18 w 18"/>
                <a:gd name="T9" fmla="*/ 0 h 1"/>
                <a:gd name="T10" fmla="*/ 16 w 18"/>
                <a:gd name="T11" fmla="*/ 0 h 1"/>
                <a:gd name="T12" fmla="*/ 0 w 18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5" y="1"/>
                    <a:pt x="11" y="1"/>
                    <a:pt x="16" y="1"/>
                  </a:cubicBezTo>
                  <a:cubicBezTo>
                    <a:pt x="16" y="1"/>
                    <a:pt x="17" y="1"/>
                    <a:pt x="17" y="1"/>
                  </a:cubicBezTo>
                  <a:cubicBezTo>
                    <a:pt x="17" y="1"/>
                    <a:pt x="17" y="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  <a:cubicBezTo>
                    <a:pt x="11" y="0"/>
                    <a:pt x="5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1" name="Freeform 121">
              <a:extLst>
                <a:ext uri="{FF2B5EF4-FFF2-40B4-BE49-F238E27FC236}">
                  <a16:creationId xmlns:a16="http://schemas.microsoft.com/office/drawing/2014/main" xmlns="" id="{EA29D639-A723-477C-84CD-440FD07B55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6" y="978"/>
              <a:ext cx="51" cy="8"/>
            </a:xfrm>
            <a:custGeom>
              <a:avLst/>
              <a:gdLst>
                <a:gd name="T0" fmla="*/ 19 w 19"/>
                <a:gd name="T1" fmla="*/ 0 h 3"/>
                <a:gd name="T2" fmla="*/ 0 w 19"/>
                <a:gd name="T3" fmla="*/ 1 h 3"/>
                <a:gd name="T4" fmla="*/ 1 w 19"/>
                <a:gd name="T5" fmla="*/ 3 h 3"/>
                <a:gd name="T6" fmla="*/ 17 w 19"/>
                <a:gd name="T7" fmla="*/ 3 h 3"/>
                <a:gd name="T8" fmla="*/ 19 w 19"/>
                <a:gd name="T9" fmla="*/ 3 h 3"/>
                <a:gd name="T10" fmla="*/ 19 w 19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3">
                  <a:moveTo>
                    <a:pt x="19" y="0"/>
                  </a:moveTo>
                  <a:cubicBezTo>
                    <a:pt x="13" y="0"/>
                    <a:pt x="6" y="1"/>
                    <a:pt x="0" y="1"/>
                  </a:cubicBezTo>
                  <a:cubicBezTo>
                    <a:pt x="0" y="2"/>
                    <a:pt x="0" y="2"/>
                    <a:pt x="1" y="3"/>
                  </a:cubicBezTo>
                  <a:cubicBezTo>
                    <a:pt x="6" y="3"/>
                    <a:pt x="12" y="3"/>
                    <a:pt x="17" y="3"/>
                  </a:cubicBezTo>
                  <a:cubicBezTo>
                    <a:pt x="18" y="3"/>
                    <a:pt x="18" y="3"/>
                    <a:pt x="19" y="3"/>
                  </a:cubicBezTo>
                  <a:cubicBezTo>
                    <a:pt x="19" y="2"/>
                    <a:pt x="19" y="1"/>
                    <a:pt x="19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2" name="Freeform 122">
              <a:extLst>
                <a:ext uri="{FF2B5EF4-FFF2-40B4-BE49-F238E27FC236}">
                  <a16:creationId xmlns:a16="http://schemas.microsoft.com/office/drawing/2014/main" xmlns="" id="{EE1A7274-8EBF-4678-8001-A615CD7639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6" y="970"/>
              <a:ext cx="51" cy="11"/>
            </a:xfrm>
            <a:custGeom>
              <a:avLst/>
              <a:gdLst>
                <a:gd name="T0" fmla="*/ 19 w 19"/>
                <a:gd name="T1" fmla="*/ 0 h 4"/>
                <a:gd name="T2" fmla="*/ 10 w 19"/>
                <a:gd name="T3" fmla="*/ 0 h 4"/>
                <a:gd name="T4" fmla="*/ 0 w 19"/>
                <a:gd name="T5" fmla="*/ 1 h 4"/>
                <a:gd name="T6" fmla="*/ 0 w 19"/>
                <a:gd name="T7" fmla="*/ 2 h 4"/>
                <a:gd name="T8" fmla="*/ 0 w 19"/>
                <a:gd name="T9" fmla="*/ 4 h 4"/>
                <a:gd name="T10" fmla="*/ 19 w 19"/>
                <a:gd name="T11" fmla="*/ 3 h 4"/>
                <a:gd name="T12" fmla="*/ 19 w 19"/>
                <a:gd name="T13" fmla="*/ 2 h 4"/>
                <a:gd name="T14" fmla="*/ 19 w 19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4">
                  <a:moveTo>
                    <a:pt x="19" y="0"/>
                  </a:moveTo>
                  <a:cubicBezTo>
                    <a:pt x="16" y="0"/>
                    <a:pt x="13" y="0"/>
                    <a:pt x="10" y="0"/>
                  </a:cubicBezTo>
                  <a:cubicBezTo>
                    <a:pt x="6" y="1"/>
                    <a:pt x="3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6" y="4"/>
                    <a:pt x="13" y="3"/>
                    <a:pt x="19" y="3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1"/>
                    <a:pt x="19" y="0"/>
                    <a:pt x="19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3" name="Freeform 123">
              <a:extLst>
                <a:ext uri="{FF2B5EF4-FFF2-40B4-BE49-F238E27FC236}">
                  <a16:creationId xmlns:a16="http://schemas.microsoft.com/office/drawing/2014/main" xmlns="" id="{D0F8E495-C38A-4CD5-BCE0-75AB551AF5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588"/>
              <a:ext cx="91" cy="54"/>
            </a:xfrm>
            <a:custGeom>
              <a:avLst/>
              <a:gdLst>
                <a:gd name="T0" fmla="*/ 26 w 34"/>
                <a:gd name="T1" fmla="*/ 0 h 20"/>
                <a:gd name="T2" fmla="*/ 3 w 34"/>
                <a:gd name="T3" fmla="*/ 2 h 20"/>
                <a:gd name="T4" fmla="*/ 8 w 34"/>
                <a:gd name="T5" fmla="*/ 18 h 20"/>
                <a:gd name="T6" fmla="*/ 16 w 34"/>
                <a:gd name="T7" fmla="*/ 20 h 20"/>
                <a:gd name="T8" fmla="*/ 29 w 34"/>
                <a:gd name="T9" fmla="*/ 5 h 20"/>
                <a:gd name="T10" fmla="*/ 26 w 34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0">
                  <a:moveTo>
                    <a:pt x="26" y="0"/>
                  </a:moveTo>
                  <a:cubicBezTo>
                    <a:pt x="18" y="1"/>
                    <a:pt x="10" y="1"/>
                    <a:pt x="3" y="2"/>
                  </a:cubicBezTo>
                  <a:cubicBezTo>
                    <a:pt x="2" y="6"/>
                    <a:pt x="0" y="13"/>
                    <a:pt x="8" y="18"/>
                  </a:cubicBezTo>
                  <a:cubicBezTo>
                    <a:pt x="10" y="19"/>
                    <a:pt x="13" y="20"/>
                    <a:pt x="16" y="20"/>
                  </a:cubicBezTo>
                  <a:cubicBezTo>
                    <a:pt x="25" y="20"/>
                    <a:pt x="34" y="12"/>
                    <a:pt x="29" y="5"/>
                  </a:cubicBezTo>
                  <a:cubicBezTo>
                    <a:pt x="28" y="3"/>
                    <a:pt x="27" y="2"/>
                    <a:pt x="2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4" name="Freeform 124">
              <a:extLst>
                <a:ext uri="{FF2B5EF4-FFF2-40B4-BE49-F238E27FC236}">
                  <a16:creationId xmlns:a16="http://schemas.microsoft.com/office/drawing/2014/main" xmlns="" id="{3BEAAF1E-F7BE-43C3-8651-313D93359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6" y="715"/>
              <a:ext cx="90" cy="70"/>
            </a:xfrm>
            <a:custGeom>
              <a:avLst/>
              <a:gdLst>
                <a:gd name="T0" fmla="*/ 20 w 34"/>
                <a:gd name="T1" fmla="*/ 0 h 26"/>
                <a:gd name="T2" fmla="*/ 15 w 34"/>
                <a:gd name="T3" fmla="*/ 3 h 26"/>
                <a:gd name="T4" fmla="*/ 8 w 34"/>
                <a:gd name="T5" fmla="*/ 18 h 26"/>
                <a:gd name="T6" fmla="*/ 22 w 34"/>
                <a:gd name="T7" fmla="*/ 26 h 26"/>
                <a:gd name="T8" fmla="*/ 33 w 34"/>
                <a:gd name="T9" fmla="*/ 18 h 26"/>
                <a:gd name="T10" fmla="*/ 20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0" y="0"/>
                  </a:moveTo>
                  <a:cubicBezTo>
                    <a:pt x="19" y="0"/>
                    <a:pt x="17" y="1"/>
                    <a:pt x="15" y="3"/>
                  </a:cubicBezTo>
                  <a:cubicBezTo>
                    <a:pt x="15" y="3"/>
                    <a:pt x="0" y="5"/>
                    <a:pt x="8" y="18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5" name="Freeform 125">
              <a:extLst>
                <a:ext uri="{FF2B5EF4-FFF2-40B4-BE49-F238E27FC236}">
                  <a16:creationId xmlns:a16="http://schemas.microsoft.com/office/drawing/2014/main" xmlns="" id="{CA46EF6C-C96F-4675-90BF-1037803273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" y="905"/>
              <a:ext cx="72" cy="22"/>
            </a:xfrm>
            <a:custGeom>
              <a:avLst/>
              <a:gdLst>
                <a:gd name="T0" fmla="*/ 0 w 27"/>
                <a:gd name="T1" fmla="*/ 0 h 8"/>
                <a:gd name="T2" fmla="*/ 0 w 27"/>
                <a:gd name="T3" fmla="*/ 1 h 8"/>
                <a:gd name="T4" fmla="*/ 27 w 27"/>
                <a:gd name="T5" fmla="*/ 8 h 8"/>
                <a:gd name="T6" fmla="*/ 27 w 27"/>
                <a:gd name="T7" fmla="*/ 6 h 8"/>
                <a:gd name="T8" fmla="*/ 0 w 27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8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8" y="3"/>
                    <a:pt x="17" y="5"/>
                    <a:pt x="27" y="8"/>
                  </a:cubicBezTo>
                  <a:cubicBezTo>
                    <a:pt x="27" y="7"/>
                    <a:pt x="27" y="7"/>
                    <a:pt x="27" y="6"/>
                  </a:cubicBezTo>
                  <a:cubicBezTo>
                    <a:pt x="17" y="4"/>
                    <a:pt x="8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6" name="Freeform 126">
              <a:extLst>
                <a:ext uri="{FF2B5EF4-FFF2-40B4-BE49-F238E27FC236}">
                  <a16:creationId xmlns:a16="http://schemas.microsoft.com/office/drawing/2014/main" xmlns="" id="{F891F33A-2EF7-41BE-AD67-4E90715F7C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" y="884"/>
              <a:ext cx="72" cy="38"/>
            </a:xfrm>
            <a:custGeom>
              <a:avLst/>
              <a:gdLst>
                <a:gd name="T0" fmla="*/ 10 w 27"/>
                <a:gd name="T1" fmla="*/ 0 h 14"/>
                <a:gd name="T2" fmla="*/ 0 w 27"/>
                <a:gd name="T3" fmla="*/ 7 h 14"/>
                <a:gd name="T4" fmla="*/ 0 w 27"/>
                <a:gd name="T5" fmla="*/ 8 h 14"/>
                <a:gd name="T6" fmla="*/ 27 w 27"/>
                <a:gd name="T7" fmla="*/ 14 h 14"/>
                <a:gd name="T8" fmla="*/ 24 w 27"/>
                <a:gd name="T9" fmla="*/ 9 h 14"/>
                <a:gd name="T10" fmla="*/ 10 w 27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4">
                  <a:moveTo>
                    <a:pt x="10" y="0"/>
                  </a:moveTo>
                  <a:cubicBezTo>
                    <a:pt x="6" y="0"/>
                    <a:pt x="3" y="2"/>
                    <a:pt x="0" y="7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8" y="10"/>
                    <a:pt x="17" y="12"/>
                    <a:pt x="27" y="14"/>
                  </a:cubicBezTo>
                  <a:cubicBezTo>
                    <a:pt x="27" y="13"/>
                    <a:pt x="26" y="11"/>
                    <a:pt x="24" y="9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7" name="Freeform 127">
              <a:extLst>
                <a:ext uri="{FF2B5EF4-FFF2-40B4-BE49-F238E27FC236}">
                  <a16:creationId xmlns:a16="http://schemas.microsoft.com/office/drawing/2014/main" xmlns="" id="{ACB19AC2-C45F-4060-9A00-A5A0E91FF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2" y="876"/>
              <a:ext cx="94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8" name="Freeform 128">
              <a:extLst>
                <a:ext uri="{FF2B5EF4-FFF2-40B4-BE49-F238E27FC236}">
                  <a16:creationId xmlns:a16="http://schemas.microsoft.com/office/drawing/2014/main" xmlns="" id="{B8433D3F-17B7-4837-BD70-139562687D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1" y="701"/>
              <a:ext cx="93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1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7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9" name="Freeform 129">
              <a:extLst>
                <a:ext uri="{FF2B5EF4-FFF2-40B4-BE49-F238E27FC236}">
                  <a16:creationId xmlns:a16="http://schemas.microsoft.com/office/drawing/2014/main" xmlns="" id="{FED0A45E-B4BB-416E-90AE-FAAFDF1A62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5" y="578"/>
              <a:ext cx="83" cy="48"/>
            </a:xfrm>
            <a:custGeom>
              <a:avLst/>
              <a:gdLst>
                <a:gd name="T0" fmla="*/ 1 w 31"/>
                <a:gd name="T1" fmla="*/ 0 h 18"/>
                <a:gd name="T2" fmla="*/ 9 w 31"/>
                <a:gd name="T3" fmla="*/ 18 h 18"/>
                <a:gd name="T4" fmla="*/ 13 w 31"/>
                <a:gd name="T5" fmla="*/ 18 h 18"/>
                <a:gd name="T6" fmla="*/ 26 w 31"/>
                <a:gd name="T7" fmla="*/ 1 h 18"/>
                <a:gd name="T8" fmla="*/ 1 w 31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8">
                  <a:moveTo>
                    <a:pt x="1" y="0"/>
                  </a:moveTo>
                  <a:cubicBezTo>
                    <a:pt x="0" y="5"/>
                    <a:pt x="0" y="16"/>
                    <a:pt x="9" y="18"/>
                  </a:cubicBezTo>
                  <a:cubicBezTo>
                    <a:pt x="10" y="18"/>
                    <a:pt x="12" y="18"/>
                    <a:pt x="13" y="18"/>
                  </a:cubicBezTo>
                  <a:cubicBezTo>
                    <a:pt x="23" y="18"/>
                    <a:pt x="31" y="9"/>
                    <a:pt x="26" y="1"/>
                  </a:cubicBezTo>
                  <a:cubicBezTo>
                    <a:pt x="18" y="1"/>
                    <a:pt x="9" y="0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0" name="Freeform 130">
              <a:extLst>
                <a:ext uri="{FF2B5EF4-FFF2-40B4-BE49-F238E27FC236}">
                  <a16:creationId xmlns:a16="http://schemas.microsoft.com/office/drawing/2014/main" xmlns="" id="{5EF26963-B158-4F0C-89A0-41EAE2E83C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4" y="599"/>
              <a:ext cx="102" cy="349"/>
            </a:xfrm>
            <a:custGeom>
              <a:avLst/>
              <a:gdLst>
                <a:gd name="T0" fmla="*/ 0 w 38"/>
                <a:gd name="T1" fmla="*/ 0 h 130"/>
                <a:gd name="T2" fmla="*/ 17 w 38"/>
                <a:gd name="T3" fmla="*/ 88 h 130"/>
                <a:gd name="T4" fmla="*/ 25 w 38"/>
                <a:gd name="T5" fmla="*/ 130 h 130"/>
                <a:gd name="T6" fmla="*/ 38 w 38"/>
                <a:gd name="T7" fmla="*/ 125 h 130"/>
                <a:gd name="T8" fmla="*/ 34 w 38"/>
                <a:gd name="T9" fmla="*/ 86 h 130"/>
                <a:gd name="T10" fmla="*/ 19 w 38"/>
                <a:gd name="T11" fmla="*/ 4 h 130"/>
                <a:gd name="T12" fmla="*/ 0 w 38"/>
                <a:gd name="T1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30">
                  <a:moveTo>
                    <a:pt x="0" y="0"/>
                  </a:moveTo>
                  <a:cubicBezTo>
                    <a:pt x="6" y="29"/>
                    <a:pt x="12" y="59"/>
                    <a:pt x="17" y="88"/>
                  </a:cubicBezTo>
                  <a:cubicBezTo>
                    <a:pt x="20" y="101"/>
                    <a:pt x="23" y="116"/>
                    <a:pt x="25" y="130"/>
                  </a:cubicBezTo>
                  <a:cubicBezTo>
                    <a:pt x="29" y="129"/>
                    <a:pt x="33" y="127"/>
                    <a:pt x="38" y="125"/>
                  </a:cubicBezTo>
                  <a:cubicBezTo>
                    <a:pt x="36" y="112"/>
                    <a:pt x="36" y="96"/>
                    <a:pt x="34" y="86"/>
                  </a:cubicBezTo>
                  <a:cubicBezTo>
                    <a:pt x="29" y="59"/>
                    <a:pt x="24" y="31"/>
                    <a:pt x="19" y="4"/>
                  </a:cubicBezTo>
                  <a:cubicBezTo>
                    <a:pt x="13" y="2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1" name="Freeform 131">
              <a:extLst>
                <a:ext uri="{FF2B5EF4-FFF2-40B4-BE49-F238E27FC236}">
                  <a16:creationId xmlns:a16="http://schemas.microsoft.com/office/drawing/2014/main" xmlns="" id="{B1EF118A-0967-40C2-9DBA-DC1BA25843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4" y="967"/>
              <a:ext cx="37" cy="14"/>
            </a:xfrm>
            <a:custGeom>
              <a:avLst/>
              <a:gdLst>
                <a:gd name="T0" fmla="*/ 14 w 14"/>
                <a:gd name="T1" fmla="*/ 0 h 5"/>
                <a:gd name="T2" fmla="*/ 0 w 14"/>
                <a:gd name="T3" fmla="*/ 4 h 5"/>
                <a:gd name="T4" fmla="*/ 0 w 14"/>
                <a:gd name="T5" fmla="*/ 5 h 5"/>
                <a:gd name="T6" fmla="*/ 14 w 14"/>
                <a:gd name="T7" fmla="*/ 1 h 5"/>
                <a:gd name="T8" fmla="*/ 14 w 1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4" y="0"/>
                  </a:moveTo>
                  <a:cubicBezTo>
                    <a:pt x="9" y="1"/>
                    <a:pt x="5" y="3"/>
                    <a:pt x="0" y="4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5" y="4"/>
                    <a:pt x="10" y="3"/>
                    <a:pt x="14" y="1"/>
                  </a:cubicBezTo>
                  <a:cubicBezTo>
                    <a:pt x="14" y="1"/>
                    <a:pt x="14" y="1"/>
                    <a:pt x="14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2" name="Freeform 132">
              <a:extLst>
                <a:ext uri="{FF2B5EF4-FFF2-40B4-BE49-F238E27FC236}">
                  <a16:creationId xmlns:a16="http://schemas.microsoft.com/office/drawing/2014/main" xmlns="" id="{A258896D-BE9D-4041-87FD-A40828EAAD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" y="943"/>
              <a:ext cx="40" cy="35"/>
            </a:xfrm>
            <a:custGeom>
              <a:avLst/>
              <a:gdLst>
                <a:gd name="T0" fmla="*/ 13 w 15"/>
                <a:gd name="T1" fmla="*/ 0 h 13"/>
                <a:gd name="T2" fmla="*/ 0 w 15"/>
                <a:gd name="T3" fmla="*/ 5 h 13"/>
                <a:gd name="T4" fmla="*/ 1 w 15"/>
                <a:gd name="T5" fmla="*/ 13 h 13"/>
                <a:gd name="T6" fmla="*/ 15 w 15"/>
                <a:gd name="T7" fmla="*/ 9 h 13"/>
                <a:gd name="T8" fmla="*/ 13 w 15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13" y="0"/>
                  </a:moveTo>
                  <a:cubicBezTo>
                    <a:pt x="9" y="2"/>
                    <a:pt x="5" y="4"/>
                    <a:pt x="0" y="5"/>
                  </a:cubicBezTo>
                  <a:cubicBezTo>
                    <a:pt x="0" y="8"/>
                    <a:pt x="1" y="10"/>
                    <a:pt x="1" y="13"/>
                  </a:cubicBezTo>
                  <a:cubicBezTo>
                    <a:pt x="6" y="12"/>
                    <a:pt x="10" y="10"/>
                    <a:pt x="15" y="9"/>
                  </a:cubicBezTo>
                  <a:cubicBezTo>
                    <a:pt x="14" y="6"/>
                    <a:pt x="13" y="3"/>
                    <a:pt x="13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3" name="Freeform 133">
              <a:extLst>
                <a:ext uri="{FF2B5EF4-FFF2-40B4-BE49-F238E27FC236}">
                  <a16:creationId xmlns:a16="http://schemas.microsoft.com/office/drawing/2014/main" xmlns="" id="{9C375B49-ABAA-4B07-9876-32D3E2CC3E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" y="935"/>
              <a:ext cx="35" cy="22"/>
            </a:xfrm>
            <a:custGeom>
              <a:avLst/>
              <a:gdLst>
                <a:gd name="T0" fmla="*/ 13 w 13"/>
                <a:gd name="T1" fmla="*/ 0 h 8"/>
                <a:gd name="T2" fmla="*/ 0 w 13"/>
                <a:gd name="T3" fmla="*/ 5 h 8"/>
                <a:gd name="T4" fmla="*/ 0 w 13"/>
                <a:gd name="T5" fmla="*/ 8 h 8"/>
                <a:gd name="T6" fmla="*/ 13 w 13"/>
                <a:gd name="T7" fmla="*/ 3 h 8"/>
                <a:gd name="T8" fmla="*/ 13 w 1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3" y="0"/>
                  </a:moveTo>
                  <a:cubicBezTo>
                    <a:pt x="8" y="2"/>
                    <a:pt x="4" y="4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5" y="7"/>
                    <a:pt x="9" y="5"/>
                    <a:pt x="13" y="3"/>
                  </a:cubicBezTo>
                  <a:cubicBezTo>
                    <a:pt x="13" y="2"/>
                    <a:pt x="13" y="1"/>
                    <a:pt x="13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4" name="Freeform 134">
              <a:extLst>
                <a:ext uri="{FF2B5EF4-FFF2-40B4-BE49-F238E27FC236}">
                  <a16:creationId xmlns:a16="http://schemas.microsoft.com/office/drawing/2014/main" xmlns="" id="{6B6D9C2D-3DC7-474A-BE11-7F0C8BE27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629"/>
              <a:ext cx="64" cy="40"/>
            </a:xfrm>
            <a:custGeom>
              <a:avLst/>
              <a:gdLst>
                <a:gd name="T0" fmla="*/ 1 w 24"/>
                <a:gd name="T1" fmla="*/ 0 h 15"/>
                <a:gd name="T2" fmla="*/ 7 w 24"/>
                <a:gd name="T3" fmla="*/ 13 h 15"/>
                <a:gd name="T4" fmla="*/ 15 w 24"/>
                <a:gd name="T5" fmla="*/ 15 h 15"/>
                <a:gd name="T6" fmla="*/ 24 w 24"/>
                <a:gd name="T7" fmla="*/ 13 h 15"/>
                <a:gd name="T8" fmla="*/ 1 w 24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5">
                  <a:moveTo>
                    <a:pt x="1" y="0"/>
                  </a:moveTo>
                  <a:cubicBezTo>
                    <a:pt x="0" y="4"/>
                    <a:pt x="1" y="10"/>
                    <a:pt x="7" y="13"/>
                  </a:cubicBezTo>
                  <a:cubicBezTo>
                    <a:pt x="9" y="15"/>
                    <a:pt x="12" y="15"/>
                    <a:pt x="15" y="15"/>
                  </a:cubicBezTo>
                  <a:cubicBezTo>
                    <a:pt x="18" y="15"/>
                    <a:pt x="21" y="14"/>
                    <a:pt x="24" y="13"/>
                  </a:cubicBezTo>
                  <a:cubicBezTo>
                    <a:pt x="17" y="8"/>
                    <a:pt x="10" y="3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5" name="Freeform 135">
              <a:extLst>
                <a:ext uri="{FF2B5EF4-FFF2-40B4-BE49-F238E27FC236}">
                  <a16:creationId xmlns:a16="http://schemas.microsoft.com/office/drawing/2014/main" xmlns="" id="{0E660F88-67D7-44A5-8340-D0CFB70C4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9" y="744"/>
              <a:ext cx="90" cy="70"/>
            </a:xfrm>
            <a:custGeom>
              <a:avLst/>
              <a:gdLst>
                <a:gd name="T0" fmla="*/ 21 w 34"/>
                <a:gd name="T1" fmla="*/ 0 h 26"/>
                <a:gd name="T2" fmla="*/ 15 w 34"/>
                <a:gd name="T3" fmla="*/ 2 h 26"/>
                <a:gd name="T4" fmla="*/ 8 w 34"/>
                <a:gd name="T5" fmla="*/ 17 h 26"/>
                <a:gd name="T6" fmla="*/ 22 w 34"/>
                <a:gd name="T7" fmla="*/ 26 h 26"/>
                <a:gd name="T8" fmla="*/ 33 w 34"/>
                <a:gd name="T9" fmla="*/ 18 h 26"/>
                <a:gd name="T10" fmla="*/ 21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1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7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6" name="Freeform 136">
              <a:extLst>
                <a:ext uri="{FF2B5EF4-FFF2-40B4-BE49-F238E27FC236}">
                  <a16:creationId xmlns:a16="http://schemas.microsoft.com/office/drawing/2014/main" xmlns="" id="{246F8A13-B8DB-4953-8AB8-942B8087D8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1" y="924"/>
              <a:ext cx="53" cy="35"/>
            </a:xfrm>
            <a:custGeom>
              <a:avLst/>
              <a:gdLst>
                <a:gd name="T0" fmla="*/ 19 w 20"/>
                <a:gd name="T1" fmla="*/ 0 h 13"/>
                <a:gd name="T2" fmla="*/ 0 w 20"/>
                <a:gd name="T3" fmla="*/ 12 h 13"/>
                <a:gd name="T4" fmla="*/ 0 w 20"/>
                <a:gd name="T5" fmla="*/ 13 h 13"/>
                <a:gd name="T6" fmla="*/ 20 w 20"/>
                <a:gd name="T7" fmla="*/ 0 h 13"/>
                <a:gd name="T8" fmla="*/ 19 w 20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3">
                  <a:moveTo>
                    <a:pt x="19" y="0"/>
                  </a:moveTo>
                  <a:cubicBezTo>
                    <a:pt x="14" y="5"/>
                    <a:pt x="7" y="9"/>
                    <a:pt x="0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8" y="10"/>
                    <a:pt x="14" y="6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7" name="Freeform 137">
              <a:extLst>
                <a:ext uri="{FF2B5EF4-FFF2-40B4-BE49-F238E27FC236}">
                  <a16:creationId xmlns:a16="http://schemas.microsoft.com/office/drawing/2014/main" xmlns="" id="{1EC8C1A5-C18E-4C9D-9371-21D1916D03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" y="914"/>
              <a:ext cx="53" cy="43"/>
            </a:xfrm>
            <a:custGeom>
              <a:avLst/>
              <a:gdLst>
                <a:gd name="T0" fmla="*/ 11 w 20"/>
                <a:gd name="T1" fmla="*/ 0 h 16"/>
                <a:gd name="T2" fmla="*/ 1 w 20"/>
                <a:gd name="T3" fmla="*/ 7 h 16"/>
                <a:gd name="T4" fmla="*/ 1 w 20"/>
                <a:gd name="T5" fmla="*/ 16 h 16"/>
                <a:gd name="T6" fmla="*/ 20 w 20"/>
                <a:gd name="T7" fmla="*/ 4 h 16"/>
                <a:gd name="T8" fmla="*/ 11 w 20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11" y="0"/>
                  </a:moveTo>
                  <a:cubicBezTo>
                    <a:pt x="7" y="0"/>
                    <a:pt x="4" y="2"/>
                    <a:pt x="1" y="7"/>
                  </a:cubicBezTo>
                  <a:cubicBezTo>
                    <a:pt x="1" y="7"/>
                    <a:pt x="0" y="11"/>
                    <a:pt x="1" y="16"/>
                  </a:cubicBezTo>
                  <a:cubicBezTo>
                    <a:pt x="8" y="13"/>
                    <a:pt x="15" y="9"/>
                    <a:pt x="20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sp>
        <p:nvSpPr>
          <p:cNvPr id="138" name="文本框 137">
            <a:extLst>
              <a:ext uri="{FF2B5EF4-FFF2-40B4-BE49-F238E27FC236}">
                <a16:creationId xmlns:a16="http://schemas.microsoft.com/office/drawing/2014/main" xmlns="" id="{CA60B515-7266-4979-82CB-3DA68D7A8E4A}"/>
              </a:ext>
            </a:extLst>
          </p:cNvPr>
          <p:cNvSpPr txBox="1"/>
          <p:nvPr/>
        </p:nvSpPr>
        <p:spPr>
          <a:xfrm>
            <a:off x="4793401" y="603852"/>
            <a:ext cx="2605200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457200">
              <a:buClrTx/>
              <a:buFontTx/>
              <a:buNone/>
              <a:defRPr/>
            </a:pPr>
            <a:r>
              <a:rPr lang="en-US" altLang="zh-CN" sz="4000" kern="120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Khởi</a:t>
            </a:r>
            <a:r>
              <a:rPr lang="en-US" altLang="zh-CN" sz="4000" kern="120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lang="en-US" altLang="zh-CN" sz="4000" kern="120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động</a:t>
            </a:r>
            <a:endParaRPr lang="zh-CN" altLang="en-US" sz="4000" kern="120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latin typeface="#9Slide03 AllRoundGothic" panose="020B0703020202020104" pitchFamily="34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139" name="文本框 138">
            <a:extLst>
              <a:ext uri="{FF2B5EF4-FFF2-40B4-BE49-F238E27FC236}">
                <a16:creationId xmlns:a16="http://schemas.microsoft.com/office/drawing/2014/main" xmlns="" id="{FB1F7095-EB80-4C1F-8162-79C3237B8B14}"/>
              </a:ext>
            </a:extLst>
          </p:cNvPr>
          <p:cNvSpPr txBox="1"/>
          <p:nvPr/>
        </p:nvSpPr>
        <p:spPr>
          <a:xfrm>
            <a:off x="4763992" y="619123"/>
            <a:ext cx="2605200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457200">
              <a:buClrTx/>
              <a:buFontTx/>
              <a:buNone/>
              <a:defRPr/>
            </a:pPr>
            <a:r>
              <a:rPr lang="en-US" altLang="zh-CN" sz="4000" kern="1200" dirty="0" err="1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Khởi</a:t>
            </a:r>
            <a:r>
              <a:rPr lang="en-US" altLang="zh-CN" sz="4000" kern="1200" dirty="0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lang="en-US" altLang="zh-CN" sz="4000" kern="1200" dirty="0" err="1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động</a:t>
            </a:r>
            <a:endParaRPr lang="zh-CN" altLang="en-US" sz="4000" kern="1200" dirty="0">
              <a:pattFill prst="wdDnDiag">
                <a:fgClr>
                  <a:srgbClr val="000000">
                    <a:lumMod val="65000"/>
                    <a:lumOff val="35000"/>
                  </a:srgbClr>
                </a:fgClr>
                <a:bgClr>
                  <a:srgbClr val="000000">
                    <a:lumMod val="85000"/>
                    <a:lumOff val="15000"/>
                  </a:srgbClr>
                </a:bgClr>
              </a:pattFill>
              <a:latin typeface="#9Slide03 AllRoundGothic" panose="020B0703020202020104" pitchFamily="34" charset="0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140" name="组合 139">
            <a:extLst>
              <a:ext uri="{FF2B5EF4-FFF2-40B4-BE49-F238E27FC236}">
                <a16:creationId xmlns:a16="http://schemas.microsoft.com/office/drawing/2014/main" xmlns="" id="{717655C1-90A8-4C18-954A-34BC1A60BF6A}"/>
              </a:ext>
            </a:extLst>
          </p:cNvPr>
          <p:cNvGrpSpPr/>
          <p:nvPr/>
        </p:nvGrpSpPr>
        <p:grpSpPr>
          <a:xfrm>
            <a:off x="8111206" y="3766454"/>
            <a:ext cx="3724143" cy="1081008"/>
            <a:chOff x="6511448" y="2135234"/>
            <a:chExt cx="3724143" cy="1081008"/>
          </a:xfrm>
        </p:grpSpPr>
        <p:sp>
          <p:nvSpPr>
            <p:cNvPr id="141" name="文本框 140">
              <a:extLst>
                <a:ext uri="{FF2B5EF4-FFF2-40B4-BE49-F238E27FC236}">
                  <a16:creationId xmlns:a16="http://schemas.microsoft.com/office/drawing/2014/main" xmlns="" id="{AF2397AF-F33B-4BD5-AF95-1DEC4784F31B}"/>
                </a:ext>
              </a:extLst>
            </p:cNvPr>
            <p:cNvSpPr txBox="1"/>
            <p:nvPr/>
          </p:nvSpPr>
          <p:spPr>
            <a:xfrm>
              <a:off x="6597131" y="2135234"/>
              <a:ext cx="1847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2000" kern="1200" dirty="0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42" name="文本框 141">
              <a:extLst>
                <a:ext uri="{FF2B5EF4-FFF2-40B4-BE49-F238E27FC236}">
                  <a16:creationId xmlns:a16="http://schemas.microsoft.com/office/drawing/2014/main" xmlns="" id="{9DBC0C5E-5F05-416F-AEBC-22E0FE8966F7}"/>
                </a:ext>
              </a:extLst>
            </p:cNvPr>
            <p:cNvSpPr txBox="1"/>
            <p:nvPr/>
          </p:nvSpPr>
          <p:spPr>
            <a:xfrm>
              <a:off x="6511448" y="2754577"/>
              <a:ext cx="3724143" cy="46166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defTabSz="457200">
                <a:lnSpc>
                  <a:spcPct val="100000"/>
                </a:lnSpc>
                <a:buClrTx/>
                <a:buFontTx/>
                <a:buNone/>
                <a:defRPr/>
              </a:pPr>
              <a:r>
                <a:rPr lang="en-US" altLang="zh-CN" sz="2400" kern="1200" dirty="0" err="1">
                  <a:solidFill>
                    <a:srgbClr val="C00000"/>
                  </a:solidFill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Vì</a:t>
              </a:r>
              <a:r>
                <a:rPr lang="en-US" altLang="zh-CN" sz="2400" kern="1200" dirty="0">
                  <a:solidFill>
                    <a:srgbClr val="C00000"/>
                  </a:solidFill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 </a:t>
              </a:r>
              <a:r>
                <a:rPr lang="en-US" altLang="zh-CN" sz="2400" kern="1200" dirty="0" err="1">
                  <a:solidFill>
                    <a:srgbClr val="C00000"/>
                  </a:solidFill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sao</a:t>
              </a:r>
              <a:r>
                <a:rPr lang="en-US" altLang="zh-CN" sz="2400" kern="1200" dirty="0">
                  <a:solidFill>
                    <a:srgbClr val="C00000"/>
                  </a:solidFill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 </a:t>
              </a:r>
              <a:r>
                <a:rPr lang="en-US" altLang="zh-CN" sz="2400" kern="1200" dirty="0" err="1">
                  <a:solidFill>
                    <a:srgbClr val="C00000"/>
                  </a:solidFill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em</a:t>
              </a:r>
              <a:r>
                <a:rPr lang="en-US" altLang="zh-CN" sz="2400" kern="1200" dirty="0">
                  <a:solidFill>
                    <a:srgbClr val="C00000"/>
                  </a:solidFill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 </a:t>
              </a:r>
              <a:r>
                <a:rPr lang="en-US" altLang="zh-CN" sz="2400" kern="1200" dirty="0" err="1">
                  <a:solidFill>
                    <a:srgbClr val="C00000"/>
                  </a:solidFill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biết</a:t>
              </a:r>
              <a:r>
                <a:rPr lang="en-US" altLang="zh-CN" sz="2400" kern="1200" dirty="0">
                  <a:solidFill>
                    <a:srgbClr val="C00000"/>
                  </a:solidFill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 </a:t>
              </a:r>
              <a:r>
                <a:rPr lang="en-US" altLang="zh-CN" sz="2400" kern="1200" dirty="0" err="1">
                  <a:solidFill>
                    <a:srgbClr val="C00000"/>
                  </a:solidFill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điều</a:t>
              </a:r>
              <a:r>
                <a:rPr lang="en-US" altLang="zh-CN" sz="2400" kern="1200" dirty="0">
                  <a:solidFill>
                    <a:srgbClr val="C00000"/>
                  </a:solidFill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 </a:t>
              </a:r>
              <a:r>
                <a:rPr lang="en-US" altLang="zh-CN" sz="2400" kern="1200" dirty="0" err="1">
                  <a:solidFill>
                    <a:srgbClr val="C00000"/>
                  </a:solidFill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đó</a:t>
              </a:r>
              <a:r>
                <a:rPr lang="en-US" altLang="zh-CN" sz="2400" kern="1200" dirty="0">
                  <a:solidFill>
                    <a:srgbClr val="C00000"/>
                  </a:solidFill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?</a:t>
              </a:r>
              <a:endParaRPr lang="zh-CN" altLang="en-US" sz="2400" kern="1200" dirty="0">
                <a:solidFill>
                  <a:srgbClr val="C00000"/>
                </a:solidFill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endParaRPr>
            </a:p>
          </p:txBody>
        </p:sp>
      </p:grpSp>
      <p:grpSp>
        <p:nvGrpSpPr>
          <p:cNvPr id="143" name="组合 142">
            <a:extLst>
              <a:ext uri="{FF2B5EF4-FFF2-40B4-BE49-F238E27FC236}">
                <a16:creationId xmlns:a16="http://schemas.microsoft.com/office/drawing/2014/main" xmlns="" id="{9C393ABB-B5FC-4A3D-8B8A-FBD886DEB9F8}"/>
              </a:ext>
            </a:extLst>
          </p:cNvPr>
          <p:cNvGrpSpPr/>
          <p:nvPr/>
        </p:nvGrpSpPr>
        <p:grpSpPr>
          <a:xfrm>
            <a:off x="233486" y="4060858"/>
            <a:ext cx="5766323" cy="1443289"/>
            <a:chOff x="4793246" y="2108449"/>
            <a:chExt cx="5766323" cy="1443289"/>
          </a:xfrm>
        </p:grpSpPr>
        <p:sp>
          <p:nvSpPr>
            <p:cNvPr id="144" name="文本框 143">
              <a:extLst>
                <a:ext uri="{FF2B5EF4-FFF2-40B4-BE49-F238E27FC236}">
                  <a16:creationId xmlns:a16="http://schemas.microsoft.com/office/drawing/2014/main" xmlns="" id="{4D03611C-D9E8-4AD6-B176-D4A7E2C06BCC}"/>
                </a:ext>
              </a:extLst>
            </p:cNvPr>
            <p:cNvSpPr txBox="1"/>
            <p:nvPr/>
          </p:nvSpPr>
          <p:spPr>
            <a:xfrm>
              <a:off x="4793246" y="2108449"/>
              <a:ext cx="57663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342900" indent="-342900" algn="ctr" defTabSz="457200">
                <a:buClrTx/>
                <a:buFont typeface="Wingdings" panose="05000000000000000000" pitchFamily="2" charset="2"/>
                <a:buChar char="ü"/>
                <a:defRPr/>
              </a:pPr>
              <a:r>
                <a:rPr lang="en-US" altLang="zh-CN" sz="2800" kern="1200" dirty="0" err="1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Lắng</a:t>
              </a:r>
              <a:r>
                <a:rPr lang="en-US" altLang="zh-CN" sz="2800" kern="1200" dirty="0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lang="en-US" altLang="zh-CN" sz="2800" kern="1200" dirty="0" err="1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nghe</a:t>
              </a:r>
              <a:r>
                <a:rPr lang="en-US" altLang="zh-CN" sz="2800" kern="1200" dirty="0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lang="en-US" altLang="zh-CN" sz="2800" kern="1200" dirty="0" err="1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đoạn</a:t>
              </a:r>
              <a:r>
                <a:rPr lang="en-US" altLang="zh-CN" sz="2800" kern="1200" dirty="0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lang="en-US" altLang="zh-CN" sz="2800" kern="1200" dirty="0" err="1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nhạc</a:t>
              </a:r>
              <a:r>
                <a:rPr lang="en-US" altLang="zh-CN" sz="2800" kern="1200" dirty="0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lang="en-US" altLang="zh-CN" sz="2800" kern="1200" dirty="0" err="1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sau</a:t>
              </a:r>
              <a:r>
                <a:rPr lang="en-US" altLang="zh-CN" sz="2800" kern="1200" dirty="0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lang="en-US" altLang="zh-CN" sz="2800" kern="1200" dirty="0" err="1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và</a:t>
              </a:r>
              <a:r>
                <a:rPr lang="en-US" altLang="zh-CN" sz="2800" kern="1200" dirty="0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lang="en-US" altLang="zh-CN" sz="2800" kern="1200" dirty="0" err="1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cho</a:t>
              </a:r>
              <a:r>
                <a:rPr lang="en-US" altLang="zh-CN" sz="2800" kern="1200" dirty="0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lang="en-US" altLang="zh-CN" sz="2800" kern="1200" dirty="0" err="1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biết</a:t>
              </a:r>
              <a:r>
                <a:rPr lang="en-US" altLang="zh-CN" sz="2800" kern="1200" dirty="0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:</a:t>
              </a:r>
              <a:endParaRPr lang="zh-CN" altLang="en-US" sz="2800" kern="1200" dirty="0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5 Lobster" panose="02000506000000020003" pitchFamily="2" charset="0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xmlns="" id="{35DC090D-DB99-4FC1-9AD5-9C14C8F4FF98}"/>
                </a:ext>
              </a:extLst>
            </p:cNvPr>
            <p:cNvSpPr txBox="1"/>
            <p:nvPr/>
          </p:nvSpPr>
          <p:spPr>
            <a:xfrm>
              <a:off x="5413167" y="2720741"/>
              <a:ext cx="4396997" cy="83099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algn="ctr" defTabSz="457200">
                <a:lnSpc>
                  <a:spcPct val="100000"/>
                </a:lnSpc>
                <a:buClrTx/>
                <a:buFontTx/>
                <a:buNone/>
                <a:defRPr/>
              </a:pPr>
              <a:r>
                <a:rPr lang="en-US" altLang="zh-CN" sz="2400" kern="1200" dirty="0" err="1">
                  <a:solidFill>
                    <a:srgbClr val="C00000"/>
                  </a:solidFill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Đoạn</a:t>
              </a:r>
              <a:r>
                <a:rPr lang="en-US" altLang="zh-CN" sz="2400" kern="1200" dirty="0">
                  <a:solidFill>
                    <a:srgbClr val="C00000"/>
                  </a:solidFill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 </a:t>
              </a:r>
              <a:r>
                <a:rPr lang="en-US" altLang="zh-CN" sz="2400" kern="1200" dirty="0" err="1">
                  <a:solidFill>
                    <a:srgbClr val="C00000"/>
                  </a:solidFill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nhạc</a:t>
              </a:r>
              <a:r>
                <a:rPr lang="en-US" altLang="zh-CN" sz="2400" kern="1200" dirty="0">
                  <a:solidFill>
                    <a:srgbClr val="C00000"/>
                  </a:solidFill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 </a:t>
              </a:r>
              <a:r>
                <a:rPr lang="en-US" altLang="zh-CN" sz="2400" kern="1200" dirty="0" err="1">
                  <a:solidFill>
                    <a:srgbClr val="C00000"/>
                  </a:solidFill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nhắc</a:t>
              </a:r>
              <a:r>
                <a:rPr lang="en-US" altLang="zh-CN" sz="2400" kern="1200" dirty="0">
                  <a:solidFill>
                    <a:srgbClr val="C00000"/>
                  </a:solidFill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 </a:t>
              </a:r>
              <a:r>
                <a:rPr lang="en-US" altLang="zh-CN" sz="2400" kern="1200" dirty="0" err="1">
                  <a:solidFill>
                    <a:srgbClr val="C00000"/>
                  </a:solidFill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đến</a:t>
              </a:r>
              <a:r>
                <a:rPr lang="en-US" altLang="zh-CN" sz="2400" kern="1200" dirty="0">
                  <a:solidFill>
                    <a:srgbClr val="C00000"/>
                  </a:solidFill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 </a:t>
              </a:r>
              <a:r>
                <a:rPr lang="en-US" altLang="zh-CN" sz="2400" kern="1200" dirty="0" err="1">
                  <a:solidFill>
                    <a:srgbClr val="C00000"/>
                  </a:solidFill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những</a:t>
              </a:r>
              <a:r>
                <a:rPr lang="en-US" altLang="zh-CN" sz="2400" kern="1200" dirty="0">
                  <a:solidFill>
                    <a:srgbClr val="C00000"/>
                  </a:solidFill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 </a:t>
              </a:r>
              <a:r>
                <a:rPr lang="en-US" altLang="zh-CN" sz="2400" kern="1200" dirty="0" err="1">
                  <a:solidFill>
                    <a:srgbClr val="C00000"/>
                  </a:solidFill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thứ</a:t>
              </a:r>
              <a:r>
                <a:rPr lang="en-US" altLang="zh-CN" sz="2400" kern="1200" dirty="0">
                  <a:solidFill>
                    <a:srgbClr val="C00000"/>
                  </a:solidFill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 </a:t>
              </a:r>
              <a:r>
                <a:rPr lang="en-US" altLang="zh-CN" sz="2400" kern="1200" dirty="0" err="1">
                  <a:solidFill>
                    <a:srgbClr val="C00000"/>
                  </a:solidFill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mấy</a:t>
              </a:r>
              <a:r>
                <a:rPr lang="en-US" altLang="zh-CN" sz="2400" kern="1200" dirty="0">
                  <a:solidFill>
                    <a:srgbClr val="C00000"/>
                  </a:solidFill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 </a:t>
              </a:r>
              <a:r>
                <a:rPr lang="en-US" altLang="zh-CN" sz="2400" kern="1200" dirty="0" err="1">
                  <a:solidFill>
                    <a:srgbClr val="C00000"/>
                  </a:solidFill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trong</a:t>
              </a:r>
              <a:r>
                <a:rPr lang="en-US" altLang="zh-CN" sz="2400" kern="1200" dirty="0">
                  <a:solidFill>
                    <a:srgbClr val="C00000"/>
                  </a:solidFill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 </a:t>
              </a:r>
              <a:r>
                <a:rPr lang="en-US" altLang="zh-CN" sz="2400" kern="1200" dirty="0" err="1">
                  <a:solidFill>
                    <a:srgbClr val="C00000"/>
                  </a:solidFill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tuần</a:t>
              </a:r>
              <a:r>
                <a:rPr lang="en-US" altLang="zh-CN" sz="2400" kern="1200" dirty="0">
                  <a:solidFill>
                    <a:srgbClr val="C00000"/>
                  </a:solidFill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?</a:t>
              </a:r>
              <a:endParaRPr lang="zh-CN" altLang="en-US" sz="2400" kern="1200" dirty="0">
                <a:solidFill>
                  <a:srgbClr val="C00000"/>
                </a:solidFill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endParaRPr>
            </a:p>
          </p:txBody>
        </p:sp>
      </p:grpSp>
      <p:grpSp>
        <p:nvGrpSpPr>
          <p:cNvPr id="146" name="组合 145">
            <a:extLst>
              <a:ext uri="{FF2B5EF4-FFF2-40B4-BE49-F238E27FC236}">
                <a16:creationId xmlns:a16="http://schemas.microsoft.com/office/drawing/2014/main" xmlns="" id="{60C33A49-CEB9-4FEA-82D6-54D154D9CB0F}"/>
              </a:ext>
            </a:extLst>
          </p:cNvPr>
          <p:cNvGrpSpPr/>
          <p:nvPr/>
        </p:nvGrpSpPr>
        <p:grpSpPr>
          <a:xfrm>
            <a:off x="6790701" y="1725665"/>
            <a:ext cx="4858414" cy="1491999"/>
            <a:chOff x="5995714" y="2135234"/>
            <a:chExt cx="4858414" cy="1491999"/>
          </a:xfrm>
        </p:grpSpPr>
        <p:sp>
          <p:nvSpPr>
            <p:cNvPr id="147" name="文本框 146">
              <a:extLst>
                <a:ext uri="{FF2B5EF4-FFF2-40B4-BE49-F238E27FC236}">
                  <a16:creationId xmlns:a16="http://schemas.microsoft.com/office/drawing/2014/main" xmlns="" id="{653E7275-6289-4D3A-8CC9-7FE202DCCD1E}"/>
                </a:ext>
              </a:extLst>
            </p:cNvPr>
            <p:cNvSpPr txBox="1"/>
            <p:nvPr/>
          </p:nvSpPr>
          <p:spPr>
            <a:xfrm>
              <a:off x="6597123" y="2135234"/>
              <a:ext cx="1847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457200">
                <a:buClrTx/>
                <a:buFontTx/>
                <a:buNone/>
                <a:defRPr/>
              </a:pPr>
              <a:endParaRPr lang="zh-CN" altLang="en-US" sz="2000" kern="1200" dirty="0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5 Lobster" panose="02000506000000020003" pitchFamily="2" charset="0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48" name="文本框 147">
              <a:extLst>
                <a:ext uri="{FF2B5EF4-FFF2-40B4-BE49-F238E27FC236}">
                  <a16:creationId xmlns:a16="http://schemas.microsoft.com/office/drawing/2014/main" xmlns="" id="{10B102BF-C085-48E0-9E4D-73BECAF17059}"/>
                </a:ext>
              </a:extLst>
            </p:cNvPr>
            <p:cNvSpPr txBox="1"/>
            <p:nvPr/>
          </p:nvSpPr>
          <p:spPr>
            <a:xfrm>
              <a:off x="5995714" y="2426904"/>
              <a:ext cx="4858414" cy="120032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algn="ctr" defTabSz="457200">
                <a:lnSpc>
                  <a:spcPct val="100000"/>
                </a:lnSpc>
                <a:buClrTx/>
                <a:buFontTx/>
                <a:buNone/>
                <a:defRPr/>
              </a:pPr>
              <a:r>
                <a:rPr lang="en-US" altLang="zh-CN" sz="2400" kern="1200" dirty="0" err="1">
                  <a:solidFill>
                    <a:srgbClr val="C00000"/>
                  </a:solidFill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Em</a:t>
              </a:r>
              <a:r>
                <a:rPr lang="en-US" altLang="zh-CN" sz="2400" kern="1200" dirty="0">
                  <a:solidFill>
                    <a:srgbClr val="C00000"/>
                  </a:solidFill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 </a:t>
              </a:r>
              <a:r>
                <a:rPr lang="en-US" altLang="zh-CN" sz="2400" kern="1200" dirty="0" err="1">
                  <a:solidFill>
                    <a:srgbClr val="C00000"/>
                  </a:solidFill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hãy</a:t>
              </a:r>
              <a:r>
                <a:rPr lang="en-US" altLang="zh-CN" sz="2400" kern="1200" dirty="0">
                  <a:solidFill>
                    <a:srgbClr val="C00000"/>
                  </a:solidFill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 </a:t>
              </a:r>
              <a:r>
                <a:rPr lang="en-US" altLang="zh-CN" sz="2400" kern="1200" dirty="0" err="1">
                  <a:solidFill>
                    <a:srgbClr val="C00000"/>
                  </a:solidFill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cho</a:t>
              </a:r>
              <a:r>
                <a:rPr lang="en-US" altLang="zh-CN" sz="2400" kern="1200" dirty="0">
                  <a:solidFill>
                    <a:srgbClr val="C00000"/>
                  </a:solidFill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 </a:t>
              </a:r>
              <a:r>
                <a:rPr lang="en-US" altLang="zh-CN" sz="2400" kern="1200" dirty="0" err="1">
                  <a:solidFill>
                    <a:srgbClr val="C00000"/>
                  </a:solidFill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biết</a:t>
              </a:r>
              <a:r>
                <a:rPr lang="en-US" altLang="zh-CN" sz="2400" kern="1200" dirty="0">
                  <a:solidFill>
                    <a:srgbClr val="C00000"/>
                  </a:solidFill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, </a:t>
              </a:r>
              <a:r>
                <a:rPr lang="en-US" altLang="zh-CN" sz="2400" kern="1200" dirty="0" err="1">
                  <a:solidFill>
                    <a:srgbClr val="C00000"/>
                  </a:solidFill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hôm</a:t>
              </a:r>
              <a:r>
                <a:rPr lang="en-US" altLang="zh-CN" sz="2400" kern="1200" dirty="0">
                  <a:solidFill>
                    <a:srgbClr val="C00000"/>
                  </a:solidFill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 nay </a:t>
              </a:r>
              <a:r>
                <a:rPr lang="en-US" altLang="zh-CN" sz="2400" kern="1200" dirty="0" err="1">
                  <a:solidFill>
                    <a:srgbClr val="C00000"/>
                  </a:solidFill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là</a:t>
              </a:r>
              <a:r>
                <a:rPr lang="en-US" altLang="zh-CN" sz="2400" kern="1200" dirty="0">
                  <a:solidFill>
                    <a:srgbClr val="C00000"/>
                  </a:solidFill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 </a:t>
              </a:r>
              <a:r>
                <a:rPr lang="en-US" altLang="zh-CN" sz="2400" kern="1200" dirty="0" err="1">
                  <a:solidFill>
                    <a:srgbClr val="C00000"/>
                  </a:solidFill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thứ</a:t>
              </a:r>
              <a:r>
                <a:rPr lang="en-US" altLang="zh-CN" sz="2400" kern="1200" dirty="0">
                  <a:solidFill>
                    <a:srgbClr val="C00000"/>
                  </a:solidFill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 </a:t>
              </a:r>
              <a:r>
                <a:rPr lang="en-US" altLang="zh-CN" sz="2400" kern="1200" dirty="0" err="1">
                  <a:solidFill>
                    <a:srgbClr val="C00000"/>
                  </a:solidFill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mấy</a:t>
              </a:r>
              <a:r>
                <a:rPr lang="en-US" altLang="zh-CN" sz="2400" kern="1200" dirty="0">
                  <a:solidFill>
                    <a:srgbClr val="C00000"/>
                  </a:solidFill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? </a:t>
              </a:r>
              <a:r>
                <a:rPr lang="en-US" altLang="zh-CN" sz="2400" kern="1200" dirty="0" err="1">
                  <a:solidFill>
                    <a:srgbClr val="C00000"/>
                  </a:solidFill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Ngày</a:t>
              </a:r>
              <a:r>
                <a:rPr lang="en-US" altLang="zh-CN" sz="2400" kern="1200" dirty="0">
                  <a:solidFill>
                    <a:srgbClr val="C00000"/>
                  </a:solidFill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, </a:t>
              </a:r>
              <a:r>
                <a:rPr lang="en-US" altLang="zh-CN" sz="2400" kern="1200" dirty="0" err="1">
                  <a:solidFill>
                    <a:srgbClr val="C00000"/>
                  </a:solidFill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tháng</a:t>
              </a:r>
              <a:r>
                <a:rPr lang="en-US" altLang="zh-CN" sz="2400" kern="1200" dirty="0">
                  <a:solidFill>
                    <a:srgbClr val="C00000"/>
                  </a:solidFill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, </a:t>
              </a:r>
              <a:r>
                <a:rPr lang="en-US" altLang="zh-CN" sz="2400" kern="1200" dirty="0" err="1">
                  <a:solidFill>
                    <a:srgbClr val="C00000"/>
                  </a:solidFill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năm</a:t>
              </a:r>
              <a:r>
                <a:rPr lang="en-US" altLang="zh-CN" sz="2400" kern="1200" dirty="0">
                  <a:solidFill>
                    <a:srgbClr val="C00000"/>
                  </a:solidFill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 </a:t>
              </a:r>
              <a:r>
                <a:rPr lang="en-US" altLang="zh-CN" sz="2400" kern="1200" dirty="0" err="1">
                  <a:solidFill>
                    <a:srgbClr val="C00000"/>
                  </a:solidFill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nào</a:t>
              </a:r>
              <a:r>
                <a:rPr lang="en-US" altLang="zh-CN" sz="2400" kern="1200" dirty="0">
                  <a:solidFill>
                    <a:srgbClr val="C00000"/>
                  </a:solidFill>
                  <a:latin typeface="#9Slide03 Arima Madurai ExtraBo" panose="00000900000000000000" pitchFamily="2" charset="0"/>
                  <a:ea typeface="字魂36号-正文宋楷" panose="02000000000000000000" pitchFamily="2" charset="-122"/>
                  <a:cs typeface="#9Slide03 Arima Madurai ExtraBo" panose="00000900000000000000" pitchFamily="2" charset="0"/>
                </a:rPr>
                <a:t>?</a:t>
              </a:r>
              <a:endParaRPr lang="zh-CN" altLang="en-US" sz="2400" kern="1200" dirty="0">
                <a:solidFill>
                  <a:srgbClr val="C00000"/>
                </a:solidFill>
                <a:latin typeface="#9Slide03 Arima Madurai ExtraBo" panose="00000900000000000000" pitchFamily="2" charset="0"/>
                <a:ea typeface="字魂36号-正文宋楷" panose="02000000000000000000" pitchFamily="2" charset="-122"/>
                <a:cs typeface="#9Slide03 Arima Madurai ExtraBo" panose="00000900000000000000" pitchFamily="2" charset="0"/>
              </a:endParaRPr>
            </a:p>
            <a:p>
              <a:pPr algn="ctr" defTabSz="457200">
                <a:lnSpc>
                  <a:spcPct val="100000"/>
                </a:lnSpc>
                <a:buClrTx/>
                <a:buFontTx/>
                <a:buNone/>
                <a:defRPr/>
              </a:pPr>
              <a:endParaRPr lang="zh-CN" altLang="en-US" sz="2400" kern="1200" dirty="0">
                <a:solidFill>
                  <a:srgbClr val="000000">
                    <a:lumMod val="65000"/>
                    <a:lumOff val="35000"/>
                  </a:srgb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pic>
        <p:nvPicPr>
          <p:cNvPr id="152" name="Nhac phan khoi d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00053" y="3270649"/>
            <a:ext cx="438235" cy="43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2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3661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sp>
        <p:nvSpPr>
          <p:cNvPr id="154" name="Google Shape;154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55" name="Google Shape;155;p4" descr="Hình nền Powerpoint đơn giản đẹp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6490" y="0"/>
            <a:ext cx="12191999" cy="7600079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4"/>
          <p:cNvSpPr txBox="1"/>
          <p:nvPr/>
        </p:nvSpPr>
        <p:spPr>
          <a:xfrm>
            <a:off x="2804160" y="230188"/>
            <a:ext cx="790956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2. THỜI GIAN TRONG LỊCH SỬ</a:t>
            </a:r>
            <a:endParaRPr/>
          </a:p>
        </p:txBody>
      </p:sp>
      <p:pic>
        <p:nvPicPr>
          <p:cNvPr id="157" name="Google Shape;15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34798" y="5303284"/>
            <a:ext cx="1178922" cy="1053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82700" cy="78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4" descr="Image result for water clock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609600" cy="44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4" descr="Image result for đồng hồ cá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67310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82700" cy="78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4" descr="Image result for water clock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609600" cy="44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4" descr="Image result for đồng hồ cá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67310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82700" cy="78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4" descr="Image result for water clock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609600" cy="44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4" descr="Image result for đồng hồ cá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673100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4"/>
          <p:cNvSpPr/>
          <p:nvPr/>
        </p:nvSpPr>
        <p:spPr>
          <a:xfrm>
            <a:off x="1135692" y="1440263"/>
            <a:ext cx="3119765" cy="385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I. ÂM LỊCH, DƯƠNG LỊCH 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9" name="Google Shape;169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3220" y="1851425"/>
            <a:ext cx="5832340" cy="4604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4"/>
          <p:cNvSpPr/>
          <p:nvPr/>
        </p:nvSpPr>
        <p:spPr>
          <a:xfrm>
            <a:off x="8095728" y="2008351"/>
            <a:ext cx="3387805" cy="363300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Cách</a:t>
            </a:r>
            <a:r>
              <a:rPr lang="en-US" sz="24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tính</a:t>
            </a:r>
            <a:r>
              <a:rPr lang="en-US" sz="24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âm</a:t>
            </a:r>
            <a:r>
              <a:rPr lang="en-US" sz="24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lịch</a:t>
            </a:r>
            <a:r>
              <a:rPr lang="en-US" sz="24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24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xưa</a:t>
            </a:r>
            <a:r>
              <a:rPr lang="en-US" sz="24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như</a:t>
            </a:r>
            <a:r>
              <a:rPr lang="en-US" sz="24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thế</a:t>
            </a:r>
            <a:r>
              <a:rPr lang="en-US" sz="24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nào</a:t>
            </a:r>
            <a:r>
              <a:rPr lang="en-US" sz="24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 sz="240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1" name="Google Shape;171;p4"/>
          <p:cNvSpPr txBox="1"/>
          <p:nvPr/>
        </p:nvSpPr>
        <p:spPr>
          <a:xfrm>
            <a:off x="2936504" y="4001294"/>
            <a:ext cx="13189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Mặt trời </a:t>
            </a:r>
            <a:endParaRPr/>
          </a:p>
        </p:txBody>
      </p:sp>
      <p:sp>
        <p:nvSpPr>
          <p:cNvPr id="172" name="Google Shape;172;p4"/>
          <p:cNvSpPr txBox="1"/>
          <p:nvPr/>
        </p:nvSpPr>
        <p:spPr>
          <a:xfrm>
            <a:off x="5010266" y="4214536"/>
            <a:ext cx="13189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Trái Đất</a:t>
            </a:r>
            <a:endParaRPr/>
          </a:p>
        </p:txBody>
      </p:sp>
      <p:sp>
        <p:nvSpPr>
          <p:cNvPr id="173" name="Google Shape;173;p4"/>
          <p:cNvSpPr txBox="1"/>
          <p:nvPr/>
        </p:nvSpPr>
        <p:spPr>
          <a:xfrm>
            <a:off x="5481627" y="5185253"/>
            <a:ext cx="13189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Mặt trăng </a:t>
            </a:r>
            <a:endParaRPr/>
          </a:p>
        </p:txBody>
      </p:sp>
      <p:sp>
        <p:nvSpPr>
          <p:cNvPr id="174" name="Google Shape;174;p4"/>
          <p:cNvSpPr txBox="1"/>
          <p:nvPr/>
        </p:nvSpPr>
        <p:spPr>
          <a:xfrm>
            <a:off x="6956279" y="3141504"/>
            <a:ext cx="5225775" cy="1846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4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Âm</a:t>
            </a:r>
            <a:r>
              <a:rPr lang="en-US" sz="24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lịch</a:t>
            </a:r>
            <a:r>
              <a:rPr lang="en-US" sz="24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4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24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tính</a:t>
            </a:r>
            <a:r>
              <a:rPr lang="en-US" sz="24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theo</a:t>
            </a:r>
            <a:r>
              <a:rPr lang="en-US" sz="24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chu</a:t>
            </a:r>
            <a:r>
              <a:rPr lang="en-US" sz="24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kì</a:t>
            </a:r>
            <a:r>
              <a:rPr lang="en-US" sz="24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vi-VN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</a:t>
            </a:r>
            <a:r>
              <a:rPr lang="vi-VN" sz="24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ặt Trăng quay quanh Trái Đất, thời gian </a:t>
            </a:r>
            <a:r>
              <a:rPr lang="en-US" sz="24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Mặt</a:t>
            </a:r>
            <a:r>
              <a:rPr lang="en-US" sz="24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Trăng</a:t>
            </a:r>
            <a:r>
              <a:rPr lang="en-US" sz="24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chuyển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động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quanh</a:t>
            </a:r>
            <a:r>
              <a:rPr lang="en-US" sz="24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vi-VN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24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rái</a:t>
            </a:r>
            <a:r>
              <a:rPr lang="en-US" sz="24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vi-VN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</a:t>
            </a:r>
            <a:r>
              <a:rPr lang="en-US" sz="24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ất</a:t>
            </a:r>
            <a:r>
              <a:rPr lang="vi-VN" sz="24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là 1 tháng.</a:t>
            </a:r>
            <a:endParaRPr sz="2400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7" name="Google Shape;177;p4"/>
          <p:cNvCxnSpPr/>
          <p:nvPr/>
        </p:nvCxnSpPr>
        <p:spPr>
          <a:xfrm flipH="1">
            <a:off x="6329220" y="3429000"/>
            <a:ext cx="808247" cy="298095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>
            <a:extLst>
              <a:ext uri="{FF2B5EF4-FFF2-40B4-BE49-F238E27FC236}">
                <a16:creationId xmlns:a16="http://schemas.microsoft.com/office/drawing/2014/main" xmlns="" id="{BA7CE14C-08C2-4F5A-97CA-4702E47A2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3" y="2260600"/>
            <a:ext cx="6551612" cy="438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B291FD9-95BF-45FB-AC3B-1F7CA1F240E6}"/>
              </a:ext>
            </a:extLst>
          </p:cNvPr>
          <p:cNvSpPr txBox="1"/>
          <p:nvPr/>
        </p:nvSpPr>
        <p:spPr>
          <a:xfrm>
            <a:off x="569844" y="692151"/>
            <a:ext cx="1079270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sz="2800" b="1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Âm</a:t>
            </a:r>
            <a:r>
              <a:rPr lang="en-US" sz="2800" b="1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kern="1200" dirty="0" err="1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lịch</a:t>
            </a:r>
            <a:r>
              <a:rPr lang="vi-VN" sz="2800" b="1" kern="1200" dirty="0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en-US" sz="2800" b="1" kern="1200" dirty="0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tính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theo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chu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kì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Mặt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Trăng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quay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quanh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Trái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Đất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thời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gian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Mặt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Trăng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chuyển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hết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vòng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quanh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Trái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Đất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lang="en-US" sz="2400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>
              <a:buClrTx/>
              <a:buFontTx/>
              <a:buNone/>
              <a:defRPr/>
            </a:pPr>
            <a:endParaRPr lang="en-US" sz="2400" kern="1200" dirty="0">
              <a:solidFill>
                <a:prstClr val="black">
                  <a:lumMod val="95000"/>
                  <a:lumOff val="5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82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sp>
        <p:nvSpPr>
          <p:cNvPr id="154" name="Google Shape;154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55" name="Google Shape;155;p4" descr="Hình nền Powerpoint đơn giản đẹp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6490" y="0"/>
            <a:ext cx="12191999" cy="7600079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4"/>
          <p:cNvSpPr txBox="1"/>
          <p:nvPr/>
        </p:nvSpPr>
        <p:spPr>
          <a:xfrm>
            <a:off x="2804160" y="230188"/>
            <a:ext cx="790956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2. THỜI GIAN TRONG LỊCH SỬ</a:t>
            </a:r>
            <a:endParaRPr/>
          </a:p>
        </p:txBody>
      </p:sp>
      <p:pic>
        <p:nvPicPr>
          <p:cNvPr id="157" name="Google Shape;15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34798" y="5303284"/>
            <a:ext cx="1178922" cy="1053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82700" cy="78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4" descr="Image result for water clock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609600" cy="44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4" descr="Image result for đồng hồ cá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67310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82700" cy="78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4" descr="Image result for water clock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609600" cy="44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4" descr="Image result for đồng hồ cá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67310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82700" cy="78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4" descr="Image result for water clock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609600" cy="44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4" descr="Image result for đồng hồ cá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673100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4"/>
          <p:cNvSpPr/>
          <p:nvPr/>
        </p:nvSpPr>
        <p:spPr>
          <a:xfrm>
            <a:off x="1135692" y="1440263"/>
            <a:ext cx="3119765" cy="385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18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I. ÂM LỊCH, DƯƠNG LỊCH 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9" name="Google Shape;169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3220" y="1851425"/>
            <a:ext cx="5832340" cy="4604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4"/>
          <p:cNvSpPr/>
          <p:nvPr/>
        </p:nvSpPr>
        <p:spPr>
          <a:xfrm>
            <a:off x="7491874" y="2211114"/>
            <a:ext cx="3780730" cy="363300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Cách</a:t>
            </a:r>
            <a:r>
              <a:rPr lang="en-US" sz="24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tính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dương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lịch</a:t>
            </a:r>
            <a:r>
              <a:rPr lang="en-US" sz="24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4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24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xưa</a:t>
            </a:r>
            <a:r>
              <a:rPr lang="en-US" sz="24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như</a:t>
            </a:r>
            <a:r>
              <a:rPr lang="en-US" sz="24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thế</a:t>
            </a:r>
            <a:r>
              <a:rPr lang="en-US" sz="24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nào</a:t>
            </a:r>
            <a:r>
              <a:rPr lang="en-US" sz="24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 sz="240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1" name="Google Shape;171;p4"/>
          <p:cNvSpPr txBox="1"/>
          <p:nvPr/>
        </p:nvSpPr>
        <p:spPr>
          <a:xfrm>
            <a:off x="2936504" y="4001294"/>
            <a:ext cx="13189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800"/>
              <a:t>Mặt trời </a:t>
            </a:r>
            <a:endParaRPr/>
          </a:p>
        </p:txBody>
      </p:sp>
      <p:sp>
        <p:nvSpPr>
          <p:cNvPr id="172" name="Google Shape;172;p4"/>
          <p:cNvSpPr txBox="1"/>
          <p:nvPr/>
        </p:nvSpPr>
        <p:spPr>
          <a:xfrm>
            <a:off x="5010266" y="4214536"/>
            <a:ext cx="13189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800"/>
              <a:t> </a:t>
            </a:r>
            <a:r>
              <a:rPr lang="en-US" sz="1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Trái Đất</a:t>
            </a:r>
            <a:endParaRPr/>
          </a:p>
        </p:txBody>
      </p:sp>
      <p:sp>
        <p:nvSpPr>
          <p:cNvPr id="173" name="Google Shape;173;p4"/>
          <p:cNvSpPr txBox="1"/>
          <p:nvPr/>
        </p:nvSpPr>
        <p:spPr>
          <a:xfrm>
            <a:off x="5481627" y="5185253"/>
            <a:ext cx="13189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Mặt trăng </a:t>
            </a:r>
            <a:endParaRPr/>
          </a:p>
        </p:txBody>
      </p:sp>
      <p:sp>
        <p:nvSpPr>
          <p:cNvPr id="174" name="Google Shape;174;p4"/>
          <p:cNvSpPr txBox="1"/>
          <p:nvPr/>
        </p:nvSpPr>
        <p:spPr>
          <a:xfrm>
            <a:off x="6956279" y="3141504"/>
            <a:ext cx="522577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Âm</a:t>
            </a:r>
            <a:r>
              <a:rPr lang="en-US" sz="24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lịch</a:t>
            </a:r>
            <a:endParaRPr sz="1800" dirty="0"/>
          </a:p>
        </p:txBody>
      </p:sp>
      <p:sp>
        <p:nvSpPr>
          <p:cNvPr id="175" name="Google Shape;175;p4"/>
          <p:cNvSpPr txBox="1"/>
          <p:nvPr/>
        </p:nvSpPr>
        <p:spPr>
          <a:xfrm>
            <a:off x="6987341" y="4001294"/>
            <a:ext cx="5204659" cy="1661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  <a:defRPr/>
            </a:pPr>
            <a:r>
              <a:rPr lang="en-US" sz="24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Dương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lịch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kì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quay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Trái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quanh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Trời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Trái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hết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vòng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quanh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Trời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sz="1800" dirty="0"/>
          </a:p>
        </p:txBody>
      </p:sp>
      <p:cxnSp>
        <p:nvCxnSpPr>
          <p:cNvPr id="176" name="Google Shape;176;p4"/>
          <p:cNvCxnSpPr/>
          <p:nvPr/>
        </p:nvCxnSpPr>
        <p:spPr>
          <a:xfrm flipH="1">
            <a:off x="5010268" y="4583868"/>
            <a:ext cx="2127199" cy="1105654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77" name="Google Shape;177;p4"/>
          <p:cNvCxnSpPr/>
          <p:nvPr/>
        </p:nvCxnSpPr>
        <p:spPr>
          <a:xfrm flipH="1">
            <a:off x="6329220" y="3429000"/>
            <a:ext cx="808247" cy="298095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8468780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>
            <a:extLst>
              <a:ext uri="{FF2B5EF4-FFF2-40B4-BE49-F238E27FC236}">
                <a16:creationId xmlns:a16="http://schemas.microsoft.com/office/drawing/2014/main" xmlns="" id="{ADF06454-9080-442D-9E92-6BE4D4551E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1627188"/>
            <a:ext cx="8713788" cy="4813300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SzPct val="100000"/>
              <a:buFont typeface="Times New Roman" panose="02020603050405020304" pitchFamily="18" charset="0"/>
              <a:buNone/>
            </a:pPr>
            <a:r>
              <a:rPr lang="en-US" alt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altLang="en-US" sz="18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hết</a:t>
            </a:r>
            <a:r>
              <a:rPr lang="en-US" alt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endParaRPr lang="vi-VN" altLang="en-US" sz="1800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37891" name="Oval 2">
            <a:extLst>
              <a:ext uri="{FF2B5EF4-FFF2-40B4-BE49-F238E27FC236}">
                <a16:creationId xmlns:a16="http://schemas.microsoft.com/office/drawing/2014/main" xmlns="" id="{AE2B4C46-FD11-4581-A0B4-B14BBBEE5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9702" y="1952786"/>
            <a:ext cx="6665776" cy="4277533"/>
          </a:xfrm>
          <a:prstGeom prst="ellipse">
            <a:avLst/>
          </a:prstGeom>
          <a:solidFill>
            <a:srgbClr val="000000"/>
          </a:solidFill>
          <a:ln w="28440" cap="sq">
            <a:solidFill>
              <a:srgbClr val="FFCC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>
              <a:buSzPct val="100000"/>
              <a:buFont typeface="Times New Roman" panose="02020603050405020304" pitchFamily="18" charset="0"/>
              <a:buNone/>
            </a:pPr>
            <a:endParaRPr lang="vi-VN" altLang="en-US" sz="180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pic>
        <p:nvPicPr>
          <p:cNvPr id="37892" name="Picture 3">
            <a:extLst>
              <a:ext uri="{FF2B5EF4-FFF2-40B4-BE49-F238E27FC236}">
                <a16:creationId xmlns:a16="http://schemas.microsoft.com/office/drawing/2014/main" xmlns="" id="{2A1F1860-8802-48A8-89DD-8FAAED5BB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25" y="3475039"/>
            <a:ext cx="1093788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xmlns="" id="{1835C5EE-5136-4E41-8E60-6F4D3766D0F3}"/>
              </a:ext>
            </a:extLst>
          </p:cNvPr>
          <p:cNvGrpSpPr>
            <a:grpSpLocks/>
          </p:cNvGrpSpPr>
          <p:nvPr/>
        </p:nvGrpSpPr>
        <p:grpSpPr bwMode="auto">
          <a:xfrm>
            <a:off x="1554163" y="2919413"/>
            <a:ext cx="2292350" cy="2292350"/>
            <a:chOff x="-250" y="1435"/>
            <a:chExt cx="1444" cy="1444"/>
          </a:xfrm>
        </p:grpSpPr>
        <p:sp>
          <p:nvSpPr>
            <p:cNvPr id="37898" name="Line 5">
              <a:extLst>
                <a:ext uri="{FF2B5EF4-FFF2-40B4-BE49-F238E27FC236}">
                  <a16:creationId xmlns:a16="http://schemas.microsoft.com/office/drawing/2014/main" xmlns="" id="{12623564-C3FB-4FF5-A7F1-E188DAEA99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5" y="1632"/>
              <a:ext cx="279" cy="1037"/>
            </a:xfrm>
            <a:prstGeom prst="line">
              <a:avLst/>
            </a:prstGeom>
            <a:noFill/>
            <a:ln w="28440" cap="sq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7899" name="Picture 6">
              <a:extLst>
                <a:ext uri="{FF2B5EF4-FFF2-40B4-BE49-F238E27FC236}">
                  <a16:creationId xmlns:a16="http://schemas.microsoft.com/office/drawing/2014/main" xmlns="" id="{46CB1780-3A29-4046-BB73-D26FB2310F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0" y="1435"/>
              <a:ext cx="1444" cy="1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12295" name="AutoShape 7">
            <a:extLst>
              <a:ext uri="{FF2B5EF4-FFF2-40B4-BE49-F238E27FC236}">
                <a16:creationId xmlns:a16="http://schemas.microsoft.com/office/drawing/2014/main" xmlns="" id="{FBC4FF6C-F8A7-4259-A710-BCB91478C3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714" y="7243763"/>
            <a:ext cx="7488237" cy="577850"/>
          </a:xfrm>
          <a:prstGeom prst="wedgeRoundRectCallout">
            <a:avLst>
              <a:gd name="adj1" fmla="val -40426"/>
              <a:gd name="adj2" fmla="val -119665"/>
              <a:gd name="adj3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0000" tIns="45000" rIns="90000" bIns="45000" anchor="ctr"/>
          <a:lstStyle/>
          <a:p>
            <a:pPr algn="ctr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vi-VN" altLang="vi-VN" sz="2800" b="1" kern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Dương lịch được tính như thế  nào?</a:t>
            </a:r>
          </a:p>
        </p:txBody>
      </p:sp>
      <p:pic>
        <p:nvPicPr>
          <p:cNvPr id="37895" name="Picture 7" descr="AG00218_">
            <a:hlinkClick r:id="rId5" action="ppaction://hlinkfile"/>
            <a:extLst>
              <a:ext uri="{FF2B5EF4-FFF2-40B4-BE49-F238E27FC236}">
                <a16:creationId xmlns:a16="http://schemas.microsoft.com/office/drawing/2014/main" xmlns="" id="{DF277BD7-C4E1-4FD7-A6B2-CC71662EF2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29" y="1103313"/>
            <a:ext cx="57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6" name="Oval 3">
            <a:extLst>
              <a:ext uri="{FF2B5EF4-FFF2-40B4-BE49-F238E27FC236}">
                <a16:creationId xmlns:a16="http://schemas.microsoft.com/office/drawing/2014/main" xmlns="" id="{6334EC17-689D-4050-AA8A-69C41B098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3113" y="7532688"/>
            <a:ext cx="914400" cy="914400"/>
          </a:xfrm>
          <a:prstGeom prst="ellipse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SzPct val="100000"/>
              <a:buFont typeface="Times New Roman" panose="02020603050405020304" pitchFamily="18" charset="0"/>
              <a:buNone/>
            </a:pPr>
            <a:endParaRPr lang="en-US" alt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DF0C9B5-915C-4956-B7BF-BEC36D410C43}"/>
              </a:ext>
            </a:extLst>
          </p:cNvPr>
          <p:cNvSpPr/>
          <p:nvPr/>
        </p:nvSpPr>
        <p:spPr>
          <a:xfrm>
            <a:off x="392812" y="190922"/>
            <a:ext cx="1138369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ClrTx/>
              <a:buFont typeface="Wingdings" panose="05000000000000000000" pitchFamily="2" charset="2"/>
              <a:buChar char="v"/>
              <a:defRPr/>
            </a:pPr>
            <a:r>
              <a:rPr lang="en-US" sz="2600" b="1" kern="12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Dương</a:t>
            </a:r>
            <a:r>
              <a:rPr lang="en-US" sz="2600" b="1" kern="12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lịch</a:t>
            </a:r>
            <a:r>
              <a:rPr lang="en-US" sz="26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lang="en-US" sz="2600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</a:t>
            </a:r>
            <a:r>
              <a:rPr lang="en-US" sz="26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tính</a:t>
            </a:r>
            <a:r>
              <a:rPr lang="en-US" sz="26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theo</a:t>
            </a:r>
            <a:r>
              <a:rPr lang="en-US" sz="26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chu </a:t>
            </a:r>
            <a:r>
              <a:rPr lang="en-US" sz="2600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kì</a:t>
            </a:r>
            <a:r>
              <a:rPr lang="en-US" sz="26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quay </a:t>
            </a:r>
            <a:r>
              <a:rPr lang="en-US" sz="2600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en-US" sz="26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Trái</a:t>
            </a:r>
            <a:r>
              <a:rPr lang="en-US" sz="26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Đất</a:t>
            </a:r>
            <a:r>
              <a:rPr lang="en-US" sz="26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quanh</a:t>
            </a:r>
            <a:r>
              <a:rPr lang="en-US" sz="26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mặt</a:t>
            </a:r>
            <a:r>
              <a:rPr lang="en-US" sz="26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Trời</a:t>
            </a:r>
            <a:r>
              <a:rPr lang="en-US" sz="26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en-US" sz="2600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Thời</a:t>
            </a:r>
            <a:r>
              <a:rPr lang="en-US" sz="26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gian</a:t>
            </a:r>
            <a:r>
              <a:rPr lang="en-US" sz="26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Trái</a:t>
            </a:r>
            <a:r>
              <a:rPr lang="en-US" sz="26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Đất</a:t>
            </a:r>
            <a:r>
              <a:rPr lang="en-US" sz="26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chuyển</a:t>
            </a:r>
            <a:r>
              <a:rPr lang="en-US" sz="26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lang="en-US" sz="26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hết</a:t>
            </a:r>
            <a:r>
              <a:rPr lang="en-US" sz="26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một</a:t>
            </a:r>
            <a:r>
              <a:rPr lang="en-US" sz="26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vòng</a:t>
            </a:r>
            <a:r>
              <a:rPr lang="en-US" sz="26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quanh</a:t>
            </a:r>
            <a:r>
              <a:rPr lang="en-US" sz="26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Mặt</a:t>
            </a:r>
            <a:r>
              <a:rPr lang="en-US" sz="26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Trời</a:t>
            </a:r>
            <a:r>
              <a:rPr lang="en-US" sz="26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</a:t>
            </a:r>
            <a:r>
              <a:rPr lang="en-US" sz="26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một</a:t>
            </a:r>
            <a:r>
              <a:rPr lang="en-US" sz="26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năm</a:t>
            </a:r>
            <a:r>
              <a:rPr lang="en-US" sz="26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US" sz="2600" b="1" kern="1200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1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C -4.375E-6 0.17755 0.12084 0.32292 0.27032 0.322 C 0.42006 0.32292 0.54245 0.17755 0.54245 -0.00069 C 0.54245 -0.17847 0.42045 -0.32199 0.27032 -0.32199 C 0.12084 -0.32199 -4.375E-6 -0.17847 -4.375E-6 -4.81481E-6 Z " rAng="0" ptsTypes="AAAAA">
                                      <p:cBhvr additive="repl">
                                        <p:cTn id="6" dur="30000" fill="hold"/>
                                        <p:tgtEl>
                                          <p:spTgt spid="2"/>
                                        </p:tgtEl>
                                      </p:cBhvr>
                                      <p:rCtr x="271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1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5" descr="Mặt tră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805627" y="1851425"/>
            <a:ext cx="4964112" cy="43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5"/>
          <p:cNvSpPr txBox="1"/>
          <p:nvPr/>
        </p:nvSpPr>
        <p:spPr>
          <a:xfrm>
            <a:off x="2804160" y="230188"/>
            <a:ext cx="790956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2. THỜI GIAN TRONG LỊCH SỬ</a:t>
            </a:r>
            <a:endParaRPr/>
          </a:p>
        </p:txBody>
      </p:sp>
      <p:pic>
        <p:nvPicPr>
          <p:cNvPr id="184" name="Google Shape;184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95245" y="393700"/>
            <a:ext cx="1178922" cy="1053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82700" cy="78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5" descr="Image result for water clock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609600" cy="44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5" descr="Image result for đồng hồ cá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67310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82700" cy="78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5" descr="Image result for water clock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609600" cy="44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5" descr="Image result for đồng hồ cá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67310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82700" cy="78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5" descr="Image result for water clock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609600" cy="44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5" descr="Image result for đồng hồ cá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673100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5"/>
          <p:cNvSpPr/>
          <p:nvPr/>
        </p:nvSpPr>
        <p:spPr>
          <a:xfrm>
            <a:off x="1282700" y="947832"/>
            <a:ext cx="3119765" cy="385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I. ÂM LỊCH, DƯƠNG LỊCH 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5" name="Google Shape;195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3220" y="1851425"/>
            <a:ext cx="5832340" cy="4604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5"/>
          <p:cNvSpPr/>
          <p:nvPr/>
        </p:nvSpPr>
        <p:spPr>
          <a:xfrm>
            <a:off x="7118848" y="2298101"/>
            <a:ext cx="4720958" cy="3071818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</a:t>
            </a:r>
            <a:r>
              <a:rPr lang="en-US" sz="20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đồng</a:t>
            </a:r>
            <a:r>
              <a:rPr lang="en-US" sz="20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dao</a:t>
            </a:r>
            <a:r>
              <a:rPr lang="en-US" sz="20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0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“...</a:t>
            </a:r>
            <a:r>
              <a:rPr lang="en-US" sz="20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Mười</a:t>
            </a:r>
            <a:r>
              <a:rPr lang="en-US" sz="20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rằm</a:t>
            </a:r>
            <a:r>
              <a:rPr lang="en-US" sz="20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trăng</a:t>
            </a:r>
            <a:r>
              <a:rPr lang="en-US" sz="20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náu</a:t>
            </a: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0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Mười</a:t>
            </a:r>
            <a:r>
              <a:rPr lang="en-US" sz="20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sáu</a:t>
            </a:r>
            <a:r>
              <a:rPr lang="en-US" sz="20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trăn</a:t>
            </a:r>
            <a:r>
              <a:rPr lang="en-US" sz="20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treo</a:t>
            </a:r>
            <a:r>
              <a:rPr lang="en-US" sz="20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 </a:t>
            </a: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Thể</a:t>
            </a:r>
            <a:r>
              <a:rPr lang="en-US" sz="2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hiện</a:t>
            </a:r>
            <a:r>
              <a:rPr lang="en-US" sz="2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cách</a:t>
            </a:r>
            <a:r>
              <a:rPr lang="en-US" sz="2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tính</a:t>
            </a:r>
            <a:r>
              <a:rPr lang="en-US" sz="2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thời</a:t>
            </a:r>
            <a:r>
              <a:rPr lang="en-US" sz="2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gian</a:t>
            </a:r>
            <a:r>
              <a:rPr lang="en-US" sz="2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2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xưa</a:t>
            </a:r>
            <a:r>
              <a:rPr lang="en-US" sz="2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theo</a:t>
            </a:r>
            <a:r>
              <a:rPr lang="en-US" sz="2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âm</a:t>
            </a:r>
            <a:r>
              <a:rPr lang="en-US" sz="2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lịch</a:t>
            </a:r>
            <a:r>
              <a:rPr lang="en-US" sz="2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hay </a:t>
            </a:r>
            <a:r>
              <a:rPr lang="en-US" sz="20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dương</a:t>
            </a:r>
            <a:r>
              <a:rPr lang="en-US" sz="2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lịch</a:t>
            </a:r>
            <a:r>
              <a:rPr lang="en-US" sz="2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5"/>
          <p:cNvSpPr txBox="1"/>
          <p:nvPr/>
        </p:nvSpPr>
        <p:spPr>
          <a:xfrm>
            <a:off x="2936504" y="4001294"/>
            <a:ext cx="13189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Mặt trời </a:t>
            </a:r>
            <a:endParaRPr/>
          </a:p>
        </p:txBody>
      </p:sp>
      <p:sp>
        <p:nvSpPr>
          <p:cNvPr id="198" name="Google Shape;198;p5"/>
          <p:cNvSpPr txBox="1"/>
          <p:nvPr/>
        </p:nvSpPr>
        <p:spPr>
          <a:xfrm>
            <a:off x="5010266" y="4214536"/>
            <a:ext cx="13189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Trái Đất</a:t>
            </a:r>
            <a:endParaRPr/>
          </a:p>
        </p:txBody>
      </p:sp>
      <p:sp>
        <p:nvSpPr>
          <p:cNvPr id="199" name="Google Shape;199;p5"/>
          <p:cNvSpPr txBox="1"/>
          <p:nvPr/>
        </p:nvSpPr>
        <p:spPr>
          <a:xfrm>
            <a:off x="5481627" y="5185253"/>
            <a:ext cx="13189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Mặt trăng </a:t>
            </a:r>
            <a:endParaRPr/>
          </a:p>
        </p:txBody>
      </p:sp>
      <p:sp>
        <p:nvSpPr>
          <p:cNvPr id="200" name="Google Shape;200;p5"/>
          <p:cNvSpPr/>
          <p:nvPr/>
        </p:nvSpPr>
        <p:spPr>
          <a:xfrm>
            <a:off x="7062630" y="6368273"/>
            <a:ext cx="396732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https://youtu.be/w4g7rn26Sms</a:t>
            </a:r>
            <a:endParaRPr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5" descr="Mặt tră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805627" y="1851425"/>
            <a:ext cx="4964112" cy="43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5"/>
          <p:cNvSpPr txBox="1"/>
          <p:nvPr/>
        </p:nvSpPr>
        <p:spPr>
          <a:xfrm>
            <a:off x="2804160" y="230188"/>
            <a:ext cx="790956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2. THỜI GIAN TRONG LỊCH SỬ</a:t>
            </a:r>
            <a:endParaRPr/>
          </a:p>
        </p:txBody>
      </p:sp>
      <p:pic>
        <p:nvPicPr>
          <p:cNvPr id="184" name="Google Shape;184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95245" y="393700"/>
            <a:ext cx="1178922" cy="1053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82700" cy="78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5" descr="Image result for water clock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609600" cy="44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5" descr="Image result for đồng hồ cá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67310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82700" cy="78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5" descr="Image result for water clock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609600" cy="44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5" descr="Image result for đồng hồ cá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67310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82700" cy="78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5" descr="Image result for water clock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609600" cy="44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5" descr="Image result for đồng hồ cá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673100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5"/>
          <p:cNvSpPr/>
          <p:nvPr/>
        </p:nvSpPr>
        <p:spPr>
          <a:xfrm>
            <a:off x="1282700" y="947832"/>
            <a:ext cx="3119765" cy="385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18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I. ÂM LỊCH, DƯƠNG LỊCH 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5" name="Google Shape;195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3220" y="1851425"/>
            <a:ext cx="5832340" cy="4604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5"/>
          <p:cNvSpPr/>
          <p:nvPr/>
        </p:nvSpPr>
        <p:spPr>
          <a:xfrm>
            <a:off x="7062630" y="2425106"/>
            <a:ext cx="4720958" cy="3071818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/>
            <a:r>
              <a:rPr lang="en-US" sz="2000" b="1" i="1" dirty="0" err="1">
                <a:latin typeface="Times New Roman"/>
                <a:ea typeface="Times New Roman"/>
                <a:cs typeface="Times New Roman"/>
                <a:sym typeface="Times New Roman"/>
              </a:rPr>
              <a:t>Câu</a:t>
            </a:r>
            <a:r>
              <a:rPr lang="en-US" sz="2000" b="1" i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1" dirty="0" err="1">
                <a:latin typeface="Times New Roman"/>
                <a:ea typeface="Times New Roman"/>
                <a:cs typeface="Times New Roman"/>
                <a:sym typeface="Times New Roman"/>
              </a:rPr>
              <a:t>đồng</a:t>
            </a:r>
            <a:r>
              <a:rPr lang="en-US" sz="2000" b="1" i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1" dirty="0" err="1">
                <a:latin typeface="Times New Roman"/>
                <a:ea typeface="Times New Roman"/>
                <a:cs typeface="Times New Roman"/>
                <a:sym typeface="Times New Roman"/>
              </a:rPr>
              <a:t>dao</a:t>
            </a:r>
            <a:r>
              <a:rPr lang="en-US" sz="2000" b="1" i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000" dirty="0"/>
          </a:p>
          <a:p>
            <a:pPr algn="just">
              <a:spcBef>
                <a:spcPts val="800"/>
              </a:spcBef>
            </a:pPr>
            <a:r>
              <a:rPr lang="en-US" sz="2000" b="1" i="1" dirty="0">
                <a:latin typeface="Times New Roman"/>
                <a:ea typeface="Times New Roman"/>
                <a:cs typeface="Times New Roman"/>
                <a:sym typeface="Times New Roman"/>
              </a:rPr>
              <a:t>“...</a:t>
            </a:r>
            <a:r>
              <a:rPr lang="en-US" sz="2000" b="1" i="1" dirty="0" err="1">
                <a:latin typeface="Times New Roman"/>
                <a:ea typeface="Times New Roman"/>
                <a:cs typeface="Times New Roman"/>
                <a:sym typeface="Times New Roman"/>
              </a:rPr>
              <a:t>Mười</a:t>
            </a:r>
            <a:r>
              <a:rPr lang="en-US" sz="2000" b="1" i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1" dirty="0" err="1">
                <a:latin typeface="Times New Roman"/>
                <a:ea typeface="Times New Roman"/>
                <a:cs typeface="Times New Roman"/>
                <a:sym typeface="Times New Roman"/>
              </a:rPr>
              <a:t>rằm</a:t>
            </a:r>
            <a:r>
              <a:rPr lang="en-US" sz="2000" b="1" i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1" dirty="0" err="1">
                <a:latin typeface="Times New Roman"/>
                <a:ea typeface="Times New Roman"/>
                <a:cs typeface="Times New Roman"/>
                <a:sym typeface="Times New Roman"/>
              </a:rPr>
              <a:t>trăng</a:t>
            </a:r>
            <a:r>
              <a:rPr lang="en-US" sz="2000" b="1" i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1" dirty="0" err="1">
                <a:latin typeface="Times New Roman"/>
                <a:ea typeface="Times New Roman"/>
                <a:cs typeface="Times New Roman"/>
                <a:sym typeface="Times New Roman"/>
              </a:rPr>
              <a:t>náu</a:t>
            </a:r>
            <a:endParaRPr sz="2000" dirty="0"/>
          </a:p>
          <a:p>
            <a:pPr algn="just">
              <a:spcBef>
                <a:spcPts val="800"/>
              </a:spcBef>
            </a:pPr>
            <a:r>
              <a:rPr lang="en-US" sz="2000" b="1" i="1" dirty="0" err="1">
                <a:latin typeface="Times New Roman"/>
                <a:ea typeface="Times New Roman"/>
                <a:cs typeface="Times New Roman"/>
                <a:sym typeface="Times New Roman"/>
              </a:rPr>
              <a:t>Mười</a:t>
            </a:r>
            <a:r>
              <a:rPr lang="en-US" sz="2000" b="1" i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1" dirty="0" err="1">
                <a:latin typeface="Times New Roman"/>
                <a:ea typeface="Times New Roman"/>
                <a:cs typeface="Times New Roman"/>
                <a:sym typeface="Times New Roman"/>
              </a:rPr>
              <a:t>sáu</a:t>
            </a:r>
            <a:r>
              <a:rPr lang="en-US" sz="2000" b="1" i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1" dirty="0" err="1">
                <a:latin typeface="Times New Roman"/>
                <a:ea typeface="Times New Roman"/>
                <a:cs typeface="Times New Roman"/>
                <a:sym typeface="Times New Roman"/>
              </a:rPr>
              <a:t>trăn</a:t>
            </a:r>
            <a:r>
              <a:rPr lang="en-US" sz="2000" b="1" i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1" dirty="0" err="1">
                <a:latin typeface="Times New Roman"/>
                <a:ea typeface="Times New Roman"/>
                <a:cs typeface="Times New Roman"/>
                <a:sym typeface="Times New Roman"/>
              </a:rPr>
              <a:t>treo</a:t>
            </a:r>
            <a:r>
              <a:rPr lang="en-US" sz="2000" b="1" i="1" dirty="0">
                <a:latin typeface="Times New Roman"/>
                <a:ea typeface="Times New Roman"/>
                <a:cs typeface="Times New Roman"/>
                <a:sym typeface="Times New Roman"/>
              </a:rPr>
              <a:t>” </a:t>
            </a:r>
            <a:endParaRPr sz="2000" dirty="0"/>
          </a:p>
          <a:p>
            <a:pPr algn="just">
              <a:spcBef>
                <a:spcPts val="800"/>
              </a:spcBef>
            </a:pP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Thể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hiện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cách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tính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thời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gian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xưa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theo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âm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lịch</a:t>
            </a:r>
            <a:endParaRPr sz="2000" b="1" dirty="0">
              <a:solidFill>
                <a:srgbClr val="FF0000"/>
              </a:solidFill>
            </a:endParaRPr>
          </a:p>
        </p:txBody>
      </p:sp>
      <p:sp>
        <p:nvSpPr>
          <p:cNvPr id="197" name="Google Shape;197;p5"/>
          <p:cNvSpPr txBox="1"/>
          <p:nvPr/>
        </p:nvSpPr>
        <p:spPr>
          <a:xfrm>
            <a:off x="2936504" y="4001294"/>
            <a:ext cx="13189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800"/>
              <a:t>Mặt trời </a:t>
            </a:r>
            <a:endParaRPr/>
          </a:p>
        </p:txBody>
      </p:sp>
      <p:sp>
        <p:nvSpPr>
          <p:cNvPr id="198" name="Google Shape;198;p5"/>
          <p:cNvSpPr txBox="1"/>
          <p:nvPr/>
        </p:nvSpPr>
        <p:spPr>
          <a:xfrm>
            <a:off x="5010266" y="4214536"/>
            <a:ext cx="13189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800"/>
              <a:t> </a:t>
            </a:r>
            <a:r>
              <a:rPr lang="en-US" sz="1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Trái Đất</a:t>
            </a:r>
            <a:endParaRPr/>
          </a:p>
        </p:txBody>
      </p:sp>
      <p:sp>
        <p:nvSpPr>
          <p:cNvPr id="199" name="Google Shape;199;p5"/>
          <p:cNvSpPr txBox="1"/>
          <p:nvPr/>
        </p:nvSpPr>
        <p:spPr>
          <a:xfrm>
            <a:off x="5481627" y="5185253"/>
            <a:ext cx="13189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Mặt trăng </a:t>
            </a:r>
            <a:endParaRPr/>
          </a:p>
        </p:txBody>
      </p:sp>
      <p:sp>
        <p:nvSpPr>
          <p:cNvPr id="200" name="Google Shape;200;p5"/>
          <p:cNvSpPr/>
          <p:nvPr/>
        </p:nvSpPr>
        <p:spPr>
          <a:xfrm>
            <a:off x="7062630" y="6368273"/>
            <a:ext cx="396732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800" dirty="0"/>
              <a:t>https://youtu.be/w4g7rn26Sms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39110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"/>
          <p:cNvSpPr txBox="1"/>
          <p:nvPr/>
        </p:nvSpPr>
        <p:spPr>
          <a:xfrm>
            <a:off x="2804160" y="230188"/>
            <a:ext cx="790956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2. THỜI GIAN TRONG LỊCH SỬ</a:t>
            </a:r>
            <a:endParaRPr/>
          </a:p>
        </p:txBody>
      </p:sp>
      <p:pic>
        <p:nvPicPr>
          <p:cNvPr id="185" name="Google Shape;18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82700" cy="78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5" descr="Image result for water cloc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609600" cy="44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5" descr="Image result for đồng hồ cá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67310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82700" cy="78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5" descr="Image result for water cloc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609600" cy="44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5" descr="Image result for đồng hồ cá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67310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82700" cy="78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5" descr="Image result for water cloc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609600" cy="44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5" descr="Image result for đồng hồ cá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673100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5"/>
          <p:cNvSpPr/>
          <p:nvPr/>
        </p:nvSpPr>
        <p:spPr>
          <a:xfrm>
            <a:off x="1282700" y="947832"/>
            <a:ext cx="3119765" cy="385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18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I. ÂM LỊCH, DƯƠNG LỊCH 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5" name="Google Shape;195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3220" y="1851425"/>
            <a:ext cx="5832340" cy="4604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5"/>
          <p:cNvSpPr/>
          <p:nvPr/>
        </p:nvSpPr>
        <p:spPr>
          <a:xfrm>
            <a:off x="7062630" y="642750"/>
            <a:ext cx="4720958" cy="5910168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Tx/>
            </a:pPr>
            <a:r>
              <a:rPr lang="vi-VN" sz="2000" kern="1200" dirty="0">
                <a:solidFill>
                  <a:srgbClr val="FF0000"/>
                </a:solidFill>
                <a:latin typeface="Arial (Body)"/>
                <a:ea typeface="+mn-ea"/>
                <a:cs typeface="+mn-cs"/>
              </a:rPr>
              <a:t>Bài đồng dao đúc kết kinh nghiệm của người xưa về cách tính thời gian theo hình dáng của trăng.</a:t>
            </a:r>
            <a:r>
              <a:rPr lang="en-US" sz="2000" kern="1200" dirty="0">
                <a:solidFill>
                  <a:srgbClr val="FF0000"/>
                </a:solidFill>
                <a:latin typeface="Arial (Body)"/>
                <a:ea typeface="+mn-ea"/>
                <a:cs typeface="+mn-cs"/>
              </a:rPr>
              <a:t> </a:t>
            </a:r>
          </a:p>
          <a:p>
            <a:pPr lvl="0" algn="just">
              <a:buClrTx/>
            </a:pPr>
            <a:r>
              <a:rPr lang="en-US" sz="2000" kern="1200" dirty="0">
                <a:solidFill>
                  <a:srgbClr val="FF0000"/>
                </a:solidFill>
                <a:latin typeface="Arial (Body)"/>
                <a:ea typeface="+mn-ea"/>
                <a:cs typeface="+mn-cs"/>
              </a:rPr>
              <a:t>    </a:t>
            </a:r>
            <a:r>
              <a:rPr lang="en-US" sz="2000" kern="1200" dirty="0" err="1">
                <a:solidFill>
                  <a:srgbClr val="FF0000"/>
                </a:solidFill>
                <a:latin typeface="Arial (Body)"/>
                <a:ea typeface="+mn-ea"/>
                <a:cs typeface="+mn-cs"/>
              </a:rPr>
              <a:t>Vào</a:t>
            </a:r>
            <a:r>
              <a:rPr lang="en-US" sz="2000" kern="1200" dirty="0">
                <a:solidFill>
                  <a:srgbClr val="FF0000"/>
                </a:solidFill>
                <a:latin typeface="Arial (Body)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Arial (Body)"/>
                <a:ea typeface="+mn-ea"/>
                <a:cs typeface="+mn-cs"/>
              </a:rPr>
              <a:t>mùng</a:t>
            </a:r>
            <a:r>
              <a:rPr lang="en-US" sz="2000" kern="1200" dirty="0">
                <a:solidFill>
                  <a:srgbClr val="FF0000"/>
                </a:solidFill>
                <a:latin typeface="Arial (Body)"/>
                <a:ea typeface="+mn-ea"/>
                <a:cs typeface="+mn-cs"/>
              </a:rPr>
              <a:t> 10 </a:t>
            </a:r>
            <a:r>
              <a:rPr lang="en-US" sz="2000" kern="1200" dirty="0" err="1">
                <a:solidFill>
                  <a:srgbClr val="FF0000"/>
                </a:solidFill>
                <a:latin typeface="Arial (Body)"/>
                <a:ea typeface="+mn-ea"/>
                <a:cs typeface="+mn-cs"/>
              </a:rPr>
              <a:t>trăng</a:t>
            </a:r>
            <a:r>
              <a:rPr lang="en-US" sz="2000" kern="1200" dirty="0">
                <a:solidFill>
                  <a:srgbClr val="FF0000"/>
                </a:solidFill>
                <a:latin typeface="Arial (Body)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Arial (Body)"/>
                <a:ea typeface="+mn-ea"/>
                <a:cs typeface="+mn-cs"/>
              </a:rPr>
              <a:t>bắt</a:t>
            </a:r>
            <a:r>
              <a:rPr lang="en-US" sz="2000" kern="1200" dirty="0">
                <a:solidFill>
                  <a:srgbClr val="FF0000"/>
                </a:solidFill>
                <a:latin typeface="Arial (Body)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Arial (Body)"/>
                <a:ea typeface="+mn-ea"/>
                <a:cs typeface="+mn-cs"/>
              </a:rPr>
              <a:t>đầu</a:t>
            </a:r>
            <a:r>
              <a:rPr lang="en-US" sz="2000" kern="1200" dirty="0">
                <a:solidFill>
                  <a:srgbClr val="FF0000"/>
                </a:solidFill>
                <a:latin typeface="Arial (Body)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Arial (Body)"/>
                <a:ea typeface="+mn-ea"/>
                <a:cs typeface="+mn-cs"/>
              </a:rPr>
              <a:t>nhìn</a:t>
            </a:r>
            <a:r>
              <a:rPr lang="en-US" sz="2000" kern="1200" dirty="0">
                <a:solidFill>
                  <a:srgbClr val="FF0000"/>
                </a:solidFill>
                <a:latin typeface="Arial (Body)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Arial (Body)"/>
                <a:ea typeface="+mn-ea"/>
                <a:cs typeface="+mn-cs"/>
              </a:rPr>
              <a:t>thấy</a:t>
            </a:r>
            <a:r>
              <a:rPr lang="en-US" sz="2000" kern="1200" dirty="0">
                <a:solidFill>
                  <a:srgbClr val="FF0000"/>
                </a:solidFill>
                <a:latin typeface="Arial (Body)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Arial (Body)"/>
                <a:ea typeface="+mn-ea"/>
                <a:cs typeface="+mn-cs"/>
              </a:rPr>
              <a:t>được</a:t>
            </a:r>
            <a:r>
              <a:rPr lang="en-US" sz="2000" kern="1200" dirty="0">
                <a:solidFill>
                  <a:srgbClr val="FF0000"/>
                </a:solidFill>
                <a:latin typeface="Arial (Body)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Arial (Body)"/>
                <a:ea typeface="+mn-ea"/>
                <a:cs typeface="+mn-cs"/>
              </a:rPr>
              <a:t>gọi</a:t>
            </a:r>
            <a:r>
              <a:rPr lang="en-US" sz="2000" kern="1200" dirty="0">
                <a:solidFill>
                  <a:srgbClr val="FF0000"/>
                </a:solidFill>
                <a:latin typeface="Arial (Body)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Arial (Body)"/>
                <a:ea typeface="+mn-ea"/>
                <a:cs typeface="+mn-cs"/>
              </a:rPr>
              <a:t>là</a:t>
            </a:r>
            <a:r>
              <a:rPr lang="vi-VN" sz="2000" kern="1200" dirty="0">
                <a:solidFill>
                  <a:srgbClr val="FF0000"/>
                </a:solidFill>
                <a:latin typeface="Arial (Body)"/>
                <a:ea typeface="+mn-ea"/>
                <a:cs typeface="+mn-cs"/>
              </a:rPr>
              <a:t> “Trăng náu” </a:t>
            </a:r>
            <a:r>
              <a:rPr lang="en-US" sz="2000" kern="1200" dirty="0">
                <a:solidFill>
                  <a:srgbClr val="FF0000"/>
                </a:solidFill>
                <a:latin typeface="Arial (Body)"/>
                <a:ea typeface="+mn-ea"/>
                <a:cs typeface="+mn-cs"/>
              </a:rPr>
              <a:t>16 </a:t>
            </a:r>
            <a:r>
              <a:rPr lang="en-US" sz="2000" kern="1200" dirty="0" err="1">
                <a:solidFill>
                  <a:srgbClr val="FF0000"/>
                </a:solidFill>
                <a:latin typeface="Arial (Body)"/>
                <a:ea typeface="+mn-ea"/>
                <a:cs typeface="+mn-cs"/>
              </a:rPr>
              <a:t>Trăng</a:t>
            </a:r>
            <a:r>
              <a:rPr lang="en-US" sz="2000" kern="1200" dirty="0">
                <a:solidFill>
                  <a:srgbClr val="FF0000"/>
                </a:solidFill>
                <a:latin typeface="Arial (Body)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Arial (Body)"/>
                <a:ea typeface="+mn-ea"/>
                <a:cs typeface="+mn-cs"/>
              </a:rPr>
              <a:t>tròn</a:t>
            </a:r>
            <a:r>
              <a:rPr lang="en-US" sz="2000" kern="1200" dirty="0">
                <a:solidFill>
                  <a:srgbClr val="FF0000"/>
                </a:solidFill>
                <a:latin typeface="Arial (Body)"/>
                <a:ea typeface="+mn-ea"/>
                <a:cs typeface="+mn-cs"/>
              </a:rPr>
              <a:t> do </a:t>
            </a:r>
            <a:r>
              <a:rPr lang="en-US" sz="2000" kern="1200" dirty="0" err="1">
                <a:solidFill>
                  <a:srgbClr val="FF0000"/>
                </a:solidFill>
                <a:latin typeface="Arial (Body)"/>
                <a:ea typeface="+mn-ea"/>
                <a:cs typeface="+mn-cs"/>
              </a:rPr>
              <a:t>vậy</a:t>
            </a:r>
            <a:r>
              <a:rPr lang="en-US" sz="2000" kern="1200" dirty="0">
                <a:solidFill>
                  <a:srgbClr val="FF0000"/>
                </a:solidFill>
                <a:latin typeface="Arial (Body)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Arial (Body)"/>
                <a:ea typeface="+mn-ea"/>
                <a:cs typeface="+mn-cs"/>
              </a:rPr>
              <a:t>gọi</a:t>
            </a:r>
            <a:r>
              <a:rPr lang="en-US" sz="2000" kern="1200" dirty="0">
                <a:solidFill>
                  <a:srgbClr val="FF0000"/>
                </a:solidFill>
                <a:latin typeface="Arial (Body)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Arial (Body)"/>
                <a:ea typeface="+mn-ea"/>
                <a:cs typeface="+mn-cs"/>
              </a:rPr>
              <a:t>là</a:t>
            </a:r>
            <a:r>
              <a:rPr lang="vi-VN" sz="2000" kern="1200" dirty="0">
                <a:solidFill>
                  <a:srgbClr val="FF0000"/>
                </a:solidFill>
                <a:latin typeface="Arial (Body)"/>
                <a:ea typeface="+mn-ea"/>
                <a:cs typeface="+mn-cs"/>
              </a:rPr>
              <a:t> “trăng treo” nghĩa là rõ nhất chu kỳ trăng từ mùng 10 đến 16 âm lịch là trăng tròn nhất</a:t>
            </a:r>
            <a:r>
              <a:rPr lang="en-US" sz="2000" kern="1200" dirty="0">
                <a:solidFill>
                  <a:srgbClr val="FF0000"/>
                </a:solidFill>
                <a:latin typeface="Arial (Body)"/>
                <a:ea typeface="+mn-ea"/>
                <a:cs typeface="+mn-cs"/>
              </a:rPr>
              <a:t>.</a:t>
            </a:r>
            <a:endParaRPr lang="en-US" sz="2000" kern="1200" dirty="0">
              <a:solidFill>
                <a:srgbClr val="FF0000"/>
              </a:solidFill>
              <a:latin typeface="Arial (Body)"/>
              <a:ea typeface="+mn-ea"/>
              <a:cs typeface="+mn-cs"/>
            </a:endParaRPr>
          </a:p>
        </p:txBody>
      </p:sp>
      <p:sp>
        <p:nvSpPr>
          <p:cNvPr id="197" name="Google Shape;197;p5"/>
          <p:cNvSpPr txBox="1"/>
          <p:nvPr/>
        </p:nvSpPr>
        <p:spPr>
          <a:xfrm>
            <a:off x="2936504" y="4001294"/>
            <a:ext cx="13189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800"/>
              <a:t>Mặt trời </a:t>
            </a:r>
            <a:endParaRPr/>
          </a:p>
        </p:txBody>
      </p:sp>
      <p:sp>
        <p:nvSpPr>
          <p:cNvPr id="198" name="Google Shape;198;p5"/>
          <p:cNvSpPr txBox="1"/>
          <p:nvPr/>
        </p:nvSpPr>
        <p:spPr>
          <a:xfrm>
            <a:off x="5010266" y="4214536"/>
            <a:ext cx="13189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800"/>
              <a:t> </a:t>
            </a:r>
            <a:r>
              <a:rPr lang="en-US" sz="1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Trái Đất</a:t>
            </a:r>
            <a:endParaRPr/>
          </a:p>
        </p:txBody>
      </p:sp>
      <p:sp>
        <p:nvSpPr>
          <p:cNvPr id="199" name="Google Shape;199;p5"/>
          <p:cNvSpPr txBox="1"/>
          <p:nvPr/>
        </p:nvSpPr>
        <p:spPr>
          <a:xfrm>
            <a:off x="5481627" y="5185253"/>
            <a:ext cx="13189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Mặt trăng </a:t>
            </a:r>
            <a:endParaRPr/>
          </a:p>
        </p:txBody>
      </p:sp>
      <p:sp>
        <p:nvSpPr>
          <p:cNvPr id="200" name="Google Shape;200;p5"/>
          <p:cNvSpPr/>
          <p:nvPr/>
        </p:nvSpPr>
        <p:spPr>
          <a:xfrm>
            <a:off x="7062630" y="6368273"/>
            <a:ext cx="396732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800" dirty="0"/>
              <a:t>https://youtu.be/w4g7rn26Sms</a:t>
            </a:r>
            <a:endParaRPr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0512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Box 3">
            <a:extLst>
              <a:ext uri="{FF2B5EF4-FFF2-40B4-BE49-F238E27FC236}">
                <a16:creationId xmlns:a16="http://schemas.microsoft.com/office/drawing/2014/main" xmlns="" id="{E4357A40-5BC4-4CF1-A0F5-DA6EA9076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3070" y="364430"/>
            <a:ext cx="6603825" cy="1384995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n-US" altLang="en-US" sz="2800" kern="1200" dirty="0" err="1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lang="en-US" altLang="en-US" sz="2800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800" kern="1200" dirty="0" err="1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lang="en-US" altLang="en-US" sz="2800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800" kern="1200" dirty="0" err="1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lang="en-US" altLang="en-US" sz="2800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800" kern="1200" dirty="0" err="1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sát</a:t>
            </a:r>
            <a:r>
              <a:rPr lang="en-US" altLang="en-US" sz="2800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800" kern="1200" dirty="0" err="1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tờ</a:t>
            </a:r>
            <a:r>
              <a:rPr lang="en-US" altLang="en-US" sz="2800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800" kern="1200" dirty="0" err="1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lịch</a:t>
            </a:r>
            <a:r>
              <a:rPr lang="en-US" altLang="en-US" sz="2800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800" kern="1200" dirty="0" err="1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lang="en-US" altLang="en-US" sz="2800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800" kern="1200" dirty="0" err="1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xác</a:t>
            </a:r>
            <a:r>
              <a:rPr lang="en-US" altLang="en-US" sz="2800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800" kern="1200" dirty="0" err="1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định</a:t>
            </a:r>
            <a:r>
              <a:rPr lang="en-US" altLang="en-US" sz="2800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>
              <a:buClrTx/>
              <a:buFontTx/>
              <a:buNone/>
              <a:defRPr/>
            </a:pPr>
            <a:r>
              <a:rPr lang="en-US" altLang="en-US" sz="2800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+ </a:t>
            </a:r>
            <a:r>
              <a:rPr lang="en-US" altLang="en-US" sz="2800" kern="1200" dirty="0" err="1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Dương</a:t>
            </a:r>
            <a:r>
              <a:rPr lang="en-US" altLang="en-US" sz="2800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800" kern="1200" dirty="0" err="1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lịch</a:t>
            </a:r>
            <a:r>
              <a:rPr lang="en-US" altLang="en-US" sz="2800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en-US" altLang="en-US" sz="2800" kern="1200" dirty="0" err="1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lang="en-US" altLang="en-US" sz="2800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lang="en-US" altLang="en-US" sz="2800" kern="1200" dirty="0" err="1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tháng</a:t>
            </a:r>
            <a:r>
              <a:rPr lang="en-US" altLang="en-US" sz="2800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lang="en-US" altLang="en-US" sz="2800" kern="1200" dirty="0" err="1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endParaRPr lang="en-US" altLang="en-US" sz="2800" kern="1200" dirty="0">
              <a:solidFill>
                <a:srgbClr val="FF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buClrTx/>
              <a:buFontTx/>
              <a:buNone/>
              <a:defRPr/>
            </a:pPr>
            <a:r>
              <a:rPr lang="en-US" altLang="en-US" sz="2800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+ </a:t>
            </a:r>
            <a:r>
              <a:rPr lang="en-US" altLang="en-US" sz="2800" kern="1200" dirty="0" err="1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Âm</a:t>
            </a:r>
            <a:r>
              <a:rPr lang="en-US" altLang="en-US" sz="2800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800" kern="1200" dirty="0" err="1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lịch</a:t>
            </a:r>
            <a:r>
              <a:rPr lang="en-US" altLang="en-US" sz="2800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en-US" altLang="en-US" sz="2800" kern="1200" dirty="0" err="1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lang="en-US" altLang="en-US" sz="2800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lang="en-US" altLang="en-US" sz="2800" kern="1200" dirty="0" err="1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tháng</a:t>
            </a:r>
            <a:r>
              <a:rPr lang="en-US" altLang="en-US" sz="2800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lang="en-US" altLang="en-US" sz="2800" kern="1200" dirty="0" err="1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endParaRPr lang="en-US" altLang="en-US" sz="2800" kern="1200" dirty="0">
              <a:solidFill>
                <a:srgbClr val="FF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5CE2285-6821-492F-A903-A3A0CEC93CF3}"/>
              </a:ext>
            </a:extLst>
          </p:cNvPr>
          <p:cNvGrpSpPr/>
          <p:nvPr/>
        </p:nvGrpSpPr>
        <p:grpSpPr>
          <a:xfrm>
            <a:off x="5713070" y="689917"/>
            <a:ext cx="6313615" cy="5546624"/>
            <a:chOff x="6224589" y="271463"/>
            <a:chExt cx="4119562" cy="384175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xmlns="" id="{2B465483-78CC-49DA-99D1-E3290B088922}"/>
                </a:ext>
              </a:extLst>
            </p:cNvPr>
            <p:cNvSpPr/>
            <p:nvPr/>
          </p:nvSpPr>
          <p:spPr bwMode="auto">
            <a:xfrm>
              <a:off x="6407150" y="1173163"/>
              <a:ext cx="1727200" cy="576262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en-US" sz="2600" kern="1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Segoe UI" panose="020B0502040204020203" pitchFamily="34" charset="0"/>
                </a:rPr>
                <a:t>Ngày</a:t>
              </a:r>
              <a:r>
                <a:rPr lang="en-US" sz="2600" kern="1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Segoe UI" panose="020B0502040204020203" pitchFamily="34" charset="0"/>
                </a:rPr>
                <a:t> </a:t>
              </a:r>
              <a:r>
                <a:rPr lang="en-US" sz="2600" kern="1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Segoe UI" panose="020B0502040204020203" pitchFamily="34" charset="0"/>
                </a:rPr>
                <a:t>chủ</a:t>
              </a:r>
              <a:r>
                <a:rPr lang="en-US" sz="2600" kern="1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Segoe UI" panose="020B0502040204020203" pitchFamily="34" charset="0"/>
                </a:rPr>
                <a:t> </a:t>
              </a:r>
              <a:r>
                <a:rPr lang="en-US" sz="2600" kern="1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Segoe UI" panose="020B0502040204020203" pitchFamily="34" charset="0"/>
                </a:rPr>
                <a:t>nhật</a:t>
              </a:r>
              <a:endParaRPr lang="en-US" sz="26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Segoe UI" panose="020B0502040204020203" pitchFamily="34" charset="0"/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xmlns="" id="{7FEBABD7-BC6C-4863-A73A-03BB014697E0}"/>
                </a:ext>
              </a:extLst>
            </p:cNvPr>
            <p:cNvSpPr/>
            <p:nvPr/>
          </p:nvSpPr>
          <p:spPr bwMode="auto">
            <a:xfrm>
              <a:off x="6419465" y="1879307"/>
              <a:ext cx="1727200" cy="576263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en-US" sz="2600" kern="1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Segoe UI" panose="020B0502040204020203" pitchFamily="34" charset="0"/>
                </a:rPr>
                <a:t>Ngày</a:t>
              </a:r>
              <a:r>
                <a:rPr lang="en-US" sz="2600" kern="1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Segoe UI" panose="020B0502040204020203" pitchFamily="34" charset="0"/>
                </a:rPr>
                <a:t> 24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xmlns="" id="{1E006716-D255-4A57-8A89-1DDCBA1FEBA1}"/>
                </a:ext>
              </a:extLst>
            </p:cNvPr>
            <p:cNvSpPr/>
            <p:nvPr/>
          </p:nvSpPr>
          <p:spPr bwMode="auto">
            <a:xfrm>
              <a:off x="6432550" y="2643188"/>
              <a:ext cx="1728788" cy="576262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en-US" sz="2600" kern="1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Segoe UI" panose="020B0502040204020203" pitchFamily="34" charset="0"/>
                </a:rPr>
                <a:t>Tháng</a:t>
              </a:r>
              <a:r>
                <a:rPr lang="en-US" sz="2600" kern="1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Segoe UI" panose="020B0502040204020203" pitchFamily="34" charset="0"/>
                </a:rPr>
                <a:t>  </a:t>
              </a:r>
              <a:r>
                <a:rPr lang="en-US" sz="2600" kern="1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Segoe UI" panose="020B0502040204020203" pitchFamily="34" charset="0"/>
                </a:rPr>
                <a:t>Mười</a:t>
              </a:r>
              <a:endParaRPr lang="en-US" sz="26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Segoe UI" panose="020B0502040204020203" pitchFamily="34" charset="0"/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xmlns="" id="{F38178A6-4721-4A98-B134-6D8B139B29F5}"/>
                </a:ext>
              </a:extLst>
            </p:cNvPr>
            <p:cNvSpPr/>
            <p:nvPr/>
          </p:nvSpPr>
          <p:spPr bwMode="auto">
            <a:xfrm>
              <a:off x="6411913" y="3421063"/>
              <a:ext cx="1727200" cy="69215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en-US" sz="2600" kern="1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Segoe UI" panose="020B0502040204020203" pitchFamily="34" charset="0"/>
                </a:rPr>
                <a:t>2021 </a:t>
              </a:r>
            </a:p>
            <a:p>
              <a:pPr algn="ctr">
                <a:buSzPct val="100000"/>
                <a:buFont typeface="Times New Roman" panose="02020603050405020304" pitchFamily="18" charset="0"/>
                <a:buNone/>
                <a:defRPr/>
              </a:pPr>
              <a:endParaRPr lang="en-US" sz="26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Segoe UI" panose="020B0502040204020203" pitchFamily="34" charset="0"/>
              </a:endParaRP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xmlns="" id="{9CFFDEE6-74A6-485D-A829-4929ADE56C7D}"/>
                </a:ext>
              </a:extLst>
            </p:cNvPr>
            <p:cNvSpPr/>
            <p:nvPr/>
          </p:nvSpPr>
          <p:spPr bwMode="auto">
            <a:xfrm>
              <a:off x="8485189" y="271463"/>
              <a:ext cx="1844675" cy="57626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5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en-US" sz="2600" b="1" kern="1200" dirty="0">
                  <a:solidFill>
                    <a:prstClr val="black">
                      <a:lumMod val="95000"/>
                      <a:lumOff val="5000"/>
                    </a:prstClr>
                  </a:solidFill>
                  <a:cs typeface="Arial" panose="020B0604020202020204" pitchFamily="34" charset="0"/>
                </a:rPr>
                <a:t>         </a:t>
              </a:r>
              <a:r>
                <a:rPr lang="en-US" sz="2600" b="1" kern="1200" dirty="0" err="1">
                  <a:solidFill>
                    <a:prstClr val="black">
                      <a:lumMod val="95000"/>
                      <a:lumOff val="5000"/>
                    </a:prstClr>
                  </a:solidFill>
                  <a:cs typeface="Arial" panose="020B0604020202020204" pitchFamily="34" charset="0"/>
                </a:rPr>
                <a:t>Âm</a:t>
              </a:r>
              <a:r>
                <a:rPr lang="en-US" sz="2600" b="1" kern="1200" dirty="0">
                  <a:solidFill>
                    <a:prstClr val="black">
                      <a:lumMod val="95000"/>
                      <a:lumOff val="5000"/>
                    </a:prstClr>
                  </a:solidFill>
                  <a:cs typeface="Arial" panose="020B0604020202020204" pitchFamily="34" charset="0"/>
                </a:rPr>
                <a:t> </a:t>
              </a:r>
              <a:r>
                <a:rPr lang="en-US" sz="2600" b="1" kern="1200" dirty="0" err="1">
                  <a:solidFill>
                    <a:prstClr val="black">
                      <a:lumMod val="95000"/>
                      <a:lumOff val="5000"/>
                    </a:prstClr>
                  </a:solidFill>
                  <a:cs typeface="Arial" panose="020B0604020202020204" pitchFamily="34" charset="0"/>
                </a:rPr>
                <a:t>lịch</a:t>
              </a:r>
              <a:endParaRPr lang="en-US" sz="2600" b="1" kern="1200" dirty="0">
                <a:solidFill>
                  <a:prstClr val="black">
                    <a:lumMod val="95000"/>
                    <a:lumOff val="5000"/>
                  </a:prst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xmlns="" id="{80EF9B98-3DA3-4B4B-AF18-5A255AAAFDB8}"/>
                </a:ext>
              </a:extLst>
            </p:cNvPr>
            <p:cNvSpPr/>
            <p:nvPr/>
          </p:nvSpPr>
          <p:spPr bwMode="auto">
            <a:xfrm>
              <a:off x="6224589" y="325439"/>
              <a:ext cx="2003425" cy="574675"/>
            </a:xfrm>
            <a:prstGeom prst="roundRect">
              <a:avLst/>
            </a:prstGeom>
            <a:ln w="57150"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en-US" sz="2600" b="1" kern="1200" dirty="0">
                  <a:solidFill>
                    <a:prstClr val="black">
                      <a:lumMod val="95000"/>
                      <a:lumOff val="5000"/>
                    </a:prstClr>
                  </a:solidFill>
                  <a:cs typeface="Arial" panose="020B0604020202020204" pitchFamily="34" charset="0"/>
                </a:rPr>
                <a:t>        </a:t>
              </a:r>
              <a:r>
                <a:rPr lang="en-US" sz="2600" b="1" kern="1200" dirty="0" err="1">
                  <a:solidFill>
                    <a:prstClr val="black">
                      <a:lumMod val="95000"/>
                      <a:lumOff val="5000"/>
                    </a:prstClr>
                  </a:solidFill>
                  <a:cs typeface="Arial" panose="020B0604020202020204" pitchFamily="34" charset="0"/>
                </a:rPr>
                <a:t>Dương</a:t>
              </a:r>
              <a:r>
                <a:rPr lang="en-US" sz="2600" b="1" kern="1200" dirty="0">
                  <a:solidFill>
                    <a:prstClr val="black">
                      <a:lumMod val="95000"/>
                      <a:lumOff val="5000"/>
                    </a:prstClr>
                  </a:solidFill>
                  <a:cs typeface="Arial" panose="020B0604020202020204" pitchFamily="34" charset="0"/>
                </a:rPr>
                <a:t> </a:t>
              </a:r>
              <a:r>
                <a:rPr lang="en-US" sz="2600" b="1" kern="1200" dirty="0" err="1">
                  <a:solidFill>
                    <a:prstClr val="black">
                      <a:lumMod val="95000"/>
                      <a:lumOff val="5000"/>
                    </a:prstClr>
                  </a:solidFill>
                  <a:cs typeface="Arial" panose="020B0604020202020204" pitchFamily="34" charset="0"/>
                </a:rPr>
                <a:t>lịch</a:t>
              </a:r>
              <a:endParaRPr lang="en-US" sz="2600" b="1" kern="1200" dirty="0">
                <a:solidFill>
                  <a:prstClr val="black">
                    <a:lumMod val="95000"/>
                    <a:lumOff val="5000"/>
                  </a:prst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xmlns="" id="{E34E7F99-2835-483F-9956-209278B5A464}"/>
                </a:ext>
              </a:extLst>
            </p:cNvPr>
            <p:cNvSpPr/>
            <p:nvPr/>
          </p:nvSpPr>
          <p:spPr bwMode="auto">
            <a:xfrm>
              <a:off x="8485188" y="1146176"/>
              <a:ext cx="1858962" cy="576263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en-US" sz="2600" kern="1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Segoe UI" panose="020B0502040204020203" pitchFamily="34" charset="0"/>
                </a:rPr>
                <a:t>Ngày</a:t>
              </a:r>
              <a:r>
                <a:rPr lang="en-US" sz="2600" kern="1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Segoe UI" panose="020B0502040204020203" pitchFamily="34" charset="0"/>
                </a:rPr>
                <a:t> </a:t>
              </a:r>
              <a:r>
                <a:rPr lang="en-US" sz="2600" kern="1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Segoe UI" panose="020B0502040204020203" pitchFamily="34" charset="0"/>
                </a:rPr>
                <a:t>chủ</a:t>
              </a:r>
              <a:r>
                <a:rPr lang="en-US" sz="2600" kern="1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Segoe UI" panose="020B0502040204020203" pitchFamily="34" charset="0"/>
                </a:rPr>
                <a:t> </a:t>
              </a:r>
              <a:r>
                <a:rPr lang="en-US" sz="2600" kern="1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Segoe UI" panose="020B0502040204020203" pitchFamily="34" charset="0"/>
                </a:rPr>
                <a:t>nhật</a:t>
              </a:r>
              <a:endParaRPr lang="en-US" sz="26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Segoe UI" panose="020B0502040204020203" pitchFamily="34" charset="0"/>
              </a:endParaRP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xmlns="" id="{14A26BC6-7922-4947-8908-FC3DFBA9327F}"/>
                </a:ext>
              </a:extLst>
            </p:cNvPr>
            <p:cNvSpPr/>
            <p:nvPr/>
          </p:nvSpPr>
          <p:spPr bwMode="auto">
            <a:xfrm>
              <a:off x="8485189" y="1884364"/>
              <a:ext cx="1844675" cy="574675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en-US" sz="2600" kern="1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Segoe UI" panose="020B0502040204020203" pitchFamily="34" charset="0"/>
                </a:rPr>
                <a:t>Ngày</a:t>
              </a:r>
              <a:r>
                <a:rPr lang="en-US" sz="2600" kern="1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Segoe UI" panose="020B0502040204020203" pitchFamily="34" charset="0"/>
                </a:rPr>
                <a:t> 19</a:t>
              </a: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xmlns="" id="{48066291-A74D-4FFC-85D9-A23CCF143C4C}"/>
                </a:ext>
              </a:extLst>
            </p:cNvPr>
            <p:cNvSpPr/>
            <p:nvPr/>
          </p:nvSpPr>
          <p:spPr bwMode="auto">
            <a:xfrm>
              <a:off x="8488364" y="2620963"/>
              <a:ext cx="1855787" cy="576262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en-US" sz="2600" kern="1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Segoe UI" panose="020B0502040204020203" pitchFamily="34" charset="0"/>
                </a:rPr>
                <a:t>Tháng</a:t>
              </a:r>
              <a:r>
                <a:rPr lang="en-US" sz="2600" kern="1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Segoe UI" panose="020B0502040204020203" pitchFamily="34" charset="0"/>
                </a:rPr>
                <a:t> </a:t>
              </a:r>
              <a:r>
                <a:rPr lang="en-US" sz="2600" kern="1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Segoe UI" panose="020B0502040204020203" pitchFamily="34" charset="0"/>
                </a:rPr>
                <a:t>Chín</a:t>
              </a:r>
              <a:endParaRPr lang="en-US" sz="26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Segoe UI" panose="020B0502040204020203" pitchFamily="34" charset="0"/>
              </a:endParaRP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xmlns="" id="{039940DC-9818-40AA-82BE-9F606A5F5D2A}"/>
                </a:ext>
              </a:extLst>
            </p:cNvPr>
            <p:cNvSpPr/>
            <p:nvPr/>
          </p:nvSpPr>
          <p:spPr bwMode="auto">
            <a:xfrm>
              <a:off x="8486776" y="3341688"/>
              <a:ext cx="1857375" cy="735012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en-US" sz="2600" kern="1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Segoe UI" panose="020B0502040204020203" pitchFamily="34" charset="0"/>
                </a:rPr>
                <a:t>Năm</a:t>
              </a:r>
              <a:r>
                <a:rPr lang="en-US" sz="2600" kern="1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Segoe UI" panose="020B0502040204020203" pitchFamily="34" charset="0"/>
                </a:rPr>
                <a:t> </a:t>
              </a:r>
              <a:r>
                <a:rPr lang="en-US" sz="2600" kern="1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Segoe UI" panose="020B0502040204020203" pitchFamily="34" charset="0"/>
                </a:rPr>
                <a:t>Tân</a:t>
              </a:r>
              <a:r>
                <a:rPr lang="en-US" sz="2600" kern="1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Segoe UI" panose="020B0502040204020203" pitchFamily="34" charset="0"/>
                </a:rPr>
                <a:t> </a:t>
              </a:r>
              <a:r>
                <a:rPr lang="en-US" sz="2600" kern="1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Segoe UI" panose="020B0502040204020203" pitchFamily="34" charset="0"/>
                </a:rPr>
                <a:t>sửu</a:t>
              </a:r>
              <a:r>
                <a:rPr lang="en-US" sz="2600" kern="1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Segoe UI" panose="020B0502040204020203" pitchFamily="34" charset="0"/>
                </a:rPr>
                <a:t> 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4248A35-BCEF-40FB-99C6-75B8D16EBA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" r="4409" b="9830"/>
          <a:stretch/>
        </p:blipFill>
        <p:spPr>
          <a:xfrm>
            <a:off x="27390" y="-83137"/>
            <a:ext cx="5465529" cy="693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8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DB911D-5483-40F1-828E-11FD8EA9AB57}"/>
              </a:ext>
            </a:extLst>
          </p:cNvPr>
          <p:cNvSpPr txBox="1">
            <a:spLocks/>
          </p:cNvSpPr>
          <p:nvPr/>
        </p:nvSpPr>
        <p:spPr>
          <a:xfrm>
            <a:off x="755650" y="274639"/>
            <a:ext cx="9441295" cy="66626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buClrTx/>
              <a:buFontTx/>
              <a:buNone/>
              <a:defRPr/>
            </a:pPr>
            <a:r>
              <a:rPr lang="en-US" alt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CÁCH TÍNH THỜI GIAN </a:t>
            </a:r>
          </a:p>
        </p:txBody>
      </p:sp>
    </p:spTree>
    <p:extLst>
      <p:ext uri="{BB962C8B-B14F-4D97-AF65-F5344CB8AC3E}">
        <p14:creationId xmlns:p14="http://schemas.microsoft.com/office/powerpoint/2010/main" val="318790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pic>
        <p:nvPicPr>
          <p:cNvPr id="206" name="Google Shape;206;p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619750" y="3131344"/>
            <a:ext cx="952500" cy="173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6" descr="Hình nền Powerpoint đơn giản đẹp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11121"/>
            <a:ext cx="12191999" cy="8025321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6"/>
          <p:cNvSpPr txBox="1"/>
          <p:nvPr/>
        </p:nvSpPr>
        <p:spPr>
          <a:xfrm>
            <a:off x="2819400" y="132855"/>
            <a:ext cx="790956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2. THỜI GIAN TRONG LỊCH SỬ</a:t>
            </a:r>
            <a:endParaRPr/>
          </a:p>
        </p:txBody>
      </p:sp>
      <p:sp>
        <p:nvSpPr>
          <p:cNvPr id="209" name="Google Shape;209;p6"/>
          <p:cNvSpPr/>
          <p:nvPr/>
        </p:nvSpPr>
        <p:spPr>
          <a:xfrm>
            <a:off x="521327" y="2171359"/>
            <a:ext cx="4955828" cy="1824409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- Tại sao phải xác định thời gian trong lịch sử? 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 sz="24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1327" y="4233901"/>
            <a:ext cx="2221774" cy="1824409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6"/>
          <p:cNvSpPr/>
          <p:nvPr/>
        </p:nvSpPr>
        <p:spPr>
          <a:xfrm>
            <a:off x="5336771" y="1340675"/>
            <a:ext cx="6579004" cy="5310186"/>
          </a:xfrm>
          <a:prstGeom prst="verticalScroll">
            <a:avLst>
              <a:gd name="adj" fmla="val 12500"/>
            </a:avLst>
          </a:prstGeom>
          <a:solidFill>
            <a:schemeClr val="lt2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just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Times New Roman"/>
              <a:buChar char="-"/>
            </a:pPr>
            <a:r>
              <a:rPr lang="en-US" sz="2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Lịch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sử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sự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kiện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đã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xảy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ở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quá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khứ</a:t>
            </a:r>
            <a:r>
              <a:rPr lang="vi-VN" sz="24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dirty="0"/>
          </a:p>
          <a:p>
            <a:pPr marL="342900" marR="0" lvl="0" indent="-342900" algn="just" rtl="0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Times New Roman"/>
              <a:buChar char="-"/>
            </a:pPr>
            <a:r>
              <a:rPr lang="en-US" sz="2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Vì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thế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muốn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khôi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phục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lại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lịch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sử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điều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đầu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tiên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cần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phải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xác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định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mốc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thời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gian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sự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kiện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từng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xảy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ra.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40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2" name="Google Shape;212;p6"/>
          <p:cNvSpPr/>
          <p:nvPr/>
        </p:nvSpPr>
        <p:spPr>
          <a:xfrm>
            <a:off x="1827477" y="922804"/>
            <a:ext cx="3509294" cy="417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II. CÁCH TÍNH THỜI GIAN 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0E1A96-7C33-9B41-9D42-E33DDCCCB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76E500-5E3D-C84C-9166-2F09DE9D8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 dirty="0"/>
          </a:p>
        </p:txBody>
      </p:sp>
      <p:pic>
        <p:nvPicPr>
          <p:cNvPr id="18" name="image101.png">
            <a:extLst>
              <a:ext uri="{FF2B5EF4-FFF2-40B4-BE49-F238E27FC236}">
                <a16:creationId xmlns:a16="http://schemas.microsoft.com/office/drawing/2014/main" xmlns="" id="{3A5E4DF0-6869-7C47-BBBC-767BB5B97C09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942833" y="1105840"/>
            <a:ext cx="3727311" cy="2561081"/>
          </a:xfrm>
          <a:prstGeom prst="rect">
            <a:avLst/>
          </a:prstGeom>
          <a:ln/>
        </p:spPr>
      </p:pic>
      <p:pic>
        <p:nvPicPr>
          <p:cNvPr id="19" name="image92.png">
            <a:extLst>
              <a:ext uri="{FF2B5EF4-FFF2-40B4-BE49-F238E27FC236}">
                <a16:creationId xmlns:a16="http://schemas.microsoft.com/office/drawing/2014/main" xmlns="" id="{1605A7E2-DCAB-D344-8AB4-CFB0C03A91B8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978151" y="1060970"/>
            <a:ext cx="3471727" cy="2605951"/>
          </a:xfrm>
          <a:prstGeom prst="rect">
            <a:avLst/>
          </a:prstGeom>
          <a:ln/>
        </p:spPr>
      </p:pic>
      <p:pic>
        <p:nvPicPr>
          <p:cNvPr id="20" name="image89.png">
            <a:extLst>
              <a:ext uri="{FF2B5EF4-FFF2-40B4-BE49-F238E27FC236}">
                <a16:creationId xmlns:a16="http://schemas.microsoft.com/office/drawing/2014/main" xmlns="" id="{2F71E312-8382-7B4B-9276-13660D951638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336550" y="1105840"/>
            <a:ext cx="3151462" cy="2524109"/>
          </a:xfrm>
          <a:prstGeom prst="rect">
            <a:avLst/>
          </a:prstGeom>
          <a:ln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2544796-2C8C-CF4D-944E-590E487F2785}"/>
              </a:ext>
            </a:extLst>
          </p:cNvPr>
          <p:cNvSpPr/>
          <p:nvPr/>
        </p:nvSpPr>
        <p:spPr>
          <a:xfrm>
            <a:off x="838200" y="3888433"/>
            <a:ext cx="1051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x-none" sz="18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Trần Quốc Tảng (1253-1318)                Lý Thái Tổ (974-1028)                             HĐ Quang Trung(1753-1792)</a:t>
            </a:r>
            <a:r>
              <a:rPr lang="x-none" sz="1800" kern="1200" dirty="0">
                <a:ea typeface="微软雅黑"/>
                <a:cs typeface="+mn-cs"/>
              </a:rPr>
              <a:t> </a:t>
            </a:r>
          </a:p>
        </p:txBody>
      </p:sp>
      <p:sp>
        <p:nvSpPr>
          <p:cNvPr id="11" name="Cloud Callout 10">
            <a:extLst>
              <a:ext uri="{FF2B5EF4-FFF2-40B4-BE49-F238E27FC236}">
                <a16:creationId xmlns:a16="http://schemas.microsoft.com/office/drawing/2014/main" xmlns="" id="{78139305-9C5B-BE43-8BDA-48F28616CBAB}"/>
              </a:ext>
            </a:extLst>
          </p:cNvPr>
          <p:cNvSpPr/>
          <p:nvPr/>
        </p:nvSpPr>
        <p:spPr>
          <a:xfrm>
            <a:off x="1823495" y="4188588"/>
            <a:ext cx="9004663" cy="2125512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ClrTx/>
              <a:buFontTx/>
              <a:buNone/>
            </a:pPr>
            <a:r>
              <a:rPr lang="x-none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Kể tên các nhân vật trong các bức tranh?</a:t>
            </a:r>
          </a:p>
          <a:p>
            <a:pPr>
              <a:buClrTx/>
              <a:buFontTx/>
              <a:buNone/>
            </a:pPr>
            <a:r>
              <a:rPr lang="x-none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Sắp xếp các bức tranh theo thứ tự </a:t>
            </a:r>
            <a:r>
              <a:rPr lang="x-none" sz="2400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 </a:t>
            </a:r>
            <a:r>
              <a:rPr lang="vi-VN" sz="2400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x-none" sz="2400" kern="1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x-none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buClrTx/>
              <a:buFontTx/>
              <a:buNone/>
            </a:pPr>
            <a:endParaRPr lang="x-none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Content Placeholder 4">
            <a:extLst>
              <a:ext uri="{FF2B5EF4-FFF2-40B4-BE49-F238E27FC236}">
                <a16:creationId xmlns:a16="http://schemas.microsoft.com/office/drawing/2014/main" xmlns="" id="{898A5183-7AFD-884E-9DFB-3424FF0DE3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75" y="4516249"/>
            <a:ext cx="1827480" cy="1699857"/>
          </a:xfrm>
          <a:prstGeom prst="rect">
            <a:avLst/>
          </a:prstGeom>
        </p:spPr>
      </p:pic>
      <p:sp>
        <p:nvSpPr>
          <p:cNvPr id="25" name="Cloud Callout 24">
            <a:extLst>
              <a:ext uri="{FF2B5EF4-FFF2-40B4-BE49-F238E27FC236}">
                <a16:creationId xmlns:a16="http://schemas.microsoft.com/office/drawing/2014/main" xmlns="" id="{718EF4C0-3F2C-8449-8F92-AA7EF686CA19}"/>
              </a:ext>
            </a:extLst>
          </p:cNvPr>
          <p:cNvSpPr/>
          <p:nvPr/>
        </p:nvSpPr>
        <p:spPr>
          <a:xfrm>
            <a:off x="2042155" y="4056767"/>
            <a:ext cx="9004663" cy="2218123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ClrTx/>
              <a:buFontTx/>
              <a:buNone/>
            </a:pPr>
            <a:r>
              <a:rPr lang="en-US" sz="2400" i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i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i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i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i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i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i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i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i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i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i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400" i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i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i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i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i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i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i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i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i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i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i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i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i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i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x-none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loud Callout 26">
            <a:extLst>
              <a:ext uri="{FF2B5EF4-FFF2-40B4-BE49-F238E27FC236}">
                <a16:creationId xmlns:a16="http://schemas.microsoft.com/office/drawing/2014/main" xmlns="" id="{5C272E19-EAAB-5A46-907E-788FFE3BB5DD}"/>
              </a:ext>
            </a:extLst>
          </p:cNvPr>
          <p:cNvSpPr/>
          <p:nvPr/>
        </p:nvSpPr>
        <p:spPr>
          <a:xfrm>
            <a:off x="2125853" y="4092303"/>
            <a:ext cx="9004663" cy="2147050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ClrTx/>
              <a:buFontTx/>
              <a:buNone/>
            </a:pPr>
            <a:r>
              <a:rPr lang="en-US" sz="2400" i="1" kern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i="1" kern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i="1" kern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i="1" kern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i="1" kern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i="1" kern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i="1" kern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kern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kern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kern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i="1" kern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i="1" kern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i="1" kern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lộn</a:t>
            </a:r>
            <a:r>
              <a:rPr lang="en-US" sz="2400" i="1" kern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400" i="1" kern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i="1" kern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i="1" kern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i="1" kern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x-none" sz="2400" kern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11">
            <a:extLst>
              <a:ext uri="{FF2B5EF4-FFF2-40B4-BE49-F238E27FC236}">
                <a16:creationId xmlns:a16="http://schemas.microsoft.com/office/drawing/2014/main" xmlns="" id="{19892000-8C0C-9E41-9389-1A477272C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2700" cy="78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31" descr="Image result for water clock">
            <a:extLst>
              <a:ext uri="{FF2B5EF4-FFF2-40B4-BE49-F238E27FC236}">
                <a16:creationId xmlns:a16="http://schemas.microsoft.com/office/drawing/2014/main" xmlns="" id="{4FBB6F93-5F6C-2C47-907F-379F9D511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32" descr="Image result for đồng hồ cát">
            <a:extLst>
              <a:ext uri="{FF2B5EF4-FFF2-40B4-BE49-F238E27FC236}">
                <a16:creationId xmlns:a16="http://schemas.microsoft.com/office/drawing/2014/main" xmlns="" id="{D2859FED-8EE7-134C-B304-605650145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31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xmlns="" id="{7C5D7B96-23D4-5742-9FC3-575A4ED76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2700" cy="78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Image result for water clock">
            <a:extLst>
              <a:ext uri="{FF2B5EF4-FFF2-40B4-BE49-F238E27FC236}">
                <a16:creationId xmlns:a16="http://schemas.microsoft.com/office/drawing/2014/main" xmlns="" id="{B17B1DFF-9FD9-7C48-9259-B259008D3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đồng hồ cát">
            <a:extLst>
              <a:ext uri="{FF2B5EF4-FFF2-40B4-BE49-F238E27FC236}">
                <a16:creationId xmlns:a16="http://schemas.microsoft.com/office/drawing/2014/main" xmlns="" id="{1CF7D462-3921-9241-8153-626C3C868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31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>
            <a:extLst>
              <a:ext uri="{FF2B5EF4-FFF2-40B4-BE49-F238E27FC236}">
                <a16:creationId xmlns:a16="http://schemas.microsoft.com/office/drawing/2014/main" xmlns="" id="{222AF19B-ABE2-9640-9EEB-62F927304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2700" cy="78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water clock">
            <a:extLst>
              <a:ext uri="{FF2B5EF4-FFF2-40B4-BE49-F238E27FC236}">
                <a16:creationId xmlns:a16="http://schemas.microsoft.com/office/drawing/2014/main" xmlns="" id="{10682427-6708-B441-AE25-A0287340C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Image result for đồng hồ cát">
            <a:extLst>
              <a:ext uri="{FF2B5EF4-FFF2-40B4-BE49-F238E27FC236}">
                <a16:creationId xmlns:a16="http://schemas.microsoft.com/office/drawing/2014/main" xmlns="" id="{B0A3368B-C8B4-4A42-B888-430F8DA46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31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48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5" grpId="0" animBg="1"/>
      <p:bldP spid="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pic>
        <p:nvPicPr>
          <p:cNvPr id="218" name="Google Shape;218;p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619750" y="3131344"/>
            <a:ext cx="952500" cy="173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7" descr="Hình nền Powerpoint đơn giản đẹp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0"/>
            <a:ext cx="12191999" cy="7600079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7"/>
          <p:cNvSpPr txBox="1"/>
          <p:nvPr/>
        </p:nvSpPr>
        <p:spPr>
          <a:xfrm>
            <a:off x="2819400" y="132855"/>
            <a:ext cx="790956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2. THỜI GIAN TRONG LỊCH SỬ</a:t>
            </a:r>
            <a:endParaRPr/>
          </a:p>
        </p:txBody>
      </p:sp>
      <p:pic>
        <p:nvPicPr>
          <p:cNvPr id="221" name="Google Shape;221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23741" y="1260537"/>
            <a:ext cx="3070798" cy="2331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70116" y="2274928"/>
            <a:ext cx="3509376" cy="2998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51645" y="3557330"/>
            <a:ext cx="2842894" cy="2765369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7"/>
          <p:cNvSpPr/>
          <p:nvPr/>
        </p:nvSpPr>
        <p:spPr>
          <a:xfrm>
            <a:off x="521327" y="2171359"/>
            <a:ext cx="4955828" cy="1824409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- Con người thời xưa đã xác định thời gian bằng những cách nào? </a:t>
            </a:r>
            <a:endParaRPr sz="24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" name="Google Shape;225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3730" y="4128346"/>
            <a:ext cx="2221774" cy="1824409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7"/>
          <p:cNvSpPr/>
          <p:nvPr/>
        </p:nvSpPr>
        <p:spPr>
          <a:xfrm>
            <a:off x="1827477" y="922804"/>
            <a:ext cx="3509294" cy="417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II. CÁCH TÍNH THỜI GIAN 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pic>
        <p:nvPicPr>
          <p:cNvPr id="232" name="Google Shape;232;p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619750" y="3131344"/>
            <a:ext cx="952500" cy="173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8" descr="Hình nền Powerpoint đơn giản đẹp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21457"/>
            <a:ext cx="12191999" cy="7600079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8"/>
          <p:cNvSpPr txBox="1"/>
          <p:nvPr/>
        </p:nvSpPr>
        <p:spPr>
          <a:xfrm>
            <a:off x="2819400" y="132855"/>
            <a:ext cx="790956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2. THỜI GIAN TRONG LỊCH SỬ</a:t>
            </a:r>
            <a:endParaRPr dirty="0"/>
          </a:p>
        </p:txBody>
      </p:sp>
      <p:graphicFrame>
        <p:nvGraphicFramePr>
          <p:cNvPr id="235" name="Google Shape;235;p8"/>
          <p:cNvGraphicFramePr/>
          <p:nvPr/>
        </p:nvGraphicFramePr>
        <p:xfrm>
          <a:off x="575378" y="2528409"/>
          <a:ext cx="11041250" cy="4361795"/>
        </p:xfrm>
        <a:graphic>
          <a:graphicData uri="http://schemas.openxmlformats.org/drawingml/2006/table">
            <a:tbl>
              <a:tblPr firstRow="1" bandRow="1">
                <a:noFill/>
                <a:tableStyleId>{76FA150F-9E8A-4CF1-8C6B-5CCCD57BA561}</a:tableStyleId>
              </a:tblPr>
              <a:tblGrid>
                <a:gridCol w="21025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4131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255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055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Dụng</a:t>
                      </a:r>
                      <a:r>
                        <a:rPr lang="en-US" sz="2400" b="1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b="1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cụ</a:t>
                      </a:r>
                      <a:r>
                        <a:rPr lang="en-US" sz="2400" b="1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b="1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đo</a:t>
                      </a:r>
                      <a:endParaRPr sz="24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Hoạt</a:t>
                      </a:r>
                      <a:r>
                        <a:rPr lang="en-US" sz="2400" b="1" u="none" strike="noStrike" cap="non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b="1" u="none" strike="noStrike" cap="none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động</a:t>
                      </a:r>
                      <a:r>
                        <a:rPr lang="en-US" sz="2400" b="1" u="none" strike="noStrike" cap="non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b="1" u="none" strike="noStrike" cap="none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như</a:t>
                      </a:r>
                      <a:r>
                        <a:rPr lang="en-US" sz="2400" b="1" u="none" strike="noStrike" cap="non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b="1" u="none" strike="noStrike" cap="none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thế</a:t>
                      </a:r>
                      <a:r>
                        <a:rPr lang="en-US" sz="2400" b="1" u="none" strike="noStrike" cap="non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b="1" u="none" strike="noStrike" cap="none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nào</a:t>
                      </a:r>
                      <a:r>
                        <a:rPr lang="en-US" sz="2400" b="1" u="none" strike="noStrike" cap="non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?</a:t>
                      </a:r>
                      <a:endParaRPr sz="24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Hạn chế</a:t>
                      </a:r>
                      <a:endParaRPr sz="2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24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solidFill>
                      <a:srgbClr val="BB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solidFill>
                      <a:srgbClr val="BB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solidFill>
                      <a:srgbClr val="BB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16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08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236" name="Google Shape;236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7421" y="5591897"/>
            <a:ext cx="1717674" cy="124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75522" y="4122804"/>
            <a:ext cx="1453515" cy="1367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87809" y="3103030"/>
            <a:ext cx="1092200" cy="10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8"/>
          <p:cNvSpPr txBox="1"/>
          <p:nvPr/>
        </p:nvSpPr>
        <p:spPr>
          <a:xfrm>
            <a:off x="1435891" y="1617152"/>
            <a:ext cx="941165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Các</a:t>
            </a:r>
            <a:r>
              <a:rPr lang="en-US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em</a:t>
            </a:r>
            <a:r>
              <a:rPr lang="en-US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hãy</a:t>
            </a:r>
            <a:r>
              <a:rPr lang="en-US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vi-VN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có biết đặc tính hoạt động của các loại đồng hồ này ?</a:t>
            </a:r>
            <a:endParaRPr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40" name="Google Shape;240;p8"/>
          <p:cNvSpPr txBox="1"/>
          <p:nvPr/>
        </p:nvSpPr>
        <p:spPr>
          <a:xfrm>
            <a:off x="2754367" y="3042076"/>
            <a:ext cx="7344319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Đồng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hồ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cát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có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hai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bình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thông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nhau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trên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thân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bình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có chia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nhiều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vạch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Đô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̉ </a:t>
            </a:r>
            <a:r>
              <a:rPr lang="en-US" sz="2000" dirty="0" err="1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cát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vào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một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bình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cho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chảy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tư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̀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tư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̀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xuống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bình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thư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́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hai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̀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xác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định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giơ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̀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dựa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trên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cát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chảy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đến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từng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vạch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1" name="Google Shape;241;p8"/>
          <p:cNvSpPr txBox="1"/>
          <p:nvPr/>
        </p:nvSpPr>
        <p:spPr>
          <a:xfrm>
            <a:off x="2789880" y="4141732"/>
            <a:ext cx="7006805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Đồng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hô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̀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nước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cũng</a:t>
            </a:r>
            <a:r>
              <a:rPr lang="en-US" sz="20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có </a:t>
            </a:r>
            <a:r>
              <a:rPr lang="en-US" sz="2000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nguyên</a:t>
            </a:r>
            <a:r>
              <a:rPr lang="en-US" sz="20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tắc</a:t>
            </a:r>
            <a:r>
              <a:rPr lang="en-US" sz="20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hoạt</a:t>
            </a:r>
            <a:r>
              <a:rPr lang="en-US" sz="20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động</a:t>
            </a:r>
            <a:r>
              <a:rPr lang="en-US" sz="20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tương</a:t>
            </a:r>
            <a:r>
              <a:rPr lang="en-US" sz="20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tư</a:t>
            </a:r>
            <a:r>
              <a:rPr lang="en-US" sz="20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̣ </a:t>
            </a:r>
            <a:r>
              <a:rPr lang="en-US" sz="2000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nhu</a:t>
            </a:r>
            <a:r>
              <a:rPr lang="en-US" sz="20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̛ </a:t>
            </a:r>
            <a:r>
              <a:rPr lang="en-US" sz="2000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đổng</a:t>
            </a:r>
            <a:r>
              <a:rPr lang="en-US" sz="20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hô</a:t>
            </a:r>
            <a:r>
              <a:rPr lang="en-US" sz="20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̀ </a:t>
            </a:r>
            <a:r>
              <a:rPr lang="en-US" sz="2000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cát</a:t>
            </a:r>
            <a:r>
              <a:rPr lang="en-US" sz="20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 </a:t>
            </a:r>
            <a:r>
              <a:rPr lang="en-US" sz="20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có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hai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bình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thông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nhau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trên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thân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bình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có chia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nhiều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vạch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Đô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̉ </a:t>
            </a:r>
            <a:r>
              <a:rPr lang="en-US" sz="2000" dirty="0" err="1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nước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vào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một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bình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cho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chảy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tư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̀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tư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̀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xuống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bình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thư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́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hai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̀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xác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định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giơ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̀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dựa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trên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nước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chảy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đến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từng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vạch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dirty="0"/>
          </a:p>
        </p:txBody>
      </p:sp>
      <p:sp>
        <p:nvSpPr>
          <p:cNvPr id="242" name="Google Shape;242;p8"/>
          <p:cNvSpPr txBox="1"/>
          <p:nvPr/>
        </p:nvSpPr>
        <p:spPr>
          <a:xfrm>
            <a:off x="2819400" y="5552978"/>
            <a:ext cx="6644638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Đồng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hô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̀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mặt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trời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có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một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cái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mâm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tròn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trên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đo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́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̃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nhiều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vòng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tròn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đồng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tâm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Dùng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một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que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gô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̃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cắm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ở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giữa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mâm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rồi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đê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̉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ngoài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ánh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nắng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mặt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trời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Bóng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của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cây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que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đến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vòng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tròn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nào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̀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xác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định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được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lúc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đo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́ là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mấy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giơ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̀. </a:t>
            </a:r>
            <a:endParaRPr dirty="0"/>
          </a:p>
        </p:txBody>
      </p:sp>
      <p:sp>
        <p:nvSpPr>
          <p:cNvPr id="243" name="Google Shape;243;p8"/>
          <p:cNvSpPr txBox="1"/>
          <p:nvPr/>
        </p:nvSpPr>
        <p:spPr>
          <a:xfrm>
            <a:off x="10274988" y="4308724"/>
            <a:ext cx="161195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Đóng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băng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vào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mùa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đôn</a:t>
            </a: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 dirty="0"/>
          </a:p>
        </p:txBody>
      </p:sp>
      <p:sp>
        <p:nvSpPr>
          <p:cNvPr id="244" name="Google Shape;244;p8"/>
          <p:cNvSpPr txBox="1"/>
          <p:nvPr/>
        </p:nvSpPr>
        <p:spPr>
          <a:xfrm>
            <a:off x="10292361" y="5473486"/>
            <a:ext cx="161195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Phụ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thuộc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vào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hướng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mặt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trời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muà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8"/>
          <p:cNvSpPr/>
          <p:nvPr/>
        </p:nvSpPr>
        <p:spPr>
          <a:xfrm>
            <a:off x="1777601" y="717630"/>
            <a:ext cx="3509294" cy="417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II. CÁCH TÍNH THỜI GIAN 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sp>
        <p:nvSpPr>
          <p:cNvPr id="251" name="Google Shape;251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252" name="Google Shape;252;p9" descr="Hình nền Powerpoint đơn giản đẹp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339" y="0"/>
            <a:ext cx="12191999" cy="7735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69532" y="5037721"/>
            <a:ext cx="7872412" cy="1810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0039" y="1595079"/>
            <a:ext cx="3371850" cy="4544858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9"/>
          <p:cNvSpPr/>
          <p:nvPr/>
        </p:nvSpPr>
        <p:spPr>
          <a:xfrm>
            <a:off x="3987404" y="1631063"/>
            <a:ext cx="3600450" cy="3521075"/>
          </a:xfrm>
          <a:prstGeom prst="verticalScroll">
            <a:avLst>
              <a:gd name="adj" fmla="val 12500"/>
            </a:avLst>
          </a:prstGeom>
          <a:solidFill>
            <a:srgbClr val="FBE4D4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Hãy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xem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trên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tờ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lịch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có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những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đơn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vị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thời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gian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nào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những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loại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lịch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nào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 </a:t>
            </a:r>
            <a:r>
              <a:rPr lang="en-US" sz="20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Theo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cách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tính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thời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gian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thống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nhất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trên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toàn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thê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́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giới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có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cần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thiết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không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 Vì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sao</a:t>
            </a:r>
            <a:r>
              <a:rPr lang="en-US" sz="20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 </a:t>
            </a:r>
            <a:endParaRPr sz="2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6" name="Google Shape;256;p9"/>
          <p:cNvSpPr/>
          <p:nvPr/>
        </p:nvSpPr>
        <p:spPr>
          <a:xfrm>
            <a:off x="7705726" y="1531727"/>
            <a:ext cx="3228975" cy="3521075"/>
          </a:xfrm>
          <a:prstGeom prst="verticalScroll">
            <a:avLst>
              <a:gd name="adj" fmla="val 12500"/>
            </a:avLst>
          </a:prstGeom>
          <a:solidFill>
            <a:srgbClr val="FBE4D4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Đọc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thông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tin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sgk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cho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biết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mỗi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thập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kỉ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thế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kỉ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thiên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niên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kỉ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có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bao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nhiêu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năm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Quan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sát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sơ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đồ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hình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3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muốn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biết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năm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2000 TCN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cách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ngày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nay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bao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nhiêu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năm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thì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tính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như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thế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nào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 sz="2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57" name="Google Shape;257;p9" descr="Hình ảnh Thảo Luận Làm Việc Cùng Nhau đối Tác đồng Nghiệp, Làm, Nhóm Làm  Việc, Công Việc miễn phí tải tập tin PNG PSDComment và Vector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76009" y="27911"/>
            <a:ext cx="1813560" cy="123444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9"/>
          <p:cNvSpPr txBox="1"/>
          <p:nvPr/>
        </p:nvSpPr>
        <p:spPr>
          <a:xfrm>
            <a:off x="5031584" y="1671829"/>
            <a:ext cx="2057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1F2AF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NHÓM 1.2</a:t>
            </a:r>
            <a:endParaRPr dirty="0"/>
          </a:p>
        </p:txBody>
      </p:sp>
      <p:sp>
        <p:nvSpPr>
          <p:cNvPr id="259" name="Google Shape;259;p9"/>
          <p:cNvSpPr txBox="1"/>
          <p:nvPr/>
        </p:nvSpPr>
        <p:spPr>
          <a:xfrm>
            <a:off x="8679658" y="1506022"/>
            <a:ext cx="2057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1F2AF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NHÓM 3.4</a:t>
            </a:r>
            <a:endParaRPr/>
          </a:p>
        </p:txBody>
      </p:sp>
      <p:sp>
        <p:nvSpPr>
          <p:cNvPr id="260" name="Google Shape;260;p9"/>
          <p:cNvSpPr txBox="1"/>
          <p:nvPr/>
        </p:nvSpPr>
        <p:spPr>
          <a:xfrm>
            <a:off x="2827498" y="115178"/>
            <a:ext cx="790956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2. THỜI GIAN TRONG LỊCH SỬ</a:t>
            </a:r>
            <a:endParaRPr/>
          </a:p>
        </p:txBody>
      </p:sp>
      <p:sp>
        <p:nvSpPr>
          <p:cNvPr id="261" name="Google Shape;261;p9"/>
          <p:cNvSpPr/>
          <p:nvPr/>
        </p:nvSpPr>
        <p:spPr>
          <a:xfrm>
            <a:off x="1668585" y="757219"/>
            <a:ext cx="5593198" cy="385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II. CÁC CÁCH TÍNH THỜI GIAN TRONG LỊCH SỬ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10" descr="Hình nền Powerpoint đơn giản đẹp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12191999" cy="7600079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10"/>
          <p:cNvSpPr txBox="1"/>
          <p:nvPr/>
        </p:nvSpPr>
        <p:spPr>
          <a:xfrm>
            <a:off x="2804160" y="230188"/>
            <a:ext cx="790956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2. THỜI GIAN TRONG LỊCH SỬ</a:t>
            </a:r>
            <a:endParaRPr/>
          </a:p>
        </p:txBody>
      </p:sp>
      <p:sp>
        <p:nvSpPr>
          <p:cNvPr id="268" name="Google Shape;268;p10"/>
          <p:cNvSpPr/>
          <p:nvPr/>
        </p:nvSpPr>
        <p:spPr>
          <a:xfrm>
            <a:off x="1682872" y="852470"/>
            <a:ext cx="5593198" cy="385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II. CÁC CÁCH TÍNH THỜI GIAN TRONG LỊCH SỬ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9" name="Google Shape;269;p10"/>
          <p:cNvSpPr/>
          <p:nvPr/>
        </p:nvSpPr>
        <p:spPr>
          <a:xfrm>
            <a:off x="4479471" y="1418136"/>
            <a:ext cx="2355273" cy="567827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Dương lịch</a:t>
            </a:r>
            <a:endParaRPr/>
          </a:p>
        </p:txBody>
      </p:sp>
      <p:sp>
        <p:nvSpPr>
          <p:cNvPr id="270" name="Google Shape;270;p10"/>
          <p:cNvSpPr/>
          <p:nvPr/>
        </p:nvSpPr>
        <p:spPr>
          <a:xfrm>
            <a:off x="7106948" y="1418135"/>
            <a:ext cx="2355273" cy="567827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Âm lịch</a:t>
            </a:r>
            <a:endParaRPr/>
          </a:p>
        </p:txBody>
      </p:sp>
      <p:sp>
        <p:nvSpPr>
          <p:cNvPr id="271" name="Google Shape;271;p10"/>
          <p:cNvSpPr/>
          <p:nvPr/>
        </p:nvSpPr>
        <p:spPr>
          <a:xfrm>
            <a:off x="4479470" y="2173755"/>
            <a:ext cx="2355273" cy="567827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Ngày thứ tư</a:t>
            </a:r>
            <a:endParaRPr/>
          </a:p>
        </p:txBody>
      </p:sp>
      <p:sp>
        <p:nvSpPr>
          <p:cNvPr id="272" name="Google Shape;272;p10"/>
          <p:cNvSpPr/>
          <p:nvPr/>
        </p:nvSpPr>
        <p:spPr>
          <a:xfrm>
            <a:off x="4479470" y="2921886"/>
            <a:ext cx="2355272" cy="567827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Ngày 30</a:t>
            </a:r>
            <a:endParaRPr/>
          </a:p>
        </p:txBody>
      </p:sp>
      <p:sp>
        <p:nvSpPr>
          <p:cNvPr id="273" name="Google Shape;273;p10"/>
          <p:cNvSpPr/>
          <p:nvPr/>
        </p:nvSpPr>
        <p:spPr>
          <a:xfrm>
            <a:off x="4479470" y="3615126"/>
            <a:ext cx="2355273" cy="53128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Tháng 1</a:t>
            </a:r>
            <a:endParaRPr/>
          </a:p>
        </p:txBody>
      </p:sp>
      <p:sp>
        <p:nvSpPr>
          <p:cNvPr id="274" name="Google Shape;274;p10"/>
          <p:cNvSpPr/>
          <p:nvPr/>
        </p:nvSpPr>
        <p:spPr>
          <a:xfrm>
            <a:off x="7106947" y="2964257"/>
            <a:ext cx="2355273" cy="51244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Ngày 25</a:t>
            </a:r>
            <a:endParaRPr/>
          </a:p>
        </p:txBody>
      </p:sp>
      <p:sp>
        <p:nvSpPr>
          <p:cNvPr id="275" name="Google Shape;275;p10"/>
          <p:cNvSpPr/>
          <p:nvPr/>
        </p:nvSpPr>
        <p:spPr>
          <a:xfrm>
            <a:off x="7096554" y="3598651"/>
            <a:ext cx="2355273" cy="567827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Tháng 12</a:t>
            </a:r>
            <a:endParaRPr/>
          </a:p>
        </p:txBody>
      </p:sp>
      <p:sp>
        <p:nvSpPr>
          <p:cNvPr id="276" name="Google Shape;276;p10"/>
          <p:cNvSpPr/>
          <p:nvPr/>
        </p:nvSpPr>
        <p:spPr>
          <a:xfrm>
            <a:off x="7106947" y="2144653"/>
            <a:ext cx="2355273" cy="62217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Ngày thứ tư</a:t>
            </a:r>
            <a:endParaRPr/>
          </a:p>
        </p:txBody>
      </p:sp>
      <p:sp>
        <p:nvSpPr>
          <p:cNvPr id="277" name="Google Shape;277;p10"/>
          <p:cNvSpPr/>
          <p:nvPr/>
        </p:nvSpPr>
        <p:spPr>
          <a:xfrm>
            <a:off x="4503243" y="4357565"/>
            <a:ext cx="2355273" cy="66238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Năm 2020</a:t>
            </a:r>
            <a:endParaRPr/>
          </a:p>
        </p:txBody>
      </p:sp>
      <p:sp>
        <p:nvSpPr>
          <p:cNvPr id="278" name="Google Shape;278;p10"/>
          <p:cNvSpPr/>
          <p:nvPr/>
        </p:nvSpPr>
        <p:spPr>
          <a:xfrm>
            <a:off x="7050966" y="4379520"/>
            <a:ext cx="2355273" cy="64594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Năm Mậu Tuất</a:t>
            </a:r>
            <a:endParaRPr/>
          </a:p>
        </p:txBody>
      </p:sp>
      <p:pic>
        <p:nvPicPr>
          <p:cNvPr id="279" name="Google Shape;279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4040" y="1391761"/>
            <a:ext cx="3973225" cy="4339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0" descr="Hình ảnh Thảo Luận Làm Việc Cùng Nhau đối Tác đồng Nghiệp, Làm, Nhóm Làm  Việc, Công Việc miễn phí tải tập tin PNG PSDComment và Vecto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72047" y="427931"/>
            <a:ext cx="1813560" cy="1234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sp>
        <p:nvSpPr>
          <p:cNvPr id="286" name="Google Shape;286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287" name="Google Shape;287;p11" descr="Hình nền Powerpoint đơn giản đẹp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12191999" cy="7600079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11"/>
          <p:cNvSpPr/>
          <p:nvPr/>
        </p:nvSpPr>
        <p:spPr>
          <a:xfrm>
            <a:off x="0" y="1634292"/>
            <a:ext cx="2905125" cy="3571875"/>
          </a:xfrm>
          <a:prstGeom prst="verticalScroll">
            <a:avLst>
              <a:gd name="adj" fmla="val 12500"/>
            </a:avLst>
          </a:prstGeom>
          <a:solidFill>
            <a:srgbClr val="EDEDED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F2AF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Người xưa sáng tạo ra lịch dựa trên cơ sở quan sát và tính toán quy luật di chuyển của Mặt Trăng, Mặt Trời nhìn từ Trái Đất </a:t>
            </a:r>
            <a:endParaRPr/>
          </a:p>
        </p:txBody>
      </p:sp>
      <p:sp>
        <p:nvSpPr>
          <p:cNvPr id="289" name="Google Shape;289;p11"/>
          <p:cNvSpPr/>
          <p:nvPr/>
        </p:nvSpPr>
        <p:spPr>
          <a:xfrm>
            <a:off x="2505075" y="1528703"/>
            <a:ext cx="3362325" cy="4542671"/>
          </a:xfrm>
          <a:prstGeom prst="verticalScroll">
            <a:avLst>
              <a:gd name="adj" fmla="val 12500"/>
            </a:avLst>
          </a:prstGeom>
          <a:solidFill>
            <a:srgbClr val="EDEDED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US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Âm lịch 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là cách tính thời gian theo chu kì Mặt Trăng quay xung quanh Trái Đất. Thời gian Mặt Trăng chuyển động hết một vòng quanh Trái Đất là một tháng. </a:t>
            </a:r>
            <a:endParaRPr/>
          </a:p>
        </p:txBody>
      </p:sp>
      <p:sp>
        <p:nvSpPr>
          <p:cNvPr id="290" name="Google Shape;290;p11"/>
          <p:cNvSpPr/>
          <p:nvPr/>
        </p:nvSpPr>
        <p:spPr>
          <a:xfrm>
            <a:off x="5410199" y="1581497"/>
            <a:ext cx="3362325" cy="4542671"/>
          </a:xfrm>
          <a:prstGeom prst="verticalScroll">
            <a:avLst>
              <a:gd name="adj" fmla="val 12500"/>
            </a:avLst>
          </a:prstGeom>
          <a:solidFill>
            <a:srgbClr val="EDEDED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US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Dương lịch 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là cách tính thời gian theo chu kì Trái Đất quay xung quanh Mặt Trời. Thời gian Trái Đất chuyển động hết một vòng quanh Mặt Trời là một năm. 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1" name="Google Shape;291;p11"/>
          <p:cNvSpPr/>
          <p:nvPr/>
        </p:nvSpPr>
        <p:spPr>
          <a:xfrm>
            <a:off x="8439151" y="1607894"/>
            <a:ext cx="3362325" cy="4542671"/>
          </a:xfrm>
          <a:prstGeom prst="verticalScroll">
            <a:avLst>
              <a:gd name="adj" fmla="val 12500"/>
            </a:avLst>
          </a:prstGeom>
          <a:solidFill>
            <a:srgbClr val="EDEDED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Thế giới cần có lịch chung: đó là </a:t>
            </a:r>
            <a:r>
              <a:rPr lang="en-US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Công lịch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 Công lịch lấy năm Chúa Giê-xu ra đời làm năm đầu tiên của Công nguyên. Trước năm đó là trước Công nguyên (TCN) </a:t>
            </a:r>
            <a:endParaRPr/>
          </a:p>
        </p:txBody>
      </p:sp>
      <p:sp>
        <p:nvSpPr>
          <p:cNvPr id="292" name="Google Shape;292;p11"/>
          <p:cNvSpPr txBox="1"/>
          <p:nvPr/>
        </p:nvSpPr>
        <p:spPr>
          <a:xfrm>
            <a:off x="2905125" y="96148"/>
            <a:ext cx="790956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2. THỜI GIAN TRONG LỊCH SỬ</a:t>
            </a:r>
            <a:endParaRPr/>
          </a:p>
        </p:txBody>
      </p:sp>
      <p:sp>
        <p:nvSpPr>
          <p:cNvPr id="293" name="Google Shape;293;p11"/>
          <p:cNvSpPr/>
          <p:nvPr/>
        </p:nvSpPr>
        <p:spPr>
          <a:xfrm>
            <a:off x="1682872" y="852470"/>
            <a:ext cx="5593198" cy="385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II. CÁC CÁCH TÍNH THỜI GIAN TRONG LỊCH SỬ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94" name="Google Shape;294;p11" descr="Hình ảnh Thảo Luận Làm Việc Cùng Nhau đối Tác đồng Nghiệp, Làm, Nhóm Làm  Việc, Công Việc miễn phí tải tập tin PNG PSDComment và Vecto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76009" y="27911"/>
            <a:ext cx="1813560" cy="1234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9957" y="5341104"/>
            <a:ext cx="2121289" cy="1973332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11"/>
          <p:cNvSpPr/>
          <p:nvPr/>
        </p:nvSpPr>
        <p:spPr>
          <a:xfrm>
            <a:off x="757023" y="1634292"/>
            <a:ext cx="10677954" cy="4118405"/>
          </a:xfrm>
          <a:prstGeom prst="horizontalScroll">
            <a:avLst>
              <a:gd name="adj" fmla="val 12500"/>
            </a:avLst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1F2AF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Dương lịch: </a:t>
            </a:r>
            <a:r>
              <a:rPr lang="en-US" sz="2400">
                <a:solidFill>
                  <a:srgbClr val="1F2AF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Một năm dương lịch có 365 ngày, chia thành 12 tháng tháng đủ (31 ngày) và tháng thiếu (30 ngày). Tháng 2 chỉ có 28 ngày. Cứ 4 năm lại có 1 năm nhuận, có 366 ngày. Tháng 2 của năm nhuận có 29 ngày, ngày thứ 29 ấy gọi là “ngày nhuận”.</a:t>
            </a:r>
            <a:endParaRPr sz="2400">
              <a:solidFill>
                <a:srgbClr val="1F2AF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1F2AF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Âm lịch: </a:t>
            </a:r>
            <a:r>
              <a:rPr lang="en-US" sz="2400">
                <a:solidFill>
                  <a:srgbClr val="1F2AF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Một năm có 360 ngày ngày, chia làm 12 tháng, tháng đủ là 30 ngày, tháng thiếu là 29 ngày.</a:t>
            </a:r>
            <a:endParaRPr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ChangeArrowheads="1"/>
          </p:cNvSpPr>
          <p:nvPr/>
        </p:nvSpPr>
        <p:spPr bwMode="auto">
          <a:xfrm>
            <a:off x="2292351" y="304800"/>
            <a:ext cx="8028516" cy="762000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0000" tIns="46800" rIns="90000" bIns="46800" anchor="ctr"/>
          <a:lstStyle/>
          <a:p>
            <a:pPr algn="ctr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vi-VN" sz="3200" b="1" kern="1200" dirty="0">
                <a:solidFill>
                  <a:srgbClr val="FF0000"/>
                </a:solidFill>
                <a:cs typeface="Times New Roman" pitchFamily="16" charset="0"/>
              </a:rPr>
              <a:t>II. </a:t>
            </a:r>
            <a:r>
              <a:rPr lang="vi-VN" altLang="vi-VN" sz="3200" b="1" kern="1200" dirty="0">
                <a:solidFill>
                  <a:srgbClr val="FF0000"/>
                </a:solidFill>
                <a:cs typeface="Times New Roman" pitchFamily="16" charset="0"/>
              </a:rPr>
              <a:t>CÁCH TÍNH THỜI GIAN</a:t>
            </a:r>
          </a:p>
        </p:txBody>
      </p:sp>
      <p:sp>
        <p:nvSpPr>
          <p:cNvPr id="15362" name="Freeform 2"/>
          <p:cNvSpPr>
            <a:spLocks noChangeArrowheads="1"/>
          </p:cNvSpPr>
          <p:nvPr/>
        </p:nvSpPr>
        <p:spPr bwMode="auto">
          <a:xfrm>
            <a:off x="406400" y="2819400"/>
            <a:ext cx="11480800" cy="1588"/>
          </a:xfrm>
          <a:custGeom>
            <a:avLst/>
            <a:gdLst>
              <a:gd name="T0" fmla="*/ 0 w 23919"/>
              <a:gd name="T1" fmla="*/ 0 h 5"/>
              <a:gd name="T2" fmla="*/ 2147483647 w 23919"/>
              <a:gd name="T3" fmla="*/ 2147483647 h 5"/>
              <a:gd name="T4" fmla="*/ 0 60000 65536"/>
              <a:gd name="T5" fmla="*/ 0 60000 65536"/>
              <a:gd name="T6" fmla="*/ 0 w 23919"/>
              <a:gd name="T7" fmla="*/ 0 h 5"/>
              <a:gd name="T8" fmla="*/ 23919 w 23919"/>
              <a:gd name="T9" fmla="*/ 5 h 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3919" h="5">
                <a:moveTo>
                  <a:pt x="0" y="0"/>
                </a:moveTo>
                <a:lnTo>
                  <a:pt x="23918" y="4"/>
                </a:lnTo>
              </a:path>
            </a:pathLst>
          </a:custGeom>
          <a:noFill/>
          <a:ln w="57240" cap="sq">
            <a:solidFill>
              <a:schemeClr val="tx2">
                <a:lumMod val="95000"/>
                <a:lumOff val="5000"/>
              </a:schemeClr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>
              <a:buClrTx/>
              <a:buFontTx/>
              <a:buNone/>
              <a:defRPr/>
            </a:pPr>
            <a:endParaRPr lang="en-US" sz="1800" kern="1200">
              <a:solidFill>
                <a:srgbClr val="FFFFFF"/>
              </a:solidFill>
              <a:latin typeface="Times New Roman" pitchFamily="16" charset="0"/>
              <a:ea typeface="Microsoft YaHei" pitchFamily="32" charset="-122"/>
              <a:cs typeface="+mn-cs"/>
            </a:endParaRP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7721600" y="1901826"/>
            <a:ext cx="2743200" cy="460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6" charset="0"/>
                <a:ea typeface="Microsoft YaHei" pitchFamily="3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6" charset="0"/>
                <a:ea typeface="Microsoft YaHei" pitchFamily="3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6" charset="0"/>
                <a:ea typeface="Microsoft YaHei" pitchFamily="3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6" charset="0"/>
                <a:ea typeface="Microsoft YaHei" pitchFamily="3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6" charset="0"/>
                <a:ea typeface="Microsoft YaHei" pitchFamily="3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6" charset="0"/>
                <a:ea typeface="Microsoft YaHei" pitchFamily="3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6" charset="0"/>
                <a:ea typeface="Microsoft YaHei" pitchFamily="3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6" charset="0"/>
                <a:ea typeface="Microsoft YaHei" pitchFamily="3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6" charset="0"/>
                <a:ea typeface="Microsoft YaHei" pitchFamily="32" charset="-122"/>
              </a:defRPr>
            </a:lvl9pPr>
          </a:lstStyle>
          <a:p>
            <a:pPr algn="ctr">
              <a:spcBef>
                <a:spcPts val="1250"/>
              </a:spcBef>
              <a:buClrTx/>
              <a:buSzPct val="100000"/>
              <a:buFontTx/>
              <a:buNone/>
              <a:defRPr/>
            </a:pPr>
            <a:r>
              <a:rPr lang="en-US" altLang="vi-VN" sz="2400" b="1" kern="1200" dirty="0" err="1" smtClean="0">
                <a:solidFill>
                  <a:srgbClr val="000000"/>
                </a:solidFill>
                <a:cs typeface="Times New Roman" pitchFamily="16" charset="0"/>
              </a:rPr>
              <a:t>Công</a:t>
            </a:r>
            <a:r>
              <a:rPr lang="en-US" altLang="vi-VN" sz="2400" b="1" kern="1200" dirty="0" smtClean="0">
                <a:solidFill>
                  <a:srgbClr val="000000"/>
                </a:solidFill>
                <a:cs typeface="Times New Roman" pitchFamily="16" charset="0"/>
              </a:rPr>
              <a:t> </a:t>
            </a:r>
            <a:r>
              <a:rPr lang="en-US" altLang="vi-VN" sz="2400" b="1" kern="1200" dirty="0" err="1" smtClean="0">
                <a:solidFill>
                  <a:srgbClr val="000000"/>
                </a:solidFill>
                <a:cs typeface="Times New Roman" pitchFamily="16" charset="0"/>
              </a:rPr>
              <a:t>nguyên</a:t>
            </a:r>
            <a:endParaRPr lang="en-US" altLang="vi-VN" sz="2400" b="1" kern="1200" dirty="0" smtClean="0">
              <a:solidFill>
                <a:srgbClr val="000000"/>
              </a:solidFill>
              <a:cs typeface="Times New Roman" pitchFamily="16" charset="0"/>
            </a:endParaRPr>
          </a:p>
        </p:txBody>
      </p:sp>
      <p:sp>
        <p:nvSpPr>
          <p:cNvPr id="15364" name="WordArt 4"/>
          <p:cNvSpPr>
            <a:spLocks noChangeArrowheads="1" noChangeShapeType="1" noTextEdit="1"/>
          </p:cNvSpPr>
          <p:nvPr/>
        </p:nvSpPr>
        <p:spPr bwMode="auto">
          <a:xfrm rot="5580000" flipH="1">
            <a:off x="8153137" y="380736"/>
            <a:ext cx="550862" cy="52789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3069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1800" kern="10">
                <a:ln w="9360" cap="sq">
                  <a:solidFill>
                    <a:srgbClr val="009999"/>
                  </a:solidFill>
                  <a:miter lim="800000"/>
                  <a:headEnd/>
                  <a:tailEnd/>
                </a:ln>
                <a:solidFill>
                  <a:srgbClr val="BBE0E3"/>
                </a:solidFill>
                <a:latin typeface="Times New Roman"/>
                <a:ea typeface="+mn-ea"/>
                <a:cs typeface="Times New Roman"/>
              </a:rPr>
              <a:t>{</a:t>
            </a:r>
          </a:p>
        </p:txBody>
      </p:sp>
      <p:sp>
        <p:nvSpPr>
          <p:cNvPr id="15365" name="WordArt 5"/>
          <p:cNvSpPr>
            <a:spLocks noChangeArrowheads="1" noChangeShapeType="1" noTextEdit="1"/>
          </p:cNvSpPr>
          <p:nvPr/>
        </p:nvSpPr>
        <p:spPr bwMode="auto">
          <a:xfrm rot="-5100000" flipH="1" flipV="1">
            <a:off x="8633884" y="452967"/>
            <a:ext cx="457200" cy="43645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6931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1800" kern="10">
                <a:ln w="9360" cap="sq">
                  <a:solidFill>
                    <a:srgbClr val="009999"/>
                  </a:solidFill>
                  <a:miter lim="800000"/>
                  <a:headEnd/>
                  <a:tailEnd/>
                </a:ln>
                <a:solidFill>
                  <a:srgbClr val="BBE0E3"/>
                </a:solidFill>
                <a:latin typeface="Times New Roman"/>
                <a:ea typeface="+mn-ea"/>
                <a:cs typeface="Times New Roman"/>
              </a:rPr>
              <a:t>{</a:t>
            </a:r>
          </a:p>
        </p:txBody>
      </p:sp>
      <p:sp>
        <p:nvSpPr>
          <p:cNvPr id="15366" name="WordArt 6"/>
          <p:cNvSpPr>
            <a:spLocks noChangeArrowheads="1" noChangeShapeType="1" noTextEdit="1"/>
          </p:cNvSpPr>
          <p:nvPr/>
        </p:nvSpPr>
        <p:spPr bwMode="auto">
          <a:xfrm rot="16620000" flipH="1">
            <a:off x="6124576" y="2337330"/>
            <a:ext cx="222250" cy="7323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3069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1800" kern="10">
                <a:ln w="9360" cap="sq">
                  <a:solidFill>
                    <a:srgbClr val="009999"/>
                  </a:solidFill>
                  <a:miter lim="800000"/>
                  <a:headEnd/>
                  <a:tailEnd/>
                </a:ln>
                <a:solidFill>
                  <a:srgbClr val="BBE0E3"/>
                </a:solidFill>
                <a:latin typeface="Times New Roman"/>
                <a:ea typeface="+mn-ea"/>
                <a:cs typeface="Times New Roman"/>
              </a:rPr>
              <a:t>{</a:t>
            </a:r>
          </a:p>
        </p:txBody>
      </p:sp>
      <p:sp>
        <p:nvSpPr>
          <p:cNvPr id="15367" name="Freeform 7"/>
          <p:cNvSpPr>
            <a:spLocks noChangeArrowheads="1"/>
          </p:cNvSpPr>
          <p:nvPr/>
        </p:nvSpPr>
        <p:spPr bwMode="auto">
          <a:xfrm>
            <a:off x="11176000" y="2628900"/>
            <a:ext cx="2117" cy="381000"/>
          </a:xfrm>
          <a:custGeom>
            <a:avLst/>
            <a:gdLst>
              <a:gd name="T0" fmla="*/ 0 w 6"/>
              <a:gd name="T1" fmla="*/ 0 h 1059"/>
              <a:gd name="T2" fmla="*/ 2147483646 w 6"/>
              <a:gd name="T3" fmla="*/ 2147483646 h 1059"/>
              <a:gd name="T4" fmla="*/ 0 60000 65536"/>
              <a:gd name="T5" fmla="*/ 0 60000 65536"/>
              <a:gd name="T6" fmla="*/ 0 w 6"/>
              <a:gd name="T7" fmla="*/ 0 h 1059"/>
              <a:gd name="T8" fmla="*/ 6 w 6"/>
              <a:gd name="T9" fmla="*/ 1059 h 105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" h="1059">
                <a:moveTo>
                  <a:pt x="0" y="0"/>
                </a:moveTo>
                <a:lnTo>
                  <a:pt x="5" y="1058"/>
                </a:lnTo>
              </a:path>
            </a:pathLst>
          </a:custGeom>
          <a:noFill/>
          <a:ln w="57240" cap="sq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368" name="Freeform 8"/>
          <p:cNvSpPr>
            <a:spLocks noChangeArrowheads="1"/>
          </p:cNvSpPr>
          <p:nvPr/>
        </p:nvSpPr>
        <p:spPr bwMode="auto">
          <a:xfrm>
            <a:off x="5791200" y="2362200"/>
            <a:ext cx="2117" cy="838200"/>
          </a:xfrm>
          <a:custGeom>
            <a:avLst/>
            <a:gdLst>
              <a:gd name="T0" fmla="*/ 0 w 5"/>
              <a:gd name="T1" fmla="*/ 0 h 2329"/>
              <a:gd name="T2" fmla="*/ 2147483647 w 5"/>
              <a:gd name="T3" fmla="*/ 2147483647 h 2329"/>
              <a:gd name="T4" fmla="*/ 0 60000 65536"/>
              <a:gd name="T5" fmla="*/ 0 60000 65536"/>
              <a:gd name="T6" fmla="*/ 0 w 5"/>
              <a:gd name="T7" fmla="*/ 0 h 2329"/>
              <a:gd name="T8" fmla="*/ 5 w 5"/>
              <a:gd name="T9" fmla="*/ 2329 h 232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" h="2329">
                <a:moveTo>
                  <a:pt x="0" y="0"/>
                </a:moveTo>
                <a:lnTo>
                  <a:pt x="4" y="2328"/>
                </a:lnTo>
              </a:path>
            </a:pathLst>
          </a:custGeom>
          <a:noFill/>
          <a:ln w="57240" cap="sq">
            <a:solidFill>
              <a:schemeClr val="tx2">
                <a:lumMod val="95000"/>
                <a:lumOff val="5000"/>
              </a:schemeClr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>
              <a:buClrTx/>
              <a:buFontTx/>
              <a:buNone/>
              <a:defRPr/>
            </a:pPr>
            <a:endParaRPr lang="en-US" sz="1800" kern="1200">
              <a:solidFill>
                <a:srgbClr val="FFFFFF"/>
              </a:solidFill>
              <a:latin typeface="Times New Roman" pitchFamily="16" charset="0"/>
              <a:ea typeface="Microsoft YaHei" pitchFamily="32" charset="-122"/>
              <a:cs typeface="+mn-cs"/>
            </a:endParaRP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10769600" y="3048001"/>
            <a:ext cx="914400" cy="460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6" charset="0"/>
                <a:ea typeface="Microsoft YaHei" pitchFamily="3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6" charset="0"/>
                <a:ea typeface="Microsoft YaHei" pitchFamily="3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6" charset="0"/>
                <a:ea typeface="Microsoft YaHei" pitchFamily="3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6" charset="0"/>
                <a:ea typeface="Microsoft YaHei" pitchFamily="3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6" charset="0"/>
                <a:ea typeface="Microsoft YaHei" pitchFamily="3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6" charset="0"/>
                <a:ea typeface="Microsoft YaHei" pitchFamily="3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6" charset="0"/>
                <a:ea typeface="Microsoft YaHei" pitchFamily="3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6" charset="0"/>
                <a:ea typeface="Microsoft YaHei" pitchFamily="3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6" charset="0"/>
                <a:ea typeface="Microsoft YaHei" pitchFamily="32" charset="-122"/>
              </a:defRPr>
            </a:lvl9pPr>
          </a:lstStyle>
          <a:p>
            <a:pPr>
              <a:spcBef>
                <a:spcPts val="1500"/>
              </a:spcBef>
              <a:buClrTx/>
              <a:buSzPct val="100000"/>
              <a:buFontTx/>
              <a:buNone/>
              <a:defRPr/>
            </a:pPr>
            <a:r>
              <a:rPr lang="vi-VN" altLang="vi-VN" sz="2400" b="1" kern="1200" smtClean="0">
                <a:solidFill>
                  <a:srgbClr val="C00000"/>
                </a:solidFill>
              </a:rPr>
              <a:t>542</a:t>
            </a:r>
          </a:p>
        </p:txBody>
      </p:sp>
      <p:sp>
        <p:nvSpPr>
          <p:cNvPr id="15370" name="Freeform 10"/>
          <p:cNvSpPr>
            <a:spLocks noChangeArrowheads="1"/>
          </p:cNvSpPr>
          <p:nvPr/>
        </p:nvSpPr>
        <p:spPr bwMode="auto">
          <a:xfrm>
            <a:off x="6705600" y="2590800"/>
            <a:ext cx="2117" cy="381000"/>
          </a:xfrm>
          <a:custGeom>
            <a:avLst/>
            <a:gdLst>
              <a:gd name="T0" fmla="*/ 0 w 5"/>
              <a:gd name="T1" fmla="*/ 0 h 1059"/>
              <a:gd name="T2" fmla="*/ 2147483646 w 5"/>
              <a:gd name="T3" fmla="*/ 2147483646 h 1059"/>
              <a:gd name="T4" fmla="*/ 0 60000 65536"/>
              <a:gd name="T5" fmla="*/ 0 60000 65536"/>
              <a:gd name="T6" fmla="*/ 0 w 5"/>
              <a:gd name="T7" fmla="*/ 0 h 1059"/>
              <a:gd name="T8" fmla="*/ 5 w 5"/>
              <a:gd name="T9" fmla="*/ 1059 h 105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" h="1059">
                <a:moveTo>
                  <a:pt x="0" y="0"/>
                </a:moveTo>
                <a:lnTo>
                  <a:pt x="4" y="1058"/>
                </a:lnTo>
              </a:path>
            </a:pathLst>
          </a:custGeom>
          <a:noFill/>
          <a:ln w="57240" cap="sq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683684" y="1931989"/>
            <a:ext cx="3759200" cy="460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6" charset="0"/>
                <a:ea typeface="Microsoft YaHei" pitchFamily="3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6" charset="0"/>
                <a:ea typeface="Microsoft YaHei" pitchFamily="3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6" charset="0"/>
                <a:ea typeface="Microsoft YaHei" pitchFamily="3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6" charset="0"/>
                <a:ea typeface="Microsoft YaHei" pitchFamily="3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6" charset="0"/>
                <a:ea typeface="Microsoft YaHei" pitchFamily="3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6" charset="0"/>
                <a:ea typeface="Microsoft YaHei" pitchFamily="3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6" charset="0"/>
                <a:ea typeface="Microsoft YaHei" pitchFamily="3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6" charset="0"/>
                <a:ea typeface="Microsoft YaHei" pitchFamily="3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6" charset="0"/>
                <a:ea typeface="Microsoft YaHei" pitchFamily="32" charset="-122"/>
              </a:defRPr>
            </a:lvl9pPr>
          </a:lstStyle>
          <a:p>
            <a:pPr>
              <a:spcBef>
                <a:spcPts val="1250"/>
              </a:spcBef>
              <a:buClrTx/>
              <a:buSzPct val="100000"/>
              <a:buFontTx/>
              <a:buNone/>
              <a:defRPr/>
            </a:pPr>
            <a:r>
              <a:rPr lang="en-US" altLang="vi-VN" sz="2400" b="1" kern="1200" dirty="0" err="1" smtClean="0">
                <a:solidFill>
                  <a:srgbClr val="000000"/>
                </a:solidFill>
                <a:cs typeface="Times New Roman" pitchFamily="16" charset="0"/>
              </a:rPr>
              <a:t>Trước</a:t>
            </a:r>
            <a:r>
              <a:rPr lang="en-US" altLang="vi-VN" sz="2400" b="1" kern="1200" dirty="0" smtClean="0">
                <a:solidFill>
                  <a:srgbClr val="000000"/>
                </a:solidFill>
                <a:cs typeface="Times New Roman" pitchFamily="16" charset="0"/>
              </a:rPr>
              <a:t> </a:t>
            </a:r>
            <a:r>
              <a:rPr lang="en-US" altLang="vi-VN" sz="2400" b="1" kern="1200" dirty="0" err="1" smtClean="0">
                <a:solidFill>
                  <a:srgbClr val="000000"/>
                </a:solidFill>
                <a:cs typeface="Times New Roman" pitchFamily="16" charset="0"/>
              </a:rPr>
              <a:t>công</a:t>
            </a:r>
            <a:r>
              <a:rPr lang="en-US" altLang="vi-VN" sz="2400" b="1" kern="1200" dirty="0" smtClean="0">
                <a:solidFill>
                  <a:srgbClr val="000000"/>
                </a:solidFill>
                <a:cs typeface="Times New Roman" pitchFamily="16" charset="0"/>
              </a:rPr>
              <a:t> </a:t>
            </a:r>
            <a:r>
              <a:rPr lang="en-US" altLang="vi-VN" sz="2400" b="1" kern="1200" dirty="0" err="1" smtClean="0">
                <a:solidFill>
                  <a:srgbClr val="000000"/>
                </a:solidFill>
                <a:cs typeface="Times New Roman" pitchFamily="16" charset="0"/>
              </a:rPr>
              <a:t>nguyên</a:t>
            </a:r>
            <a:endParaRPr lang="en-US" altLang="vi-VN" sz="2400" b="1" kern="1200" dirty="0" smtClean="0">
              <a:solidFill>
                <a:srgbClr val="000000"/>
              </a:solidFill>
              <a:cs typeface="Times New Roman" pitchFamily="16" charset="0"/>
            </a:endParaRPr>
          </a:p>
        </p:txBody>
      </p:sp>
      <p:sp>
        <p:nvSpPr>
          <p:cNvPr id="15372" name="Freeform 12"/>
          <p:cNvSpPr>
            <a:spLocks noChangeArrowheads="1"/>
          </p:cNvSpPr>
          <p:nvPr/>
        </p:nvSpPr>
        <p:spPr bwMode="auto">
          <a:xfrm>
            <a:off x="2235200" y="2609850"/>
            <a:ext cx="2117" cy="381000"/>
          </a:xfrm>
          <a:custGeom>
            <a:avLst/>
            <a:gdLst>
              <a:gd name="T0" fmla="*/ 0 w 5"/>
              <a:gd name="T1" fmla="*/ 0 h 1059"/>
              <a:gd name="T2" fmla="*/ 2147483647 w 5"/>
              <a:gd name="T3" fmla="*/ 2147483647 h 1059"/>
              <a:gd name="T4" fmla="*/ 0 60000 65536"/>
              <a:gd name="T5" fmla="*/ 0 60000 65536"/>
              <a:gd name="T6" fmla="*/ 0 w 5"/>
              <a:gd name="T7" fmla="*/ 0 h 1059"/>
              <a:gd name="T8" fmla="*/ 5 w 5"/>
              <a:gd name="T9" fmla="*/ 1059 h 105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" h="1059">
                <a:moveTo>
                  <a:pt x="0" y="0"/>
                </a:moveTo>
                <a:lnTo>
                  <a:pt x="4" y="1058"/>
                </a:lnTo>
              </a:path>
            </a:pathLst>
          </a:custGeom>
          <a:ln w="28575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pPr>
              <a:buClrTx/>
              <a:buFontTx/>
              <a:buNone/>
              <a:defRPr/>
            </a:pPr>
            <a:endParaRPr lang="en-US" sz="1800" kern="1200">
              <a:solidFill>
                <a:srgbClr val="000000"/>
              </a:solidFill>
            </a:endParaRPr>
          </a:p>
        </p:txBody>
      </p:sp>
      <p:sp>
        <p:nvSpPr>
          <p:cNvPr id="15373" name="Text Box 13"/>
          <p:cNvSpPr txBox="1">
            <a:spLocks noChangeArrowheads="1"/>
          </p:cNvSpPr>
          <p:nvPr/>
        </p:nvSpPr>
        <p:spPr bwMode="auto">
          <a:xfrm>
            <a:off x="6400800" y="3048001"/>
            <a:ext cx="711200" cy="460375"/>
          </a:xfrm>
          <a:prstGeom prst="rect">
            <a:avLst/>
          </a:prstGeom>
          <a:solidFill>
            <a:srgbClr val="FFFFFF"/>
          </a:solidFill>
          <a:ln w="3240" cap="sq">
            <a:solidFill>
              <a:srgbClr val="FFFFFF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>
              <a:spcBef>
                <a:spcPts val="1500"/>
              </a:spcBef>
              <a:buClrTx/>
              <a:buSzPct val="100000"/>
              <a:buFontTx/>
              <a:buNone/>
            </a:pPr>
            <a:r>
              <a:rPr lang="vi-VN" altLang="vi-VN" sz="2400" b="1" kern="1200">
                <a:solidFill>
                  <a:srgbClr val="FF0000"/>
                </a:solidFill>
                <a:cs typeface="+mn-cs"/>
              </a:rPr>
              <a:t>40</a:t>
            </a:r>
          </a:p>
        </p:txBody>
      </p:sp>
      <p:sp>
        <p:nvSpPr>
          <p:cNvPr id="15374" name="Text Box 14"/>
          <p:cNvSpPr txBox="1">
            <a:spLocks noChangeArrowheads="1"/>
          </p:cNvSpPr>
          <p:nvPr/>
        </p:nvSpPr>
        <p:spPr bwMode="auto">
          <a:xfrm>
            <a:off x="1727200" y="3048001"/>
            <a:ext cx="1117600" cy="460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6" charset="0"/>
                <a:ea typeface="Microsoft YaHei" pitchFamily="3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6" charset="0"/>
                <a:ea typeface="Microsoft YaHei" pitchFamily="3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6" charset="0"/>
                <a:ea typeface="Microsoft YaHei" pitchFamily="3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6" charset="0"/>
                <a:ea typeface="Microsoft YaHei" pitchFamily="3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6" charset="0"/>
                <a:ea typeface="Microsoft YaHei" pitchFamily="3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6" charset="0"/>
                <a:ea typeface="Microsoft YaHei" pitchFamily="3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6" charset="0"/>
                <a:ea typeface="Microsoft YaHei" pitchFamily="3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6" charset="0"/>
                <a:ea typeface="Microsoft YaHei" pitchFamily="3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6" charset="0"/>
                <a:ea typeface="Microsoft YaHei" pitchFamily="32" charset="-122"/>
              </a:defRPr>
            </a:lvl9pPr>
          </a:lstStyle>
          <a:p>
            <a:pPr>
              <a:spcBef>
                <a:spcPts val="1500"/>
              </a:spcBef>
              <a:buClrTx/>
              <a:buSzPct val="100000"/>
              <a:buFontTx/>
              <a:buNone/>
              <a:defRPr/>
            </a:pPr>
            <a:r>
              <a:rPr lang="vi-VN" altLang="vi-VN" sz="2400" b="1" kern="1200" smtClean="0">
                <a:solidFill>
                  <a:srgbClr val="3333CC">
                    <a:lumMod val="75000"/>
                  </a:srgbClr>
                </a:solidFill>
              </a:rPr>
              <a:t>179</a:t>
            </a:r>
          </a:p>
        </p:txBody>
      </p:sp>
      <p:sp>
        <p:nvSpPr>
          <p:cNvPr id="15375" name="WordArt 15"/>
          <p:cNvSpPr>
            <a:spLocks noChangeArrowheads="1" noChangeShapeType="1" noTextEdit="1"/>
          </p:cNvSpPr>
          <p:nvPr/>
        </p:nvSpPr>
        <p:spPr bwMode="auto">
          <a:xfrm rot="5580000" flipH="1">
            <a:off x="4247092" y="938213"/>
            <a:ext cx="438150" cy="4470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3069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1800" kern="10">
                <a:ln w="9360" cap="sq">
                  <a:solidFill>
                    <a:srgbClr val="009999"/>
                  </a:solidFill>
                  <a:miter lim="800000"/>
                  <a:headEnd/>
                  <a:tailEnd/>
                </a:ln>
                <a:solidFill>
                  <a:srgbClr val="BBE0E3"/>
                </a:solidFill>
                <a:latin typeface="Times New Roman"/>
                <a:ea typeface="+mn-ea"/>
                <a:cs typeface="Times New Roman"/>
              </a:rPr>
              <a:t>{</a:t>
            </a:r>
          </a:p>
        </p:txBody>
      </p:sp>
      <p:sp>
        <p:nvSpPr>
          <p:cNvPr id="15376" name="Freeform 16"/>
          <p:cNvSpPr>
            <a:spLocks/>
          </p:cNvSpPr>
          <p:nvPr/>
        </p:nvSpPr>
        <p:spPr bwMode="auto">
          <a:xfrm>
            <a:off x="5873752" y="2438400"/>
            <a:ext cx="755649" cy="1588"/>
          </a:xfrm>
          <a:custGeom>
            <a:avLst/>
            <a:gdLst>
              <a:gd name="T0" fmla="*/ 0 w 1575"/>
              <a:gd name="T1" fmla="*/ 0 h 6"/>
              <a:gd name="T2" fmla="*/ 2147483646 w 1575"/>
              <a:gd name="T3" fmla="*/ 2147483646 h 6"/>
              <a:gd name="T4" fmla="*/ 0 60000 65536"/>
              <a:gd name="T5" fmla="*/ 0 60000 65536"/>
              <a:gd name="T6" fmla="*/ 0 w 1575"/>
              <a:gd name="T7" fmla="*/ 0 h 6"/>
              <a:gd name="T8" fmla="*/ 1575 w 1575"/>
              <a:gd name="T9" fmla="*/ 6 h 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75" h="6">
                <a:moveTo>
                  <a:pt x="0" y="0"/>
                </a:moveTo>
                <a:lnTo>
                  <a:pt x="1574" y="5"/>
                </a:lnTo>
              </a:path>
            </a:pathLst>
          </a:custGeom>
          <a:noFill/>
          <a:ln w="38160" cap="sq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377" name="Freeform 17"/>
          <p:cNvSpPr>
            <a:spLocks/>
          </p:cNvSpPr>
          <p:nvPr/>
        </p:nvSpPr>
        <p:spPr bwMode="auto">
          <a:xfrm>
            <a:off x="5052484" y="2438400"/>
            <a:ext cx="658283" cy="1588"/>
          </a:xfrm>
          <a:custGeom>
            <a:avLst/>
            <a:gdLst>
              <a:gd name="T0" fmla="*/ 2147483646 w 1372"/>
              <a:gd name="T1" fmla="*/ 0 h 6"/>
              <a:gd name="T2" fmla="*/ 0 w 1372"/>
              <a:gd name="T3" fmla="*/ 2147483646 h 6"/>
              <a:gd name="T4" fmla="*/ 0 60000 65536"/>
              <a:gd name="T5" fmla="*/ 0 60000 65536"/>
              <a:gd name="T6" fmla="*/ 0 w 1372"/>
              <a:gd name="T7" fmla="*/ 0 h 6"/>
              <a:gd name="T8" fmla="*/ 1372 w 1372"/>
              <a:gd name="T9" fmla="*/ 6 h 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372" h="6">
                <a:moveTo>
                  <a:pt x="1371" y="0"/>
                </a:moveTo>
                <a:lnTo>
                  <a:pt x="0" y="5"/>
                </a:lnTo>
              </a:path>
            </a:pathLst>
          </a:custGeom>
          <a:noFill/>
          <a:ln w="28575" cap="sq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378" name="Text Box 18"/>
          <p:cNvSpPr txBox="1">
            <a:spLocks noChangeArrowheads="1"/>
          </p:cNvSpPr>
          <p:nvPr/>
        </p:nvSpPr>
        <p:spPr bwMode="auto">
          <a:xfrm>
            <a:off x="133351" y="3887788"/>
            <a:ext cx="6595533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>
              <a:spcBef>
                <a:spcPts val="1750"/>
              </a:spcBef>
              <a:buClrTx/>
              <a:buSzPct val="100000"/>
              <a:buFontTx/>
              <a:buNone/>
            </a:pPr>
            <a:r>
              <a:rPr lang="en-US" altLang="vi-VN" sz="2800" kern="1200">
                <a:solidFill>
                  <a:srgbClr val="0000FF"/>
                </a:solidFill>
                <a:cs typeface="Times New Roman" pitchFamily="18" charset="0"/>
              </a:rPr>
              <a:t>- Năm 179 TCN cách năm 40:</a:t>
            </a:r>
          </a:p>
        </p:txBody>
      </p:sp>
      <p:sp>
        <p:nvSpPr>
          <p:cNvPr id="15379" name="WordArt 19"/>
          <p:cNvSpPr>
            <a:spLocks noChangeArrowheads="1" noChangeShapeType="1" noTextEdit="1"/>
          </p:cNvSpPr>
          <p:nvPr/>
        </p:nvSpPr>
        <p:spPr bwMode="auto">
          <a:xfrm rot="5580000" flipH="1">
            <a:off x="3776134" y="1335617"/>
            <a:ext cx="438150" cy="33803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3069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1800" kern="10">
                <a:ln w="9360" cap="sq">
                  <a:solidFill>
                    <a:srgbClr val="009999"/>
                  </a:solidFill>
                  <a:miter lim="800000"/>
                  <a:headEnd/>
                  <a:tailEnd/>
                </a:ln>
                <a:solidFill>
                  <a:srgbClr val="BBE0E3"/>
                </a:solidFill>
                <a:latin typeface="Times New Roman"/>
                <a:ea typeface="+mn-ea"/>
                <a:cs typeface="Times New Roman"/>
              </a:rPr>
              <a:t>{</a:t>
            </a:r>
          </a:p>
        </p:txBody>
      </p:sp>
      <p:sp>
        <p:nvSpPr>
          <p:cNvPr id="15380" name="Text Box 20"/>
          <p:cNvSpPr txBox="1">
            <a:spLocks noChangeArrowheads="1"/>
          </p:cNvSpPr>
          <p:nvPr/>
        </p:nvSpPr>
        <p:spPr bwMode="auto">
          <a:xfrm>
            <a:off x="6197600" y="3887788"/>
            <a:ext cx="11176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>
              <a:spcBef>
                <a:spcPts val="1750"/>
              </a:spcBef>
              <a:buClrTx/>
              <a:buSzPct val="100000"/>
              <a:buFontTx/>
              <a:buNone/>
            </a:pPr>
            <a:r>
              <a:rPr lang="en-US" altLang="vi-VN" sz="2800" kern="1200">
                <a:solidFill>
                  <a:srgbClr val="0000FF"/>
                </a:solidFill>
                <a:cs typeface="+mn-cs"/>
              </a:rPr>
              <a:t>179 </a:t>
            </a:r>
          </a:p>
        </p:txBody>
      </p:sp>
      <p:sp>
        <p:nvSpPr>
          <p:cNvPr id="15381" name="Text Box 21"/>
          <p:cNvSpPr txBox="1">
            <a:spLocks noChangeArrowheads="1"/>
          </p:cNvSpPr>
          <p:nvPr/>
        </p:nvSpPr>
        <p:spPr bwMode="auto">
          <a:xfrm>
            <a:off x="7264400" y="3887788"/>
            <a:ext cx="9144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>
              <a:spcBef>
                <a:spcPts val="1750"/>
              </a:spcBef>
              <a:buClrTx/>
              <a:buSzPct val="100000"/>
              <a:buFontTx/>
              <a:buNone/>
            </a:pPr>
            <a:r>
              <a:rPr lang="en-US" altLang="vi-VN" sz="2800" kern="1200">
                <a:solidFill>
                  <a:srgbClr val="0000FF"/>
                </a:solidFill>
                <a:cs typeface="+mn-cs"/>
              </a:rPr>
              <a:t>+</a:t>
            </a:r>
          </a:p>
        </p:txBody>
      </p:sp>
      <p:sp>
        <p:nvSpPr>
          <p:cNvPr id="15382" name="Text Box 22"/>
          <p:cNvSpPr txBox="1">
            <a:spLocks noChangeArrowheads="1"/>
          </p:cNvSpPr>
          <p:nvPr/>
        </p:nvSpPr>
        <p:spPr bwMode="auto">
          <a:xfrm>
            <a:off x="7929033" y="3905250"/>
            <a:ext cx="9144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>
              <a:spcBef>
                <a:spcPts val="1750"/>
              </a:spcBef>
              <a:buClrTx/>
              <a:buSzPct val="100000"/>
              <a:buFontTx/>
              <a:buNone/>
            </a:pPr>
            <a:r>
              <a:rPr lang="en-US" altLang="vi-VN" sz="2800" kern="1200">
                <a:solidFill>
                  <a:srgbClr val="0000FF"/>
                </a:solidFill>
                <a:cs typeface="+mn-cs"/>
              </a:rPr>
              <a:t>40</a:t>
            </a:r>
          </a:p>
        </p:txBody>
      </p:sp>
      <p:sp>
        <p:nvSpPr>
          <p:cNvPr id="15383" name="Text Box 23"/>
          <p:cNvSpPr txBox="1">
            <a:spLocks noChangeArrowheads="1"/>
          </p:cNvSpPr>
          <p:nvPr/>
        </p:nvSpPr>
        <p:spPr bwMode="auto">
          <a:xfrm>
            <a:off x="8636000" y="3925888"/>
            <a:ext cx="9144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>
              <a:spcBef>
                <a:spcPts val="1750"/>
              </a:spcBef>
              <a:buClrTx/>
              <a:buSzPct val="100000"/>
              <a:buFontTx/>
              <a:buNone/>
            </a:pPr>
            <a:r>
              <a:rPr lang="en-US" altLang="vi-VN" sz="2800" kern="1200">
                <a:solidFill>
                  <a:srgbClr val="0000FF"/>
                </a:solidFill>
                <a:cs typeface="+mn-cs"/>
              </a:rPr>
              <a:t>=</a:t>
            </a:r>
          </a:p>
        </p:txBody>
      </p:sp>
      <p:sp>
        <p:nvSpPr>
          <p:cNvPr id="15384" name="Text Box 24"/>
          <p:cNvSpPr txBox="1">
            <a:spLocks noChangeArrowheads="1"/>
          </p:cNvSpPr>
          <p:nvPr/>
        </p:nvSpPr>
        <p:spPr bwMode="auto">
          <a:xfrm>
            <a:off x="9347200" y="3930650"/>
            <a:ext cx="22352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>
              <a:spcBef>
                <a:spcPts val="1750"/>
              </a:spcBef>
              <a:buClrTx/>
              <a:buSzPct val="100000"/>
              <a:buFontTx/>
              <a:buNone/>
            </a:pPr>
            <a:r>
              <a:rPr lang="en-US" altLang="vi-VN" sz="2800" kern="1200">
                <a:solidFill>
                  <a:srgbClr val="0000FF"/>
                </a:solidFill>
                <a:cs typeface="+mn-cs"/>
              </a:rPr>
              <a:t>219 năm</a:t>
            </a:r>
          </a:p>
        </p:txBody>
      </p:sp>
      <p:sp>
        <p:nvSpPr>
          <p:cNvPr id="15385" name="Text Box 25"/>
          <p:cNvSpPr txBox="1">
            <a:spLocks noChangeArrowheads="1"/>
          </p:cNvSpPr>
          <p:nvPr/>
        </p:nvSpPr>
        <p:spPr bwMode="auto">
          <a:xfrm>
            <a:off x="50800" y="4581525"/>
            <a:ext cx="55880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>
              <a:spcBef>
                <a:spcPts val="1750"/>
              </a:spcBef>
              <a:buClrTx/>
              <a:buSzPct val="100000"/>
              <a:buFontTx/>
              <a:buNone/>
            </a:pPr>
            <a:r>
              <a:rPr lang="en-US" altLang="vi-VN" sz="2800" kern="1200">
                <a:solidFill>
                  <a:srgbClr val="0000FF"/>
                </a:solidFill>
                <a:latin typeface="Arial" charset="0"/>
                <a:cs typeface="+mn-cs"/>
              </a:rPr>
              <a:t>- </a:t>
            </a:r>
            <a:r>
              <a:rPr lang="en-US" altLang="vi-VN" sz="2800" kern="1200">
                <a:solidFill>
                  <a:srgbClr val="0000FF"/>
                </a:solidFill>
                <a:cs typeface="Times New Roman" pitchFamily="18" charset="0"/>
              </a:rPr>
              <a:t>Năm 542 cách năm 40:</a:t>
            </a:r>
          </a:p>
        </p:txBody>
      </p:sp>
      <p:sp>
        <p:nvSpPr>
          <p:cNvPr id="15386" name="Text Box 26"/>
          <p:cNvSpPr txBox="1">
            <a:spLocks noChangeArrowheads="1"/>
          </p:cNvSpPr>
          <p:nvPr/>
        </p:nvSpPr>
        <p:spPr bwMode="auto">
          <a:xfrm>
            <a:off x="5029200" y="4592638"/>
            <a:ext cx="11176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>
              <a:spcBef>
                <a:spcPts val="1750"/>
              </a:spcBef>
              <a:buClrTx/>
              <a:buSzPct val="100000"/>
              <a:buFontTx/>
              <a:buNone/>
            </a:pPr>
            <a:r>
              <a:rPr lang="en-US" altLang="vi-VN" sz="2800" kern="1200">
                <a:solidFill>
                  <a:srgbClr val="0000FF"/>
                </a:solidFill>
                <a:cs typeface="+mn-cs"/>
              </a:rPr>
              <a:t>542  </a:t>
            </a:r>
          </a:p>
        </p:txBody>
      </p:sp>
      <p:sp>
        <p:nvSpPr>
          <p:cNvPr id="15387" name="Text Box 27"/>
          <p:cNvSpPr txBox="1">
            <a:spLocks noChangeArrowheads="1"/>
          </p:cNvSpPr>
          <p:nvPr/>
        </p:nvSpPr>
        <p:spPr bwMode="auto">
          <a:xfrm>
            <a:off x="6045200" y="4560888"/>
            <a:ext cx="9144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>
              <a:spcBef>
                <a:spcPts val="1750"/>
              </a:spcBef>
              <a:buClrTx/>
              <a:buSzPct val="100000"/>
              <a:buFontTx/>
              <a:buNone/>
            </a:pPr>
            <a:r>
              <a:rPr lang="en-US" altLang="vi-VN" sz="2800" kern="1200">
                <a:solidFill>
                  <a:srgbClr val="0000FF"/>
                </a:solidFill>
                <a:cs typeface="+mn-cs"/>
              </a:rPr>
              <a:t>-</a:t>
            </a:r>
          </a:p>
        </p:txBody>
      </p:sp>
      <p:sp>
        <p:nvSpPr>
          <p:cNvPr id="15388" name="Text Box 28"/>
          <p:cNvSpPr txBox="1">
            <a:spLocks noChangeArrowheads="1"/>
          </p:cNvSpPr>
          <p:nvPr/>
        </p:nvSpPr>
        <p:spPr bwMode="auto">
          <a:xfrm>
            <a:off x="6654800" y="4619625"/>
            <a:ext cx="9144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>
              <a:spcBef>
                <a:spcPts val="1750"/>
              </a:spcBef>
              <a:buClrTx/>
              <a:buSzPct val="100000"/>
              <a:buFontTx/>
              <a:buNone/>
            </a:pPr>
            <a:r>
              <a:rPr lang="en-US" altLang="vi-VN" sz="2800" kern="1200">
                <a:solidFill>
                  <a:srgbClr val="0000FF"/>
                </a:solidFill>
                <a:cs typeface="+mn-cs"/>
              </a:rPr>
              <a:t>40</a:t>
            </a:r>
          </a:p>
        </p:txBody>
      </p:sp>
      <p:sp>
        <p:nvSpPr>
          <p:cNvPr id="15389" name="Text Box 29"/>
          <p:cNvSpPr txBox="1">
            <a:spLocks noChangeArrowheads="1"/>
          </p:cNvSpPr>
          <p:nvPr/>
        </p:nvSpPr>
        <p:spPr bwMode="auto">
          <a:xfrm>
            <a:off x="7395633" y="4619625"/>
            <a:ext cx="9144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>
              <a:spcBef>
                <a:spcPts val="1750"/>
              </a:spcBef>
              <a:buClrTx/>
              <a:buSzPct val="100000"/>
              <a:buFontTx/>
              <a:buNone/>
            </a:pPr>
            <a:r>
              <a:rPr lang="en-US" altLang="vi-VN" sz="2800" kern="1200">
                <a:solidFill>
                  <a:srgbClr val="0000FF"/>
                </a:solidFill>
                <a:cs typeface="+mn-cs"/>
              </a:rPr>
              <a:t>=</a:t>
            </a:r>
          </a:p>
        </p:txBody>
      </p:sp>
      <p:sp>
        <p:nvSpPr>
          <p:cNvPr id="15390" name="Text Box 30"/>
          <p:cNvSpPr txBox="1">
            <a:spLocks noChangeArrowheads="1"/>
          </p:cNvSpPr>
          <p:nvPr/>
        </p:nvSpPr>
        <p:spPr bwMode="auto">
          <a:xfrm>
            <a:off x="8085667" y="4629150"/>
            <a:ext cx="22352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>
              <a:spcBef>
                <a:spcPts val="1750"/>
              </a:spcBef>
              <a:buClrTx/>
              <a:buSzPct val="100000"/>
              <a:buFontTx/>
              <a:buNone/>
            </a:pPr>
            <a:r>
              <a:rPr lang="en-US" altLang="vi-VN" sz="2800" kern="1200">
                <a:solidFill>
                  <a:srgbClr val="0000FF"/>
                </a:solidFill>
                <a:cs typeface="+mn-cs"/>
              </a:rPr>
              <a:t>502 năm</a:t>
            </a:r>
          </a:p>
        </p:txBody>
      </p:sp>
    </p:spTree>
    <p:extLst>
      <p:ext uri="{BB962C8B-B14F-4D97-AF65-F5344CB8AC3E}">
        <p14:creationId xmlns:p14="http://schemas.microsoft.com/office/powerpoint/2010/main" val="46002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2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5" dur="5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8" dur="5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21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 additive="repl">
                                        <p:cTn id="26" dur="5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31" dur="5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 additive="repl">
                                        <p:cTn id="36" dur="500"/>
                                        <p:tgtEl>
                                          <p:spTgt spid="15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41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46" dur="5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51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56" dur="500"/>
                                        <p:tgtEl>
                                          <p:spTgt spid="15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61" dur="5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66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71" dur="500"/>
                                        <p:tgtEl>
                                          <p:spTgt spid="15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76" dur="500"/>
                                        <p:tgtEl>
                                          <p:spTgt spid="15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81" dur="500"/>
                                        <p:tgtEl>
                                          <p:spTgt spid="15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86" dur="500"/>
                                        <p:tgtEl>
                                          <p:spTgt spid="15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91" dur="500"/>
                                        <p:tgtEl>
                                          <p:spTgt spid="15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96" dur="500"/>
                                        <p:tgtEl>
                                          <p:spTgt spid="15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01" dur="500"/>
                                        <p:tgtEl>
                                          <p:spTgt spid="15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06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11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16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21" dur="500"/>
                                        <p:tgtEl>
                                          <p:spTgt spid="15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26" dur="500"/>
                                        <p:tgtEl>
                                          <p:spTgt spid="15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31" dur="500"/>
                                        <p:tgtEl>
                                          <p:spTgt spid="15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36" dur="500"/>
                                        <p:tgtEl>
                                          <p:spTgt spid="15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41" dur="500"/>
                                        <p:tgtEl>
                                          <p:spTgt spid="15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 animBg="1"/>
      <p:bldP spid="15365" grpId="0" animBg="1"/>
      <p:bldP spid="15366" grpId="0" animBg="1"/>
      <p:bldP spid="15367" grpId="0" animBg="1"/>
      <p:bldP spid="15370" grpId="0" animBg="1"/>
      <p:bldP spid="15375" grpId="0" animBg="1"/>
      <p:bldP spid="15376" grpId="0" animBg="1"/>
      <p:bldP spid="15377" grpId="0" animBg="1"/>
      <p:bldP spid="1537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>
            <a:extLst>
              <a:ext uri="{FF2B5EF4-FFF2-40B4-BE49-F238E27FC236}">
                <a16:creationId xmlns:a16="http://schemas.microsoft.com/office/drawing/2014/main" xmlns="" id="{A4773E7F-D296-47A6-8852-EECE15AEB29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886727" y="-668057"/>
            <a:ext cx="8144280" cy="1664517"/>
            <a:chOff x="1541" y="-55"/>
            <a:chExt cx="4577" cy="1184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xmlns="" id="{63F8AE12-1E0A-46B7-8461-8058263B9B7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573" y="0"/>
              <a:ext cx="4534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xmlns="" id="{CFECBD88-14B0-4C0C-BEF0-BC2741B113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2" y="489"/>
              <a:ext cx="3177" cy="640"/>
            </a:xfrm>
            <a:custGeom>
              <a:avLst/>
              <a:gdLst>
                <a:gd name="T0" fmla="*/ 67 w 1190"/>
                <a:gd name="T1" fmla="*/ 133 h 238"/>
                <a:gd name="T2" fmla="*/ 172 w 1190"/>
                <a:gd name="T3" fmla="*/ 23 h 238"/>
                <a:gd name="T4" fmla="*/ 401 w 1190"/>
                <a:gd name="T5" fmla="*/ 19 h 238"/>
                <a:gd name="T6" fmla="*/ 874 w 1190"/>
                <a:gd name="T7" fmla="*/ 38 h 238"/>
                <a:gd name="T8" fmla="*/ 1190 w 1190"/>
                <a:gd name="T9" fmla="*/ 119 h 238"/>
                <a:gd name="T10" fmla="*/ 874 w 1190"/>
                <a:gd name="T11" fmla="*/ 148 h 238"/>
                <a:gd name="T12" fmla="*/ 538 w 1190"/>
                <a:gd name="T13" fmla="*/ 171 h 238"/>
                <a:gd name="T14" fmla="*/ 67 w 1190"/>
                <a:gd name="T15" fmla="*/ 133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90" h="238">
                  <a:moveTo>
                    <a:pt x="67" y="133"/>
                  </a:moveTo>
                  <a:cubicBezTo>
                    <a:pt x="0" y="59"/>
                    <a:pt x="134" y="28"/>
                    <a:pt x="172" y="23"/>
                  </a:cubicBezTo>
                  <a:cubicBezTo>
                    <a:pt x="244" y="9"/>
                    <a:pt x="325" y="19"/>
                    <a:pt x="401" y="19"/>
                  </a:cubicBezTo>
                  <a:cubicBezTo>
                    <a:pt x="559" y="23"/>
                    <a:pt x="717" y="43"/>
                    <a:pt x="874" y="38"/>
                  </a:cubicBezTo>
                  <a:cubicBezTo>
                    <a:pt x="946" y="38"/>
                    <a:pt x="1190" y="0"/>
                    <a:pt x="1190" y="119"/>
                  </a:cubicBezTo>
                  <a:cubicBezTo>
                    <a:pt x="1190" y="238"/>
                    <a:pt x="932" y="162"/>
                    <a:pt x="874" y="148"/>
                  </a:cubicBezTo>
                  <a:cubicBezTo>
                    <a:pt x="773" y="126"/>
                    <a:pt x="656" y="149"/>
                    <a:pt x="538" y="171"/>
                  </a:cubicBezTo>
                  <a:cubicBezTo>
                    <a:pt x="367" y="203"/>
                    <a:pt x="194" y="235"/>
                    <a:pt x="67" y="133"/>
                  </a:cubicBezTo>
                </a:path>
              </a:pathLst>
            </a:custGeom>
            <a:solidFill>
              <a:srgbClr val="E6C9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xmlns="" id="{52B0E59F-18F1-4CCC-B301-2721CB66B2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6" y="-55"/>
              <a:ext cx="881" cy="835"/>
            </a:xfrm>
            <a:custGeom>
              <a:avLst/>
              <a:gdLst>
                <a:gd name="T0" fmla="*/ 179 w 330"/>
                <a:gd name="T1" fmla="*/ 136 h 311"/>
                <a:gd name="T2" fmla="*/ 319 w 330"/>
                <a:gd name="T3" fmla="*/ 115 h 311"/>
                <a:gd name="T4" fmla="*/ 248 w 330"/>
                <a:gd name="T5" fmla="*/ 201 h 311"/>
                <a:gd name="T6" fmla="*/ 253 w 330"/>
                <a:gd name="T7" fmla="*/ 311 h 311"/>
                <a:gd name="T8" fmla="*/ 125 w 330"/>
                <a:gd name="T9" fmla="*/ 261 h 311"/>
                <a:gd name="T10" fmla="*/ 4 w 330"/>
                <a:gd name="T11" fmla="*/ 171 h 311"/>
                <a:gd name="T12" fmla="*/ 85 w 330"/>
                <a:gd name="T13" fmla="*/ 98 h 311"/>
                <a:gd name="T14" fmla="*/ 177 w 330"/>
                <a:gd name="T15" fmla="*/ 167 h 311"/>
                <a:gd name="T16" fmla="*/ 179 w 330"/>
                <a:gd name="T17" fmla="*/ 136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0" h="311">
                  <a:moveTo>
                    <a:pt x="179" y="136"/>
                  </a:moveTo>
                  <a:cubicBezTo>
                    <a:pt x="158" y="23"/>
                    <a:pt x="330" y="0"/>
                    <a:pt x="319" y="115"/>
                  </a:cubicBezTo>
                  <a:cubicBezTo>
                    <a:pt x="315" y="165"/>
                    <a:pt x="276" y="165"/>
                    <a:pt x="248" y="201"/>
                  </a:cubicBezTo>
                  <a:cubicBezTo>
                    <a:pt x="221" y="236"/>
                    <a:pt x="234" y="276"/>
                    <a:pt x="253" y="311"/>
                  </a:cubicBezTo>
                  <a:cubicBezTo>
                    <a:pt x="213" y="261"/>
                    <a:pt x="184" y="274"/>
                    <a:pt x="125" y="261"/>
                  </a:cubicBezTo>
                  <a:cubicBezTo>
                    <a:pt x="79" y="251"/>
                    <a:pt x="10" y="228"/>
                    <a:pt x="4" y="171"/>
                  </a:cubicBezTo>
                  <a:cubicBezTo>
                    <a:pt x="0" y="125"/>
                    <a:pt x="44" y="98"/>
                    <a:pt x="85" y="98"/>
                  </a:cubicBezTo>
                  <a:cubicBezTo>
                    <a:pt x="129" y="96"/>
                    <a:pt x="163" y="127"/>
                    <a:pt x="177" y="167"/>
                  </a:cubicBezTo>
                  <a:cubicBezTo>
                    <a:pt x="179" y="136"/>
                    <a:pt x="179" y="136"/>
                    <a:pt x="179" y="136"/>
                  </a:cubicBezTo>
                </a:path>
              </a:pathLst>
            </a:custGeom>
            <a:solidFill>
              <a:srgbClr val="E3A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xmlns="" id="{2FB3FF3B-F54E-4CB0-986D-7132DBEBCA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8" y="653"/>
              <a:ext cx="24" cy="5"/>
            </a:xfrm>
            <a:custGeom>
              <a:avLst/>
              <a:gdLst>
                <a:gd name="T0" fmla="*/ 4 w 9"/>
                <a:gd name="T1" fmla="*/ 0 h 2"/>
                <a:gd name="T2" fmla="*/ 0 w 9"/>
                <a:gd name="T3" fmla="*/ 1 h 2"/>
                <a:gd name="T4" fmla="*/ 9 w 9"/>
                <a:gd name="T5" fmla="*/ 2 h 2"/>
                <a:gd name="T6" fmla="*/ 4 w 9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4" y="1"/>
                    <a:pt x="7" y="1"/>
                    <a:pt x="9" y="2"/>
                  </a:cubicBezTo>
                  <a:cubicBezTo>
                    <a:pt x="8" y="1"/>
                    <a:pt x="6" y="0"/>
                    <a:pt x="4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xmlns="" id="{555C0331-BE97-4CFE-BB70-5E1B4F0404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2" y="656"/>
              <a:ext cx="42" cy="37"/>
            </a:xfrm>
            <a:custGeom>
              <a:avLst/>
              <a:gdLst>
                <a:gd name="T0" fmla="*/ 8 w 16"/>
                <a:gd name="T1" fmla="*/ 0 h 14"/>
                <a:gd name="T2" fmla="*/ 0 w 16"/>
                <a:gd name="T3" fmla="*/ 7 h 14"/>
                <a:gd name="T4" fmla="*/ 13 w 16"/>
                <a:gd name="T5" fmla="*/ 14 h 14"/>
                <a:gd name="T6" fmla="*/ 16 w 16"/>
                <a:gd name="T7" fmla="*/ 8 h 14"/>
                <a:gd name="T8" fmla="*/ 8 w 1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5" y="9"/>
                    <a:pt x="9" y="11"/>
                    <a:pt x="13" y="14"/>
                  </a:cubicBezTo>
                  <a:cubicBezTo>
                    <a:pt x="15" y="12"/>
                    <a:pt x="16" y="10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EF6A66AF-DFA9-4BF2-A9B5-0C014638E6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7" y="204"/>
              <a:ext cx="46" cy="27"/>
            </a:xfrm>
            <a:custGeom>
              <a:avLst/>
              <a:gdLst>
                <a:gd name="T0" fmla="*/ 17 w 17"/>
                <a:gd name="T1" fmla="*/ 0 h 10"/>
                <a:gd name="T2" fmla="*/ 0 w 17"/>
                <a:gd name="T3" fmla="*/ 5 h 10"/>
                <a:gd name="T4" fmla="*/ 8 w 17"/>
                <a:gd name="T5" fmla="*/ 10 h 10"/>
                <a:gd name="T6" fmla="*/ 17 w 17"/>
                <a:gd name="T7" fmla="*/ 1 h 10"/>
                <a:gd name="T8" fmla="*/ 17 w 17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7" y="0"/>
                  </a:moveTo>
                  <a:cubicBezTo>
                    <a:pt x="11" y="1"/>
                    <a:pt x="5" y="3"/>
                    <a:pt x="0" y="5"/>
                  </a:cubicBezTo>
                  <a:cubicBezTo>
                    <a:pt x="1" y="8"/>
                    <a:pt x="4" y="10"/>
                    <a:pt x="8" y="10"/>
                  </a:cubicBezTo>
                  <a:cubicBezTo>
                    <a:pt x="13" y="10"/>
                    <a:pt x="17" y="6"/>
                    <a:pt x="17" y="1"/>
                  </a:cubicBezTo>
                  <a:cubicBezTo>
                    <a:pt x="17" y="1"/>
                    <a:pt x="17" y="1"/>
                    <a:pt x="1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" name="Oval 10">
              <a:extLst>
                <a:ext uri="{FF2B5EF4-FFF2-40B4-BE49-F238E27FC236}">
                  <a16:creationId xmlns:a16="http://schemas.microsoft.com/office/drawing/2014/main" xmlns="" id="{97D10D8D-0A4C-4395-92F7-590310FECB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1" y="247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" name="Oval 11">
              <a:extLst>
                <a:ext uri="{FF2B5EF4-FFF2-40B4-BE49-F238E27FC236}">
                  <a16:creationId xmlns:a16="http://schemas.microsoft.com/office/drawing/2014/main" xmlns="" id="{03233459-1A8F-419F-A1A3-54A6C30DCD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0" y="365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" name="Oval 12">
              <a:extLst>
                <a:ext uri="{FF2B5EF4-FFF2-40B4-BE49-F238E27FC236}">
                  <a16:creationId xmlns:a16="http://schemas.microsoft.com/office/drawing/2014/main" xmlns="" id="{B660ECF6-B5A5-4053-AFDA-77A6E1BC97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3" y="39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xmlns="" id="{0CCD2EF2-8C07-48A6-8D36-205362E45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0" y="290"/>
              <a:ext cx="40" cy="43"/>
            </a:xfrm>
            <a:custGeom>
              <a:avLst/>
              <a:gdLst>
                <a:gd name="T0" fmla="*/ 7 w 15"/>
                <a:gd name="T1" fmla="*/ 0 h 16"/>
                <a:gd name="T2" fmla="*/ 5 w 15"/>
                <a:gd name="T3" fmla="*/ 0 h 16"/>
                <a:gd name="T4" fmla="*/ 0 w 15"/>
                <a:gd name="T5" fmla="*/ 11 h 16"/>
                <a:gd name="T6" fmla="*/ 7 w 15"/>
                <a:gd name="T7" fmla="*/ 16 h 16"/>
                <a:gd name="T8" fmla="*/ 15 w 15"/>
                <a:gd name="T9" fmla="*/ 8 h 16"/>
                <a:gd name="T10" fmla="*/ 7 w 15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6">
                  <a:moveTo>
                    <a:pt x="7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3" y="4"/>
                    <a:pt x="1" y="8"/>
                    <a:pt x="0" y="11"/>
                  </a:cubicBezTo>
                  <a:cubicBezTo>
                    <a:pt x="1" y="14"/>
                    <a:pt x="4" y="16"/>
                    <a:pt x="7" y="16"/>
                  </a:cubicBezTo>
                  <a:cubicBezTo>
                    <a:pt x="11" y="16"/>
                    <a:pt x="15" y="13"/>
                    <a:pt x="15" y="8"/>
                  </a:cubicBezTo>
                  <a:cubicBezTo>
                    <a:pt x="15" y="4"/>
                    <a:pt x="11" y="0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4" name="Oval 14">
              <a:extLst>
                <a:ext uri="{FF2B5EF4-FFF2-40B4-BE49-F238E27FC236}">
                  <a16:creationId xmlns:a16="http://schemas.microsoft.com/office/drawing/2014/main" xmlns="" id="{06BD3FA2-7CDD-470A-897E-3A7E6CA258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0" y="105"/>
              <a:ext cx="37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xmlns="" id="{5F673266-F4E0-43FB-8CAF-F0A66F8330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0" y="159"/>
              <a:ext cx="3" cy="8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3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0" y="2"/>
                    <a:pt x="1" y="1"/>
                    <a:pt x="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xmlns="" id="{0A5DB825-FFFF-4A7A-AA16-DAD540445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9" y="67"/>
              <a:ext cx="37" cy="38"/>
            </a:xfrm>
            <a:custGeom>
              <a:avLst/>
              <a:gdLst>
                <a:gd name="T0" fmla="*/ 1 w 14"/>
                <a:gd name="T1" fmla="*/ 0 h 14"/>
                <a:gd name="T2" fmla="*/ 0 w 14"/>
                <a:gd name="T3" fmla="*/ 5 h 14"/>
                <a:gd name="T4" fmla="*/ 9 w 14"/>
                <a:gd name="T5" fmla="*/ 14 h 14"/>
                <a:gd name="T6" fmla="*/ 14 w 14"/>
                <a:gd name="T7" fmla="*/ 12 h 14"/>
                <a:gd name="T8" fmla="*/ 1 w 1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" y="0"/>
                  </a:moveTo>
                  <a:cubicBezTo>
                    <a:pt x="1" y="2"/>
                    <a:pt x="0" y="4"/>
                    <a:pt x="0" y="5"/>
                  </a:cubicBezTo>
                  <a:cubicBezTo>
                    <a:pt x="0" y="10"/>
                    <a:pt x="4" y="14"/>
                    <a:pt x="9" y="14"/>
                  </a:cubicBezTo>
                  <a:cubicBezTo>
                    <a:pt x="11" y="14"/>
                    <a:pt x="13" y="14"/>
                    <a:pt x="14" y="12"/>
                  </a:cubicBezTo>
                  <a:cubicBezTo>
                    <a:pt x="11" y="8"/>
                    <a:pt x="6" y="4"/>
                    <a:pt x="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xmlns="" id="{A39206B8-821B-4AFF-8140-8B7AB5006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5" y="59"/>
              <a:ext cx="29" cy="19"/>
            </a:xfrm>
            <a:custGeom>
              <a:avLst/>
              <a:gdLst>
                <a:gd name="T0" fmla="*/ 11 w 11"/>
                <a:gd name="T1" fmla="*/ 0 h 7"/>
                <a:gd name="T2" fmla="*/ 0 w 11"/>
                <a:gd name="T3" fmla="*/ 7 h 7"/>
                <a:gd name="T4" fmla="*/ 3 w 11"/>
                <a:gd name="T5" fmla="*/ 7 h 7"/>
                <a:gd name="T6" fmla="*/ 11 w 11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7">
                  <a:moveTo>
                    <a:pt x="11" y="0"/>
                  </a:moveTo>
                  <a:cubicBezTo>
                    <a:pt x="7" y="2"/>
                    <a:pt x="3" y="4"/>
                    <a:pt x="0" y="7"/>
                  </a:cubicBezTo>
                  <a:cubicBezTo>
                    <a:pt x="1" y="7"/>
                    <a:pt x="2" y="7"/>
                    <a:pt x="3" y="7"/>
                  </a:cubicBezTo>
                  <a:cubicBezTo>
                    <a:pt x="7" y="7"/>
                    <a:pt x="10" y="4"/>
                    <a:pt x="1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8" name="Oval 18">
              <a:extLst>
                <a:ext uri="{FF2B5EF4-FFF2-40B4-BE49-F238E27FC236}">
                  <a16:creationId xmlns:a16="http://schemas.microsoft.com/office/drawing/2014/main" xmlns="" id="{D00B3ABF-8A49-4301-9032-0096A95C0E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4" y="134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9" name="Oval 19">
              <a:extLst>
                <a:ext uri="{FF2B5EF4-FFF2-40B4-BE49-F238E27FC236}">
                  <a16:creationId xmlns:a16="http://schemas.microsoft.com/office/drawing/2014/main" xmlns="" id="{7741B8A2-BBE0-4C4D-ACC5-85B0AB31AF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1" y="46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xmlns="" id="{E394560C-511C-4168-AAD4-121FBB3FE1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1" y="202"/>
              <a:ext cx="43" cy="18"/>
            </a:xfrm>
            <a:custGeom>
              <a:avLst/>
              <a:gdLst>
                <a:gd name="T0" fmla="*/ 0 w 16"/>
                <a:gd name="T1" fmla="*/ 0 h 7"/>
                <a:gd name="T2" fmla="*/ 9 w 16"/>
                <a:gd name="T3" fmla="*/ 7 h 7"/>
                <a:gd name="T4" fmla="*/ 16 w 16"/>
                <a:gd name="T5" fmla="*/ 4 h 7"/>
                <a:gd name="T6" fmla="*/ 0 w 16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7">
                  <a:moveTo>
                    <a:pt x="0" y="0"/>
                  </a:moveTo>
                  <a:cubicBezTo>
                    <a:pt x="1" y="4"/>
                    <a:pt x="5" y="7"/>
                    <a:pt x="9" y="7"/>
                  </a:cubicBezTo>
                  <a:cubicBezTo>
                    <a:pt x="12" y="7"/>
                    <a:pt x="14" y="6"/>
                    <a:pt x="16" y="4"/>
                  </a:cubicBezTo>
                  <a:cubicBezTo>
                    <a:pt x="11" y="2"/>
                    <a:pt x="6" y="1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1" name="Oval 21">
              <a:extLst>
                <a:ext uri="{FF2B5EF4-FFF2-40B4-BE49-F238E27FC236}">
                  <a16:creationId xmlns:a16="http://schemas.microsoft.com/office/drawing/2014/main" xmlns="" id="{F7B13557-B1CB-4183-AE7B-2884177988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3" y="253"/>
              <a:ext cx="37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xmlns="" id="{A0E76CDB-EEA3-4653-9257-927CE5DC7B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" y="218"/>
              <a:ext cx="14" cy="40"/>
            </a:xfrm>
            <a:custGeom>
              <a:avLst/>
              <a:gdLst>
                <a:gd name="T0" fmla="*/ 0 w 5"/>
                <a:gd name="T1" fmla="*/ 0 h 15"/>
                <a:gd name="T2" fmla="*/ 0 w 5"/>
                <a:gd name="T3" fmla="*/ 12 h 15"/>
                <a:gd name="T4" fmla="*/ 0 w 5"/>
                <a:gd name="T5" fmla="*/ 15 h 15"/>
                <a:gd name="T6" fmla="*/ 5 w 5"/>
                <a:gd name="T7" fmla="*/ 7 h 15"/>
                <a:gd name="T8" fmla="*/ 0 w 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0" y="4"/>
                    <a:pt x="0" y="8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3" y="14"/>
                    <a:pt x="5" y="11"/>
                    <a:pt x="5" y="7"/>
                  </a:cubicBezTo>
                  <a:cubicBezTo>
                    <a:pt x="5" y="4"/>
                    <a:pt x="3" y="1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3" name="Oval 23">
              <a:extLst>
                <a:ext uri="{FF2B5EF4-FFF2-40B4-BE49-F238E27FC236}">
                  <a16:creationId xmlns:a16="http://schemas.microsoft.com/office/drawing/2014/main" xmlns="" id="{43527CD5-A388-46EA-ABD5-99D8219718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5" y="304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xmlns="" id="{0A61F767-75B1-4D83-9238-AAB75F4D1A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7" y="236"/>
              <a:ext cx="43" cy="41"/>
            </a:xfrm>
            <a:custGeom>
              <a:avLst/>
              <a:gdLst>
                <a:gd name="T0" fmla="*/ 2 w 16"/>
                <a:gd name="T1" fmla="*/ 0 h 15"/>
                <a:gd name="T2" fmla="*/ 0 w 16"/>
                <a:gd name="T3" fmla="*/ 6 h 15"/>
                <a:gd name="T4" fmla="*/ 9 w 16"/>
                <a:gd name="T5" fmla="*/ 15 h 15"/>
                <a:gd name="T6" fmla="*/ 16 w 16"/>
                <a:gd name="T7" fmla="*/ 12 h 15"/>
                <a:gd name="T8" fmla="*/ 2 w 16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2" y="0"/>
                  </a:moveTo>
                  <a:cubicBezTo>
                    <a:pt x="1" y="2"/>
                    <a:pt x="0" y="4"/>
                    <a:pt x="0" y="6"/>
                  </a:cubicBezTo>
                  <a:cubicBezTo>
                    <a:pt x="0" y="11"/>
                    <a:pt x="4" y="15"/>
                    <a:pt x="9" y="15"/>
                  </a:cubicBezTo>
                  <a:cubicBezTo>
                    <a:pt x="12" y="15"/>
                    <a:pt x="14" y="13"/>
                    <a:pt x="16" y="12"/>
                  </a:cubicBezTo>
                  <a:cubicBezTo>
                    <a:pt x="11" y="7"/>
                    <a:pt x="7" y="4"/>
                    <a:pt x="2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5" name="Oval 25">
              <a:extLst>
                <a:ext uri="{FF2B5EF4-FFF2-40B4-BE49-F238E27FC236}">
                  <a16:creationId xmlns:a16="http://schemas.microsoft.com/office/drawing/2014/main" xmlns="" id="{09DA15A3-3784-4323-AB1B-FDA67C9DDE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3" y="210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6" name="Oval 26">
              <a:extLst>
                <a:ext uri="{FF2B5EF4-FFF2-40B4-BE49-F238E27FC236}">
                  <a16:creationId xmlns:a16="http://schemas.microsoft.com/office/drawing/2014/main" xmlns="" id="{CDABD97F-722E-4B31-B033-2141664BB7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6" y="172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7" name="Oval 27">
              <a:extLst>
                <a:ext uri="{FF2B5EF4-FFF2-40B4-BE49-F238E27FC236}">
                  <a16:creationId xmlns:a16="http://schemas.microsoft.com/office/drawing/2014/main" xmlns="" id="{FFB377C0-3777-429E-98FD-95B45AEDC9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8" y="25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8" name="Oval 28">
              <a:extLst>
                <a:ext uri="{FF2B5EF4-FFF2-40B4-BE49-F238E27FC236}">
                  <a16:creationId xmlns:a16="http://schemas.microsoft.com/office/drawing/2014/main" xmlns="" id="{0C02A1AD-227E-4CE2-A0EB-8650298DFD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7" y="196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9" name="Oval 29">
              <a:extLst>
                <a:ext uri="{FF2B5EF4-FFF2-40B4-BE49-F238E27FC236}">
                  <a16:creationId xmlns:a16="http://schemas.microsoft.com/office/drawing/2014/main" xmlns="" id="{092EB791-D235-4E01-A242-C8997AAF61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9" y="266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0" name="Oval 30">
              <a:extLst>
                <a:ext uri="{FF2B5EF4-FFF2-40B4-BE49-F238E27FC236}">
                  <a16:creationId xmlns:a16="http://schemas.microsoft.com/office/drawing/2014/main" xmlns="" id="{E27809FF-C9E7-43CE-B452-60B8680378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7" y="312"/>
              <a:ext cx="38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1" name="Oval 31">
              <a:extLst>
                <a:ext uri="{FF2B5EF4-FFF2-40B4-BE49-F238E27FC236}">
                  <a16:creationId xmlns:a16="http://schemas.microsoft.com/office/drawing/2014/main" xmlns="" id="{0CC4F7EB-AF80-4CD7-936C-AF1F1A3FBD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6" y="387"/>
              <a:ext cx="38" cy="3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xmlns="" id="{DFBE3035-1B5E-4480-8710-A5C025201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1" y="317"/>
              <a:ext cx="40" cy="46"/>
            </a:xfrm>
            <a:custGeom>
              <a:avLst/>
              <a:gdLst>
                <a:gd name="T0" fmla="*/ 7 w 15"/>
                <a:gd name="T1" fmla="*/ 0 h 17"/>
                <a:gd name="T2" fmla="*/ 0 w 15"/>
                <a:gd name="T3" fmla="*/ 8 h 17"/>
                <a:gd name="T4" fmla="*/ 9 w 15"/>
                <a:gd name="T5" fmla="*/ 17 h 17"/>
                <a:gd name="T6" fmla="*/ 15 w 15"/>
                <a:gd name="T7" fmla="*/ 15 h 17"/>
                <a:gd name="T8" fmla="*/ 7 w 15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7" y="0"/>
                  </a:moveTo>
                  <a:cubicBezTo>
                    <a:pt x="3" y="1"/>
                    <a:pt x="0" y="4"/>
                    <a:pt x="0" y="8"/>
                  </a:cubicBezTo>
                  <a:cubicBezTo>
                    <a:pt x="0" y="13"/>
                    <a:pt x="4" y="17"/>
                    <a:pt x="9" y="17"/>
                  </a:cubicBezTo>
                  <a:cubicBezTo>
                    <a:pt x="11" y="17"/>
                    <a:pt x="13" y="16"/>
                    <a:pt x="15" y="15"/>
                  </a:cubicBezTo>
                  <a:cubicBezTo>
                    <a:pt x="13" y="10"/>
                    <a:pt x="10" y="5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3" name="Oval 33">
              <a:extLst>
                <a:ext uri="{FF2B5EF4-FFF2-40B4-BE49-F238E27FC236}">
                  <a16:creationId xmlns:a16="http://schemas.microsoft.com/office/drawing/2014/main" xmlns="" id="{164C1C5F-C5CF-47A1-B422-47D79CB358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0" y="384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4" name="Oval 34">
              <a:extLst>
                <a:ext uri="{FF2B5EF4-FFF2-40B4-BE49-F238E27FC236}">
                  <a16:creationId xmlns:a16="http://schemas.microsoft.com/office/drawing/2014/main" xmlns="" id="{92BC660A-807D-4F29-8D42-4E7B571B6A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0" y="384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xmlns="" id="{EC60EA6C-532B-4E70-B5DB-9F8742253D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0" y="328"/>
              <a:ext cx="48" cy="48"/>
            </a:xfrm>
            <a:custGeom>
              <a:avLst/>
              <a:gdLst>
                <a:gd name="T0" fmla="*/ 9 w 18"/>
                <a:gd name="T1" fmla="*/ 0 h 18"/>
                <a:gd name="T2" fmla="*/ 0 w 18"/>
                <a:gd name="T3" fmla="*/ 9 h 18"/>
                <a:gd name="T4" fmla="*/ 6 w 18"/>
                <a:gd name="T5" fmla="*/ 18 h 18"/>
                <a:gd name="T6" fmla="*/ 18 w 18"/>
                <a:gd name="T7" fmla="*/ 8 h 18"/>
                <a:gd name="T8" fmla="*/ 9 w 18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3"/>
                    <a:pt x="3" y="17"/>
                    <a:pt x="6" y="18"/>
                  </a:cubicBezTo>
                  <a:cubicBezTo>
                    <a:pt x="11" y="15"/>
                    <a:pt x="14" y="12"/>
                    <a:pt x="18" y="8"/>
                  </a:cubicBezTo>
                  <a:cubicBezTo>
                    <a:pt x="17" y="4"/>
                    <a:pt x="14" y="0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6" name="Oval 36">
              <a:extLst>
                <a:ext uri="{FF2B5EF4-FFF2-40B4-BE49-F238E27FC236}">
                  <a16:creationId xmlns:a16="http://schemas.microsoft.com/office/drawing/2014/main" xmlns="" id="{08D736EA-92F9-43C5-B9D9-7C467465CF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17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xmlns="" id="{9AB0F41D-58DC-4FEC-94BD-D66F26153B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4" y="390"/>
              <a:ext cx="40" cy="35"/>
            </a:xfrm>
            <a:custGeom>
              <a:avLst/>
              <a:gdLst>
                <a:gd name="T0" fmla="*/ 8 w 15"/>
                <a:gd name="T1" fmla="*/ 0 h 13"/>
                <a:gd name="T2" fmla="*/ 0 w 15"/>
                <a:gd name="T3" fmla="*/ 8 h 13"/>
                <a:gd name="T4" fmla="*/ 2 w 15"/>
                <a:gd name="T5" fmla="*/ 13 h 13"/>
                <a:gd name="T6" fmla="*/ 15 w 15"/>
                <a:gd name="T7" fmla="*/ 4 h 13"/>
                <a:gd name="T8" fmla="*/ 8 w 15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8" y="0"/>
                  </a:moveTo>
                  <a:cubicBezTo>
                    <a:pt x="3" y="0"/>
                    <a:pt x="0" y="3"/>
                    <a:pt x="0" y="8"/>
                  </a:cubicBezTo>
                  <a:cubicBezTo>
                    <a:pt x="0" y="10"/>
                    <a:pt x="1" y="12"/>
                    <a:pt x="2" y="13"/>
                  </a:cubicBezTo>
                  <a:cubicBezTo>
                    <a:pt x="6" y="10"/>
                    <a:pt x="11" y="7"/>
                    <a:pt x="15" y="4"/>
                  </a:cubicBezTo>
                  <a:cubicBezTo>
                    <a:pt x="13" y="1"/>
                    <a:pt x="11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8" name="Oval 38">
              <a:extLst>
                <a:ext uri="{FF2B5EF4-FFF2-40B4-BE49-F238E27FC236}">
                  <a16:creationId xmlns:a16="http://schemas.microsoft.com/office/drawing/2014/main" xmlns="" id="{E3F12AA5-22A0-41A0-9B20-F5FD7A4100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3" y="293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xmlns="" id="{2245BFCB-2553-4C92-B777-EA80CE103D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9" y="134"/>
              <a:ext cx="32" cy="46"/>
            </a:xfrm>
            <a:custGeom>
              <a:avLst/>
              <a:gdLst>
                <a:gd name="T0" fmla="*/ 7 w 12"/>
                <a:gd name="T1" fmla="*/ 0 h 17"/>
                <a:gd name="T2" fmla="*/ 0 w 12"/>
                <a:gd name="T3" fmla="*/ 8 h 17"/>
                <a:gd name="T4" fmla="*/ 9 w 12"/>
                <a:gd name="T5" fmla="*/ 17 h 17"/>
                <a:gd name="T6" fmla="*/ 12 w 12"/>
                <a:gd name="T7" fmla="*/ 17 h 17"/>
                <a:gd name="T8" fmla="*/ 7 w 12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7">
                  <a:moveTo>
                    <a:pt x="7" y="0"/>
                  </a:moveTo>
                  <a:cubicBezTo>
                    <a:pt x="3" y="1"/>
                    <a:pt x="0" y="4"/>
                    <a:pt x="0" y="8"/>
                  </a:cubicBezTo>
                  <a:cubicBezTo>
                    <a:pt x="0" y="13"/>
                    <a:pt x="4" y="17"/>
                    <a:pt x="9" y="17"/>
                  </a:cubicBezTo>
                  <a:cubicBezTo>
                    <a:pt x="10" y="17"/>
                    <a:pt x="11" y="17"/>
                    <a:pt x="12" y="17"/>
                  </a:cubicBezTo>
                  <a:cubicBezTo>
                    <a:pt x="11" y="11"/>
                    <a:pt x="9" y="5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xmlns="" id="{03EA850C-094A-43B1-82FA-28154628E7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1" y="-16"/>
              <a:ext cx="918" cy="755"/>
            </a:xfrm>
            <a:custGeom>
              <a:avLst/>
              <a:gdLst>
                <a:gd name="T0" fmla="*/ 193 w 344"/>
                <a:gd name="T1" fmla="*/ 103 h 281"/>
                <a:gd name="T2" fmla="*/ 237 w 344"/>
                <a:gd name="T3" fmla="*/ 14 h 281"/>
                <a:gd name="T4" fmla="*/ 321 w 344"/>
                <a:gd name="T5" fmla="*/ 40 h 281"/>
                <a:gd name="T6" fmla="*/ 326 w 344"/>
                <a:gd name="T7" fmla="*/ 94 h 281"/>
                <a:gd name="T8" fmla="*/ 279 w 344"/>
                <a:gd name="T9" fmla="*/ 146 h 281"/>
                <a:gd name="T10" fmla="*/ 260 w 344"/>
                <a:gd name="T11" fmla="*/ 280 h 281"/>
                <a:gd name="T12" fmla="*/ 266 w 344"/>
                <a:gd name="T13" fmla="*/ 278 h 281"/>
                <a:gd name="T14" fmla="*/ 175 w 344"/>
                <a:gd name="T15" fmla="*/ 233 h 281"/>
                <a:gd name="T16" fmla="*/ 59 w 344"/>
                <a:gd name="T17" fmla="*/ 197 h 281"/>
                <a:gd name="T18" fmla="*/ 48 w 344"/>
                <a:gd name="T19" fmla="*/ 80 h 281"/>
                <a:gd name="T20" fmla="*/ 185 w 344"/>
                <a:gd name="T21" fmla="*/ 136 h 281"/>
                <a:gd name="T22" fmla="*/ 191 w 344"/>
                <a:gd name="T23" fmla="*/ 134 h 281"/>
                <a:gd name="T24" fmla="*/ 86 w 344"/>
                <a:gd name="T25" fmla="*/ 65 h 281"/>
                <a:gd name="T26" fmla="*/ 13 w 344"/>
                <a:gd name="T27" fmla="*/ 149 h 281"/>
                <a:gd name="T28" fmla="*/ 117 w 344"/>
                <a:gd name="T29" fmla="*/ 226 h 281"/>
                <a:gd name="T30" fmla="*/ 190 w 344"/>
                <a:gd name="T31" fmla="*/ 239 h 281"/>
                <a:gd name="T32" fmla="*/ 261 w 344"/>
                <a:gd name="T33" fmla="*/ 280 h 281"/>
                <a:gd name="T34" fmla="*/ 266 w 344"/>
                <a:gd name="T35" fmla="*/ 278 h 281"/>
                <a:gd name="T36" fmla="*/ 258 w 344"/>
                <a:gd name="T37" fmla="*/ 174 h 281"/>
                <a:gd name="T38" fmla="*/ 319 w 344"/>
                <a:gd name="T39" fmla="*/ 119 h 281"/>
                <a:gd name="T40" fmla="*/ 307 w 344"/>
                <a:gd name="T41" fmla="*/ 16 h 281"/>
                <a:gd name="T42" fmla="*/ 228 w 344"/>
                <a:gd name="T43" fmla="*/ 15 h 281"/>
                <a:gd name="T44" fmla="*/ 187 w 344"/>
                <a:gd name="T45" fmla="*/ 104 h 281"/>
                <a:gd name="T46" fmla="*/ 193 w 344"/>
                <a:gd name="T47" fmla="*/ 103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4" h="281">
                  <a:moveTo>
                    <a:pt x="193" y="103"/>
                  </a:moveTo>
                  <a:cubicBezTo>
                    <a:pt x="187" y="65"/>
                    <a:pt x="201" y="30"/>
                    <a:pt x="237" y="14"/>
                  </a:cubicBezTo>
                  <a:cubicBezTo>
                    <a:pt x="267" y="1"/>
                    <a:pt x="305" y="10"/>
                    <a:pt x="321" y="40"/>
                  </a:cubicBezTo>
                  <a:cubicBezTo>
                    <a:pt x="329" y="56"/>
                    <a:pt x="329" y="77"/>
                    <a:pt x="326" y="94"/>
                  </a:cubicBezTo>
                  <a:cubicBezTo>
                    <a:pt x="321" y="120"/>
                    <a:pt x="298" y="132"/>
                    <a:pt x="279" y="146"/>
                  </a:cubicBezTo>
                  <a:cubicBezTo>
                    <a:pt x="232" y="182"/>
                    <a:pt x="236" y="232"/>
                    <a:pt x="260" y="280"/>
                  </a:cubicBezTo>
                  <a:cubicBezTo>
                    <a:pt x="262" y="279"/>
                    <a:pt x="264" y="278"/>
                    <a:pt x="266" y="278"/>
                  </a:cubicBezTo>
                  <a:cubicBezTo>
                    <a:pt x="241" y="247"/>
                    <a:pt x="214" y="238"/>
                    <a:pt x="175" y="233"/>
                  </a:cubicBezTo>
                  <a:cubicBezTo>
                    <a:pt x="135" y="228"/>
                    <a:pt x="94" y="219"/>
                    <a:pt x="59" y="197"/>
                  </a:cubicBezTo>
                  <a:cubicBezTo>
                    <a:pt x="15" y="170"/>
                    <a:pt x="0" y="111"/>
                    <a:pt x="48" y="80"/>
                  </a:cubicBezTo>
                  <a:cubicBezTo>
                    <a:pt x="103" y="44"/>
                    <a:pt x="164" y="82"/>
                    <a:pt x="185" y="136"/>
                  </a:cubicBezTo>
                  <a:cubicBezTo>
                    <a:pt x="186" y="137"/>
                    <a:pt x="192" y="136"/>
                    <a:pt x="191" y="134"/>
                  </a:cubicBezTo>
                  <a:cubicBezTo>
                    <a:pt x="173" y="88"/>
                    <a:pt x="136" y="61"/>
                    <a:pt x="86" y="65"/>
                  </a:cubicBezTo>
                  <a:cubicBezTo>
                    <a:pt x="42" y="68"/>
                    <a:pt x="3" y="103"/>
                    <a:pt x="13" y="149"/>
                  </a:cubicBezTo>
                  <a:cubicBezTo>
                    <a:pt x="23" y="195"/>
                    <a:pt x="78" y="215"/>
                    <a:pt x="117" y="226"/>
                  </a:cubicBezTo>
                  <a:cubicBezTo>
                    <a:pt x="141" y="233"/>
                    <a:pt x="166" y="235"/>
                    <a:pt x="190" y="239"/>
                  </a:cubicBezTo>
                  <a:cubicBezTo>
                    <a:pt x="220" y="243"/>
                    <a:pt x="242" y="257"/>
                    <a:pt x="261" y="280"/>
                  </a:cubicBezTo>
                  <a:cubicBezTo>
                    <a:pt x="262" y="281"/>
                    <a:pt x="267" y="280"/>
                    <a:pt x="266" y="278"/>
                  </a:cubicBezTo>
                  <a:cubicBezTo>
                    <a:pt x="249" y="245"/>
                    <a:pt x="238" y="209"/>
                    <a:pt x="258" y="174"/>
                  </a:cubicBezTo>
                  <a:cubicBezTo>
                    <a:pt x="272" y="150"/>
                    <a:pt x="300" y="139"/>
                    <a:pt x="319" y="119"/>
                  </a:cubicBezTo>
                  <a:cubicBezTo>
                    <a:pt x="344" y="91"/>
                    <a:pt x="337" y="37"/>
                    <a:pt x="307" y="16"/>
                  </a:cubicBezTo>
                  <a:cubicBezTo>
                    <a:pt x="284" y="0"/>
                    <a:pt x="252" y="3"/>
                    <a:pt x="228" y="15"/>
                  </a:cubicBezTo>
                  <a:cubicBezTo>
                    <a:pt x="195" y="33"/>
                    <a:pt x="181" y="67"/>
                    <a:pt x="187" y="104"/>
                  </a:cubicBezTo>
                  <a:cubicBezTo>
                    <a:pt x="188" y="106"/>
                    <a:pt x="193" y="105"/>
                    <a:pt x="193" y="103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xmlns="" id="{7DD8F6DF-3AE3-4FB7-9057-DCBF0A5DD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6" y="314"/>
              <a:ext cx="564" cy="600"/>
            </a:xfrm>
            <a:custGeom>
              <a:avLst/>
              <a:gdLst>
                <a:gd name="T0" fmla="*/ 113 w 211"/>
                <a:gd name="T1" fmla="*/ 81 h 223"/>
                <a:gd name="T2" fmla="*/ 195 w 211"/>
                <a:gd name="T3" fmla="*/ 35 h 223"/>
                <a:gd name="T4" fmla="*/ 211 w 211"/>
                <a:gd name="T5" fmla="*/ 79 h 223"/>
                <a:gd name="T6" fmla="*/ 176 w 211"/>
                <a:gd name="T7" fmla="*/ 119 h 223"/>
                <a:gd name="T8" fmla="*/ 131 w 211"/>
                <a:gd name="T9" fmla="*/ 167 h 223"/>
                <a:gd name="T10" fmla="*/ 86 w 211"/>
                <a:gd name="T11" fmla="*/ 200 h 223"/>
                <a:gd name="T12" fmla="*/ 19 w 211"/>
                <a:gd name="T13" fmla="*/ 35 h 223"/>
                <a:gd name="T14" fmla="*/ 82 w 211"/>
                <a:gd name="T15" fmla="*/ 25 h 223"/>
                <a:gd name="T16" fmla="*/ 109 w 211"/>
                <a:gd name="T17" fmla="*/ 90 h 223"/>
                <a:gd name="T18" fmla="*/ 113 w 211"/>
                <a:gd name="T19" fmla="*/ 81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1" h="223">
                  <a:moveTo>
                    <a:pt x="113" y="81"/>
                  </a:moveTo>
                  <a:cubicBezTo>
                    <a:pt x="126" y="48"/>
                    <a:pt x="161" y="0"/>
                    <a:pt x="195" y="35"/>
                  </a:cubicBezTo>
                  <a:cubicBezTo>
                    <a:pt x="203" y="44"/>
                    <a:pt x="211" y="69"/>
                    <a:pt x="211" y="79"/>
                  </a:cubicBezTo>
                  <a:cubicBezTo>
                    <a:pt x="209" y="106"/>
                    <a:pt x="195" y="104"/>
                    <a:pt x="176" y="119"/>
                  </a:cubicBezTo>
                  <a:cubicBezTo>
                    <a:pt x="151" y="137"/>
                    <a:pt x="147" y="142"/>
                    <a:pt x="131" y="167"/>
                  </a:cubicBezTo>
                  <a:cubicBezTo>
                    <a:pt x="116" y="190"/>
                    <a:pt x="115" y="223"/>
                    <a:pt x="86" y="200"/>
                  </a:cubicBezTo>
                  <a:cubicBezTo>
                    <a:pt x="55" y="177"/>
                    <a:pt x="0" y="73"/>
                    <a:pt x="19" y="35"/>
                  </a:cubicBezTo>
                  <a:cubicBezTo>
                    <a:pt x="30" y="10"/>
                    <a:pt x="59" y="8"/>
                    <a:pt x="82" y="25"/>
                  </a:cubicBezTo>
                  <a:cubicBezTo>
                    <a:pt x="105" y="42"/>
                    <a:pt x="94" y="69"/>
                    <a:pt x="109" y="90"/>
                  </a:cubicBezTo>
                  <a:cubicBezTo>
                    <a:pt x="113" y="81"/>
                    <a:pt x="113" y="81"/>
                    <a:pt x="113" y="81"/>
                  </a:cubicBezTo>
                </a:path>
              </a:pathLst>
            </a:custGeom>
            <a:solidFill>
              <a:srgbClr val="E3A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2" name="Oval 42">
              <a:extLst>
                <a:ext uri="{FF2B5EF4-FFF2-40B4-BE49-F238E27FC236}">
                  <a16:creationId xmlns:a16="http://schemas.microsoft.com/office/drawing/2014/main" xmlns="" id="{7832D62A-E846-4E65-880D-5D7A1F0A1B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4" y="739"/>
              <a:ext cx="37" cy="3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3" name="Freeform 43">
              <a:extLst>
                <a:ext uri="{FF2B5EF4-FFF2-40B4-BE49-F238E27FC236}">
                  <a16:creationId xmlns:a16="http://schemas.microsoft.com/office/drawing/2014/main" xmlns="" id="{58E9D4C3-85AB-4638-AE53-4762765E94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3" y="691"/>
              <a:ext cx="26" cy="32"/>
            </a:xfrm>
            <a:custGeom>
              <a:avLst/>
              <a:gdLst>
                <a:gd name="T0" fmla="*/ 9 w 10"/>
                <a:gd name="T1" fmla="*/ 0 h 12"/>
                <a:gd name="T2" fmla="*/ 0 w 10"/>
                <a:gd name="T3" fmla="*/ 9 h 12"/>
                <a:gd name="T4" fmla="*/ 0 w 10"/>
                <a:gd name="T5" fmla="*/ 12 h 12"/>
                <a:gd name="T6" fmla="*/ 10 w 10"/>
                <a:gd name="T7" fmla="*/ 0 h 12"/>
                <a:gd name="T8" fmla="*/ 9 w 1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3" y="7"/>
                    <a:pt x="6" y="4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4" name="Oval 44">
              <a:extLst>
                <a:ext uri="{FF2B5EF4-FFF2-40B4-BE49-F238E27FC236}">
                  <a16:creationId xmlns:a16="http://schemas.microsoft.com/office/drawing/2014/main" xmlns="" id="{A30FE37E-C8DA-441C-9A98-09108B51A3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6" y="669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5" name="Freeform 45">
              <a:extLst>
                <a:ext uri="{FF2B5EF4-FFF2-40B4-BE49-F238E27FC236}">
                  <a16:creationId xmlns:a16="http://schemas.microsoft.com/office/drawing/2014/main" xmlns="" id="{E43EE0A9-5D49-4351-8BAA-1B0535F7C4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8" y="768"/>
              <a:ext cx="40" cy="43"/>
            </a:xfrm>
            <a:custGeom>
              <a:avLst/>
              <a:gdLst>
                <a:gd name="T0" fmla="*/ 8 w 15"/>
                <a:gd name="T1" fmla="*/ 0 h 16"/>
                <a:gd name="T2" fmla="*/ 0 w 15"/>
                <a:gd name="T3" fmla="*/ 8 h 16"/>
                <a:gd name="T4" fmla="*/ 8 w 15"/>
                <a:gd name="T5" fmla="*/ 16 h 16"/>
                <a:gd name="T6" fmla="*/ 9 w 15"/>
                <a:gd name="T7" fmla="*/ 16 h 16"/>
                <a:gd name="T8" fmla="*/ 15 w 15"/>
                <a:gd name="T9" fmla="*/ 4 h 16"/>
                <a:gd name="T10" fmla="*/ 8 w 15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6">
                  <a:moveTo>
                    <a:pt x="8" y="0"/>
                  </a:moveTo>
                  <a:cubicBezTo>
                    <a:pt x="3" y="0"/>
                    <a:pt x="0" y="4"/>
                    <a:pt x="0" y="8"/>
                  </a:cubicBezTo>
                  <a:cubicBezTo>
                    <a:pt x="0" y="12"/>
                    <a:pt x="3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11" y="12"/>
                    <a:pt x="13" y="8"/>
                    <a:pt x="15" y="4"/>
                  </a:cubicBezTo>
                  <a:cubicBezTo>
                    <a:pt x="13" y="2"/>
                    <a:pt x="11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6" name="Oval 46">
              <a:extLst>
                <a:ext uri="{FF2B5EF4-FFF2-40B4-BE49-F238E27FC236}">
                  <a16:creationId xmlns:a16="http://schemas.microsoft.com/office/drawing/2014/main" xmlns="" id="{D29F26A9-99FF-477A-ABE6-C383A79164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2" y="68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xmlns="" id="{7C7C2EA0-B72B-4FE4-AC1E-B434AB00D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3" y="836"/>
              <a:ext cx="40" cy="35"/>
            </a:xfrm>
            <a:custGeom>
              <a:avLst/>
              <a:gdLst>
                <a:gd name="T0" fmla="*/ 7 w 15"/>
                <a:gd name="T1" fmla="*/ 0 h 13"/>
                <a:gd name="T2" fmla="*/ 0 w 15"/>
                <a:gd name="T3" fmla="*/ 5 h 13"/>
                <a:gd name="T4" fmla="*/ 1 w 15"/>
                <a:gd name="T5" fmla="*/ 6 h 13"/>
                <a:gd name="T6" fmla="*/ 13 w 15"/>
                <a:gd name="T7" fmla="*/ 13 h 13"/>
                <a:gd name="T8" fmla="*/ 15 w 15"/>
                <a:gd name="T9" fmla="*/ 8 h 13"/>
                <a:gd name="T10" fmla="*/ 7 w 1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3">
                  <a:moveTo>
                    <a:pt x="7" y="0"/>
                  </a:moveTo>
                  <a:cubicBezTo>
                    <a:pt x="4" y="0"/>
                    <a:pt x="1" y="2"/>
                    <a:pt x="0" y="5"/>
                  </a:cubicBezTo>
                  <a:cubicBezTo>
                    <a:pt x="0" y="6"/>
                    <a:pt x="1" y="6"/>
                    <a:pt x="1" y="6"/>
                  </a:cubicBezTo>
                  <a:cubicBezTo>
                    <a:pt x="6" y="10"/>
                    <a:pt x="10" y="12"/>
                    <a:pt x="13" y="13"/>
                  </a:cubicBezTo>
                  <a:cubicBezTo>
                    <a:pt x="14" y="12"/>
                    <a:pt x="15" y="10"/>
                    <a:pt x="15" y="8"/>
                  </a:cubicBezTo>
                  <a:cubicBezTo>
                    <a:pt x="15" y="3"/>
                    <a:pt x="12" y="0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xmlns="" id="{6768F48A-846E-40F4-9AA0-5629BD9726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7" y="382"/>
              <a:ext cx="35" cy="34"/>
            </a:xfrm>
            <a:custGeom>
              <a:avLst/>
              <a:gdLst>
                <a:gd name="T0" fmla="*/ 3 w 13"/>
                <a:gd name="T1" fmla="*/ 0 h 13"/>
                <a:gd name="T2" fmla="*/ 0 w 13"/>
                <a:gd name="T3" fmla="*/ 6 h 13"/>
                <a:gd name="T4" fmla="*/ 7 w 13"/>
                <a:gd name="T5" fmla="*/ 13 h 13"/>
                <a:gd name="T6" fmla="*/ 13 w 13"/>
                <a:gd name="T7" fmla="*/ 10 h 13"/>
                <a:gd name="T8" fmla="*/ 3 w 1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3" y="0"/>
                  </a:moveTo>
                  <a:cubicBezTo>
                    <a:pt x="1" y="1"/>
                    <a:pt x="0" y="3"/>
                    <a:pt x="0" y="6"/>
                  </a:cubicBezTo>
                  <a:cubicBezTo>
                    <a:pt x="0" y="10"/>
                    <a:pt x="3" y="13"/>
                    <a:pt x="7" y="13"/>
                  </a:cubicBezTo>
                  <a:cubicBezTo>
                    <a:pt x="9" y="13"/>
                    <a:pt x="11" y="12"/>
                    <a:pt x="13" y="10"/>
                  </a:cubicBezTo>
                  <a:cubicBezTo>
                    <a:pt x="10" y="7"/>
                    <a:pt x="7" y="3"/>
                    <a:pt x="3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xmlns="" id="{F9DCB8FD-50B6-4C5B-8258-4F28400C0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4" y="382"/>
              <a:ext cx="43" cy="48"/>
            </a:xfrm>
            <a:custGeom>
              <a:avLst/>
              <a:gdLst>
                <a:gd name="T0" fmla="*/ 8 w 16"/>
                <a:gd name="T1" fmla="*/ 0 h 18"/>
                <a:gd name="T2" fmla="*/ 1 w 16"/>
                <a:gd name="T3" fmla="*/ 10 h 18"/>
                <a:gd name="T4" fmla="*/ 0 w 16"/>
                <a:gd name="T5" fmla="*/ 14 h 18"/>
                <a:gd name="T6" fmla="*/ 7 w 16"/>
                <a:gd name="T7" fmla="*/ 18 h 18"/>
                <a:gd name="T8" fmla="*/ 16 w 16"/>
                <a:gd name="T9" fmla="*/ 9 h 18"/>
                <a:gd name="T10" fmla="*/ 8 w 16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8">
                  <a:moveTo>
                    <a:pt x="8" y="0"/>
                  </a:moveTo>
                  <a:cubicBezTo>
                    <a:pt x="5" y="3"/>
                    <a:pt x="3" y="6"/>
                    <a:pt x="1" y="10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" y="16"/>
                    <a:pt x="4" y="18"/>
                    <a:pt x="7" y="18"/>
                  </a:cubicBezTo>
                  <a:cubicBezTo>
                    <a:pt x="12" y="18"/>
                    <a:pt x="16" y="14"/>
                    <a:pt x="16" y="9"/>
                  </a:cubicBezTo>
                  <a:cubicBezTo>
                    <a:pt x="16" y="4"/>
                    <a:pt x="12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xmlns="" id="{BFCDCC5E-946B-4461-9870-9FAD31473F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5" y="379"/>
              <a:ext cx="24" cy="11"/>
            </a:xfrm>
            <a:custGeom>
              <a:avLst/>
              <a:gdLst>
                <a:gd name="T0" fmla="*/ 9 w 9"/>
                <a:gd name="T1" fmla="*/ 0 h 4"/>
                <a:gd name="T2" fmla="*/ 0 w 9"/>
                <a:gd name="T3" fmla="*/ 4 h 4"/>
                <a:gd name="T4" fmla="*/ 2 w 9"/>
                <a:gd name="T5" fmla="*/ 4 h 4"/>
                <a:gd name="T6" fmla="*/ 9 w 9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4">
                  <a:moveTo>
                    <a:pt x="9" y="0"/>
                  </a:moveTo>
                  <a:cubicBezTo>
                    <a:pt x="6" y="1"/>
                    <a:pt x="3" y="2"/>
                    <a:pt x="0" y="4"/>
                  </a:cubicBezTo>
                  <a:cubicBezTo>
                    <a:pt x="1" y="4"/>
                    <a:pt x="1" y="4"/>
                    <a:pt x="2" y="4"/>
                  </a:cubicBezTo>
                  <a:cubicBezTo>
                    <a:pt x="5" y="4"/>
                    <a:pt x="7" y="2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1" name="Freeform 51">
              <a:extLst>
                <a:ext uri="{FF2B5EF4-FFF2-40B4-BE49-F238E27FC236}">
                  <a16:creationId xmlns:a16="http://schemas.microsoft.com/office/drawing/2014/main" xmlns="" id="{4C38D6F0-E047-4508-ACAC-AF1DDA287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9" y="352"/>
              <a:ext cx="43" cy="38"/>
            </a:xfrm>
            <a:custGeom>
              <a:avLst/>
              <a:gdLst>
                <a:gd name="T0" fmla="*/ 5 w 16"/>
                <a:gd name="T1" fmla="*/ 0 h 14"/>
                <a:gd name="T2" fmla="*/ 2 w 16"/>
                <a:gd name="T3" fmla="*/ 0 h 14"/>
                <a:gd name="T4" fmla="*/ 0 w 16"/>
                <a:gd name="T5" fmla="*/ 6 h 14"/>
                <a:gd name="T6" fmla="*/ 8 w 16"/>
                <a:gd name="T7" fmla="*/ 14 h 14"/>
                <a:gd name="T8" fmla="*/ 16 w 16"/>
                <a:gd name="T9" fmla="*/ 6 h 14"/>
                <a:gd name="T10" fmla="*/ 14 w 16"/>
                <a:gd name="T11" fmla="*/ 1 h 14"/>
                <a:gd name="T12" fmla="*/ 5 w 16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4">
                  <a:moveTo>
                    <a:pt x="5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1" y="2"/>
                    <a:pt x="0" y="4"/>
                    <a:pt x="0" y="6"/>
                  </a:cubicBezTo>
                  <a:cubicBezTo>
                    <a:pt x="0" y="10"/>
                    <a:pt x="3" y="14"/>
                    <a:pt x="8" y="14"/>
                  </a:cubicBezTo>
                  <a:cubicBezTo>
                    <a:pt x="12" y="14"/>
                    <a:pt x="16" y="10"/>
                    <a:pt x="16" y="6"/>
                  </a:cubicBezTo>
                  <a:cubicBezTo>
                    <a:pt x="16" y="4"/>
                    <a:pt x="15" y="2"/>
                    <a:pt x="14" y="1"/>
                  </a:cubicBezTo>
                  <a:cubicBezTo>
                    <a:pt x="11" y="0"/>
                    <a:pt x="8" y="0"/>
                    <a:pt x="5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2" name="Freeform 52">
              <a:extLst>
                <a:ext uri="{FF2B5EF4-FFF2-40B4-BE49-F238E27FC236}">
                  <a16:creationId xmlns:a16="http://schemas.microsoft.com/office/drawing/2014/main" xmlns="" id="{F7FABCCB-7B8A-4952-B601-56D976D56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5" y="392"/>
              <a:ext cx="30" cy="27"/>
            </a:xfrm>
            <a:custGeom>
              <a:avLst/>
              <a:gdLst>
                <a:gd name="T0" fmla="*/ 0 w 11"/>
                <a:gd name="T1" fmla="*/ 0 h 10"/>
                <a:gd name="T2" fmla="*/ 0 w 11"/>
                <a:gd name="T3" fmla="*/ 1 h 10"/>
                <a:gd name="T4" fmla="*/ 9 w 11"/>
                <a:gd name="T5" fmla="*/ 10 h 10"/>
                <a:gd name="T6" fmla="*/ 11 w 11"/>
                <a:gd name="T7" fmla="*/ 10 h 10"/>
                <a:gd name="T8" fmla="*/ 8 w 11"/>
                <a:gd name="T9" fmla="*/ 6 h 10"/>
                <a:gd name="T10" fmla="*/ 0 w 11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0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6"/>
                    <a:pt x="4" y="10"/>
                    <a:pt x="9" y="10"/>
                  </a:cubicBezTo>
                  <a:cubicBezTo>
                    <a:pt x="10" y="10"/>
                    <a:pt x="10" y="10"/>
                    <a:pt x="11" y="10"/>
                  </a:cubicBezTo>
                  <a:cubicBezTo>
                    <a:pt x="10" y="9"/>
                    <a:pt x="9" y="7"/>
                    <a:pt x="8" y="6"/>
                  </a:cubicBezTo>
                  <a:cubicBezTo>
                    <a:pt x="5" y="4"/>
                    <a:pt x="3" y="2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3" name="Freeform 53">
              <a:extLst>
                <a:ext uri="{FF2B5EF4-FFF2-40B4-BE49-F238E27FC236}">
                  <a16:creationId xmlns:a16="http://schemas.microsoft.com/office/drawing/2014/main" xmlns="" id="{D3E27BED-68D4-4463-8A7C-D0D98C358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77"/>
              <a:ext cx="567" cy="569"/>
            </a:xfrm>
            <a:custGeom>
              <a:avLst/>
              <a:gdLst>
                <a:gd name="T0" fmla="*/ 107 w 212"/>
                <a:gd name="T1" fmla="*/ 80 h 212"/>
                <a:gd name="T2" fmla="*/ 185 w 212"/>
                <a:gd name="T3" fmla="*/ 39 h 212"/>
                <a:gd name="T4" fmla="*/ 199 w 212"/>
                <a:gd name="T5" fmla="*/ 76 h 212"/>
                <a:gd name="T6" fmla="*/ 177 w 212"/>
                <a:gd name="T7" fmla="*/ 111 h 212"/>
                <a:gd name="T8" fmla="*/ 131 w 212"/>
                <a:gd name="T9" fmla="*/ 150 h 212"/>
                <a:gd name="T10" fmla="*/ 110 w 212"/>
                <a:gd name="T11" fmla="*/ 185 h 212"/>
                <a:gd name="T12" fmla="*/ 80 w 212"/>
                <a:gd name="T13" fmla="*/ 199 h 212"/>
                <a:gd name="T14" fmla="*/ 42 w 212"/>
                <a:gd name="T15" fmla="*/ 151 h 212"/>
                <a:gd name="T16" fmla="*/ 13 w 212"/>
                <a:gd name="T17" fmla="*/ 80 h 212"/>
                <a:gd name="T18" fmla="*/ 51 w 212"/>
                <a:gd name="T19" fmla="*/ 16 h 212"/>
                <a:gd name="T20" fmla="*/ 97 w 212"/>
                <a:gd name="T21" fmla="*/ 90 h 212"/>
                <a:gd name="T22" fmla="*/ 103 w 212"/>
                <a:gd name="T23" fmla="*/ 89 h 212"/>
                <a:gd name="T24" fmla="*/ 86 w 212"/>
                <a:gd name="T25" fmla="*/ 36 h 212"/>
                <a:gd name="T26" fmla="*/ 46 w 212"/>
                <a:gd name="T27" fmla="*/ 13 h 212"/>
                <a:gd name="T28" fmla="*/ 3 w 212"/>
                <a:gd name="T29" fmla="*/ 51 h 212"/>
                <a:gd name="T30" fmla="*/ 34 w 212"/>
                <a:gd name="T31" fmla="*/ 148 h 212"/>
                <a:gd name="T32" fmla="*/ 91 w 212"/>
                <a:gd name="T33" fmla="*/ 209 h 212"/>
                <a:gd name="T34" fmla="*/ 106 w 212"/>
                <a:gd name="T35" fmla="*/ 202 h 212"/>
                <a:gd name="T36" fmla="*/ 131 w 212"/>
                <a:gd name="T37" fmla="*/ 157 h 212"/>
                <a:gd name="T38" fmla="*/ 169 w 212"/>
                <a:gd name="T39" fmla="*/ 118 h 212"/>
                <a:gd name="T40" fmla="*/ 203 w 212"/>
                <a:gd name="T41" fmla="*/ 89 h 212"/>
                <a:gd name="T42" fmla="*/ 161 w 212"/>
                <a:gd name="T43" fmla="*/ 21 h 212"/>
                <a:gd name="T44" fmla="*/ 101 w 212"/>
                <a:gd name="T45" fmla="*/ 82 h 212"/>
                <a:gd name="T46" fmla="*/ 107 w 212"/>
                <a:gd name="T47" fmla="*/ 8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2" h="212">
                  <a:moveTo>
                    <a:pt x="107" y="80"/>
                  </a:moveTo>
                  <a:cubicBezTo>
                    <a:pt x="118" y="51"/>
                    <a:pt x="153" y="0"/>
                    <a:pt x="185" y="39"/>
                  </a:cubicBezTo>
                  <a:cubicBezTo>
                    <a:pt x="193" y="48"/>
                    <a:pt x="197" y="64"/>
                    <a:pt x="199" y="76"/>
                  </a:cubicBezTo>
                  <a:cubicBezTo>
                    <a:pt x="202" y="93"/>
                    <a:pt x="190" y="103"/>
                    <a:pt x="177" y="111"/>
                  </a:cubicBezTo>
                  <a:cubicBezTo>
                    <a:pt x="159" y="120"/>
                    <a:pt x="143" y="134"/>
                    <a:pt x="131" y="150"/>
                  </a:cubicBezTo>
                  <a:cubicBezTo>
                    <a:pt x="123" y="161"/>
                    <a:pt x="116" y="172"/>
                    <a:pt x="110" y="185"/>
                  </a:cubicBezTo>
                  <a:cubicBezTo>
                    <a:pt x="103" y="200"/>
                    <a:pt x="97" y="212"/>
                    <a:pt x="80" y="199"/>
                  </a:cubicBezTo>
                  <a:cubicBezTo>
                    <a:pt x="63" y="187"/>
                    <a:pt x="52" y="168"/>
                    <a:pt x="42" y="151"/>
                  </a:cubicBezTo>
                  <a:cubicBezTo>
                    <a:pt x="29" y="129"/>
                    <a:pt x="19" y="105"/>
                    <a:pt x="13" y="80"/>
                  </a:cubicBezTo>
                  <a:cubicBezTo>
                    <a:pt x="6" y="53"/>
                    <a:pt x="7" y="7"/>
                    <a:pt x="51" y="16"/>
                  </a:cubicBezTo>
                  <a:cubicBezTo>
                    <a:pt x="90" y="24"/>
                    <a:pt x="81" y="64"/>
                    <a:pt x="97" y="90"/>
                  </a:cubicBezTo>
                  <a:cubicBezTo>
                    <a:pt x="98" y="91"/>
                    <a:pt x="103" y="89"/>
                    <a:pt x="103" y="89"/>
                  </a:cubicBezTo>
                  <a:cubicBezTo>
                    <a:pt x="93" y="72"/>
                    <a:pt x="94" y="53"/>
                    <a:pt x="86" y="36"/>
                  </a:cubicBezTo>
                  <a:cubicBezTo>
                    <a:pt x="80" y="22"/>
                    <a:pt x="60" y="12"/>
                    <a:pt x="46" y="13"/>
                  </a:cubicBezTo>
                  <a:cubicBezTo>
                    <a:pt x="22" y="13"/>
                    <a:pt x="6" y="27"/>
                    <a:pt x="3" y="51"/>
                  </a:cubicBezTo>
                  <a:cubicBezTo>
                    <a:pt x="0" y="83"/>
                    <a:pt x="19" y="120"/>
                    <a:pt x="34" y="148"/>
                  </a:cubicBezTo>
                  <a:cubicBezTo>
                    <a:pt x="44" y="166"/>
                    <a:pt x="66" y="209"/>
                    <a:pt x="91" y="209"/>
                  </a:cubicBezTo>
                  <a:cubicBezTo>
                    <a:pt x="98" y="209"/>
                    <a:pt x="102" y="206"/>
                    <a:pt x="106" y="202"/>
                  </a:cubicBezTo>
                  <a:cubicBezTo>
                    <a:pt x="117" y="190"/>
                    <a:pt x="122" y="170"/>
                    <a:pt x="131" y="157"/>
                  </a:cubicBezTo>
                  <a:cubicBezTo>
                    <a:pt x="141" y="141"/>
                    <a:pt x="154" y="130"/>
                    <a:pt x="169" y="118"/>
                  </a:cubicBezTo>
                  <a:cubicBezTo>
                    <a:pt x="182" y="109"/>
                    <a:pt x="197" y="105"/>
                    <a:pt x="203" y="89"/>
                  </a:cubicBezTo>
                  <a:cubicBezTo>
                    <a:pt x="212" y="65"/>
                    <a:pt x="190" y="18"/>
                    <a:pt x="161" y="21"/>
                  </a:cubicBezTo>
                  <a:cubicBezTo>
                    <a:pt x="130" y="25"/>
                    <a:pt x="112" y="55"/>
                    <a:pt x="101" y="82"/>
                  </a:cubicBezTo>
                  <a:cubicBezTo>
                    <a:pt x="101" y="82"/>
                    <a:pt x="106" y="82"/>
                    <a:pt x="107" y="80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4" name="Freeform 54">
              <a:extLst>
                <a:ext uri="{FF2B5EF4-FFF2-40B4-BE49-F238E27FC236}">
                  <a16:creationId xmlns:a16="http://schemas.microsoft.com/office/drawing/2014/main" xmlns="" id="{47A78ABF-4306-456F-9408-55DB6AE64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4" y="489"/>
              <a:ext cx="3180" cy="631"/>
            </a:xfrm>
            <a:custGeom>
              <a:avLst/>
              <a:gdLst>
                <a:gd name="T0" fmla="*/ 65 w 1191"/>
                <a:gd name="T1" fmla="*/ 118 h 235"/>
                <a:gd name="T2" fmla="*/ 167 w 1191"/>
                <a:gd name="T3" fmla="*/ 10 h 235"/>
                <a:gd name="T4" fmla="*/ 365 w 1191"/>
                <a:gd name="T5" fmla="*/ 5 h 235"/>
                <a:gd name="T6" fmla="*/ 561 w 1191"/>
                <a:gd name="T7" fmla="*/ 14 h 235"/>
                <a:gd name="T8" fmla="*/ 895 w 1191"/>
                <a:gd name="T9" fmla="*/ 24 h 235"/>
                <a:gd name="T10" fmla="*/ 1096 w 1191"/>
                <a:gd name="T11" fmla="*/ 26 h 235"/>
                <a:gd name="T12" fmla="*/ 1170 w 1191"/>
                <a:gd name="T13" fmla="*/ 65 h 235"/>
                <a:gd name="T14" fmla="*/ 1170 w 1191"/>
                <a:gd name="T15" fmla="*/ 145 h 235"/>
                <a:gd name="T16" fmla="*/ 1082 w 1191"/>
                <a:gd name="T17" fmla="*/ 179 h 235"/>
                <a:gd name="T18" fmla="*/ 979 w 1191"/>
                <a:gd name="T19" fmla="*/ 174 h 235"/>
                <a:gd name="T20" fmla="*/ 794 w 1191"/>
                <a:gd name="T21" fmla="*/ 147 h 235"/>
                <a:gd name="T22" fmla="*/ 515 w 1191"/>
                <a:gd name="T23" fmla="*/ 175 h 235"/>
                <a:gd name="T24" fmla="*/ 65 w 1191"/>
                <a:gd name="T25" fmla="*/ 118 h 235"/>
                <a:gd name="T26" fmla="*/ 60 w 1191"/>
                <a:gd name="T27" fmla="*/ 120 h 235"/>
                <a:gd name="T28" fmla="*/ 578 w 1191"/>
                <a:gd name="T29" fmla="*/ 168 h 235"/>
                <a:gd name="T30" fmla="*/ 864 w 1191"/>
                <a:gd name="T31" fmla="*/ 156 h 235"/>
                <a:gd name="T32" fmla="*/ 1035 w 1191"/>
                <a:gd name="T33" fmla="*/ 182 h 235"/>
                <a:gd name="T34" fmla="*/ 1177 w 1191"/>
                <a:gd name="T35" fmla="*/ 142 h 235"/>
                <a:gd name="T36" fmla="*/ 1182 w 1191"/>
                <a:gd name="T37" fmla="*/ 73 h 235"/>
                <a:gd name="T38" fmla="*/ 1125 w 1191"/>
                <a:gd name="T39" fmla="*/ 30 h 235"/>
                <a:gd name="T40" fmla="*/ 934 w 1191"/>
                <a:gd name="T41" fmla="*/ 19 h 235"/>
                <a:gd name="T42" fmla="*/ 635 w 1191"/>
                <a:gd name="T43" fmla="*/ 16 h 235"/>
                <a:gd name="T44" fmla="*/ 391 w 1191"/>
                <a:gd name="T45" fmla="*/ 3 h 235"/>
                <a:gd name="T46" fmla="*/ 271 w 1191"/>
                <a:gd name="T47" fmla="*/ 0 h 235"/>
                <a:gd name="T48" fmla="*/ 166 w 1191"/>
                <a:gd name="T49" fmla="*/ 8 h 235"/>
                <a:gd name="T50" fmla="*/ 60 w 1191"/>
                <a:gd name="T51" fmla="*/ 120 h 235"/>
                <a:gd name="T52" fmla="*/ 65 w 1191"/>
                <a:gd name="T53" fmla="*/ 118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1" h="235">
                  <a:moveTo>
                    <a:pt x="65" y="118"/>
                  </a:moveTo>
                  <a:cubicBezTo>
                    <a:pt x="7" y="50"/>
                    <a:pt x="115" y="17"/>
                    <a:pt x="167" y="10"/>
                  </a:cubicBezTo>
                  <a:cubicBezTo>
                    <a:pt x="234" y="2"/>
                    <a:pt x="298" y="3"/>
                    <a:pt x="365" y="5"/>
                  </a:cubicBezTo>
                  <a:cubicBezTo>
                    <a:pt x="431" y="7"/>
                    <a:pt x="496" y="10"/>
                    <a:pt x="561" y="14"/>
                  </a:cubicBezTo>
                  <a:cubicBezTo>
                    <a:pt x="672" y="21"/>
                    <a:pt x="783" y="30"/>
                    <a:pt x="895" y="24"/>
                  </a:cubicBezTo>
                  <a:cubicBezTo>
                    <a:pt x="961" y="20"/>
                    <a:pt x="1029" y="13"/>
                    <a:pt x="1096" y="26"/>
                  </a:cubicBezTo>
                  <a:cubicBezTo>
                    <a:pt x="1123" y="32"/>
                    <a:pt x="1152" y="42"/>
                    <a:pt x="1170" y="65"/>
                  </a:cubicBezTo>
                  <a:cubicBezTo>
                    <a:pt x="1187" y="87"/>
                    <a:pt x="1187" y="122"/>
                    <a:pt x="1170" y="145"/>
                  </a:cubicBezTo>
                  <a:cubicBezTo>
                    <a:pt x="1151" y="171"/>
                    <a:pt x="1112" y="177"/>
                    <a:pt x="1082" y="179"/>
                  </a:cubicBezTo>
                  <a:cubicBezTo>
                    <a:pt x="1048" y="182"/>
                    <a:pt x="1013" y="179"/>
                    <a:pt x="979" y="174"/>
                  </a:cubicBezTo>
                  <a:cubicBezTo>
                    <a:pt x="917" y="166"/>
                    <a:pt x="858" y="148"/>
                    <a:pt x="794" y="147"/>
                  </a:cubicBezTo>
                  <a:cubicBezTo>
                    <a:pt x="700" y="146"/>
                    <a:pt x="607" y="162"/>
                    <a:pt x="515" y="175"/>
                  </a:cubicBezTo>
                  <a:cubicBezTo>
                    <a:pt x="366" y="196"/>
                    <a:pt x="192" y="218"/>
                    <a:pt x="65" y="118"/>
                  </a:cubicBezTo>
                  <a:cubicBezTo>
                    <a:pt x="64" y="117"/>
                    <a:pt x="59" y="119"/>
                    <a:pt x="60" y="120"/>
                  </a:cubicBezTo>
                  <a:cubicBezTo>
                    <a:pt x="206" y="235"/>
                    <a:pt x="410" y="192"/>
                    <a:pt x="578" y="168"/>
                  </a:cubicBezTo>
                  <a:cubicBezTo>
                    <a:pt x="672" y="155"/>
                    <a:pt x="769" y="141"/>
                    <a:pt x="864" y="156"/>
                  </a:cubicBezTo>
                  <a:cubicBezTo>
                    <a:pt x="921" y="165"/>
                    <a:pt x="976" y="180"/>
                    <a:pt x="1035" y="182"/>
                  </a:cubicBezTo>
                  <a:cubicBezTo>
                    <a:pt x="1081" y="185"/>
                    <a:pt x="1147" y="184"/>
                    <a:pt x="1177" y="142"/>
                  </a:cubicBezTo>
                  <a:cubicBezTo>
                    <a:pt x="1191" y="123"/>
                    <a:pt x="1191" y="94"/>
                    <a:pt x="1182" y="73"/>
                  </a:cubicBezTo>
                  <a:cubicBezTo>
                    <a:pt x="1171" y="51"/>
                    <a:pt x="1148" y="38"/>
                    <a:pt x="1125" y="30"/>
                  </a:cubicBezTo>
                  <a:cubicBezTo>
                    <a:pt x="1065" y="10"/>
                    <a:pt x="996" y="15"/>
                    <a:pt x="934" y="19"/>
                  </a:cubicBezTo>
                  <a:cubicBezTo>
                    <a:pt x="834" y="25"/>
                    <a:pt x="735" y="22"/>
                    <a:pt x="635" y="16"/>
                  </a:cubicBezTo>
                  <a:cubicBezTo>
                    <a:pt x="554" y="11"/>
                    <a:pt x="472" y="3"/>
                    <a:pt x="391" y="3"/>
                  </a:cubicBezTo>
                  <a:cubicBezTo>
                    <a:pt x="351" y="3"/>
                    <a:pt x="311" y="0"/>
                    <a:pt x="271" y="0"/>
                  </a:cubicBezTo>
                  <a:cubicBezTo>
                    <a:pt x="235" y="0"/>
                    <a:pt x="201" y="4"/>
                    <a:pt x="166" y="8"/>
                  </a:cubicBezTo>
                  <a:cubicBezTo>
                    <a:pt x="113" y="15"/>
                    <a:pt x="0" y="50"/>
                    <a:pt x="60" y="120"/>
                  </a:cubicBezTo>
                  <a:cubicBezTo>
                    <a:pt x="61" y="121"/>
                    <a:pt x="66" y="119"/>
                    <a:pt x="65" y="118"/>
                  </a:cubicBezTo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5" name="Freeform 55">
              <a:extLst>
                <a:ext uri="{FF2B5EF4-FFF2-40B4-BE49-F238E27FC236}">
                  <a16:creationId xmlns:a16="http://schemas.microsoft.com/office/drawing/2014/main" xmlns="" id="{08606C3A-68F0-4045-A9CB-81EEA6687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4" y="621"/>
              <a:ext cx="86" cy="260"/>
            </a:xfrm>
            <a:custGeom>
              <a:avLst/>
              <a:gdLst>
                <a:gd name="T0" fmla="*/ 16 w 32"/>
                <a:gd name="T1" fmla="*/ 0 h 97"/>
                <a:gd name="T2" fmla="*/ 0 w 32"/>
                <a:gd name="T3" fmla="*/ 10 h 97"/>
                <a:gd name="T4" fmla="*/ 13 w 32"/>
                <a:gd name="T5" fmla="*/ 74 h 97"/>
                <a:gd name="T6" fmla="*/ 15 w 32"/>
                <a:gd name="T7" fmla="*/ 87 h 97"/>
                <a:gd name="T8" fmla="*/ 32 w 32"/>
                <a:gd name="T9" fmla="*/ 97 h 97"/>
                <a:gd name="T10" fmla="*/ 30 w 32"/>
                <a:gd name="T11" fmla="*/ 72 h 97"/>
                <a:gd name="T12" fmla="*/ 16 w 3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97">
                  <a:moveTo>
                    <a:pt x="16" y="0"/>
                  </a:moveTo>
                  <a:cubicBezTo>
                    <a:pt x="10" y="3"/>
                    <a:pt x="5" y="6"/>
                    <a:pt x="0" y="10"/>
                  </a:cubicBezTo>
                  <a:cubicBezTo>
                    <a:pt x="4" y="31"/>
                    <a:pt x="9" y="53"/>
                    <a:pt x="13" y="74"/>
                  </a:cubicBezTo>
                  <a:cubicBezTo>
                    <a:pt x="13" y="78"/>
                    <a:pt x="14" y="82"/>
                    <a:pt x="15" y="87"/>
                  </a:cubicBezTo>
                  <a:cubicBezTo>
                    <a:pt x="21" y="90"/>
                    <a:pt x="26" y="93"/>
                    <a:pt x="32" y="97"/>
                  </a:cubicBezTo>
                  <a:cubicBezTo>
                    <a:pt x="31" y="88"/>
                    <a:pt x="31" y="79"/>
                    <a:pt x="30" y="72"/>
                  </a:cubicBezTo>
                  <a:cubicBezTo>
                    <a:pt x="26" y="48"/>
                    <a:pt x="21" y="24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6" name="Freeform 56">
              <a:extLst>
                <a:ext uri="{FF2B5EF4-FFF2-40B4-BE49-F238E27FC236}">
                  <a16:creationId xmlns:a16="http://schemas.microsoft.com/office/drawing/2014/main" xmlns="" id="{C25A8EBB-075F-4FD0-A417-682D767628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2" y="892"/>
              <a:ext cx="40" cy="30"/>
            </a:xfrm>
            <a:custGeom>
              <a:avLst/>
              <a:gdLst>
                <a:gd name="T0" fmla="*/ 0 w 15"/>
                <a:gd name="T1" fmla="*/ 0 h 11"/>
                <a:gd name="T2" fmla="*/ 0 w 15"/>
                <a:gd name="T3" fmla="*/ 1 h 11"/>
                <a:gd name="T4" fmla="*/ 15 w 15"/>
                <a:gd name="T5" fmla="*/ 11 h 11"/>
                <a:gd name="T6" fmla="*/ 15 w 15"/>
                <a:gd name="T7" fmla="*/ 9 h 11"/>
                <a:gd name="T8" fmla="*/ 0 w 15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5"/>
                    <a:pt x="10" y="8"/>
                    <a:pt x="15" y="11"/>
                  </a:cubicBezTo>
                  <a:cubicBezTo>
                    <a:pt x="15" y="10"/>
                    <a:pt x="15" y="10"/>
                    <a:pt x="15" y="9"/>
                  </a:cubicBezTo>
                  <a:cubicBezTo>
                    <a:pt x="10" y="6"/>
                    <a:pt x="5" y="3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7" name="Freeform 57">
              <a:extLst>
                <a:ext uri="{FF2B5EF4-FFF2-40B4-BE49-F238E27FC236}">
                  <a16:creationId xmlns:a16="http://schemas.microsoft.com/office/drawing/2014/main" xmlns="" id="{AD5341BA-3D70-4EA3-83F5-1B9CCB19D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7" y="871"/>
              <a:ext cx="45" cy="45"/>
            </a:xfrm>
            <a:custGeom>
              <a:avLst/>
              <a:gdLst>
                <a:gd name="T0" fmla="*/ 0 w 17"/>
                <a:gd name="T1" fmla="*/ 0 h 17"/>
                <a:gd name="T2" fmla="*/ 2 w 17"/>
                <a:gd name="T3" fmla="*/ 8 h 17"/>
                <a:gd name="T4" fmla="*/ 17 w 17"/>
                <a:gd name="T5" fmla="*/ 17 h 17"/>
                <a:gd name="T6" fmla="*/ 16 w 17"/>
                <a:gd name="T7" fmla="*/ 9 h 17"/>
                <a:gd name="T8" fmla="*/ 0 w 1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0"/>
                  </a:moveTo>
                  <a:cubicBezTo>
                    <a:pt x="1" y="3"/>
                    <a:pt x="1" y="5"/>
                    <a:pt x="2" y="8"/>
                  </a:cubicBezTo>
                  <a:cubicBezTo>
                    <a:pt x="7" y="11"/>
                    <a:pt x="12" y="14"/>
                    <a:pt x="17" y="17"/>
                  </a:cubicBezTo>
                  <a:cubicBezTo>
                    <a:pt x="17" y="15"/>
                    <a:pt x="16" y="12"/>
                    <a:pt x="16" y="9"/>
                  </a:cubicBezTo>
                  <a:cubicBezTo>
                    <a:pt x="11" y="6"/>
                    <a:pt x="6" y="3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8" name="Freeform 58">
              <a:extLst>
                <a:ext uri="{FF2B5EF4-FFF2-40B4-BE49-F238E27FC236}">
                  <a16:creationId xmlns:a16="http://schemas.microsoft.com/office/drawing/2014/main" xmlns="" id="{214130B6-9C64-48AF-9BC9-5DE5BE5E6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4" y="854"/>
              <a:ext cx="46" cy="41"/>
            </a:xfrm>
            <a:custGeom>
              <a:avLst/>
              <a:gdLst>
                <a:gd name="T0" fmla="*/ 0 w 17"/>
                <a:gd name="T1" fmla="*/ 0 h 15"/>
                <a:gd name="T2" fmla="*/ 1 w 17"/>
                <a:gd name="T3" fmla="*/ 6 h 15"/>
                <a:gd name="T4" fmla="*/ 17 w 17"/>
                <a:gd name="T5" fmla="*/ 15 h 15"/>
                <a:gd name="T6" fmla="*/ 17 w 17"/>
                <a:gd name="T7" fmla="*/ 10 h 15"/>
                <a:gd name="T8" fmla="*/ 0 w 17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5">
                  <a:moveTo>
                    <a:pt x="0" y="0"/>
                  </a:moveTo>
                  <a:cubicBezTo>
                    <a:pt x="1" y="2"/>
                    <a:pt x="1" y="4"/>
                    <a:pt x="1" y="6"/>
                  </a:cubicBezTo>
                  <a:cubicBezTo>
                    <a:pt x="7" y="9"/>
                    <a:pt x="12" y="12"/>
                    <a:pt x="17" y="15"/>
                  </a:cubicBezTo>
                  <a:cubicBezTo>
                    <a:pt x="17" y="13"/>
                    <a:pt x="17" y="11"/>
                    <a:pt x="17" y="10"/>
                  </a:cubicBezTo>
                  <a:cubicBezTo>
                    <a:pt x="11" y="6"/>
                    <a:pt x="6" y="3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59" name="Freeform 59">
              <a:extLst>
                <a:ext uri="{FF2B5EF4-FFF2-40B4-BE49-F238E27FC236}">
                  <a16:creationId xmlns:a16="http://schemas.microsoft.com/office/drawing/2014/main" xmlns="" id="{F868182E-8D47-4961-B8E7-49619E0F2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" y="562"/>
              <a:ext cx="80" cy="395"/>
            </a:xfrm>
            <a:custGeom>
              <a:avLst/>
              <a:gdLst>
                <a:gd name="T0" fmla="*/ 16 w 30"/>
                <a:gd name="T1" fmla="*/ 0 h 147"/>
                <a:gd name="T2" fmla="*/ 0 w 30"/>
                <a:gd name="T3" fmla="*/ 3 h 147"/>
                <a:gd name="T4" fmla="*/ 12 w 30"/>
                <a:gd name="T5" fmla="*/ 141 h 147"/>
                <a:gd name="T6" fmla="*/ 30 w 30"/>
                <a:gd name="T7" fmla="*/ 147 h 147"/>
                <a:gd name="T8" fmla="*/ 16 w 30"/>
                <a:gd name="T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47">
                  <a:moveTo>
                    <a:pt x="16" y="0"/>
                  </a:moveTo>
                  <a:cubicBezTo>
                    <a:pt x="11" y="1"/>
                    <a:pt x="6" y="2"/>
                    <a:pt x="0" y="3"/>
                  </a:cubicBezTo>
                  <a:cubicBezTo>
                    <a:pt x="7" y="49"/>
                    <a:pt x="12" y="95"/>
                    <a:pt x="12" y="141"/>
                  </a:cubicBezTo>
                  <a:cubicBezTo>
                    <a:pt x="18" y="143"/>
                    <a:pt x="24" y="145"/>
                    <a:pt x="30" y="147"/>
                  </a:cubicBezTo>
                  <a:cubicBezTo>
                    <a:pt x="26" y="98"/>
                    <a:pt x="24" y="49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0" name="Freeform 60">
              <a:extLst>
                <a:ext uri="{FF2B5EF4-FFF2-40B4-BE49-F238E27FC236}">
                  <a16:creationId xmlns:a16="http://schemas.microsoft.com/office/drawing/2014/main" xmlns="" id="{9FE450B6-CC6C-4F2A-AE83-5D2D654AC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" y="975"/>
              <a:ext cx="57" cy="22"/>
            </a:xfrm>
            <a:custGeom>
              <a:avLst/>
              <a:gdLst>
                <a:gd name="T0" fmla="*/ 0 w 21"/>
                <a:gd name="T1" fmla="*/ 0 h 8"/>
                <a:gd name="T2" fmla="*/ 0 w 21"/>
                <a:gd name="T3" fmla="*/ 2 h 8"/>
                <a:gd name="T4" fmla="*/ 21 w 21"/>
                <a:gd name="T5" fmla="*/ 8 h 8"/>
                <a:gd name="T6" fmla="*/ 21 w 21"/>
                <a:gd name="T7" fmla="*/ 7 h 8"/>
                <a:gd name="T8" fmla="*/ 0 w 21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8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7" y="4"/>
                    <a:pt x="14" y="6"/>
                    <a:pt x="21" y="8"/>
                  </a:cubicBezTo>
                  <a:cubicBezTo>
                    <a:pt x="21" y="8"/>
                    <a:pt x="21" y="7"/>
                    <a:pt x="21" y="7"/>
                  </a:cubicBezTo>
                  <a:cubicBezTo>
                    <a:pt x="14" y="5"/>
                    <a:pt x="7" y="3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1" name="Freeform 61">
              <a:extLst>
                <a:ext uri="{FF2B5EF4-FFF2-40B4-BE49-F238E27FC236}">
                  <a16:creationId xmlns:a16="http://schemas.microsoft.com/office/drawing/2014/main" xmlns="" id="{0E64726B-00D0-4E9B-875D-7067E08F1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" y="951"/>
              <a:ext cx="57" cy="43"/>
            </a:xfrm>
            <a:custGeom>
              <a:avLst/>
              <a:gdLst>
                <a:gd name="T0" fmla="*/ 1 w 21"/>
                <a:gd name="T1" fmla="*/ 0 h 16"/>
                <a:gd name="T2" fmla="*/ 0 w 21"/>
                <a:gd name="T3" fmla="*/ 9 h 16"/>
                <a:gd name="T4" fmla="*/ 21 w 21"/>
                <a:gd name="T5" fmla="*/ 16 h 16"/>
                <a:gd name="T6" fmla="*/ 20 w 21"/>
                <a:gd name="T7" fmla="*/ 6 h 16"/>
                <a:gd name="T8" fmla="*/ 1 w 21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6">
                  <a:moveTo>
                    <a:pt x="1" y="0"/>
                  </a:moveTo>
                  <a:cubicBezTo>
                    <a:pt x="1" y="3"/>
                    <a:pt x="0" y="6"/>
                    <a:pt x="0" y="9"/>
                  </a:cubicBezTo>
                  <a:cubicBezTo>
                    <a:pt x="7" y="12"/>
                    <a:pt x="14" y="14"/>
                    <a:pt x="21" y="16"/>
                  </a:cubicBezTo>
                  <a:cubicBezTo>
                    <a:pt x="20" y="13"/>
                    <a:pt x="20" y="10"/>
                    <a:pt x="20" y="6"/>
                  </a:cubicBezTo>
                  <a:cubicBezTo>
                    <a:pt x="13" y="5"/>
                    <a:pt x="7" y="3"/>
                    <a:pt x="1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2" name="Freeform 62">
              <a:extLst>
                <a:ext uri="{FF2B5EF4-FFF2-40B4-BE49-F238E27FC236}">
                  <a16:creationId xmlns:a16="http://schemas.microsoft.com/office/drawing/2014/main" xmlns="" id="{12CDD8D4-5A81-408F-8BFC-A452578B54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" y="940"/>
              <a:ext cx="51" cy="27"/>
            </a:xfrm>
            <a:custGeom>
              <a:avLst/>
              <a:gdLst>
                <a:gd name="T0" fmla="*/ 0 w 19"/>
                <a:gd name="T1" fmla="*/ 0 h 10"/>
                <a:gd name="T2" fmla="*/ 0 w 19"/>
                <a:gd name="T3" fmla="*/ 4 h 10"/>
                <a:gd name="T4" fmla="*/ 19 w 19"/>
                <a:gd name="T5" fmla="*/ 10 h 10"/>
                <a:gd name="T6" fmla="*/ 18 w 19"/>
                <a:gd name="T7" fmla="*/ 6 h 10"/>
                <a:gd name="T8" fmla="*/ 0 w 19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0" y="0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6" y="7"/>
                    <a:pt x="12" y="9"/>
                    <a:pt x="19" y="10"/>
                  </a:cubicBezTo>
                  <a:cubicBezTo>
                    <a:pt x="19" y="9"/>
                    <a:pt x="18" y="8"/>
                    <a:pt x="18" y="6"/>
                  </a:cubicBezTo>
                  <a:cubicBezTo>
                    <a:pt x="12" y="4"/>
                    <a:pt x="6" y="2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3" name="Freeform 63">
              <a:extLst>
                <a:ext uri="{FF2B5EF4-FFF2-40B4-BE49-F238E27FC236}">
                  <a16:creationId xmlns:a16="http://schemas.microsoft.com/office/drawing/2014/main" xmlns="" id="{C89B1772-9255-4247-85C8-980FCFA654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57" y="537"/>
              <a:ext cx="107" cy="479"/>
            </a:xfrm>
            <a:custGeom>
              <a:avLst/>
              <a:gdLst>
                <a:gd name="T0" fmla="*/ 16 w 40"/>
                <a:gd name="T1" fmla="*/ 172 h 178"/>
                <a:gd name="T2" fmla="*/ 17 w 40"/>
                <a:gd name="T3" fmla="*/ 173 h 178"/>
                <a:gd name="T4" fmla="*/ 26 w 40"/>
                <a:gd name="T5" fmla="*/ 178 h 178"/>
                <a:gd name="T6" fmla="*/ 33 w 40"/>
                <a:gd name="T7" fmla="*/ 174 h 178"/>
                <a:gd name="T8" fmla="*/ 16 w 40"/>
                <a:gd name="T9" fmla="*/ 172 h 178"/>
                <a:gd name="T10" fmla="*/ 18 w 40"/>
                <a:gd name="T11" fmla="*/ 0 h 178"/>
                <a:gd name="T12" fmla="*/ 0 w 40"/>
                <a:gd name="T13" fmla="*/ 1 h 178"/>
                <a:gd name="T14" fmla="*/ 6 w 40"/>
                <a:gd name="T15" fmla="*/ 60 h 178"/>
                <a:gd name="T16" fmla="*/ 12 w 40"/>
                <a:gd name="T17" fmla="*/ 124 h 178"/>
                <a:gd name="T18" fmla="*/ 15 w 40"/>
                <a:gd name="T19" fmla="*/ 168 h 178"/>
                <a:gd name="T20" fmla="*/ 34 w 40"/>
                <a:gd name="T21" fmla="*/ 171 h 178"/>
                <a:gd name="T22" fmla="*/ 25 w 40"/>
                <a:gd name="T23" fmla="*/ 77 h 178"/>
                <a:gd name="T24" fmla="*/ 18 w 40"/>
                <a:gd name="T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178">
                  <a:moveTo>
                    <a:pt x="16" y="172"/>
                  </a:moveTo>
                  <a:cubicBezTo>
                    <a:pt x="17" y="172"/>
                    <a:pt x="17" y="172"/>
                    <a:pt x="17" y="173"/>
                  </a:cubicBezTo>
                  <a:cubicBezTo>
                    <a:pt x="18" y="176"/>
                    <a:pt x="22" y="178"/>
                    <a:pt x="26" y="178"/>
                  </a:cubicBezTo>
                  <a:cubicBezTo>
                    <a:pt x="29" y="178"/>
                    <a:pt x="31" y="177"/>
                    <a:pt x="33" y="174"/>
                  </a:cubicBezTo>
                  <a:cubicBezTo>
                    <a:pt x="27" y="173"/>
                    <a:pt x="22" y="173"/>
                    <a:pt x="16" y="172"/>
                  </a:cubicBezTo>
                  <a:moveTo>
                    <a:pt x="18" y="0"/>
                  </a:moveTo>
                  <a:cubicBezTo>
                    <a:pt x="12" y="0"/>
                    <a:pt x="6" y="1"/>
                    <a:pt x="0" y="1"/>
                  </a:cubicBezTo>
                  <a:cubicBezTo>
                    <a:pt x="1" y="21"/>
                    <a:pt x="5" y="41"/>
                    <a:pt x="6" y="60"/>
                  </a:cubicBezTo>
                  <a:cubicBezTo>
                    <a:pt x="8" y="82"/>
                    <a:pt x="10" y="103"/>
                    <a:pt x="12" y="124"/>
                  </a:cubicBezTo>
                  <a:cubicBezTo>
                    <a:pt x="13" y="138"/>
                    <a:pt x="12" y="154"/>
                    <a:pt x="15" y="168"/>
                  </a:cubicBezTo>
                  <a:cubicBezTo>
                    <a:pt x="21" y="169"/>
                    <a:pt x="27" y="170"/>
                    <a:pt x="34" y="171"/>
                  </a:cubicBezTo>
                  <a:cubicBezTo>
                    <a:pt x="40" y="141"/>
                    <a:pt x="29" y="106"/>
                    <a:pt x="25" y="77"/>
                  </a:cubicBezTo>
                  <a:cubicBezTo>
                    <a:pt x="22" y="52"/>
                    <a:pt x="21" y="26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4" name="Freeform 64">
              <a:extLst>
                <a:ext uri="{FF2B5EF4-FFF2-40B4-BE49-F238E27FC236}">
                  <a16:creationId xmlns:a16="http://schemas.microsoft.com/office/drawing/2014/main" xmlns="" id="{C386F7A1-2307-44A7-9D07-42214EBAC8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" y="989"/>
              <a:ext cx="51" cy="16"/>
            </a:xfrm>
            <a:custGeom>
              <a:avLst/>
              <a:gdLst>
                <a:gd name="T0" fmla="*/ 0 w 19"/>
                <a:gd name="T1" fmla="*/ 0 h 6"/>
                <a:gd name="T2" fmla="*/ 1 w 19"/>
                <a:gd name="T3" fmla="*/ 4 h 6"/>
                <a:gd name="T4" fmla="*/ 18 w 19"/>
                <a:gd name="T5" fmla="*/ 6 h 6"/>
                <a:gd name="T6" fmla="*/ 18 w 19"/>
                <a:gd name="T7" fmla="*/ 5 h 6"/>
                <a:gd name="T8" fmla="*/ 19 w 19"/>
                <a:gd name="T9" fmla="*/ 3 h 6"/>
                <a:gd name="T10" fmla="*/ 0 w 19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6">
                  <a:moveTo>
                    <a:pt x="0" y="0"/>
                  </a:moveTo>
                  <a:cubicBezTo>
                    <a:pt x="1" y="1"/>
                    <a:pt x="1" y="2"/>
                    <a:pt x="1" y="4"/>
                  </a:cubicBezTo>
                  <a:cubicBezTo>
                    <a:pt x="7" y="5"/>
                    <a:pt x="12" y="5"/>
                    <a:pt x="18" y="6"/>
                  </a:cubicBezTo>
                  <a:cubicBezTo>
                    <a:pt x="18" y="6"/>
                    <a:pt x="18" y="5"/>
                    <a:pt x="18" y="5"/>
                  </a:cubicBezTo>
                  <a:cubicBezTo>
                    <a:pt x="18" y="4"/>
                    <a:pt x="18" y="3"/>
                    <a:pt x="19" y="3"/>
                  </a:cubicBezTo>
                  <a:cubicBezTo>
                    <a:pt x="12" y="2"/>
                    <a:pt x="6" y="1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5" name="Freeform 65">
              <a:extLst>
                <a:ext uri="{FF2B5EF4-FFF2-40B4-BE49-F238E27FC236}">
                  <a16:creationId xmlns:a16="http://schemas.microsoft.com/office/drawing/2014/main" xmlns="" id="{FE26E3D3-16B4-4276-8BB3-F7CB6A2081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2" y="535"/>
              <a:ext cx="96" cy="473"/>
            </a:xfrm>
            <a:custGeom>
              <a:avLst/>
              <a:gdLst>
                <a:gd name="T0" fmla="*/ 2 w 36"/>
                <a:gd name="T1" fmla="*/ 0 h 176"/>
                <a:gd name="T2" fmla="*/ 0 w 36"/>
                <a:gd name="T3" fmla="*/ 0 h 176"/>
                <a:gd name="T4" fmla="*/ 17 w 36"/>
                <a:gd name="T5" fmla="*/ 169 h 176"/>
                <a:gd name="T6" fmla="*/ 19 w 36"/>
                <a:gd name="T7" fmla="*/ 175 h 176"/>
                <a:gd name="T8" fmla="*/ 34 w 36"/>
                <a:gd name="T9" fmla="*/ 176 h 176"/>
                <a:gd name="T10" fmla="*/ 36 w 36"/>
                <a:gd name="T11" fmla="*/ 169 h 176"/>
                <a:gd name="T12" fmla="*/ 16 w 36"/>
                <a:gd name="T13" fmla="*/ 0 h 176"/>
                <a:gd name="T14" fmla="*/ 2 w 36"/>
                <a:gd name="T15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176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4" y="56"/>
                    <a:pt x="16" y="112"/>
                    <a:pt x="17" y="169"/>
                  </a:cubicBezTo>
                  <a:cubicBezTo>
                    <a:pt x="17" y="172"/>
                    <a:pt x="18" y="174"/>
                    <a:pt x="19" y="175"/>
                  </a:cubicBezTo>
                  <a:cubicBezTo>
                    <a:pt x="24" y="175"/>
                    <a:pt x="29" y="176"/>
                    <a:pt x="34" y="176"/>
                  </a:cubicBezTo>
                  <a:cubicBezTo>
                    <a:pt x="35" y="174"/>
                    <a:pt x="36" y="172"/>
                    <a:pt x="36" y="169"/>
                  </a:cubicBezTo>
                  <a:cubicBezTo>
                    <a:pt x="32" y="112"/>
                    <a:pt x="23" y="56"/>
                    <a:pt x="16" y="0"/>
                  </a:cubicBezTo>
                  <a:cubicBezTo>
                    <a:pt x="12" y="0"/>
                    <a:pt x="7" y="0"/>
                    <a:pt x="2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6" name="Freeform 66">
              <a:extLst>
                <a:ext uri="{FF2B5EF4-FFF2-40B4-BE49-F238E27FC236}">
                  <a16:creationId xmlns:a16="http://schemas.microsoft.com/office/drawing/2014/main" xmlns="" id="{E7F932C8-685D-48D9-BEBF-FA8D8628E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3" y="1005"/>
              <a:ext cx="40" cy="8"/>
            </a:xfrm>
            <a:custGeom>
              <a:avLst/>
              <a:gdLst>
                <a:gd name="T0" fmla="*/ 0 w 15"/>
                <a:gd name="T1" fmla="*/ 0 h 3"/>
                <a:gd name="T2" fmla="*/ 8 w 15"/>
                <a:gd name="T3" fmla="*/ 3 h 3"/>
                <a:gd name="T4" fmla="*/ 15 w 15"/>
                <a:gd name="T5" fmla="*/ 1 h 3"/>
                <a:gd name="T6" fmla="*/ 0 w 15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3">
                  <a:moveTo>
                    <a:pt x="0" y="0"/>
                  </a:moveTo>
                  <a:cubicBezTo>
                    <a:pt x="2" y="2"/>
                    <a:pt x="5" y="3"/>
                    <a:pt x="8" y="3"/>
                  </a:cubicBezTo>
                  <a:cubicBezTo>
                    <a:pt x="10" y="3"/>
                    <a:pt x="13" y="2"/>
                    <a:pt x="15" y="1"/>
                  </a:cubicBezTo>
                  <a:cubicBezTo>
                    <a:pt x="10" y="1"/>
                    <a:pt x="5" y="0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7" name="Freeform 67">
              <a:extLst>
                <a:ext uri="{FF2B5EF4-FFF2-40B4-BE49-F238E27FC236}">
                  <a16:creationId xmlns:a16="http://schemas.microsoft.com/office/drawing/2014/main" xmlns="" id="{48B8534F-7F47-411D-9231-DF408AA53F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6" y="588"/>
              <a:ext cx="91" cy="65"/>
            </a:xfrm>
            <a:custGeom>
              <a:avLst/>
              <a:gdLst>
                <a:gd name="T0" fmla="*/ 19 w 34"/>
                <a:gd name="T1" fmla="*/ 0 h 24"/>
                <a:gd name="T2" fmla="*/ 4 w 34"/>
                <a:gd name="T3" fmla="*/ 6 h 24"/>
                <a:gd name="T4" fmla="*/ 8 w 34"/>
                <a:gd name="T5" fmla="*/ 22 h 24"/>
                <a:gd name="T6" fmla="*/ 16 w 34"/>
                <a:gd name="T7" fmla="*/ 24 h 24"/>
                <a:gd name="T8" fmla="*/ 29 w 34"/>
                <a:gd name="T9" fmla="*/ 9 h 24"/>
                <a:gd name="T10" fmla="*/ 19 w 34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4">
                  <a:moveTo>
                    <a:pt x="19" y="0"/>
                  </a:moveTo>
                  <a:cubicBezTo>
                    <a:pt x="14" y="2"/>
                    <a:pt x="9" y="4"/>
                    <a:pt x="4" y="6"/>
                  </a:cubicBezTo>
                  <a:cubicBezTo>
                    <a:pt x="2" y="9"/>
                    <a:pt x="0" y="18"/>
                    <a:pt x="8" y="22"/>
                  </a:cubicBezTo>
                  <a:cubicBezTo>
                    <a:pt x="10" y="24"/>
                    <a:pt x="13" y="24"/>
                    <a:pt x="16" y="24"/>
                  </a:cubicBezTo>
                  <a:cubicBezTo>
                    <a:pt x="25" y="24"/>
                    <a:pt x="34" y="17"/>
                    <a:pt x="29" y="9"/>
                  </a:cubicBezTo>
                  <a:cubicBezTo>
                    <a:pt x="27" y="5"/>
                    <a:pt x="23" y="2"/>
                    <a:pt x="19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8" name="Freeform 68">
              <a:extLst>
                <a:ext uri="{FF2B5EF4-FFF2-40B4-BE49-F238E27FC236}">
                  <a16:creationId xmlns:a16="http://schemas.microsoft.com/office/drawing/2014/main" xmlns="" id="{C5B932CE-A635-4D44-8EA9-D0307E3B9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" y="728"/>
              <a:ext cx="91" cy="70"/>
            </a:xfrm>
            <a:custGeom>
              <a:avLst/>
              <a:gdLst>
                <a:gd name="T0" fmla="*/ 20 w 34"/>
                <a:gd name="T1" fmla="*/ 0 h 26"/>
                <a:gd name="T2" fmla="*/ 15 w 34"/>
                <a:gd name="T3" fmla="*/ 2 h 26"/>
                <a:gd name="T4" fmla="*/ 8 w 34"/>
                <a:gd name="T5" fmla="*/ 18 h 26"/>
                <a:gd name="T6" fmla="*/ 22 w 34"/>
                <a:gd name="T7" fmla="*/ 26 h 26"/>
                <a:gd name="T8" fmla="*/ 33 w 34"/>
                <a:gd name="T9" fmla="*/ 18 h 26"/>
                <a:gd name="T10" fmla="*/ 20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0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8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69" name="Freeform 69">
              <a:extLst>
                <a:ext uri="{FF2B5EF4-FFF2-40B4-BE49-F238E27FC236}">
                  <a16:creationId xmlns:a16="http://schemas.microsoft.com/office/drawing/2014/main" xmlns="" id="{492AB806-4665-4C63-9199-4B2A509C68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0" y="897"/>
              <a:ext cx="58" cy="30"/>
            </a:xfrm>
            <a:custGeom>
              <a:avLst/>
              <a:gdLst>
                <a:gd name="T0" fmla="*/ 6 w 22"/>
                <a:gd name="T1" fmla="*/ 0 h 11"/>
                <a:gd name="T2" fmla="*/ 0 w 22"/>
                <a:gd name="T3" fmla="*/ 2 h 11"/>
                <a:gd name="T4" fmla="*/ 22 w 22"/>
                <a:gd name="T5" fmla="*/ 11 h 11"/>
                <a:gd name="T6" fmla="*/ 20 w 22"/>
                <a:gd name="T7" fmla="*/ 9 h 11"/>
                <a:gd name="T8" fmla="*/ 6 w 22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1">
                  <a:moveTo>
                    <a:pt x="6" y="0"/>
                  </a:moveTo>
                  <a:cubicBezTo>
                    <a:pt x="4" y="0"/>
                    <a:pt x="2" y="0"/>
                    <a:pt x="0" y="2"/>
                  </a:cubicBezTo>
                  <a:cubicBezTo>
                    <a:pt x="7" y="5"/>
                    <a:pt x="15" y="8"/>
                    <a:pt x="22" y="11"/>
                  </a:cubicBezTo>
                  <a:cubicBezTo>
                    <a:pt x="22" y="10"/>
                    <a:pt x="21" y="10"/>
                    <a:pt x="20" y="9"/>
                  </a:cubicBezTo>
                  <a:cubicBezTo>
                    <a:pt x="16" y="4"/>
                    <a:pt x="11" y="0"/>
                    <a:pt x="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0" name="Freeform 70">
              <a:extLst>
                <a:ext uri="{FF2B5EF4-FFF2-40B4-BE49-F238E27FC236}">
                  <a16:creationId xmlns:a16="http://schemas.microsoft.com/office/drawing/2014/main" xmlns="" id="{8C34B7C8-B10A-419C-846E-B3DADEB3F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9" y="932"/>
              <a:ext cx="61" cy="30"/>
            </a:xfrm>
            <a:custGeom>
              <a:avLst/>
              <a:gdLst>
                <a:gd name="T0" fmla="*/ 0 w 23"/>
                <a:gd name="T1" fmla="*/ 0 h 11"/>
                <a:gd name="T2" fmla="*/ 0 w 23"/>
                <a:gd name="T3" fmla="*/ 1 h 11"/>
                <a:gd name="T4" fmla="*/ 22 w 23"/>
                <a:gd name="T5" fmla="*/ 11 h 11"/>
                <a:gd name="T6" fmla="*/ 23 w 23"/>
                <a:gd name="T7" fmla="*/ 10 h 11"/>
                <a:gd name="T8" fmla="*/ 0 w 23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7" y="5"/>
                    <a:pt x="14" y="8"/>
                    <a:pt x="22" y="11"/>
                  </a:cubicBezTo>
                  <a:cubicBezTo>
                    <a:pt x="22" y="11"/>
                    <a:pt x="22" y="11"/>
                    <a:pt x="23" y="10"/>
                  </a:cubicBezTo>
                  <a:cubicBezTo>
                    <a:pt x="15" y="7"/>
                    <a:pt x="7" y="4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1" name="Freeform 71">
              <a:extLst>
                <a:ext uri="{FF2B5EF4-FFF2-40B4-BE49-F238E27FC236}">
                  <a16:creationId xmlns:a16="http://schemas.microsoft.com/office/drawing/2014/main" xmlns="" id="{113DA76A-3B7D-411D-B841-BB23108926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9" y="911"/>
              <a:ext cx="72" cy="48"/>
            </a:xfrm>
            <a:custGeom>
              <a:avLst/>
              <a:gdLst>
                <a:gd name="T0" fmla="*/ 1 w 27"/>
                <a:gd name="T1" fmla="*/ 0 h 18"/>
                <a:gd name="T2" fmla="*/ 0 w 27"/>
                <a:gd name="T3" fmla="*/ 2 h 18"/>
                <a:gd name="T4" fmla="*/ 0 w 27"/>
                <a:gd name="T5" fmla="*/ 8 h 18"/>
                <a:gd name="T6" fmla="*/ 23 w 27"/>
                <a:gd name="T7" fmla="*/ 18 h 18"/>
                <a:gd name="T8" fmla="*/ 27 w 27"/>
                <a:gd name="T9" fmla="*/ 11 h 18"/>
                <a:gd name="T10" fmla="*/ 1 w 27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8"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0" y="2"/>
                    <a:pt x="0" y="4"/>
                    <a:pt x="0" y="8"/>
                  </a:cubicBezTo>
                  <a:cubicBezTo>
                    <a:pt x="7" y="12"/>
                    <a:pt x="15" y="15"/>
                    <a:pt x="23" y="18"/>
                  </a:cubicBezTo>
                  <a:cubicBezTo>
                    <a:pt x="25" y="16"/>
                    <a:pt x="26" y="14"/>
                    <a:pt x="27" y="11"/>
                  </a:cubicBezTo>
                  <a:cubicBezTo>
                    <a:pt x="18" y="8"/>
                    <a:pt x="10" y="4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2" name="Freeform 72">
              <a:extLst>
                <a:ext uri="{FF2B5EF4-FFF2-40B4-BE49-F238E27FC236}">
                  <a16:creationId xmlns:a16="http://schemas.microsoft.com/office/drawing/2014/main" xmlns="" id="{22624DA9-D874-4F16-86B6-BC1147A01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2" y="903"/>
              <a:ext cx="69" cy="37"/>
            </a:xfrm>
            <a:custGeom>
              <a:avLst/>
              <a:gdLst>
                <a:gd name="T0" fmla="*/ 3 w 26"/>
                <a:gd name="T1" fmla="*/ 0 h 14"/>
                <a:gd name="T2" fmla="*/ 0 w 26"/>
                <a:gd name="T3" fmla="*/ 3 h 14"/>
                <a:gd name="T4" fmla="*/ 26 w 26"/>
                <a:gd name="T5" fmla="*/ 14 h 14"/>
                <a:gd name="T6" fmla="*/ 25 w 26"/>
                <a:gd name="T7" fmla="*/ 9 h 14"/>
                <a:gd name="T8" fmla="*/ 3 w 2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3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9" y="7"/>
                    <a:pt x="17" y="11"/>
                    <a:pt x="26" y="14"/>
                  </a:cubicBezTo>
                  <a:cubicBezTo>
                    <a:pt x="26" y="12"/>
                    <a:pt x="26" y="11"/>
                    <a:pt x="25" y="9"/>
                  </a:cubicBezTo>
                  <a:cubicBezTo>
                    <a:pt x="18" y="6"/>
                    <a:pt x="10" y="3"/>
                    <a:pt x="3" y="0"/>
                  </a:cubicBezTo>
                </a:path>
              </a:pathLst>
            </a:custGeom>
            <a:solidFill>
              <a:srgbClr val="E3D6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3" name="Freeform 73">
              <a:extLst>
                <a:ext uri="{FF2B5EF4-FFF2-40B4-BE49-F238E27FC236}">
                  <a16:creationId xmlns:a16="http://schemas.microsoft.com/office/drawing/2014/main" xmlns="" id="{771F4390-4773-48D7-BBD6-AC56CD942E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3" y="889"/>
              <a:ext cx="94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4" name="Freeform 74">
              <a:extLst>
                <a:ext uri="{FF2B5EF4-FFF2-40B4-BE49-F238E27FC236}">
                  <a16:creationId xmlns:a16="http://schemas.microsoft.com/office/drawing/2014/main" xmlns="" id="{714B841A-0D08-428D-8925-057AC8898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2" y="712"/>
              <a:ext cx="94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5" name="Freeform 75">
              <a:extLst>
                <a:ext uri="{FF2B5EF4-FFF2-40B4-BE49-F238E27FC236}">
                  <a16:creationId xmlns:a16="http://schemas.microsoft.com/office/drawing/2014/main" xmlns="" id="{6B9E3D4F-E4D4-4487-BAB7-55CFC34304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" y="564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6" name="Freeform 76">
              <a:extLst>
                <a:ext uri="{FF2B5EF4-FFF2-40B4-BE49-F238E27FC236}">
                  <a16:creationId xmlns:a16="http://schemas.microsoft.com/office/drawing/2014/main" xmlns="" id="{FD820B71-DA1D-44A0-B498-16E429EBBC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5" y="537"/>
              <a:ext cx="134" cy="468"/>
            </a:xfrm>
            <a:custGeom>
              <a:avLst/>
              <a:gdLst>
                <a:gd name="T0" fmla="*/ 0 w 50"/>
                <a:gd name="T1" fmla="*/ 0 h 174"/>
                <a:gd name="T2" fmla="*/ 21 w 50"/>
                <a:gd name="T3" fmla="*/ 105 h 174"/>
                <a:gd name="T4" fmla="*/ 29 w 50"/>
                <a:gd name="T5" fmla="*/ 172 h 174"/>
                <a:gd name="T6" fmla="*/ 30 w 50"/>
                <a:gd name="T7" fmla="*/ 174 h 174"/>
                <a:gd name="T8" fmla="*/ 50 w 50"/>
                <a:gd name="T9" fmla="*/ 173 h 174"/>
                <a:gd name="T10" fmla="*/ 49 w 50"/>
                <a:gd name="T11" fmla="*/ 167 h 174"/>
                <a:gd name="T12" fmla="*/ 38 w 50"/>
                <a:gd name="T13" fmla="*/ 103 h 174"/>
                <a:gd name="T14" fmla="*/ 18 w 50"/>
                <a:gd name="T15" fmla="*/ 1 h 174"/>
                <a:gd name="T16" fmla="*/ 0 w 50"/>
                <a:gd name="T17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174">
                  <a:moveTo>
                    <a:pt x="0" y="0"/>
                  </a:moveTo>
                  <a:cubicBezTo>
                    <a:pt x="7" y="35"/>
                    <a:pt x="14" y="70"/>
                    <a:pt x="21" y="105"/>
                  </a:cubicBezTo>
                  <a:cubicBezTo>
                    <a:pt x="24" y="126"/>
                    <a:pt x="31" y="151"/>
                    <a:pt x="29" y="172"/>
                  </a:cubicBezTo>
                  <a:cubicBezTo>
                    <a:pt x="29" y="172"/>
                    <a:pt x="30" y="173"/>
                    <a:pt x="30" y="174"/>
                  </a:cubicBezTo>
                  <a:cubicBezTo>
                    <a:pt x="37" y="173"/>
                    <a:pt x="43" y="173"/>
                    <a:pt x="50" y="173"/>
                  </a:cubicBezTo>
                  <a:cubicBezTo>
                    <a:pt x="50" y="171"/>
                    <a:pt x="50" y="169"/>
                    <a:pt x="49" y="167"/>
                  </a:cubicBezTo>
                  <a:cubicBezTo>
                    <a:pt x="38" y="152"/>
                    <a:pt x="41" y="121"/>
                    <a:pt x="38" y="103"/>
                  </a:cubicBezTo>
                  <a:cubicBezTo>
                    <a:pt x="32" y="69"/>
                    <a:pt x="25" y="35"/>
                    <a:pt x="18" y="1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7" name="Freeform 77">
              <a:extLst>
                <a:ext uri="{FF2B5EF4-FFF2-40B4-BE49-F238E27FC236}">
                  <a16:creationId xmlns:a16="http://schemas.microsoft.com/office/drawing/2014/main" xmlns="" id="{17F67990-709A-4CFE-92C4-9827D83CFD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4" y="1021"/>
              <a:ext cx="24" cy="3"/>
            </a:xfrm>
            <a:custGeom>
              <a:avLst/>
              <a:gdLst>
                <a:gd name="T0" fmla="*/ 9 w 9"/>
                <a:gd name="T1" fmla="*/ 0 h 1"/>
                <a:gd name="T2" fmla="*/ 0 w 9"/>
                <a:gd name="T3" fmla="*/ 0 h 1"/>
                <a:gd name="T4" fmla="*/ 3 w 9"/>
                <a:gd name="T5" fmla="*/ 1 h 1"/>
                <a:gd name="T6" fmla="*/ 3 w 9"/>
                <a:gd name="T7" fmla="*/ 1 h 1"/>
                <a:gd name="T8" fmla="*/ 4 w 9"/>
                <a:gd name="T9" fmla="*/ 1 h 1"/>
                <a:gd name="T10" fmla="*/ 9 w 9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cubicBezTo>
                    <a:pt x="6" y="0"/>
                    <a:pt x="3" y="0"/>
                    <a:pt x="0" y="0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6" y="1"/>
                    <a:pt x="7" y="0"/>
                    <a:pt x="9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8" name="Freeform 78">
              <a:extLst>
                <a:ext uri="{FF2B5EF4-FFF2-40B4-BE49-F238E27FC236}">
                  <a16:creationId xmlns:a16="http://schemas.microsoft.com/office/drawing/2014/main" xmlns="" id="{7E223AC8-F36E-4204-AB8E-AA72E3CBF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8" y="1010"/>
              <a:ext cx="48" cy="11"/>
            </a:xfrm>
            <a:custGeom>
              <a:avLst/>
              <a:gdLst>
                <a:gd name="T0" fmla="*/ 18 w 18"/>
                <a:gd name="T1" fmla="*/ 0 h 4"/>
                <a:gd name="T2" fmla="*/ 0 w 18"/>
                <a:gd name="T3" fmla="*/ 1 h 4"/>
                <a:gd name="T4" fmla="*/ 6 w 18"/>
                <a:gd name="T5" fmla="*/ 4 h 4"/>
                <a:gd name="T6" fmla="*/ 15 w 18"/>
                <a:gd name="T7" fmla="*/ 4 h 4"/>
                <a:gd name="T8" fmla="*/ 17 w 18"/>
                <a:gd name="T9" fmla="*/ 1 h 4"/>
                <a:gd name="T10" fmla="*/ 18 w 18"/>
                <a:gd name="T11" fmla="*/ 0 h 4"/>
                <a:gd name="T12" fmla="*/ 18 w 18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">
                  <a:moveTo>
                    <a:pt x="18" y="0"/>
                  </a:moveTo>
                  <a:cubicBezTo>
                    <a:pt x="12" y="0"/>
                    <a:pt x="6" y="1"/>
                    <a:pt x="0" y="1"/>
                  </a:cubicBezTo>
                  <a:cubicBezTo>
                    <a:pt x="2" y="3"/>
                    <a:pt x="4" y="4"/>
                    <a:pt x="6" y="4"/>
                  </a:cubicBezTo>
                  <a:cubicBezTo>
                    <a:pt x="9" y="4"/>
                    <a:pt x="12" y="4"/>
                    <a:pt x="15" y="4"/>
                  </a:cubicBezTo>
                  <a:cubicBezTo>
                    <a:pt x="16" y="3"/>
                    <a:pt x="17" y="2"/>
                    <a:pt x="17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79" name="Freeform 79">
              <a:extLst>
                <a:ext uri="{FF2B5EF4-FFF2-40B4-BE49-F238E27FC236}">
                  <a16:creationId xmlns:a16="http://schemas.microsoft.com/office/drawing/2014/main" xmlns="" id="{BE856E4E-C600-425F-A2D7-CC40D91A4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5" y="1002"/>
              <a:ext cx="54" cy="11"/>
            </a:xfrm>
            <a:custGeom>
              <a:avLst/>
              <a:gdLst>
                <a:gd name="T0" fmla="*/ 20 w 20"/>
                <a:gd name="T1" fmla="*/ 0 h 4"/>
                <a:gd name="T2" fmla="*/ 0 w 20"/>
                <a:gd name="T3" fmla="*/ 1 h 4"/>
                <a:gd name="T4" fmla="*/ 1 w 20"/>
                <a:gd name="T5" fmla="*/ 4 h 4"/>
                <a:gd name="T6" fmla="*/ 19 w 20"/>
                <a:gd name="T7" fmla="*/ 3 h 4"/>
                <a:gd name="T8" fmla="*/ 20 w 2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">
                  <a:moveTo>
                    <a:pt x="20" y="0"/>
                  </a:moveTo>
                  <a:cubicBezTo>
                    <a:pt x="13" y="0"/>
                    <a:pt x="7" y="0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7" y="4"/>
                    <a:pt x="13" y="3"/>
                    <a:pt x="19" y="3"/>
                  </a:cubicBezTo>
                  <a:cubicBezTo>
                    <a:pt x="20" y="2"/>
                    <a:pt x="20" y="1"/>
                    <a:pt x="2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0" name="Freeform 80">
              <a:extLst>
                <a:ext uri="{FF2B5EF4-FFF2-40B4-BE49-F238E27FC236}">
                  <a16:creationId xmlns:a16="http://schemas.microsoft.com/office/drawing/2014/main" xmlns="" id="{5EAD5817-13A5-4EAD-BEF6-49484E99E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8" y="543"/>
              <a:ext cx="88" cy="448"/>
            </a:xfrm>
            <a:custGeom>
              <a:avLst/>
              <a:gdLst>
                <a:gd name="T0" fmla="*/ 0 w 33"/>
                <a:gd name="T1" fmla="*/ 0 h 167"/>
                <a:gd name="T2" fmla="*/ 13 w 33"/>
                <a:gd name="T3" fmla="*/ 167 h 167"/>
                <a:gd name="T4" fmla="*/ 33 w 33"/>
                <a:gd name="T5" fmla="*/ 165 h 167"/>
                <a:gd name="T6" fmla="*/ 17 w 33"/>
                <a:gd name="T7" fmla="*/ 1 h 167"/>
                <a:gd name="T8" fmla="*/ 0 w 33"/>
                <a:gd name="T9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67">
                  <a:moveTo>
                    <a:pt x="0" y="0"/>
                  </a:moveTo>
                  <a:cubicBezTo>
                    <a:pt x="10" y="55"/>
                    <a:pt x="15" y="112"/>
                    <a:pt x="13" y="167"/>
                  </a:cubicBezTo>
                  <a:cubicBezTo>
                    <a:pt x="20" y="167"/>
                    <a:pt x="26" y="166"/>
                    <a:pt x="33" y="165"/>
                  </a:cubicBezTo>
                  <a:cubicBezTo>
                    <a:pt x="28" y="110"/>
                    <a:pt x="26" y="55"/>
                    <a:pt x="17" y="1"/>
                  </a:cubicBezTo>
                  <a:cubicBezTo>
                    <a:pt x="11" y="0"/>
                    <a:pt x="5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1" name="Freeform 81">
              <a:extLst>
                <a:ext uri="{FF2B5EF4-FFF2-40B4-BE49-F238E27FC236}">
                  <a16:creationId xmlns:a16="http://schemas.microsoft.com/office/drawing/2014/main" xmlns="" id="{26453CB2-3D29-48D1-9F7A-D778A627C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97"/>
              <a:ext cx="56" cy="11"/>
            </a:xfrm>
            <a:custGeom>
              <a:avLst/>
              <a:gdLst>
                <a:gd name="T0" fmla="*/ 20 w 21"/>
                <a:gd name="T1" fmla="*/ 0 h 4"/>
                <a:gd name="T2" fmla="*/ 0 w 21"/>
                <a:gd name="T3" fmla="*/ 3 h 4"/>
                <a:gd name="T4" fmla="*/ 0 w 21"/>
                <a:gd name="T5" fmla="*/ 4 h 4"/>
                <a:gd name="T6" fmla="*/ 21 w 21"/>
                <a:gd name="T7" fmla="*/ 1 h 4"/>
                <a:gd name="T8" fmla="*/ 20 w 2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4">
                  <a:moveTo>
                    <a:pt x="20" y="0"/>
                  </a:moveTo>
                  <a:cubicBezTo>
                    <a:pt x="14" y="1"/>
                    <a:pt x="7" y="2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7" y="3"/>
                    <a:pt x="14" y="2"/>
                    <a:pt x="21" y="1"/>
                  </a:cubicBezTo>
                  <a:cubicBezTo>
                    <a:pt x="20" y="1"/>
                    <a:pt x="20" y="0"/>
                    <a:pt x="2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2" name="Freeform 82">
              <a:extLst>
                <a:ext uri="{FF2B5EF4-FFF2-40B4-BE49-F238E27FC236}">
                  <a16:creationId xmlns:a16="http://schemas.microsoft.com/office/drawing/2014/main" xmlns="" id="{E75A72B1-F055-45A4-ADBB-1B647B375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94"/>
              <a:ext cx="53" cy="11"/>
            </a:xfrm>
            <a:custGeom>
              <a:avLst/>
              <a:gdLst>
                <a:gd name="T0" fmla="*/ 20 w 20"/>
                <a:gd name="T1" fmla="*/ 0 h 4"/>
                <a:gd name="T2" fmla="*/ 0 w 20"/>
                <a:gd name="T3" fmla="*/ 2 h 4"/>
                <a:gd name="T4" fmla="*/ 0 w 20"/>
                <a:gd name="T5" fmla="*/ 4 h 4"/>
                <a:gd name="T6" fmla="*/ 20 w 20"/>
                <a:gd name="T7" fmla="*/ 1 h 4"/>
                <a:gd name="T8" fmla="*/ 20 w 2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">
                  <a:moveTo>
                    <a:pt x="20" y="0"/>
                  </a:moveTo>
                  <a:cubicBezTo>
                    <a:pt x="14" y="1"/>
                    <a:pt x="7" y="2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7" y="3"/>
                    <a:pt x="14" y="2"/>
                    <a:pt x="20" y="1"/>
                  </a:cubicBezTo>
                  <a:cubicBezTo>
                    <a:pt x="20" y="1"/>
                    <a:pt x="20" y="0"/>
                    <a:pt x="2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3" name="Freeform 83">
              <a:extLst>
                <a:ext uri="{FF2B5EF4-FFF2-40B4-BE49-F238E27FC236}">
                  <a16:creationId xmlns:a16="http://schemas.microsoft.com/office/drawing/2014/main" xmlns="" id="{A2D3A269-A6EE-4655-AEE7-EF69C5909E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86"/>
              <a:ext cx="53" cy="14"/>
            </a:xfrm>
            <a:custGeom>
              <a:avLst/>
              <a:gdLst>
                <a:gd name="T0" fmla="*/ 20 w 20"/>
                <a:gd name="T1" fmla="*/ 0 h 5"/>
                <a:gd name="T2" fmla="*/ 0 w 20"/>
                <a:gd name="T3" fmla="*/ 2 h 5"/>
                <a:gd name="T4" fmla="*/ 0 w 20"/>
                <a:gd name="T5" fmla="*/ 5 h 5"/>
                <a:gd name="T6" fmla="*/ 20 w 20"/>
                <a:gd name="T7" fmla="*/ 3 h 5"/>
                <a:gd name="T8" fmla="*/ 20 w 2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20" y="0"/>
                  </a:moveTo>
                  <a:cubicBezTo>
                    <a:pt x="13" y="1"/>
                    <a:pt x="7" y="2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7" y="5"/>
                    <a:pt x="14" y="4"/>
                    <a:pt x="20" y="3"/>
                  </a:cubicBezTo>
                  <a:cubicBezTo>
                    <a:pt x="20" y="2"/>
                    <a:pt x="20" y="1"/>
                    <a:pt x="2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4" name="Freeform 84">
              <a:extLst>
                <a:ext uri="{FF2B5EF4-FFF2-40B4-BE49-F238E27FC236}">
                  <a16:creationId xmlns:a16="http://schemas.microsoft.com/office/drawing/2014/main" xmlns="" id="{0908F219-7309-403B-83F4-88577D2C22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0" y="551"/>
              <a:ext cx="98" cy="419"/>
            </a:xfrm>
            <a:custGeom>
              <a:avLst/>
              <a:gdLst>
                <a:gd name="T0" fmla="*/ 0 w 37"/>
                <a:gd name="T1" fmla="*/ 0 h 156"/>
                <a:gd name="T2" fmla="*/ 6 w 37"/>
                <a:gd name="T3" fmla="*/ 55 h 156"/>
                <a:gd name="T4" fmla="*/ 12 w 37"/>
                <a:gd name="T5" fmla="*/ 119 h 156"/>
                <a:gd name="T6" fmla="*/ 14 w 37"/>
                <a:gd name="T7" fmla="*/ 156 h 156"/>
                <a:gd name="T8" fmla="*/ 35 w 37"/>
                <a:gd name="T9" fmla="*/ 153 h 156"/>
                <a:gd name="T10" fmla="*/ 25 w 37"/>
                <a:gd name="T11" fmla="*/ 72 h 156"/>
                <a:gd name="T12" fmla="*/ 18 w 37"/>
                <a:gd name="T13" fmla="*/ 1 h 156"/>
                <a:gd name="T14" fmla="*/ 0 w 37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156">
                  <a:moveTo>
                    <a:pt x="0" y="0"/>
                  </a:moveTo>
                  <a:cubicBezTo>
                    <a:pt x="2" y="19"/>
                    <a:pt x="5" y="38"/>
                    <a:pt x="6" y="55"/>
                  </a:cubicBezTo>
                  <a:cubicBezTo>
                    <a:pt x="8" y="77"/>
                    <a:pt x="10" y="98"/>
                    <a:pt x="12" y="119"/>
                  </a:cubicBezTo>
                  <a:cubicBezTo>
                    <a:pt x="13" y="131"/>
                    <a:pt x="12" y="144"/>
                    <a:pt x="14" y="156"/>
                  </a:cubicBezTo>
                  <a:cubicBezTo>
                    <a:pt x="21" y="155"/>
                    <a:pt x="28" y="154"/>
                    <a:pt x="35" y="153"/>
                  </a:cubicBezTo>
                  <a:cubicBezTo>
                    <a:pt x="37" y="127"/>
                    <a:pt x="28" y="97"/>
                    <a:pt x="25" y="72"/>
                  </a:cubicBezTo>
                  <a:cubicBezTo>
                    <a:pt x="22" y="49"/>
                    <a:pt x="21" y="25"/>
                    <a:pt x="18" y="1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5" name="Freeform 85">
              <a:extLst>
                <a:ext uri="{FF2B5EF4-FFF2-40B4-BE49-F238E27FC236}">
                  <a16:creationId xmlns:a16="http://schemas.microsoft.com/office/drawing/2014/main" xmlns="" id="{AFF71A3A-5095-48AF-9395-999CB0ABA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" y="975"/>
              <a:ext cx="13" cy="3"/>
            </a:xfrm>
            <a:custGeom>
              <a:avLst/>
              <a:gdLst>
                <a:gd name="T0" fmla="*/ 5 w 5"/>
                <a:gd name="T1" fmla="*/ 0 h 1"/>
                <a:gd name="T2" fmla="*/ 0 w 5"/>
                <a:gd name="T3" fmla="*/ 1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3" y="0"/>
                    <a:pt x="5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6" name="Freeform 86">
              <a:extLst>
                <a:ext uri="{FF2B5EF4-FFF2-40B4-BE49-F238E27FC236}">
                  <a16:creationId xmlns:a16="http://schemas.microsoft.com/office/drawing/2014/main" xmlns="" id="{002D5AA4-8E18-4A51-B82D-F455E845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" y="962"/>
              <a:ext cx="56" cy="16"/>
            </a:xfrm>
            <a:custGeom>
              <a:avLst/>
              <a:gdLst>
                <a:gd name="T0" fmla="*/ 21 w 21"/>
                <a:gd name="T1" fmla="*/ 0 h 6"/>
                <a:gd name="T2" fmla="*/ 0 w 21"/>
                <a:gd name="T3" fmla="*/ 3 h 6"/>
                <a:gd name="T4" fmla="*/ 0 w 21"/>
                <a:gd name="T5" fmla="*/ 6 h 6"/>
                <a:gd name="T6" fmla="*/ 5 w 21"/>
                <a:gd name="T7" fmla="*/ 5 h 6"/>
                <a:gd name="T8" fmla="*/ 21 w 21"/>
                <a:gd name="T9" fmla="*/ 2 h 6"/>
                <a:gd name="T10" fmla="*/ 21 w 21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6">
                  <a:moveTo>
                    <a:pt x="21" y="0"/>
                  </a:moveTo>
                  <a:cubicBezTo>
                    <a:pt x="14" y="1"/>
                    <a:pt x="7" y="2"/>
                    <a:pt x="0" y="3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2" y="5"/>
                    <a:pt x="3" y="5"/>
                    <a:pt x="5" y="5"/>
                  </a:cubicBezTo>
                  <a:cubicBezTo>
                    <a:pt x="10" y="4"/>
                    <a:pt x="16" y="3"/>
                    <a:pt x="21" y="2"/>
                  </a:cubicBezTo>
                  <a:cubicBezTo>
                    <a:pt x="21" y="1"/>
                    <a:pt x="21" y="1"/>
                    <a:pt x="21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7" name="Freeform 87">
              <a:extLst>
                <a:ext uri="{FF2B5EF4-FFF2-40B4-BE49-F238E27FC236}">
                  <a16:creationId xmlns:a16="http://schemas.microsoft.com/office/drawing/2014/main" xmlns="" id="{CDFF4DED-B995-4E48-B95A-AB7138D60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" y="935"/>
              <a:ext cx="51" cy="11"/>
            </a:xfrm>
            <a:custGeom>
              <a:avLst/>
              <a:gdLst>
                <a:gd name="T0" fmla="*/ 18 w 19"/>
                <a:gd name="T1" fmla="*/ 0 h 4"/>
                <a:gd name="T2" fmla="*/ 0 w 19"/>
                <a:gd name="T3" fmla="*/ 3 h 4"/>
                <a:gd name="T4" fmla="*/ 0 w 19"/>
                <a:gd name="T5" fmla="*/ 4 h 4"/>
                <a:gd name="T6" fmla="*/ 7 w 19"/>
                <a:gd name="T7" fmla="*/ 3 h 4"/>
                <a:gd name="T8" fmla="*/ 19 w 19"/>
                <a:gd name="T9" fmla="*/ 1 h 4"/>
                <a:gd name="T10" fmla="*/ 18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18" y="0"/>
                  </a:moveTo>
                  <a:cubicBezTo>
                    <a:pt x="12" y="1"/>
                    <a:pt x="6" y="2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5" y="4"/>
                    <a:pt x="7" y="3"/>
                  </a:cubicBezTo>
                  <a:cubicBezTo>
                    <a:pt x="11" y="3"/>
                    <a:pt x="15" y="2"/>
                    <a:pt x="19" y="1"/>
                  </a:cubicBezTo>
                  <a:cubicBezTo>
                    <a:pt x="18" y="1"/>
                    <a:pt x="18" y="0"/>
                    <a:pt x="18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8" name="Freeform 88">
              <a:extLst>
                <a:ext uri="{FF2B5EF4-FFF2-40B4-BE49-F238E27FC236}">
                  <a16:creationId xmlns:a16="http://schemas.microsoft.com/office/drawing/2014/main" xmlns="" id="{306079D2-D678-4187-9EA0-BDC1FF7EE7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" y="559"/>
              <a:ext cx="88" cy="384"/>
            </a:xfrm>
            <a:custGeom>
              <a:avLst/>
              <a:gdLst>
                <a:gd name="T0" fmla="*/ 0 w 33"/>
                <a:gd name="T1" fmla="*/ 0 h 143"/>
                <a:gd name="T2" fmla="*/ 15 w 33"/>
                <a:gd name="T3" fmla="*/ 143 h 143"/>
                <a:gd name="T4" fmla="*/ 33 w 33"/>
                <a:gd name="T5" fmla="*/ 140 h 143"/>
                <a:gd name="T6" fmla="*/ 17 w 33"/>
                <a:gd name="T7" fmla="*/ 1 h 143"/>
                <a:gd name="T8" fmla="*/ 0 w 33"/>
                <a:gd name="T9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43">
                  <a:moveTo>
                    <a:pt x="0" y="0"/>
                  </a:moveTo>
                  <a:cubicBezTo>
                    <a:pt x="3" y="48"/>
                    <a:pt x="12" y="96"/>
                    <a:pt x="15" y="143"/>
                  </a:cubicBezTo>
                  <a:cubicBezTo>
                    <a:pt x="21" y="142"/>
                    <a:pt x="27" y="141"/>
                    <a:pt x="33" y="140"/>
                  </a:cubicBezTo>
                  <a:cubicBezTo>
                    <a:pt x="29" y="94"/>
                    <a:pt x="22" y="47"/>
                    <a:pt x="17" y="1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9" name="Freeform 89">
              <a:extLst>
                <a:ext uri="{FF2B5EF4-FFF2-40B4-BE49-F238E27FC236}">
                  <a16:creationId xmlns:a16="http://schemas.microsoft.com/office/drawing/2014/main" xmlns="" id="{53125C3E-1FEA-4D5D-A39E-DE6FF7F63C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" y="943"/>
              <a:ext cx="19" cy="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1 h 2"/>
                <a:gd name="T4" fmla="*/ 0 w 7"/>
                <a:gd name="T5" fmla="*/ 2 h 2"/>
                <a:gd name="T6" fmla="*/ 7 w 7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2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2" y="1"/>
                    <a:pt x="5" y="1"/>
                    <a:pt x="7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0" name="Freeform 90">
              <a:extLst>
                <a:ext uri="{FF2B5EF4-FFF2-40B4-BE49-F238E27FC236}">
                  <a16:creationId xmlns:a16="http://schemas.microsoft.com/office/drawing/2014/main" xmlns="" id="{0FF9F4CD-58BC-4A11-B141-369AF4792F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1" y="586"/>
              <a:ext cx="96" cy="67"/>
            </a:xfrm>
            <a:custGeom>
              <a:avLst/>
              <a:gdLst>
                <a:gd name="T0" fmla="*/ 16 w 36"/>
                <a:gd name="T1" fmla="*/ 0 h 25"/>
                <a:gd name="T2" fmla="*/ 7 w 36"/>
                <a:gd name="T3" fmla="*/ 5 h 25"/>
                <a:gd name="T4" fmla="*/ 11 w 36"/>
                <a:gd name="T5" fmla="*/ 23 h 25"/>
                <a:gd name="T6" fmla="*/ 18 w 36"/>
                <a:gd name="T7" fmla="*/ 25 h 25"/>
                <a:gd name="T8" fmla="*/ 32 w 36"/>
                <a:gd name="T9" fmla="*/ 10 h 25"/>
                <a:gd name="T10" fmla="*/ 16 w 36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25">
                  <a:moveTo>
                    <a:pt x="16" y="0"/>
                  </a:moveTo>
                  <a:cubicBezTo>
                    <a:pt x="13" y="0"/>
                    <a:pt x="10" y="1"/>
                    <a:pt x="7" y="5"/>
                  </a:cubicBezTo>
                  <a:cubicBezTo>
                    <a:pt x="7" y="5"/>
                    <a:pt x="0" y="17"/>
                    <a:pt x="11" y="23"/>
                  </a:cubicBezTo>
                  <a:cubicBezTo>
                    <a:pt x="13" y="25"/>
                    <a:pt x="16" y="25"/>
                    <a:pt x="18" y="25"/>
                  </a:cubicBezTo>
                  <a:cubicBezTo>
                    <a:pt x="28" y="25"/>
                    <a:pt x="36" y="18"/>
                    <a:pt x="32" y="10"/>
                  </a:cubicBezTo>
                  <a:cubicBezTo>
                    <a:pt x="28" y="4"/>
                    <a:pt x="22" y="0"/>
                    <a:pt x="1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1" name="Freeform 91">
              <a:extLst>
                <a:ext uri="{FF2B5EF4-FFF2-40B4-BE49-F238E27FC236}">
                  <a16:creationId xmlns:a16="http://schemas.microsoft.com/office/drawing/2014/main" xmlns="" id="{A21A17DB-09DC-4695-919B-D677237428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7" y="728"/>
              <a:ext cx="93" cy="70"/>
            </a:xfrm>
            <a:custGeom>
              <a:avLst/>
              <a:gdLst>
                <a:gd name="T0" fmla="*/ 21 w 35"/>
                <a:gd name="T1" fmla="*/ 0 h 26"/>
                <a:gd name="T2" fmla="*/ 15 w 35"/>
                <a:gd name="T3" fmla="*/ 2 h 26"/>
                <a:gd name="T4" fmla="*/ 8 w 35"/>
                <a:gd name="T5" fmla="*/ 18 h 26"/>
                <a:gd name="T6" fmla="*/ 23 w 35"/>
                <a:gd name="T7" fmla="*/ 26 h 26"/>
                <a:gd name="T8" fmla="*/ 34 w 35"/>
                <a:gd name="T9" fmla="*/ 18 h 26"/>
                <a:gd name="T10" fmla="*/ 21 w 35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6">
                  <a:moveTo>
                    <a:pt x="21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8"/>
                  </a:cubicBezTo>
                  <a:cubicBezTo>
                    <a:pt x="12" y="24"/>
                    <a:pt x="18" y="26"/>
                    <a:pt x="23" y="26"/>
                  </a:cubicBezTo>
                  <a:cubicBezTo>
                    <a:pt x="28" y="26"/>
                    <a:pt x="33" y="23"/>
                    <a:pt x="34" y="18"/>
                  </a:cubicBezTo>
                  <a:cubicBezTo>
                    <a:pt x="35" y="11"/>
                    <a:pt x="29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2" name="Freeform 92">
              <a:extLst>
                <a:ext uri="{FF2B5EF4-FFF2-40B4-BE49-F238E27FC236}">
                  <a16:creationId xmlns:a16="http://schemas.microsoft.com/office/drawing/2014/main" xmlns="" id="{01D4F1B5-C354-47FC-BF86-E173A7057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1" y="897"/>
              <a:ext cx="93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8"/>
                    <a:pt x="14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3" name="Freeform 93">
              <a:extLst>
                <a:ext uri="{FF2B5EF4-FFF2-40B4-BE49-F238E27FC236}">
                  <a16:creationId xmlns:a16="http://schemas.microsoft.com/office/drawing/2014/main" xmlns="" id="{FC757E65-8CCB-49CE-91CC-7C19EF372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1" y="948"/>
              <a:ext cx="27" cy="6"/>
            </a:xfrm>
            <a:custGeom>
              <a:avLst/>
              <a:gdLst>
                <a:gd name="T0" fmla="*/ 10 w 10"/>
                <a:gd name="T1" fmla="*/ 0 h 2"/>
                <a:gd name="T2" fmla="*/ 0 w 10"/>
                <a:gd name="T3" fmla="*/ 2 h 2"/>
                <a:gd name="T4" fmla="*/ 10 w 10"/>
                <a:gd name="T5" fmla="*/ 1 h 2"/>
                <a:gd name="T6" fmla="*/ 10 w 10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10" y="0"/>
                  </a:moveTo>
                  <a:cubicBezTo>
                    <a:pt x="7" y="1"/>
                    <a:pt x="4" y="2"/>
                    <a:pt x="0" y="2"/>
                  </a:cubicBezTo>
                  <a:cubicBezTo>
                    <a:pt x="4" y="2"/>
                    <a:pt x="7" y="1"/>
                    <a:pt x="10" y="1"/>
                  </a:cubicBezTo>
                  <a:cubicBezTo>
                    <a:pt x="10" y="1"/>
                    <a:pt x="10" y="1"/>
                    <a:pt x="1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4" name="Freeform 94">
              <a:extLst>
                <a:ext uri="{FF2B5EF4-FFF2-40B4-BE49-F238E27FC236}">
                  <a16:creationId xmlns:a16="http://schemas.microsoft.com/office/drawing/2014/main" xmlns="" id="{48386DFB-3114-4219-877D-C0B402913F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8" y="889"/>
              <a:ext cx="83" cy="70"/>
            </a:xfrm>
            <a:custGeom>
              <a:avLst/>
              <a:gdLst>
                <a:gd name="T0" fmla="*/ 12 w 31"/>
                <a:gd name="T1" fmla="*/ 0 h 26"/>
                <a:gd name="T2" fmla="*/ 3 w 31"/>
                <a:gd name="T3" fmla="*/ 7 h 26"/>
                <a:gd name="T4" fmla="*/ 7 w 31"/>
                <a:gd name="T5" fmla="*/ 26 h 26"/>
                <a:gd name="T6" fmla="*/ 16 w 31"/>
                <a:gd name="T7" fmla="*/ 24 h 26"/>
                <a:gd name="T8" fmla="*/ 26 w 31"/>
                <a:gd name="T9" fmla="*/ 22 h 26"/>
                <a:gd name="T10" fmla="*/ 27 w 31"/>
                <a:gd name="T11" fmla="*/ 9 h 26"/>
                <a:gd name="T12" fmla="*/ 12 w 31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26">
                  <a:moveTo>
                    <a:pt x="12" y="0"/>
                  </a:moveTo>
                  <a:cubicBezTo>
                    <a:pt x="9" y="0"/>
                    <a:pt x="6" y="2"/>
                    <a:pt x="3" y="7"/>
                  </a:cubicBezTo>
                  <a:cubicBezTo>
                    <a:pt x="3" y="7"/>
                    <a:pt x="0" y="20"/>
                    <a:pt x="7" y="26"/>
                  </a:cubicBezTo>
                  <a:cubicBezTo>
                    <a:pt x="10" y="25"/>
                    <a:pt x="13" y="25"/>
                    <a:pt x="16" y="24"/>
                  </a:cubicBezTo>
                  <a:cubicBezTo>
                    <a:pt x="20" y="24"/>
                    <a:pt x="23" y="23"/>
                    <a:pt x="26" y="22"/>
                  </a:cubicBezTo>
                  <a:cubicBezTo>
                    <a:pt x="30" y="19"/>
                    <a:pt x="31" y="13"/>
                    <a:pt x="27" y="9"/>
                  </a:cubicBezTo>
                  <a:cubicBezTo>
                    <a:pt x="22" y="4"/>
                    <a:pt x="17" y="0"/>
                    <a:pt x="12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5" name="Freeform 95">
              <a:extLst>
                <a:ext uri="{FF2B5EF4-FFF2-40B4-BE49-F238E27FC236}">
                  <a16:creationId xmlns:a16="http://schemas.microsoft.com/office/drawing/2014/main" xmlns="" id="{C10B89E1-D1C9-4ADB-A5C8-7C6B981C6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7" y="951"/>
              <a:ext cx="51" cy="11"/>
            </a:xfrm>
            <a:custGeom>
              <a:avLst/>
              <a:gdLst>
                <a:gd name="T0" fmla="*/ 19 w 19"/>
                <a:gd name="T1" fmla="*/ 0 h 4"/>
                <a:gd name="T2" fmla="*/ 9 w 19"/>
                <a:gd name="T3" fmla="*/ 1 h 4"/>
                <a:gd name="T4" fmla="*/ 0 w 19"/>
                <a:gd name="T5" fmla="*/ 3 h 4"/>
                <a:gd name="T6" fmla="*/ 2 w 19"/>
                <a:gd name="T7" fmla="*/ 4 h 4"/>
                <a:gd name="T8" fmla="*/ 18 w 19"/>
                <a:gd name="T9" fmla="*/ 1 h 4"/>
                <a:gd name="T10" fmla="*/ 19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19" y="0"/>
                  </a:moveTo>
                  <a:cubicBezTo>
                    <a:pt x="16" y="0"/>
                    <a:pt x="13" y="1"/>
                    <a:pt x="9" y="1"/>
                  </a:cubicBezTo>
                  <a:cubicBezTo>
                    <a:pt x="6" y="2"/>
                    <a:pt x="3" y="2"/>
                    <a:pt x="0" y="3"/>
                  </a:cubicBezTo>
                  <a:cubicBezTo>
                    <a:pt x="1" y="3"/>
                    <a:pt x="1" y="4"/>
                    <a:pt x="2" y="4"/>
                  </a:cubicBezTo>
                  <a:cubicBezTo>
                    <a:pt x="7" y="3"/>
                    <a:pt x="13" y="2"/>
                    <a:pt x="18" y="1"/>
                  </a:cubicBezTo>
                  <a:cubicBezTo>
                    <a:pt x="18" y="1"/>
                    <a:pt x="19" y="0"/>
                    <a:pt x="19" y="0"/>
                  </a:cubicBezTo>
                </a:path>
              </a:pathLst>
            </a:custGeom>
            <a:solidFill>
              <a:srgbClr val="E3D6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6" name="Freeform 96">
              <a:extLst>
                <a:ext uri="{FF2B5EF4-FFF2-40B4-BE49-F238E27FC236}">
                  <a16:creationId xmlns:a16="http://schemas.microsoft.com/office/drawing/2014/main" xmlns="" id="{0B96711F-58F1-454E-85C5-00233C1256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4" y="712"/>
              <a:ext cx="94" cy="75"/>
            </a:xfrm>
            <a:custGeom>
              <a:avLst/>
              <a:gdLst>
                <a:gd name="T0" fmla="*/ 13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3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3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3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7" name="Freeform 97">
              <a:extLst>
                <a:ext uri="{FF2B5EF4-FFF2-40B4-BE49-F238E27FC236}">
                  <a16:creationId xmlns:a16="http://schemas.microsoft.com/office/drawing/2014/main" xmlns="" id="{9B0AC60A-9983-47BB-BDC9-4B5A81D0D6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1" y="564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8" name="Freeform 98">
              <a:extLst>
                <a:ext uri="{FF2B5EF4-FFF2-40B4-BE49-F238E27FC236}">
                  <a16:creationId xmlns:a16="http://schemas.microsoft.com/office/drawing/2014/main" xmlns="" id="{1CCC3DB0-F46D-47CC-A6E1-EEEB2657A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6" y="897"/>
              <a:ext cx="35" cy="11"/>
            </a:xfrm>
            <a:custGeom>
              <a:avLst/>
              <a:gdLst>
                <a:gd name="T0" fmla="*/ 13 w 13"/>
                <a:gd name="T1" fmla="*/ 0 h 4"/>
                <a:gd name="T2" fmla="*/ 0 w 13"/>
                <a:gd name="T3" fmla="*/ 3 h 4"/>
                <a:gd name="T4" fmla="*/ 0 w 13"/>
                <a:gd name="T5" fmla="*/ 4 h 4"/>
                <a:gd name="T6" fmla="*/ 13 w 13"/>
                <a:gd name="T7" fmla="*/ 2 h 4"/>
                <a:gd name="T8" fmla="*/ 13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3" y="0"/>
                  </a:moveTo>
                  <a:cubicBezTo>
                    <a:pt x="9" y="1"/>
                    <a:pt x="5" y="2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5" y="3"/>
                    <a:pt x="9" y="2"/>
                    <a:pt x="13" y="2"/>
                  </a:cubicBezTo>
                  <a:cubicBezTo>
                    <a:pt x="13" y="1"/>
                    <a:pt x="13" y="1"/>
                    <a:pt x="13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99" name="Freeform 99">
              <a:extLst>
                <a:ext uri="{FF2B5EF4-FFF2-40B4-BE49-F238E27FC236}">
                  <a16:creationId xmlns:a16="http://schemas.microsoft.com/office/drawing/2014/main" xmlns="" id="{0C9C952A-6261-4DEE-ADF7-872FC0CF2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2" y="572"/>
              <a:ext cx="99" cy="333"/>
            </a:xfrm>
            <a:custGeom>
              <a:avLst/>
              <a:gdLst>
                <a:gd name="T0" fmla="*/ 0 w 37"/>
                <a:gd name="T1" fmla="*/ 0 h 124"/>
                <a:gd name="T2" fmla="*/ 17 w 37"/>
                <a:gd name="T3" fmla="*/ 84 h 124"/>
                <a:gd name="T4" fmla="*/ 24 w 37"/>
                <a:gd name="T5" fmla="*/ 124 h 124"/>
                <a:gd name="T6" fmla="*/ 37 w 37"/>
                <a:gd name="T7" fmla="*/ 121 h 124"/>
                <a:gd name="T8" fmla="*/ 34 w 37"/>
                <a:gd name="T9" fmla="*/ 82 h 124"/>
                <a:gd name="T10" fmla="*/ 19 w 37"/>
                <a:gd name="T11" fmla="*/ 1 h 124"/>
                <a:gd name="T12" fmla="*/ 0 w 37"/>
                <a:gd name="T13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24">
                  <a:moveTo>
                    <a:pt x="0" y="0"/>
                  </a:moveTo>
                  <a:cubicBezTo>
                    <a:pt x="6" y="28"/>
                    <a:pt x="12" y="56"/>
                    <a:pt x="17" y="84"/>
                  </a:cubicBezTo>
                  <a:cubicBezTo>
                    <a:pt x="19" y="96"/>
                    <a:pt x="22" y="110"/>
                    <a:pt x="24" y="124"/>
                  </a:cubicBezTo>
                  <a:cubicBezTo>
                    <a:pt x="29" y="123"/>
                    <a:pt x="33" y="122"/>
                    <a:pt x="37" y="121"/>
                  </a:cubicBezTo>
                  <a:cubicBezTo>
                    <a:pt x="36" y="108"/>
                    <a:pt x="36" y="92"/>
                    <a:pt x="34" y="82"/>
                  </a:cubicBezTo>
                  <a:cubicBezTo>
                    <a:pt x="29" y="55"/>
                    <a:pt x="24" y="28"/>
                    <a:pt x="19" y="1"/>
                  </a:cubicBezTo>
                  <a:cubicBezTo>
                    <a:pt x="12" y="1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0" name="Freeform 100">
              <a:extLst>
                <a:ext uri="{FF2B5EF4-FFF2-40B4-BE49-F238E27FC236}">
                  <a16:creationId xmlns:a16="http://schemas.microsoft.com/office/drawing/2014/main" xmlns="" id="{E5CBA8C1-03FE-4012-B2FA-2C17ED772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2" y="876"/>
              <a:ext cx="45" cy="8"/>
            </a:xfrm>
            <a:custGeom>
              <a:avLst/>
              <a:gdLst>
                <a:gd name="T0" fmla="*/ 17 w 17"/>
                <a:gd name="T1" fmla="*/ 0 h 3"/>
                <a:gd name="T2" fmla="*/ 0 w 17"/>
                <a:gd name="T3" fmla="*/ 2 h 3"/>
                <a:gd name="T4" fmla="*/ 0 w 17"/>
                <a:gd name="T5" fmla="*/ 3 h 3"/>
                <a:gd name="T6" fmla="*/ 17 w 17"/>
                <a:gd name="T7" fmla="*/ 1 h 3"/>
                <a:gd name="T8" fmla="*/ 17 w 1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3">
                  <a:moveTo>
                    <a:pt x="17" y="0"/>
                  </a:moveTo>
                  <a:cubicBezTo>
                    <a:pt x="11" y="0"/>
                    <a:pt x="5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5" y="2"/>
                    <a:pt x="11" y="1"/>
                    <a:pt x="17" y="1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1" name="Freeform 101">
              <a:extLst>
                <a:ext uri="{FF2B5EF4-FFF2-40B4-BE49-F238E27FC236}">
                  <a16:creationId xmlns:a16="http://schemas.microsoft.com/office/drawing/2014/main" xmlns="" id="{BD13BC02-4C65-4C64-A727-A259F0E147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583"/>
              <a:ext cx="72" cy="298"/>
            </a:xfrm>
            <a:custGeom>
              <a:avLst/>
              <a:gdLst>
                <a:gd name="T0" fmla="*/ 0 w 27"/>
                <a:gd name="T1" fmla="*/ 0 h 111"/>
                <a:gd name="T2" fmla="*/ 10 w 27"/>
                <a:gd name="T3" fmla="*/ 111 h 111"/>
                <a:gd name="T4" fmla="*/ 27 w 27"/>
                <a:gd name="T5" fmla="*/ 109 h 111"/>
                <a:gd name="T6" fmla="*/ 17 w 27"/>
                <a:gd name="T7" fmla="*/ 1 h 111"/>
                <a:gd name="T8" fmla="*/ 0 w 27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11">
                  <a:moveTo>
                    <a:pt x="0" y="0"/>
                  </a:moveTo>
                  <a:cubicBezTo>
                    <a:pt x="6" y="37"/>
                    <a:pt x="9" y="74"/>
                    <a:pt x="10" y="111"/>
                  </a:cubicBezTo>
                  <a:cubicBezTo>
                    <a:pt x="15" y="110"/>
                    <a:pt x="21" y="109"/>
                    <a:pt x="27" y="109"/>
                  </a:cubicBezTo>
                  <a:cubicBezTo>
                    <a:pt x="24" y="73"/>
                    <a:pt x="21" y="37"/>
                    <a:pt x="17" y="1"/>
                  </a:cubicBezTo>
                  <a:cubicBezTo>
                    <a:pt x="11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2" name="Freeform 102">
              <a:extLst>
                <a:ext uri="{FF2B5EF4-FFF2-40B4-BE49-F238E27FC236}">
                  <a16:creationId xmlns:a16="http://schemas.microsoft.com/office/drawing/2014/main" xmlns="" id="{9FA4082E-E8FF-4A5C-AFAA-BECC122256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" y="863"/>
              <a:ext cx="59" cy="5"/>
            </a:xfrm>
            <a:custGeom>
              <a:avLst/>
              <a:gdLst>
                <a:gd name="T0" fmla="*/ 22 w 22"/>
                <a:gd name="T1" fmla="*/ 0 h 2"/>
                <a:gd name="T2" fmla="*/ 0 w 22"/>
                <a:gd name="T3" fmla="*/ 1 h 2"/>
                <a:gd name="T4" fmla="*/ 0 w 22"/>
                <a:gd name="T5" fmla="*/ 2 h 2"/>
                <a:gd name="T6" fmla="*/ 22 w 22"/>
                <a:gd name="T7" fmla="*/ 1 h 2"/>
                <a:gd name="T8" fmla="*/ 22 w 2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22" y="0"/>
                  </a:moveTo>
                  <a:cubicBezTo>
                    <a:pt x="15" y="0"/>
                    <a:pt x="8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8" y="2"/>
                    <a:pt x="15" y="1"/>
                    <a:pt x="22" y="1"/>
                  </a:cubicBezTo>
                  <a:cubicBezTo>
                    <a:pt x="22" y="1"/>
                    <a:pt x="22" y="0"/>
                    <a:pt x="22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3" name="Freeform 103">
              <a:extLst>
                <a:ext uri="{FF2B5EF4-FFF2-40B4-BE49-F238E27FC236}">
                  <a16:creationId xmlns:a16="http://schemas.microsoft.com/office/drawing/2014/main" xmlns="" id="{C16EBDFE-29A2-49E3-BE5E-DD34CB92EB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4" y="591"/>
              <a:ext cx="83" cy="274"/>
            </a:xfrm>
            <a:custGeom>
              <a:avLst/>
              <a:gdLst>
                <a:gd name="T0" fmla="*/ 0 w 31"/>
                <a:gd name="T1" fmla="*/ 0 h 102"/>
                <a:gd name="T2" fmla="*/ 4 w 31"/>
                <a:gd name="T3" fmla="*/ 32 h 102"/>
                <a:gd name="T4" fmla="*/ 9 w 31"/>
                <a:gd name="T5" fmla="*/ 96 h 102"/>
                <a:gd name="T6" fmla="*/ 9 w 31"/>
                <a:gd name="T7" fmla="*/ 102 h 102"/>
                <a:gd name="T8" fmla="*/ 31 w 31"/>
                <a:gd name="T9" fmla="*/ 101 h 102"/>
                <a:gd name="T10" fmla="*/ 22 w 31"/>
                <a:gd name="T11" fmla="*/ 49 h 102"/>
                <a:gd name="T12" fmla="*/ 18 w 31"/>
                <a:gd name="T13" fmla="*/ 1 h 102"/>
                <a:gd name="T14" fmla="*/ 0 w 31"/>
                <a:gd name="T1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102">
                  <a:moveTo>
                    <a:pt x="0" y="0"/>
                  </a:moveTo>
                  <a:cubicBezTo>
                    <a:pt x="1" y="11"/>
                    <a:pt x="3" y="22"/>
                    <a:pt x="4" y="32"/>
                  </a:cubicBezTo>
                  <a:cubicBezTo>
                    <a:pt x="5" y="53"/>
                    <a:pt x="7" y="74"/>
                    <a:pt x="9" y="96"/>
                  </a:cubicBezTo>
                  <a:cubicBezTo>
                    <a:pt x="9" y="98"/>
                    <a:pt x="9" y="100"/>
                    <a:pt x="9" y="102"/>
                  </a:cubicBezTo>
                  <a:cubicBezTo>
                    <a:pt x="17" y="101"/>
                    <a:pt x="24" y="101"/>
                    <a:pt x="31" y="101"/>
                  </a:cubicBezTo>
                  <a:cubicBezTo>
                    <a:pt x="29" y="83"/>
                    <a:pt x="24" y="65"/>
                    <a:pt x="22" y="49"/>
                  </a:cubicBezTo>
                  <a:cubicBezTo>
                    <a:pt x="20" y="33"/>
                    <a:pt x="19" y="17"/>
                    <a:pt x="18" y="1"/>
                  </a:cubicBezTo>
                  <a:cubicBezTo>
                    <a:pt x="12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4" name="Freeform 104">
              <a:extLst>
                <a:ext uri="{FF2B5EF4-FFF2-40B4-BE49-F238E27FC236}">
                  <a16:creationId xmlns:a16="http://schemas.microsoft.com/office/drawing/2014/main" xmlns="" id="{87D301DB-DCED-40A7-8300-3DB9ACCF6B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1" y="865"/>
              <a:ext cx="48" cy="8"/>
            </a:xfrm>
            <a:custGeom>
              <a:avLst/>
              <a:gdLst>
                <a:gd name="T0" fmla="*/ 0 w 18"/>
                <a:gd name="T1" fmla="*/ 0 h 3"/>
                <a:gd name="T2" fmla="*/ 0 w 18"/>
                <a:gd name="T3" fmla="*/ 1 h 3"/>
                <a:gd name="T4" fmla="*/ 18 w 18"/>
                <a:gd name="T5" fmla="*/ 3 h 3"/>
                <a:gd name="T6" fmla="*/ 18 w 18"/>
                <a:gd name="T7" fmla="*/ 2 h 3"/>
                <a:gd name="T8" fmla="*/ 0 w 18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6" y="2"/>
                    <a:pt x="12" y="2"/>
                    <a:pt x="18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2" y="1"/>
                    <a:pt x="6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5" name="Freeform 105">
              <a:extLst>
                <a:ext uri="{FF2B5EF4-FFF2-40B4-BE49-F238E27FC236}">
                  <a16:creationId xmlns:a16="http://schemas.microsoft.com/office/drawing/2014/main" xmlns="" id="{69B6550B-8C20-499E-8FA4-F21F65993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9" y="597"/>
              <a:ext cx="80" cy="274"/>
            </a:xfrm>
            <a:custGeom>
              <a:avLst/>
              <a:gdLst>
                <a:gd name="T0" fmla="*/ 0 w 30"/>
                <a:gd name="T1" fmla="*/ 0 h 102"/>
                <a:gd name="T2" fmla="*/ 12 w 30"/>
                <a:gd name="T3" fmla="*/ 100 h 102"/>
                <a:gd name="T4" fmla="*/ 30 w 30"/>
                <a:gd name="T5" fmla="*/ 102 h 102"/>
                <a:gd name="T6" fmla="*/ 18 w 30"/>
                <a:gd name="T7" fmla="*/ 0 h 102"/>
                <a:gd name="T8" fmla="*/ 0 w 30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2">
                  <a:moveTo>
                    <a:pt x="0" y="0"/>
                  </a:moveTo>
                  <a:cubicBezTo>
                    <a:pt x="4" y="33"/>
                    <a:pt x="9" y="66"/>
                    <a:pt x="12" y="100"/>
                  </a:cubicBezTo>
                  <a:cubicBezTo>
                    <a:pt x="18" y="100"/>
                    <a:pt x="24" y="101"/>
                    <a:pt x="30" y="102"/>
                  </a:cubicBezTo>
                  <a:cubicBezTo>
                    <a:pt x="27" y="68"/>
                    <a:pt x="22" y="34"/>
                    <a:pt x="18" y="0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6" name="Freeform 106">
              <a:extLst>
                <a:ext uri="{FF2B5EF4-FFF2-40B4-BE49-F238E27FC236}">
                  <a16:creationId xmlns:a16="http://schemas.microsoft.com/office/drawing/2014/main" xmlns="" id="{52A13E85-B91D-4368-BECC-80F19B82D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2" y="578"/>
              <a:ext cx="94" cy="53"/>
            </a:xfrm>
            <a:custGeom>
              <a:avLst/>
              <a:gdLst>
                <a:gd name="T0" fmla="*/ 5 w 35"/>
                <a:gd name="T1" fmla="*/ 0 h 20"/>
                <a:gd name="T2" fmla="*/ 9 w 35"/>
                <a:gd name="T3" fmla="*/ 18 h 20"/>
                <a:gd name="T4" fmla="*/ 17 w 35"/>
                <a:gd name="T5" fmla="*/ 20 h 20"/>
                <a:gd name="T6" fmla="*/ 30 w 35"/>
                <a:gd name="T7" fmla="*/ 5 h 20"/>
                <a:gd name="T8" fmla="*/ 27 w 35"/>
                <a:gd name="T9" fmla="*/ 1 h 20"/>
                <a:gd name="T10" fmla="*/ 5 w 35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0">
                  <a:moveTo>
                    <a:pt x="5" y="0"/>
                  </a:moveTo>
                  <a:cubicBezTo>
                    <a:pt x="4" y="3"/>
                    <a:pt x="0" y="13"/>
                    <a:pt x="9" y="18"/>
                  </a:cubicBezTo>
                  <a:cubicBezTo>
                    <a:pt x="12" y="19"/>
                    <a:pt x="14" y="20"/>
                    <a:pt x="17" y="20"/>
                  </a:cubicBezTo>
                  <a:cubicBezTo>
                    <a:pt x="26" y="20"/>
                    <a:pt x="35" y="12"/>
                    <a:pt x="30" y="5"/>
                  </a:cubicBezTo>
                  <a:cubicBezTo>
                    <a:pt x="29" y="4"/>
                    <a:pt x="29" y="3"/>
                    <a:pt x="27" y="1"/>
                  </a:cubicBezTo>
                  <a:cubicBezTo>
                    <a:pt x="20" y="1"/>
                    <a:pt x="13" y="1"/>
                    <a:pt x="5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7" name="Freeform 107">
              <a:extLst>
                <a:ext uri="{FF2B5EF4-FFF2-40B4-BE49-F238E27FC236}">
                  <a16:creationId xmlns:a16="http://schemas.microsoft.com/office/drawing/2014/main" xmlns="" id="{6A33BBD1-9A4C-43E8-B3C6-7F5C4BF57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5" y="707"/>
              <a:ext cx="91" cy="70"/>
            </a:xfrm>
            <a:custGeom>
              <a:avLst/>
              <a:gdLst>
                <a:gd name="T0" fmla="*/ 21 w 34"/>
                <a:gd name="T1" fmla="*/ 0 h 26"/>
                <a:gd name="T2" fmla="*/ 15 w 34"/>
                <a:gd name="T3" fmla="*/ 2 h 26"/>
                <a:gd name="T4" fmla="*/ 8 w 34"/>
                <a:gd name="T5" fmla="*/ 17 h 26"/>
                <a:gd name="T6" fmla="*/ 22 w 34"/>
                <a:gd name="T7" fmla="*/ 26 h 26"/>
                <a:gd name="T8" fmla="*/ 33 w 34"/>
                <a:gd name="T9" fmla="*/ 18 h 26"/>
                <a:gd name="T10" fmla="*/ 21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1" y="0"/>
                  </a:moveTo>
                  <a:cubicBezTo>
                    <a:pt x="19" y="0"/>
                    <a:pt x="17" y="0"/>
                    <a:pt x="15" y="2"/>
                  </a:cubicBezTo>
                  <a:cubicBezTo>
                    <a:pt x="15" y="2"/>
                    <a:pt x="0" y="4"/>
                    <a:pt x="8" y="17"/>
                  </a:cubicBezTo>
                  <a:cubicBezTo>
                    <a:pt x="11" y="23"/>
                    <a:pt x="17" y="26"/>
                    <a:pt x="22" y="26"/>
                  </a:cubicBezTo>
                  <a:cubicBezTo>
                    <a:pt x="28" y="26"/>
                    <a:pt x="33" y="23"/>
                    <a:pt x="33" y="18"/>
                  </a:cubicBezTo>
                  <a:cubicBezTo>
                    <a:pt x="34" y="11"/>
                    <a:pt x="28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8" name="Freeform 108">
              <a:extLst>
                <a:ext uri="{FF2B5EF4-FFF2-40B4-BE49-F238E27FC236}">
                  <a16:creationId xmlns:a16="http://schemas.microsoft.com/office/drawing/2014/main" xmlns="" id="{1C5C1958-9AFC-4962-9DD4-4016E723E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" y="887"/>
              <a:ext cx="56" cy="10"/>
            </a:xfrm>
            <a:custGeom>
              <a:avLst/>
              <a:gdLst>
                <a:gd name="T0" fmla="*/ 20 w 21"/>
                <a:gd name="T1" fmla="*/ 0 h 4"/>
                <a:gd name="T2" fmla="*/ 0 w 21"/>
                <a:gd name="T3" fmla="*/ 3 h 4"/>
                <a:gd name="T4" fmla="*/ 0 w 21"/>
                <a:gd name="T5" fmla="*/ 4 h 4"/>
                <a:gd name="T6" fmla="*/ 21 w 21"/>
                <a:gd name="T7" fmla="*/ 1 h 4"/>
                <a:gd name="T8" fmla="*/ 20 w 2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4">
                  <a:moveTo>
                    <a:pt x="20" y="0"/>
                  </a:moveTo>
                  <a:cubicBezTo>
                    <a:pt x="13" y="1"/>
                    <a:pt x="7" y="2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7" y="3"/>
                    <a:pt x="14" y="2"/>
                    <a:pt x="21" y="1"/>
                  </a:cubicBezTo>
                  <a:cubicBezTo>
                    <a:pt x="21" y="1"/>
                    <a:pt x="20" y="0"/>
                    <a:pt x="2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09" name="Freeform 109">
              <a:extLst>
                <a:ext uri="{FF2B5EF4-FFF2-40B4-BE49-F238E27FC236}">
                  <a16:creationId xmlns:a16="http://schemas.microsoft.com/office/drawing/2014/main" xmlns="" id="{4CFA5641-D2FC-4728-BD54-91E934038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" y="873"/>
              <a:ext cx="53" cy="22"/>
            </a:xfrm>
            <a:custGeom>
              <a:avLst/>
              <a:gdLst>
                <a:gd name="T0" fmla="*/ 10 w 20"/>
                <a:gd name="T1" fmla="*/ 0 h 8"/>
                <a:gd name="T2" fmla="*/ 0 w 20"/>
                <a:gd name="T3" fmla="*/ 7 h 8"/>
                <a:gd name="T4" fmla="*/ 0 w 20"/>
                <a:gd name="T5" fmla="*/ 8 h 8"/>
                <a:gd name="T6" fmla="*/ 20 w 20"/>
                <a:gd name="T7" fmla="*/ 5 h 8"/>
                <a:gd name="T8" fmla="*/ 10 w 20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0" y="0"/>
                  </a:moveTo>
                  <a:cubicBezTo>
                    <a:pt x="7" y="0"/>
                    <a:pt x="3" y="2"/>
                    <a:pt x="0" y="7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7" y="7"/>
                    <a:pt x="13" y="6"/>
                    <a:pt x="20" y="5"/>
                  </a:cubicBezTo>
                  <a:cubicBezTo>
                    <a:pt x="17" y="2"/>
                    <a:pt x="13" y="0"/>
                    <a:pt x="1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0" name="Freeform 110">
              <a:extLst>
                <a:ext uri="{FF2B5EF4-FFF2-40B4-BE49-F238E27FC236}">
                  <a16:creationId xmlns:a16="http://schemas.microsoft.com/office/drawing/2014/main" xmlns="" id="{69E10EA3-FAB5-4A3B-9FC7-8373B741A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1" y="691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1" name="Freeform 111">
              <a:extLst>
                <a:ext uri="{FF2B5EF4-FFF2-40B4-BE49-F238E27FC236}">
                  <a16:creationId xmlns:a16="http://schemas.microsoft.com/office/drawing/2014/main" xmlns="" id="{10F19337-102B-49D3-B4FE-1B16028F13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8" y="594"/>
              <a:ext cx="69" cy="24"/>
            </a:xfrm>
            <a:custGeom>
              <a:avLst/>
              <a:gdLst>
                <a:gd name="T0" fmla="*/ 0 w 26"/>
                <a:gd name="T1" fmla="*/ 0 h 9"/>
                <a:gd name="T2" fmla="*/ 9 w 26"/>
                <a:gd name="T3" fmla="*/ 8 h 9"/>
                <a:gd name="T4" fmla="*/ 12 w 26"/>
                <a:gd name="T5" fmla="*/ 9 h 9"/>
                <a:gd name="T6" fmla="*/ 26 w 26"/>
                <a:gd name="T7" fmla="*/ 1 h 9"/>
                <a:gd name="T8" fmla="*/ 0 w 26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9">
                  <a:moveTo>
                    <a:pt x="0" y="0"/>
                  </a:moveTo>
                  <a:cubicBezTo>
                    <a:pt x="1" y="4"/>
                    <a:pt x="4" y="7"/>
                    <a:pt x="9" y="8"/>
                  </a:cubicBezTo>
                  <a:cubicBezTo>
                    <a:pt x="10" y="9"/>
                    <a:pt x="11" y="9"/>
                    <a:pt x="12" y="9"/>
                  </a:cubicBezTo>
                  <a:cubicBezTo>
                    <a:pt x="18" y="9"/>
                    <a:pt x="24" y="5"/>
                    <a:pt x="26" y="1"/>
                  </a:cubicBezTo>
                  <a:cubicBezTo>
                    <a:pt x="17" y="0"/>
                    <a:pt x="9" y="0"/>
                    <a:pt x="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2" name="Freeform 112">
              <a:extLst>
                <a:ext uri="{FF2B5EF4-FFF2-40B4-BE49-F238E27FC236}">
                  <a16:creationId xmlns:a16="http://schemas.microsoft.com/office/drawing/2014/main" xmlns="" id="{E1A167B2-0298-40C9-85E8-B97F518A2F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" y="887"/>
              <a:ext cx="40" cy="13"/>
            </a:xfrm>
            <a:custGeom>
              <a:avLst/>
              <a:gdLst>
                <a:gd name="T0" fmla="*/ 0 w 15"/>
                <a:gd name="T1" fmla="*/ 0 h 5"/>
                <a:gd name="T2" fmla="*/ 1 w 15"/>
                <a:gd name="T3" fmla="*/ 2 h 5"/>
                <a:gd name="T4" fmla="*/ 15 w 15"/>
                <a:gd name="T5" fmla="*/ 5 h 5"/>
                <a:gd name="T6" fmla="*/ 15 w 15"/>
                <a:gd name="T7" fmla="*/ 4 h 5"/>
                <a:gd name="T8" fmla="*/ 0 w 1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5" y="3"/>
                    <a:pt x="9" y="4"/>
                    <a:pt x="15" y="5"/>
                  </a:cubicBezTo>
                  <a:cubicBezTo>
                    <a:pt x="15" y="5"/>
                    <a:pt x="15" y="4"/>
                    <a:pt x="15" y="4"/>
                  </a:cubicBezTo>
                  <a:cubicBezTo>
                    <a:pt x="9" y="3"/>
                    <a:pt x="4" y="1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3" name="Freeform 113">
              <a:extLst>
                <a:ext uri="{FF2B5EF4-FFF2-40B4-BE49-F238E27FC236}">
                  <a16:creationId xmlns:a16="http://schemas.microsoft.com/office/drawing/2014/main" xmlns="" id="{4D66DCD9-BBC2-4DE2-8C78-7B922B65CC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5" y="594"/>
              <a:ext cx="96" cy="303"/>
            </a:xfrm>
            <a:custGeom>
              <a:avLst/>
              <a:gdLst>
                <a:gd name="T0" fmla="*/ 18 w 36"/>
                <a:gd name="T1" fmla="*/ 0 h 113"/>
                <a:gd name="T2" fmla="*/ 0 w 36"/>
                <a:gd name="T3" fmla="*/ 0 h 113"/>
                <a:gd name="T4" fmla="*/ 16 w 36"/>
                <a:gd name="T5" fmla="*/ 79 h 113"/>
                <a:gd name="T6" fmla="*/ 21 w 36"/>
                <a:gd name="T7" fmla="*/ 109 h 113"/>
                <a:gd name="T8" fmla="*/ 36 w 36"/>
                <a:gd name="T9" fmla="*/ 113 h 113"/>
                <a:gd name="T10" fmla="*/ 33 w 36"/>
                <a:gd name="T11" fmla="*/ 77 h 113"/>
                <a:gd name="T12" fmla="*/ 18 w 36"/>
                <a:gd name="T13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13">
                  <a:moveTo>
                    <a:pt x="18" y="0"/>
                  </a:moveTo>
                  <a:cubicBezTo>
                    <a:pt x="12" y="0"/>
                    <a:pt x="6" y="0"/>
                    <a:pt x="0" y="0"/>
                  </a:cubicBezTo>
                  <a:cubicBezTo>
                    <a:pt x="5" y="27"/>
                    <a:pt x="11" y="53"/>
                    <a:pt x="16" y="79"/>
                  </a:cubicBezTo>
                  <a:cubicBezTo>
                    <a:pt x="17" y="89"/>
                    <a:pt x="20" y="99"/>
                    <a:pt x="21" y="109"/>
                  </a:cubicBezTo>
                  <a:cubicBezTo>
                    <a:pt x="25" y="110"/>
                    <a:pt x="30" y="112"/>
                    <a:pt x="36" y="113"/>
                  </a:cubicBezTo>
                  <a:cubicBezTo>
                    <a:pt x="34" y="100"/>
                    <a:pt x="35" y="87"/>
                    <a:pt x="33" y="77"/>
                  </a:cubicBezTo>
                  <a:cubicBezTo>
                    <a:pt x="28" y="51"/>
                    <a:pt x="23" y="26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4" name="Freeform 114">
              <a:extLst>
                <a:ext uri="{FF2B5EF4-FFF2-40B4-BE49-F238E27FC236}">
                  <a16:creationId xmlns:a16="http://schemas.microsoft.com/office/drawing/2014/main" xmlns="" id="{63BE296C-1F52-4A93-9943-1F59984062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2" y="930"/>
              <a:ext cx="48" cy="16"/>
            </a:xfrm>
            <a:custGeom>
              <a:avLst/>
              <a:gdLst>
                <a:gd name="T0" fmla="*/ 0 w 18"/>
                <a:gd name="T1" fmla="*/ 0 h 6"/>
                <a:gd name="T2" fmla="*/ 0 w 18"/>
                <a:gd name="T3" fmla="*/ 1 h 6"/>
                <a:gd name="T4" fmla="*/ 18 w 18"/>
                <a:gd name="T5" fmla="*/ 6 h 6"/>
                <a:gd name="T6" fmla="*/ 18 w 18"/>
                <a:gd name="T7" fmla="*/ 4 h 6"/>
                <a:gd name="T8" fmla="*/ 0 w 18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3"/>
                    <a:pt x="12" y="4"/>
                    <a:pt x="18" y="6"/>
                  </a:cubicBezTo>
                  <a:cubicBezTo>
                    <a:pt x="18" y="5"/>
                    <a:pt x="18" y="5"/>
                    <a:pt x="18" y="4"/>
                  </a:cubicBezTo>
                  <a:cubicBezTo>
                    <a:pt x="12" y="3"/>
                    <a:pt x="6" y="2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5" name="Freeform 115">
              <a:extLst>
                <a:ext uri="{FF2B5EF4-FFF2-40B4-BE49-F238E27FC236}">
                  <a16:creationId xmlns:a16="http://schemas.microsoft.com/office/drawing/2014/main" xmlns="" id="{A09B4272-EAA3-4BFA-A86B-2F1A1D3A45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5" y="583"/>
              <a:ext cx="75" cy="357"/>
            </a:xfrm>
            <a:custGeom>
              <a:avLst/>
              <a:gdLst>
                <a:gd name="T0" fmla="*/ 16 w 28"/>
                <a:gd name="T1" fmla="*/ 0 h 133"/>
                <a:gd name="T2" fmla="*/ 0 w 28"/>
                <a:gd name="T3" fmla="*/ 1 h 133"/>
                <a:gd name="T4" fmla="*/ 10 w 28"/>
                <a:gd name="T5" fmla="*/ 129 h 133"/>
                <a:gd name="T6" fmla="*/ 28 w 28"/>
                <a:gd name="T7" fmla="*/ 133 h 133"/>
                <a:gd name="T8" fmla="*/ 16 w 28"/>
                <a:gd name="T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33">
                  <a:moveTo>
                    <a:pt x="16" y="0"/>
                  </a:moveTo>
                  <a:cubicBezTo>
                    <a:pt x="10" y="1"/>
                    <a:pt x="5" y="1"/>
                    <a:pt x="0" y="1"/>
                  </a:cubicBezTo>
                  <a:cubicBezTo>
                    <a:pt x="6" y="44"/>
                    <a:pt x="10" y="87"/>
                    <a:pt x="10" y="129"/>
                  </a:cubicBezTo>
                  <a:cubicBezTo>
                    <a:pt x="16" y="131"/>
                    <a:pt x="22" y="132"/>
                    <a:pt x="28" y="133"/>
                  </a:cubicBezTo>
                  <a:cubicBezTo>
                    <a:pt x="25" y="89"/>
                    <a:pt x="22" y="45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6" name="Freeform 116">
              <a:extLst>
                <a:ext uri="{FF2B5EF4-FFF2-40B4-BE49-F238E27FC236}">
                  <a16:creationId xmlns:a16="http://schemas.microsoft.com/office/drawing/2014/main" xmlns="" id="{B077AD57-14DD-4BC3-AB3D-5C75C9556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" y="967"/>
              <a:ext cx="5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7" name="Freeform 117">
              <a:extLst>
                <a:ext uri="{FF2B5EF4-FFF2-40B4-BE49-F238E27FC236}">
                  <a16:creationId xmlns:a16="http://schemas.microsoft.com/office/drawing/2014/main" xmlns="" id="{D8959254-783B-4260-AEC8-48AEC258D5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1" y="578"/>
              <a:ext cx="99" cy="395"/>
            </a:xfrm>
            <a:custGeom>
              <a:avLst/>
              <a:gdLst>
                <a:gd name="T0" fmla="*/ 16 w 37"/>
                <a:gd name="T1" fmla="*/ 0 h 147"/>
                <a:gd name="T2" fmla="*/ 0 w 37"/>
                <a:gd name="T3" fmla="*/ 0 h 147"/>
                <a:gd name="T4" fmla="*/ 4 w 37"/>
                <a:gd name="T5" fmla="*/ 41 h 147"/>
                <a:gd name="T6" fmla="*/ 10 w 37"/>
                <a:gd name="T7" fmla="*/ 104 h 147"/>
                <a:gd name="T8" fmla="*/ 13 w 37"/>
                <a:gd name="T9" fmla="*/ 145 h 147"/>
                <a:gd name="T10" fmla="*/ 15 w 37"/>
                <a:gd name="T11" fmla="*/ 145 h 147"/>
                <a:gd name="T12" fmla="*/ 32 w 37"/>
                <a:gd name="T13" fmla="*/ 147 h 147"/>
                <a:gd name="T14" fmla="*/ 23 w 37"/>
                <a:gd name="T15" fmla="*/ 57 h 147"/>
                <a:gd name="T16" fmla="*/ 18 w 37"/>
                <a:gd name="T17" fmla="*/ 0 h 147"/>
                <a:gd name="T18" fmla="*/ 16 w 37"/>
                <a:gd name="T1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147">
                  <a:moveTo>
                    <a:pt x="16" y="0"/>
                  </a:moveTo>
                  <a:cubicBezTo>
                    <a:pt x="11" y="0"/>
                    <a:pt x="5" y="0"/>
                    <a:pt x="0" y="0"/>
                  </a:cubicBezTo>
                  <a:cubicBezTo>
                    <a:pt x="1" y="14"/>
                    <a:pt x="3" y="28"/>
                    <a:pt x="4" y="41"/>
                  </a:cubicBezTo>
                  <a:cubicBezTo>
                    <a:pt x="6" y="62"/>
                    <a:pt x="8" y="83"/>
                    <a:pt x="10" y="104"/>
                  </a:cubicBezTo>
                  <a:cubicBezTo>
                    <a:pt x="11" y="117"/>
                    <a:pt x="10" y="132"/>
                    <a:pt x="13" y="145"/>
                  </a:cubicBezTo>
                  <a:cubicBezTo>
                    <a:pt x="13" y="145"/>
                    <a:pt x="14" y="145"/>
                    <a:pt x="15" y="145"/>
                  </a:cubicBezTo>
                  <a:cubicBezTo>
                    <a:pt x="21" y="146"/>
                    <a:pt x="26" y="146"/>
                    <a:pt x="32" y="147"/>
                  </a:cubicBezTo>
                  <a:cubicBezTo>
                    <a:pt x="37" y="118"/>
                    <a:pt x="27" y="85"/>
                    <a:pt x="23" y="57"/>
                  </a:cubicBezTo>
                  <a:cubicBezTo>
                    <a:pt x="21" y="39"/>
                    <a:pt x="20" y="2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8" name="Freeform 118">
              <a:extLst>
                <a:ext uri="{FF2B5EF4-FFF2-40B4-BE49-F238E27FC236}">
                  <a16:creationId xmlns:a16="http://schemas.microsoft.com/office/drawing/2014/main" xmlns="" id="{3C37E605-1C31-4307-9238-7F07D7321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" y="967"/>
              <a:ext cx="51" cy="11"/>
            </a:xfrm>
            <a:custGeom>
              <a:avLst/>
              <a:gdLst>
                <a:gd name="T0" fmla="*/ 0 w 19"/>
                <a:gd name="T1" fmla="*/ 0 h 4"/>
                <a:gd name="T2" fmla="*/ 0 w 19"/>
                <a:gd name="T3" fmla="*/ 1 h 4"/>
                <a:gd name="T4" fmla="*/ 19 w 19"/>
                <a:gd name="T5" fmla="*/ 4 h 4"/>
                <a:gd name="T6" fmla="*/ 19 w 19"/>
                <a:gd name="T7" fmla="*/ 2 h 4"/>
                <a:gd name="T8" fmla="*/ 2 w 19"/>
                <a:gd name="T9" fmla="*/ 0 h 4"/>
                <a:gd name="T10" fmla="*/ 0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2"/>
                    <a:pt x="13" y="3"/>
                    <a:pt x="19" y="4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3" y="1"/>
                    <a:pt x="8" y="1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19" name="Freeform 119">
              <a:extLst>
                <a:ext uri="{FF2B5EF4-FFF2-40B4-BE49-F238E27FC236}">
                  <a16:creationId xmlns:a16="http://schemas.microsoft.com/office/drawing/2014/main" xmlns="" id="{EC93E5D9-FEA2-4083-921C-BF888083B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580"/>
              <a:ext cx="91" cy="393"/>
            </a:xfrm>
            <a:custGeom>
              <a:avLst/>
              <a:gdLst>
                <a:gd name="T0" fmla="*/ 0 w 34"/>
                <a:gd name="T1" fmla="*/ 0 h 146"/>
                <a:gd name="T2" fmla="*/ 15 w 34"/>
                <a:gd name="T3" fmla="*/ 146 h 146"/>
                <a:gd name="T4" fmla="*/ 25 w 34"/>
                <a:gd name="T5" fmla="*/ 145 h 146"/>
                <a:gd name="T6" fmla="*/ 34 w 34"/>
                <a:gd name="T7" fmla="*/ 145 h 146"/>
                <a:gd name="T8" fmla="*/ 17 w 34"/>
                <a:gd name="T9" fmla="*/ 2 h 146"/>
                <a:gd name="T10" fmla="*/ 0 w 34"/>
                <a:gd name="T11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46">
                  <a:moveTo>
                    <a:pt x="0" y="0"/>
                  </a:moveTo>
                  <a:cubicBezTo>
                    <a:pt x="5" y="49"/>
                    <a:pt x="14" y="97"/>
                    <a:pt x="15" y="146"/>
                  </a:cubicBezTo>
                  <a:cubicBezTo>
                    <a:pt x="18" y="146"/>
                    <a:pt x="21" y="146"/>
                    <a:pt x="25" y="145"/>
                  </a:cubicBezTo>
                  <a:cubicBezTo>
                    <a:pt x="28" y="145"/>
                    <a:pt x="31" y="145"/>
                    <a:pt x="34" y="145"/>
                  </a:cubicBezTo>
                  <a:cubicBezTo>
                    <a:pt x="31" y="97"/>
                    <a:pt x="24" y="49"/>
                    <a:pt x="17" y="2"/>
                  </a:cubicBezTo>
                  <a:cubicBezTo>
                    <a:pt x="12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0" name="Freeform 120">
              <a:extLst>
                <a:ext uri="{FF2B5EF4-FFF2-40B4-BE49-F238E27FC236}">
                  <a16:creationId xmlns:a16="http://schemas.microsoft.com/office/drawing/2014/main" xmlns="" id="{11283E01-A90E-468F-9316-8CB7E47509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986"/>
              <a:ext cx="48" cy="3"/>
            </a:xfrm>
            <a:custGeom>
              <a:avLst/>
              <a:gdLst>
                <a:gd name="T0" fmla="*/ 0 w 18"/>
                <a:gd name="T1" fmla="*/ 0 h 1"/>
                <a:gd name="T2" fmla="*/ 0 w 18"/>
                <a:gd name="T3" fmla="*/ 1 h 1"/>
                <a:gd name="T4" fmla="*/ 16 w 18"/>
                <a:gd name="T5" fmla="*/ 1 h 1"/>
                <a:gd name="T6" fmla="*/ 17 w 18"/>
                <a:gd name="T7" fmla="*/ 1 h 1"/>
                <a:gd name="T8" fmla="*/ 18 w 18"/>
                <a:gd name="T9" fmla="*/ 0 h 1"/>
                <a:gd name="T10" fmla="*/ 16 w 18"/>
                <a:gd name="T11" fmla="*/ 0 h 1"/>
                <a:gd name="T12" fmla="*/ 0 w 18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5" y="1"/>
                    <a:pt x="11" y="1"/>
                    <a:pt x="16" y="1"/>
                  </a:cubicBezTo>
                  <a:cubicBezTo>
                    <a:pt x="16" y="1"/>
                    <a:pt x="17" y="1"/>
                    <a:pt x="17" y="1"/>
                  </a:cubicBezTo>
                  <a:cubicBezTo>
                    <a:pt x="17" y="1"/>
                    <a:pt x="17" y="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  <a:cubicBezTo>
                    <a:pt x="11" y="0"/>
                    <a:pt x="5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1" name="Freeform 121">
              <a:extLst>
                <a:ext uri="{FF2B5EF4-FFF2-40B4-BE49-F238E27FC236}">
                  <a16:creationId xmlns:a16="http://schemas.microsoft.com/office/drawing/2014/main" xmlns="" id="{B7926F44-ECDF-40D5-A4BB-6A396D5D6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6" y="978"/>
              <a:ext cx="51" cy="8"/>
            </a:xfrm>
            <a:custGeom>
              <a:avLst/>
              <a:gdLst>
                <a:gd name="T0" fmla="*/ 19 w 19"/>
                <a:gd name="T1" fmla="*/ 0 h 3"/>
                <a:gd name="T2" fmla="*/ 0 w 19"/>
                <a:gd name="T3" fmla="*/ 1 h 3"/>
                <a:gd name="T4" fmla="*/ 1 w 19"/>
                <a:gd name="T5" fmla="*/ 3 h 3"/>
                <a:gd name="T6" fmla="*/ 17 w 19"/>
                <a:gd name="T7" fmla="*/ 3 h 3"/>
                <a:gd name="T8" fmla="*/ 19 w 19"/>
                <a:gd name="T9" fmla="*/ 3 h 3"/>
                <a:gd name="T10" fmla="*/ 19 w 19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3">
                  <a:moveTo>
                    <a:pt x="19" y="0"/>
                  </a:moveTo>
                  <a:cubicBezTo>
                    <a:pt x="13" y="0"/>
                    <a:pt x="6" y="1"/>
                    <a:pt x="0" y="1"/>
                  </a:cubicBezTo>
                  <a:cubicBezTo>
                    <a:pt x="0" y="2"/>
                    <a:pt x="0" y="2"/>
                    <a:pt x="1" y="3"/>
                  </a:cubicBezTo>
                  <a:cubicBezTo>
                    <a:pt x="6" y="3"/>
                    <a:pt x="12" y="3"/>
                    <a:pt x="17" y="3"/>
                  </a:cubicBezTo>
                  <a:cubicBezTo>
                    <a:pt x="18" y="3"/>
                    <a:pt x="18" y="3"/>
                    <a:pt x="19" y="3"/>
                  </a:cubicBezTo>
                  <a:cubicBezTo>
                    <a:pt x="19" y="2"/>
                    <a:pt x="19" y="1"/>
                    <a:pt x="19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2" name="Freeform 122">
              <a:extLst>
                <a:ext uri="{FF2B5EF4-FFF2-40B4-BE49-F238E27FC236}">
                  <a16:creationId xmlns:a16="http://schemas.microsoft.com/office/drawing/2014/main" xmlns="" id="{09C5AF81-D7A7-4B31-9EAE-350ED3DFAC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6" y="970"/>
              <a:ext cx="51" cy="11"/>
            </a:xfrm>
            <a:custGeom>
              <a:avLst/>
              <a:gdLst>
                <a:gd name="T0" fmla="*/ 19 w 19"/>
                <a:gd name="T1" fmla="*/ 0 h 4"/>
                <a:gd name="T2" fmla="*/ 10 w 19"/>
                <a:gd name="T3" fmla="*/ 0 h 4"/>
                <a:gd name="T4" fmla="*/ 0 w 19"/>
                <a:gd name="T5" fmla="*/ 1 h 4"/>
                <a:gd name="T6" fmla="*/ 0 w 19"/>
                <a:gd name="T7" fmla="*/ 2 h 4"/>
                <a:gd name="T8" fmla="*/ 0 w 19"/>
                <a:gd name="T9" fmla="*/ 4 h 4"/>
                <a:gd name="T10" fmla="*/ 19 w 19"/>
                <a:gd name="T11" fmla="*/ 3 h 4"/>
                <a:gd name="T12" fmla="*/ 19 w 19"/>
                <a:gd name="T13" fmla="*/ 2 h 4"/>
                <a:gd name="T14" fmla="*/ 19 w 19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4">
                  <a:moveTo>
                    <a:pt x="19" y="0"/>
                  </a:moveTo>
                  <a:cubicBezTo>
                    <a:pt x="16" y="0"/>
                    <a:pt x="13" y="0"/>
                    <a:pt x="10" y="0"/>
                  </a:cubicBezTo>
                  <a:cubicBezTo>
                    <a:pt x="6" y="1"/>
                    <a:pt x="3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6" y="4"/>
                    <a:pt x="13" y="3"/>
                    <a:pt x="19" y="3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1"/>
                    <a:pt x="19" y="0"/>
                    <a:pt x="19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3" name="Freeform 123">
              <a:extLst>
                <a:ext uri="{FF2B5EF4-FFF2-40B4-BE49-F238E27FC236}">
                  <a16:creationId xmlns:a16="http://schemas.microsoft.com/office/drawing/2014/main" xmlns="" id="{B533EE73-3D2F-43D0-BF87-18271B712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588"/>
              <a:ext cx="91" cy="54"/>
            </a:xfrm>
            <a:custGeom>
              <a:avLst/>
              <a:gdLst>
                <a:gd name="T0" fmla="*/ 26 w 34"/>
                <a:gd name="T1" fmla="*/ 0 h 20"/>
                <a:gd name="T2" fmla="*/ 3 w 34"/>
                <a:gd name="T3" fmla="*/ 2 h 20"/>
                <a:gd name="T4" fmla="*/ 8 w 34"/>
                <a:gd name="T5" fmla="*/ 18 h 20"/>
                <a:gd name="T6" fmla="*/ 16 w 34"/>
                <a:gd name="T7" fmla="*/ 20 h 20"/>
                <a:gd name="T8" fmla="*/ 29 w 34"/>
                <a:gd name="T9" fmla="*/ 5 h 20"/>
                <a:gd name="T10" fmla="*/ 26 w 34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0">
                  <a:moveTo>
                    <a:pt x="26" y="0"/>
                  </a:moveTo>
                  <a:cubicBezTo>
                    <a:pt x="18" y="1"/>
                    <a:pt x="10" y="1"/>
                    <a:pt x="3" y="2"/>
                  </a:cubicBezTo>
                  <a:cubicBezTo>
                    <a:pt x="2" y="6"/>
                    <a:pt x="0" y="13"/>
                    <a:pt x="8" y="18"/>
                  </a:cubicBezTo>
                  <a:cubicBezTo>
                    <a:pt x="10" y="19"/>
                    <a:pt x="13" y="20"/>
                    <a:pt x="16" y="20"/>
                  </a:cubicBezTo>
                  <a:cubicBezTo>
                    <a:pt x="25" y="20"/>
                    <a:pt x="34" y="12"/>
                    <a:pt x="29" y="5"/>
                  </a:cubicBezTo>
                  <a:cubicBezTo>
                    <a:pt x="28" y="3"/>
                    <a:pt x="27" y="2"/>
                    <a:pt x="2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4" name="Freeform 124">
              <a:extLst>
                <a:ext uri="{FF2B5EF4-FFF2-40B4-BE49-F238E27FC236}">
                  <a16:creationId xmlns:a16="http://schemas.microsoft.com/office/drawing/2014/main" xmlns="" id="{6ECE86FB-FB91-4379-8375-B428DE40C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6" y="715"/>
              <a:ext cx="90" cy="70"/>
            </a:xfrm>
            <a:custGeom>
              <a:avLst/>
              <a:gdLst>
                <a:gd name="T0" fmla="*/ 20 w 34"/>
                <a:gd name="T1" fmla="*/ 0 h 26"/>
                <a:gd name="T2" fmla="*/ 15 w 34"/>
                <a:gd name="T3" fmla="*/ 3 h 26"/>
                <a:gd name="T4" fmla="*/ 8 w 34"/>
                <a:gd name="T5" fmla="*/ 18 h 26"/>
                <a:gd name="T6" fmla="*/ 22 w 34"/>
                <a:gd name="T7" fmla="*/ 26 h 26"/>
                <a:gd name="T8" fmla="*/ 33 w 34"/>
                <a:gd name="T9" fmla="*/ 18 h 26"/>
                <a:gd name="T10" fmla="*/ 20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0" y="0"/>
                  </a:moveTo>
                  <a:cubicBezTo>
                    <a:pt x="19" y="0"/>
                    <a:pt x="17" y="1"/>
                    <a:pt x="15" y="3"/>
                  </a:cubicBezTo>
                  <a:cubicBezTo>
                    <a:pt x="15" y="3"/>
                    <a:pt x="0" y="5"/>
                    <a:pt x="8" y="18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5" name="Freeform 125">
              <a:extLst>
                <a:ext uri="{FF2B5EF4-FFF2-40B4-BE49-F238E27FC236}">
                  <a16:creationId xmlns:a16="http://schemas.microsoft.com/office/drawing/2014/main" xmlns="" id="{E60BB30B-88C8-45D5-8232-E82B42D156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" y="905"/>
              <a:ext cx="72" cy="22"/>
            </a:xfrm>
            <a:custGeom>
              <a:avLst/>
              <a:gdLst>
                <a:gd name="T0" fmla="*/ 0 w 27"/>
                <a:gd name="T1" fmla="*/ 0 h 8"/>
                <a:gd name="T2" fmla="*/ 0 w 27"/>
                <a:gd name="T3" fmla="*/ 1 h 8"/>
                <a:gd name="T4" fmla="*/ 27 w 27"/>
                <a:gd name="T5" fmla="*/ 8 h 8"/>
                <a:gd name="T6" fmla="*/ 27 w 27"/>
                <a:gd name="T7" fmla="*/ 6 h 8"/>
                <a:gd name="T8" fmla="*/ 0 w 27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8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8" y="3"/>
                    <a:pt x="17" y="5"/>
                    <a:pt x="27" y="8"/>
                  </a:cubicBezTo>
                  <a:cubicBezTo>
                    <a:pt x="27" y="7"/>
                    <a:pt x="27" y="7"/>
                    <a:pt x="27" y="6"/>
                  </a:cubicBezTo>
                  <a:cubicBezTo>
                    <a:pt x="17" y="4"/>
                    <a:pt x="8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6" name="Freeform 126">
              <a:extLst>
                <a:ext uri="{FF2B5EF4-FFF2-40B4-BE49-F238E27FC236}">
                  <a16:creationId xmlns:a16="http://schemas.microsoft.com/office/drawing/2014/main" xmlns="" id="{20BA4C9F-DF2C-4311-BF81-C099139072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" y="884"/>
              <a:ext cx="72" cy="38"/>
            </a:xfrm>
            <a:custGeom>
              <a:avLst/>
              <a:gdLst>
                <a:gd name="T0" fmla="*/ 10 w 27"/>
                <a:gd name="T1" fmla="*/ 0 h 14"/>
                <a:gd name="T2" fmla="*/ 0 w 27"/>
                <a:gd name="T3" fmla="*/ 7 h 14"/>
                <a:gd name="T4" fmla="*/ 0 w 27"/>
                <a:gd name="T5" fmla="*/ 8 h 14"/>
                <a:gd name="T6" fmla="*/ 27 w 27"/>
                <a:gd name="T7" fmla="*/ 14 h 14"/>
                <a:gd name="T8" fmla="*/ 24 w 27"/>
                <a:gd name="T9" fmla="*/ 9 h 14"/>
                <a:gd name="T10" fmla="*/ 10 w 27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4">
                  <a:moveTo>
                    <a:pt x="10" y="0"/>
                  </a:moveTo>
                  <a:cubicBezTo>
                    <a:pt x="6" y="0"/>
                    <a:pt x="3" y="2"/>
                    <a:pt x="0" y="7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8" y="10"/>
                    <a:pt x="17" y="12"/>
                    <a:pt x="27" y="14"/>
                  </a:cubicBezTo>
                  <a:cubicBezTo>
                    <a:pt x="27" y="13"/>
                    <a:pt x="26" y="11"/>
                    <a:pt x="24" y="9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7" name="Freeform 127">
              <a:extLst>
                <a:ext uri="{FF2B5EF4-FFF2-40B4-BE49-F238E27FC236}">
                  <a16:creationId xmlns:a16="http://schemas.microsoft.com/office/drawing/2014/main" xmlns="" id="{23E72BE1-C97B-4127-83FB-DCD22871D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2" y="876"/>
              <a:ext cx="94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8" name="Freeform 128">
              <a:extLst>
                <a:ext uri="{FF2B5EF4-FFF2-40B4-BE49-F238E27FC236}">
                  <a16:creationId xmlns:a16="http://schemas.microsoft.com/office/drawing/2014/main" xmlns="" id="{AC2E88B0-84B5-4FCE-B12E-38EF03ED7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1" y="701"/>
              <a:ext cx="93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1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7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9" name="Freeform 129">
              <a:extLst>
                <a:ext uri="{FF2B5EF4-FFF2-40B4-BE49-F238E27FC236}">
                  <a16:creationId xmlns:a16="http://schemas.microsoft.com/office/drawing/2014/main" xmlns="" id="{E3B10ACF-1DCB-4AC9-A320-6CFE328AD2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5" y="578"/>
              <a:ext cx="83" cy="48"/>
            </a:xfrm>
            <a:custGeom>
              <a:avLst/>
              <a:gdLst>
                <a:gd name="T0" fmla="*/ 1 w 31"/>
                <a:gd name="T1" fmla="*/ 0 h 18"/>
                <a:gd name="T2" fmla="*/ 9 w 31"/>
                <a:gd name="T3" fmla="*/ 18 h 18"/>
                <a:gd name="T4" fmla="*/ 13 w 31"/>
                <a:gd name="T5" fmla="*/ 18 h 18"/>
                <a:gd name="T6" fmla="*/ 26 w 31"/>
                <a:gd name="T7" fmla="*/ 1 h 18"/>
                <a:gd name="T8" fmla="*/ 1 w 31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8">
                  <a:moveTo>
                    <a:pt x="1" y="0"/>
                  </a:moveTo>
                  <a:cubicBezTo>
                    <a:pt x="0" y="5"/>
                    <a:pt x="0" y="16"/>
                    <a:pt x="9" y="18"/>
                  </a:cubicBezTo>
                  <a:cubicBezTo>
                    <a:pt x="10" y="18"/>
                    <a:pt x="12" y="18"/>
                    <a:pt x="13" y="18"/>
                  </a:cubicBezTo>
                  <a:cubicBezTo>
                    <a:pt x="23" y="18"/>
                    <a:pt x="31" y="9"/>
                    <a:pt x="26" y="1"/>
                  </a:cubicBezTo>
                  <a:cubicBezTo>
                    <a:pt x="18" y="1"/>
                    <a:pt x="9" y="0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0" name="Freeform 130">
              <a:extLst>
                <a:ext uri="{FF2B5EF4-FFF2-40B4-BE49-F238E27FC236}">
                  <a16:creationId xmlns:a16="http://schemas.microsoft.com/office/drawing/2014/main" xmlns="" id="{196D4A48-2FFA-4E33-8139-E742DF3C9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4" y="599"/>
              <a:ext cx="102" cy="349"/>
            </a:xfrm>
            <a:custGeom>
              <a:avLst/>
              <a:gdLst>
                <a:gd name="T0" fmla="*/ 0 w 38"/>
                <a:gd name="T1" fmla="*/ 0 h 130"/>
                <a:gd name="T2" fmla="*/ 17 w 38"/>
                <a:gd name="T3" fmla="*/ 88 h 130"/>
                <a:gd name="T4" fmla="*/ 25 w 38"/>
                <a:gd name="T5" fmla="*/ 130 h 130"/>
                <a:gd name="T6" fmla="*/ 38 w 38"/>
                <a:gd name="T7" fmla="*/ 125 h 130"/>
                <a:gd name="T8" fmla="*/ 34 w 38"/>
                <a:gd name="T9" fmla="*/ 86 h 130"/>
                <a:gd name="T10" fmla="*/ 19 w 38"/>
                <a:gd name="T11" fmla="*/ 4 h 130"/>
                <a:gd name="T12" fmla="*/ 0 w 38"/>
                <a:gd name="T1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30">
                  <a:moveTo>
                    <a:pt x="0" y="0"/>
                  </a:moveTo>
                  <a:cubicBezTo>
                    <a:pt x="6" y="29"/>
                    <a:pt x="12" y="59"/>
                    <a:pt x="17" y="88"/>
                  </a:cubicBezTo>
                  <a:cubicBezTo>
                    <a:pt x="20" y="101"/>
                    <a:pt x="23" y="116"/>
                    <a:pt x="25" y="130"/>
                  </a:cubicBezTo>
                  <a:cubicBezTo>
                    <a:pt x="29" y="129"/>
                    <a:pt x="33" y="127"/>
                    <a:pt x="38" y="125"/>
                  </a:cubicBezTo>
                  <a:cubicBezTo>
                    <a:pt x="36" y="112"/>
                    <a:pt x="36" y="96"/>
                    <a:pt x="34" y="86"/>
                  </a:cubicBezTo>
                  <a:cubicBezTo>
                    <a:pt x="29" y="59"/>
                    <a:pt x="24" y="31"/>
                    <a:pt x="19" y="4"/>
                  </a:cubicBezTo>
                  <a:cubicBezTo>
                    <a:pt x="13" y="2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1" name="Freeform 131">
              <a:extLst>
                <a:ext uri="{FF2B5EF4-FFF2-40B4-BE49-F238E27FC236}">
                  <a16:creationId xmlns:a16="http://schemas.microsoft.com/office/drawing/2014/main" xmlns="" id="{05B6A769-58C4-4793-8BB8-33EA8EB25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4" y="967"/>
              <a:ext cx="37" cy="14"/>
            </a:xfrm>
            <a:custGeom>
              <a:avLst/>
              <a:gdLst>
                <a:gd name="T0" fmla="*/ 14 w 14"/>
                <a:gd name="T1" fmla="*/ 0 h 5"/>
                <a:gd name="T2" fmla="*/ 0 w 14"/>
                <a:gd name="T3" fmla="*/ 4 h 5"/>
                <a:gd name="T4" fmla="*/ 0 w 14"/>
                <a:gd name="T5" fmla="*/ 5 h 5"/>
                <a:gd name="T6" fmla="*/ 14 w 14"/>
                <a:gd name="T7" fmla="*/ 1 h 5"/>
                <a:gd name="T8" fmla="*/ 14 w 1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4" y="0"/>
                  </a:moveTo>
                  <a:cubicBezTo>
                    <a:pt x="9" y="1"/>
                    <a:pt x="5" y="3"/>
                    <a:pt x="0" y="4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5" y="4"/>
                    <a:pt x="10" y="3"/>
                    <a:pt x="14" y="1"/>
                  </a:cubicBezTo>
                  <a:cubicBezTo>
                    <a:pt x="14" y="1"/>
                    <a:pt x="14" y="1"/>
                    <a:pt x="14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2" name="Freeform 132">
              <a:extLst>
                <a:ext uri="{FF2B5EF4-FFF2-40B4-BE49-F238E27FC236}">
                  <a16:creationId xmlns:a16="http://schemas.microsoft.com/office/drawing/2014/main" xmlns="" id="{6E796DA7-CEFD-4E71-A4D5-A3096755E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" y="943"/>
              <a:ext cx="40" cy="35"/>
            </a:xfrm>
            <a:custGeom>
              <a:avLst/>
              <a:gdLst>
                <a:gd name="T0" fmla="*/ 13 w 15"/>
                <a:gd name="T1" fmla="*/ 0 h 13"/>
                <a:gd name="T2" fmla="*/ 0 w 15"/>
                <a:gd name="T3" fmla="*/ 5 h 13"/>
                <a:gd name="T4" fmla="*/ 1 w 15"/>
                <a:gd name="T5" fmla="*/ 13 h 13"/>
                <a:gd name="T6" fmla="*/ 15 w 15"/>
                <a:gd name="T7" fmla="*/ 9 h 13"/>
                <a:gd name="T8" fmla="*/ 13 w 15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13" y="0"/>
                  </a:moveTo>
                  <a:cubicBezTo>
                    <a:pt x="9" y="2"/>
                    <a:pt x="5" y="4"/>
                    <a:pt x="0" y="5"/>
                  </a:cubicBezTo>
                  <a:cubicBezTo>
                    <a:pt x="0" y="8"/>
                    <a:pt x="1" y="10"/>
                    <a:pt x="1" y="13"/>
                  </a:cubicBezTo>
                  <a:cubicBezTo>
                    <a:pt x="6" y="12"/>
                    <a:pt x="10" y="10"/>
                    <a:pt x="15" y="9"/>
                  </a:cubicBezTo>
                  <a:cubicBezTo>
                    <a:pt x="14" y="6"/>
                    <a:pt x="13" y="3"/>
                    <a:pt x="13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3" name="Freeform 133">
              <a:extLst>
                <a:ext uri="{FF2B5EF4-FFF2-40B4-BE49-F238E27FC236}">
                  <a16:creationId xmlns:a16="http://schemas.microsoft.com/office/drawing/2014/main" xmlns="" id="{07A3A534-3FC3-431E-96B4-07C909B99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" y="935"/>
              <a:ext cx="35" cy="22"/>
            </a:xfrm>
            <a:custGeom>
              <a:avLst/>
              <a:gdLst>
                <a:gd name="T0" fmla="*/ 13 w 13"/>
                <a:gd name="T1" fmla="*/ 0 h 8"/>
                <a:gd name="T2" fmla="*/ 0 w 13"/>
                <a:gd name="T3" fmla="*/ 5 h 8"/>
                <a:gd name="T4" fmla="*/ 0 w 13"/>
                <a:gd name="T5" fmla="*/ 8 h 8"/>
                <a:gd name="T6" fmla="*/ 13 w 13"/>
                <a:gd name="T7" fmla="*/ 3 h 8"/>
                <a:gd name="T8" fmla="*/ 13 w 1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3" y="0"/>
                  </a:moveTo>
                  <a:cubicBezTo>
                    <a:pt x="8" y="2"/>
                    <a:pt x="4" y="4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5" y="7"/>
                    <a:pt x="9" y="5"/>
                    <a:pt x="13" y="3"/>
                  </a:cubicBezTo>
                  <a:cubicBezTo>
                    <a:pt x="13" y="2"/>
                    <a:pt x="13" y="1"/>
                    <a:pt x="13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4" name="Freeform 134">
              <a:extLst>
                <a:ext uri="{FF2B5EF4-FFF2-40B4-BE49-F238E27FC236}">
                  <a16:creationId xmlns:a16="http://schemas.microsoft.com/office/drawing/2014/main" xmlns="" id="{5B81BBE7-75D7-4314-B3E3-3C4A03DAF8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629"/>
              <a:ext cx="64" cy="40"/>
            </a:xfrm>
            <a:custGeom>
              <a:avLst/>
              <a:gdLst>
                <a:gd name="T0" fmla="*/ 1 w 24"/>
                <a:gd name="T1" fmla="*/ 0 h 15"/>
                <a:gd name="T2" fmla="*/ 7 w 24"/>
                <a:gd name="T3" fmla="*/ 13 h 15"/>
                <a:gd name="T4" fmla="*/ 15 w 24"/>
                <a:gd name="T5" fmla="*/ 15 h 15"/>
                <a:gd name="T6" fmla="*/ 24 w 24"/>
                <a:gd name="T7" fmla="*/ 13 h 15"/>
                <a:gd name="T8" fmla="*/ 1 w 24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5">
                  <a:moveTo>
                    <a:pt x="1" y="0"/>
                  </a:moveTo>
                  <a:cubicBezTo>
                    <a:pt x="0" y="4"/>
                    <a:pt x="1" y="10"/>
                    <a:pt x="7" y="13"/>
                  </a:cubicBezTo>
                  <a:cubicBezTo>
                    <a:pt x="9" y="15"/>
                    <a:pt x="12" y="15"/>
                    <a:pt x="15" y="15"/>
                  </a:cubicBezTo>
                  <a:cubicBezTo>
                    <a:pt x="18" y="15"/>
                    <a:pt x="21" y="14"/>
                    <a:pt x="24" y="13"/>
                  </a:cubicBezTo>
                  <a:cubicBezTo>
                    <a:pt x="17" y="8"/>
                    <a:pt x="10" y="3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5" name="Freeform 135">
              <a:extLst>
                <a:ext uri="{FF2B5EF4-FFF2-40B4-BE49-F238E27FC236}">
                  <a16:creationId xmlns:a16="http://schemas.microsoft.com/office/drawing/2014/main" xmlns="" id="{E9CCE552-A113-4BD4-ABC8-E4EDCABF82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9" y="744"/>
              <a:ext cx="90" cy="70"/>
            </a:xfrm>
            <a:custGeom>
              <a:avLst/>
              <a:gdLst>
                <a:gd name="T0" fmla="*/ 21 w 34"/>
                <a:gd name="T1" fmla="*/ 0 h 26"/>
                <a:gd name="T2" fmla="*/ 15 w 34"/>
                <a:gd name="T3" fmla="*/ 2 h 26"/>
                <a:gd name="T4" fmla="*/ 8 w 34"/>
                <a:gd name="T5" fmla="*/ 17 h 26"/>
                <a:gd name="T6" fmla="*/ 22 w 34"/>
                <a:gd name="T7" fmla="*/ 26 h 26"/>
                <a:gd name="T8" fmla="*/ 33 w 34"/>
                <a:gd name="T9" fmla="*/ 18 h 26"/>
                <a:gd name="T10" fmla="*/ 21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1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7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6" name="Freeform 136">
              <a:extLst>
                <a:ext uri="{FF2B5EF4-FFF2-40B4-BE49-F238E27FC236}">
                  <a16:creationId xmlns:a16="http://schemas.microsoft.com/office/drawing/2014/main" xmlns="" id="{D6DAE716-6DFA-4456-BACF-81DE95AA77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1" y="924"/>
              <a:ext cx="53" cy="35"/>
            </a:xfrm>
            <a:custGeom>
              <a:avLst/>
              <a:gdLst>
                <a:gd name="T0" fmla="*/ 19 w 20"/>
                <a:gd name="T1" fmla="*/ 0 h 13"/>
                <a:gd name="T2" fmla="*/ 0 w 20"/>
                <a:gd name="T3" fmla="*/ 12 h 13"/>
                <a:gd name="T4" fmla="*/ 0 w 20"/>
                <a:gd name="T5" fmla="*/ 13 h 13"/>
                <a:gd name="T6" fmla="*/ 20 w 20"/>
                <a:gd name="T7" fmla="*/ 0 h 13"/>
                <a:gd name="T8" fmla="*/ 19 w 20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3">
                  <a:moveTo>
                    <a:pt x="19" y="0"/>
                  </a:moveTo>
                  <a:cubicBezTo>
                    <a:pt x="14" y="5"/>
                    <a:pt x="7" y="9"/>
                    <a:pt x="0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8" y="10"/>
                    <a:pt x="14" y="6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7" name="Freeform 137">
              <a:extLst>
                <a:ext uri="{FF2B5EF4-FFF2-40B4-BE49-F238E27FC236}">
                  <a16:creationId xmlns:a16="http://schemas.microsoft.com/office/drawing/2014/main" xmlns="" id="{1EDE37DA-E82F-430D-853F-8657B2D083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" y="914"/>
              <a:ext cx="53" cy="43"/>
            </a:xfrm>
            <a:custGeom>
              <a:avLst/>
              <a:gdLst>
                <a:gd name="T0" fmla="*/ 11 w 20"/>
                <a:gd name="T1" fmla="*/ 0 h 16"/>
                <a:gd name="T2" fmla="*/ 1 w 20"/>
                <a:gd name="T3" fmla="*/ 7 h 16"/>
                <a:gd name="T4" fmla="*/ 1 w 20"/>
                <a:gd name="T5" fmla="*/ 16 h 16"/>
                <a:gd name="T6" fmla="*/ 20 w 20"/>
                <a:gd name="T7" fmla="*/ 4 h 16"/>
                <a:gd name="T8" fmla="*/ 11 w 20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11" y="0"/>
                  </a:moveTo>
                  <a:cubicBezTo>
                    <a:pt x="7" y="0"/>
                    <a:pt x="4" y="2"/>
                    <a:pt x="1" y="7"/>
                  </a:cubicBezTo>
                  <a:cubicBezTo>
                    <a:pt x="1" y="7"/>
                    <a:pt x="0" y="11"/>
                    <a:pt x="1" y="16"/>
                  </a:cubicBezTo>
                  <a:cubicBezTo>
                    <a:pt x="8" y="13"/>
                    <a:pt x="15" y="9"/>
                    <a:pt x="20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sp>
        <p:nvSpPr>
          <p:cNvPr id="138" name="文本框 137">
            <a:extLst>
              <a:ext uri="{FF2B5EF4-FFF2-40B4-BE49-F238E27FC236}">
                <a16:creationId xmlns:a16="http://schemas.microsoft.com/office/drawing/2014/main" xmlns="" id="{020E4E3B-273D-4277-8FF2-F71AF2E2958E}"/>
              </a:ext>
            </a:extLst>
          </p:cNvPr>
          <p:cNvSpPr txBox="1"/>
          <p:nvPr/>
        </p:nvSpPr>
        <p:spPr>
          <a:xfrm>
            <a:off x="4060113" y="109390"/>
            <a:ext cx="4575291" cy="76944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457200">
              <a:buClrTx/>
              <a:buFontTx/>
              <a:buNone/>
              <a:defRPr/>
            </a:pPr>
            <a:r>
              <a:rPr lang="en-US" altLang="zh-CN" sz="2200" kern="120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Cách</a:t>
            </a:r>
            <a:r>
              <a:rPr lang="en-US" altLang="zh-CN" sz="2200" kern="120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lang="en-US" altLang="zh-CN" sz="2200" kern="120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tính</a:t>
            </a:r>
            <a:r>
              <a:rPr lang="en-US" altLang="zh-CN" sz="2200" kern="120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lang="en-US" altLang="zh-CN" sz="2200" kern="120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thời</a:t>
            </a:r>
            <a:r>
              <a:rPr lang="en-US" altLang="zh-CN" sz="2200" kern="120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lang="en-US" altLang="zh-CN" sz="2200" kern="120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gian</a:t>
            </a:r>
            <a:r>
              <a:rPr lang="en-US" altLang="zh-CN" sz="2200" kern="120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lang="en-US" altLang="zh-CN" sz="2200" kern="120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trong</a:t>
            </a:r>
            <a:r>
              <a:rPr lang="en-US" altLang="zh-CN" sz="2200" kern="120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lang="en-US" altLang="zh-CN" sz="2200" kern="120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lịch</a:t>
            </a:r>
            <a:r>
              <a:rPr lang="en-US" altLang="zh-CN" sz="2200" kern="120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lang="en-US" altLang="zh-CN" sz="2200" kern="120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sử</a:t>
            </a:r>
            <a:endParaRPr lang="en-US" altLang="zh-CN" sz="2200" kern="120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latin typeface="#9Slide03 AllRoundGothic" panose="020B0703020202020104" pitchFamily="34" charset="0"/>
              <a:ea typeface="字魂36号-正文宋楷" panose="02000000000000000000" pitchFamily="2" charset="-122"/>
              <a:cs typeface="+mn-cs"/>
            </a:endParaRPr>
          </a:p>
          <a:p>
            <a:pPr algn="ctr" defTabSz="457200">
              <a:buClrTx/>
              <a:buFontTx/>
              <a:buNone/>
              <a:defRPr/>
            </a:pPr>
            <a:r>
              <a:rPr lang="en-US" altLang="zh-CN" sz="2200" kern="120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như</a:t>
            </a:r>
            <a:r>
              <a:rPr lang="en-US" altLang="zh-CN" sz="2200" kern="120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lang="en-US" altLang="zh-CN" sz="2200" kern="120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thế</a:t>
            </a:r>
            <a:r>
              <a:rPr lang="en-US" altLang="zh-CN" sz="2200" kern="120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lang="en-US" altLang="zh-CN" sz="2200" kern="120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nào</a:t>
            </a:r>
            <a:r>
              <a:rPr lang="en-US" altLang="zh-CN" sz="2200" kern="120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?</a:t>
            </a:r>
            <a:endParaRPr lang="zh-CN" altLang="en-US" sz="2200" kern="120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latin typeface="#9Slide03 AllRoundGothic" panose="020B0703020202020104" pitchFamily="34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139" name="文本框 138">
            <a:extLst>
              <a:ext uri="{FF2B5EF4-FFF2-40B4-BE49-F238E27FC236}">
                <a16:creationId xmlns:a16="http://schemas.microsoft.com/office/drawing/2014/main" xmlns="" id="{BF38E0E2-E66C-498F-A008-C007310EADEA}"/>
              </a:ext>
            </a:extLst>
          </p:cNvPr>
          <p:cNvSpPr txBox="1"/>
          <p:nvPr/>
        </p:nvSpPr>
        <p:spPr>
          <a:xfrm>
            <a:off x="4051790" y="93574"/>
            <a:ext cx="4575291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457200">
              <a:buClrTx/>
              <a:buFontTx/>
              <a:buNone/>
              <a:defRPr/>
            </a:pPr>
            <a:r>
              <a:rPr lang="en-US" altLang="zh-CN" sz="2200" kern="1200" dirty="0" err="1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Cách</a:t>
            </a:r>
            <a:r>
              <a:rPr lang="en-US" altLang="zh-CN" sz="2200" kern="1200" dirty="0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lang="en-US" altLang="zh-CN" sz="2200" kern="1200" dirty="0" err="1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tính</a:t>
            </a:r>
            <a:r>
              <a:rPr lang="en-US" altLang="zh-CN" sz="2200" kern="1200" dirty="0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lang="en-US" altLang="zh-CN" sz="2200" kern="1200" dirty="0" err="1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thời</a:t>
            </a:r>
            <a:r>
              <a:rPr lang="en-US" altLang="zh-CN" sz="2200" kern="1200" dirty="0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lang="en-US" altLang="zh-CN" sz="2200" kern="1200" dirty="0" err="1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gian</a:t>
            </a:r>
            <a:r>
              <a:rPr lang="en-US" altLang="zh-CN" sz="2200" kern="1200" dirty="0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lang="en-US" altLang="zh-CN" sz="2200" kern="1200" dirty="0" err="1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trong</a:t>
            </a:r>
            <a:r>
              <a:rPr lang="en-US" altLang="zh-CN" sz="2200" kern="1200" dirty="0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lang="en-US" altLang="zh-CN" sz="2200" kern="1200" dirty="0" err="1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lịch</a:t>
            </a:r>
            <a:r>
              <a:rPr lang="en-US" altLang="zh-CN" sz="2200" kern="1200" dirty="0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lang="en-US" altLang="zh-CN" sz="2200" kern="1200" dirty="0" err="1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sử</a:t>
            </a:r>
            <a:endParaRPr lang="en-US" altLang="zh-CN" sz="2200" kern="1200" dirty="0">
              <a:pattFill prst="wdDnDiag">
                <a:fgClr>
                  <a:srgbClr val="000000">
                    <a:lumMod val="65000"/>
                    <a:lumOff val="35000"/>
                  </a:srgbClr>
                </a:fgClr>
                <a:bgClr>
                  <a:srgbClr val="000000">
                    <a:lumMod val="85000"/>
                    <a:lumOff val="15000"/>
                  </a:srgbClr>
                </a:bgClr>
              </a:pattFill>
              <a:latin typeface="#9Slide03 AllRoundGothic" panose="020B0703020202020104" pitchFamily="34" charset="0"/>
              <a:ea typeface="字魂36号-正文宋楷" panose="02000000000000000000" pitchFamily="2" charset="-122"/>
              <a:cs typeface="+mn-cs"/>
            </a:endParaRPr>
          </a:p>
          <a:p>
            <a:pPr algn="ctr" defTabSz="457200">
              <a:buClrTx/>
              <a:buFontTx/>
              <a:buNone/>
              <a:defRPr/>
            </a:pPr>
            <a:r>
              <a:rPr lang="en-US" altLang="zh-CN" sz="2200" kern="1200" dirty="0" err="1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như</a:t>
            </a:r>
            <a:r>
              <a:rPr lang="en-US" altLang="zh-CN" sz="2200" kern="1200" dirty="0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lang="en-US" altLang="zh-CN" sz="2200" kern="1200" dirty="0" err="1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thế</a:t>
            </a:r>
            <a:r>
              <a:rPr lang="en-US" altLang="zh-CN" sz="2200" kern="1200" dirty="0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lang="en-US" altLang="zh-CN" sz="2200" kern="1200" dirty="0" err="1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nào</a:t>
            </a:r>
            <a:r>
              <a:rPr lang="en-US" altLang="zh-CN" sz="2200" kern="1200" dirty="0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?</a:t>
            </a:r>
            <a:endParaRPr lang="zh-CN" altLang="en-US" sz="2200" kern="1200" dirty="0">
              <a:pattFill prst="wdDnDiag">
                <a:fgClr>
                  <a:srgbClr val="000000">
                    <a:lumMod val="65000"/>
                    <a:lumOff val="35000"/>
                  </a:srgbClr>
                </a:fgClr>
                <a:bgClr>
                  <a:srgbClr val="000000">
                    <a:lumMod val="85000"/>
                    <a:lumOff val="15000"/>
                  </a:srgbClr>
                </a:bgClr>
              </a:pattFill>
              <a:latin typeface="#9Slide03 AllRoundGothic" panose="020B0703020202020104" pitchFamily="34" charset="0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140" name="组合 1">
            <a:extLst>
              <a:ext uri="{FF2B5EF4-FFF2-40B4-BE49-F238E27FC236}">
                <a16:creationId xmlns:a16="http://schemas.microsoft.com/office/drawing/2014/main" xmlns="" id="{954DEF00-7E42-4CCF-9260-47C66236A6F5}"/>
              </a:ext>
            </a:extLst>
          </p:cNvPr>
          <p:cNvGrpSpPr/>
          <p:nvPr/>
        </p:nvGrpSpPr>
        <p:grpSpPr>
          <a:xfrm>
            <a:off x="240127" y="986188"/>
            <a:ext cx="1893058" cy="2167654"/>
            <a:chOff x="9029702" y="974726"/>
            <a:chExt cx="2598738" cy="3071813"/>
          </a:xfrm>
        </p:grpSpPr>
        <p:sp>
          <p:nvSpPr>
            <p:cNvPr id="141" name="Freeform 31">
              <a:extLst>
                <a:ext uri="{FF2B5EF4-FFF2-40B4-BE49-F238E27FC236}">
                  <a16:creationId xmlns:a16="http://schemas.microsoft.com/office/drawing/2014/main" xmlns="" id="{B9BA5793-36FE-400B-AB15-3C015587F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25152" y="1127126"/>
              <a:ext cx="246063" cy="306388"/>
            </a:xfrm>
            <a:custGeom>
              <a:avLst/>
              <a:gdLst>
                <a:gd name="T0" fmla="*/ 5 w 58"/>
                <a:gd name="T1" fmla="*/ 38 h 72"/>
                <a:gd name="T2" fmla="*/ 40 w 58"/>
                <a:gd name="T3" fmla="*/ 3 h 72"/>
                <a:gd name="T4" fmla="*/ 57 w 58"/>
                <a:gd name="T5" fmla="*/ 39 h 72"/>
                <a:gd name="T6" fmla="*/ 34 w 58"/>
                <a:gd name="T7" fmla="*/ 70 h 72"/>
                <a:gd name="T8" fmla="*/ 5 w 58"/>
                <a:gd name="T9" fmla="*/ 3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72">
                  <a:moveTo>
                    <a:pt x="5" y="38"/>
                  </a:moveTo>
                  <a:cubicBezTo>
                    <a:pt x="8" y="22"/>
                    <a:pt x="20" y="0"/>
                    <a:pt x="40" y="3"/>
                  </a:cubicBezTo>
                  <a:cubicBezTo>
                    <a:pt x="57" y="4"/>
                    <a:pt x="58" y="26"/>
                    <a:pt x="57" y="39"/>
                  </a:cubicBezTo>
                  <a:cubicBezTo>
                    <a:pt x="55" y="54"/>
                    <a:pt x="49" y="70"/>
                    <a:pt x="34" y="70"/>
                  </a:cubicBezTo>
                  <a:cubicBezTo>
                    <a:pt x="11" y="72"/>
                    <a:pt x="0" y="59"/>
                    <a:pt x="5" y="38"/>
                  </a:cubicBezTo>
                  <a:close/>
                </a:path>
              </a:pathLst>
            </a:custGeom>
            <a:solidFill>
              <a:srgbClr val="FF8F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42" name="Freeform 32">
              <a:extLst>
                <a:ext uri="{FF2B5EF4-FFF2-40B4-BE49-F238E27FC236}">
                  <a16:creationId xmlns:a16="http://schemas.microsoft.com/office/drawing/2014/main" xmlns="" id="{14864B21-8F82-4EDD-B348-CD9E526F7B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29914" y="1114426"/>
              <a:ext cx="249238" cy="327025"/>
            </a:xfrm>
            <a:custGeom>
              <a:avLst/>
              <a:gdLst>
                <a:gd name="T0" fmla="*/ 5 w 59"/>
                <a:gd name="T1" fmla="*/ 41 h 77"/>
                <a:gd name="T2" fmla="*/ 30 w 59"/>
                <a:gd name="T3" fmla="*/ 7 h 77"/>
                <a:gd name="T4" fmla="*/ 55 w 59"/>
                <a:gd name="T5" fmla="*/ 38 h 77"/>
                <a:gd name="T6" fmla="*/ 30 w 59"/>
                <a:gd name="T7" fmla="*/ 73 h 77"/>
                <a:gd name="T8" fmla="*/ 5 w 59"/>
                <a:gd name="T9" fmla="*/ 41 h 77"/>
                <a:gd name="T10" fmla="*/ 3 w 59"/>
                <a:gd name="T11" fmla="*/ 40 h 77"/>
                <a:gd name="T12" fmla="*/ 23 w 59"/>
                <a:gd name="T13" fmla="*/ 74 h 77"/>
                <a:gd name="T14" fmla="*/ 57 w 59"/>
                <a:gd name="T15" fmla="*/ 43 h 77"/>
                <a:gd name="T16" fmla="*/ 39 w 59"/>
                <a:gd name="T17" fmla="*/ 5 h 77"/>
                <a:gd name="T18" fmla="*/ 3 w 59"/>
                <a:gd name="T19" fmla="*/ 40 h 77"/>
                <a:gd name="T20" fmla="*/ 5 w 59"/>
                <a:gd name="T21" fmla="*/ 41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77">
                  <a:moveTo>
                    <a:pt x="5" y="41"/>
                  </a:moveTo>
                  <a:cubicBezTo>
                    <a:pt x="8" y="27"/>
                    <a:pt x="16" y="12"/>
                    <a:pt x="30" y="7"/>
                  </a:cubicBezTo>
                  <a:cubicBezTo>
                    <a:pt x="51" y="0"/>
                    <a:pt x="55" y="24"/>
                    <a:pt x="55" y="38"/>
                  </a:cubicBezTo>
                  <a:cubicBezTo>
                    <a:pt x="55" y="54"/>
                    <a:pt x="48" y="72"/>
                    <a:pt x="30" y="73"/>
                  </a:cubicBezTo>
                  <a:cubicBezTo>
                    <a:pt x="10" y="73"/>
                    <a:pt x="1" y="59"/>
                    <a:pt x="5" y="41"/>
                  </a:cubicBezTo>
                  <a:cubicBezTo>
                    <a:pt x="5" y="40"/>
                    <a:pt x="3" y="39"/>
                    <a:pt x="3" y="40"/>
                  </a:cubicBezTo>
                  <a:cubicBezTo>
                    <a:pt x="0" y="57"/>
                    <a:pt x="5" y="71"/>
                    <a:pt x="23" y="74"/>
                  </a:cubicBezTo>
                  <a:cubicBezTo>
                    <a:pt x="45" y="77"/>
                    <a:pt x="54" y="61"/>
                    <a:pt x="57" y="43"/>
                  </a:cubicBezTo>
                  <a:cubicBezTo>
                    <a:pt x="59" y="28"/>
                    <a:pt x="56" y="8"/>
                    <a:pt x="39" y="5"/>
                  </a:cubicBezTo>
                  <a:cubicBezTo>
                    <a:pt x="19" y="1"/>
                    <a:pt x="7" y="25"/>
                    <a:pt x="3" y="40"/>
                  </a:cubicBezTo>
                  <a:cubicBezTo>
                    <a:pt x="3" y="42"/>
                    <a:pt x="4" y="42"/>
                    <a:pt x="5" y="4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43" name="Freeform 33">
              <a:extLst>
                <a:ext uri="{FF2B5EF4-FFF2-40B4-BE49-F238E27FC236}">
                  <a16:creationId xmlns:a16="http://schemas.microsoft.com/office/drawing/2014/main" xmlns="" id="{2EF1D8E1-01EB-4660-B325-2D2F1882E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3039" y="1081089"/>
              <a:ext cx="1781175" cy="2443163"/>
            </a:xfrm>
            <a:custGeom>
              <a:avLst/>
              <a:gdLst>
                <a:gd name="T0" fmla="*/ 323 w 420"/>
                <a:gd name="T1" fmla="*/ 35 h 576"/>
                <a:gd name="T2" fmla="*/ 114 w 420"/>
                <a:gd name="T3" fmla="*/ 133 h 576"/>
                <a:gd name="T4" fmla="*/ 123 w 420"/>
                <a:gd name="T5" fmla="*/ 445 h 576"/>
                <a:gd name="T6" fmla="*/ 250 w 420"/>
                <a:gd name="T7" fmla="*/ 527 h 576"/>
                <a:gd name="T8" fmla="*/ 285 w 420"/>
                <a:gd name="T9" fmla="*/ 541 h 576"/>
                <a:gd name="T10" fmla="*/ 134 w 420"/>
                <a:gd name="T11" fmla="*/ 495 h 576"/>
                <a:gd name="T12" fmla="*/ 100 w 420"/>
                <a:gd name="T13" fmla="*/ 98 h 576"/>
                <a:gd name="T14" fmla="*/ 196 w 420"/>
                <a:gd name="T15" fmla="*/ 27 h 576"/>
                <a:gd name="T16" fmla="*/ 356 w 420"/>
                <a:gd name="T17" fmla="*/ 8 h 576"/>
                <a:gd name="T18" fmla="*/ 419 w 420"/>
                <a:gd name="T19" fmla="*/ 35 h 576"/>
                <a:gd name="T20" fmla="*/ 405 w 420"/>
                <a:gd name="T21" fmla="*/ 46 h 576"/>
                <a:gd name="T22" fmla="*/ 323 w 420"/>
                <a:gd name="T23" fmla="*/ 35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0" h="576">
                  <a:moveTo>
                    <a:pt x="323" y="35"/>
                  </a:moveTo>
                  <a:cubicBezTo>
                    <a:pt x="242" y="33"/>
                    <a:pt x="163" y="57"/>
                    <a:pt x="114" y="133"/>
                  </a:cubicBezTo>
                  <a:cubicBezTo>
                    <a:pt x="56" y="223"/>
                    <a:pt x="49" y="361"/>
                    <a:pt x="123" y="445"/>
                  </a:cubicBezTo>
                  <a:cubicBezTo>
                    <a:pt x="156" y="483"/>
                    <a:pt x="203" y="511"/>
                    <a:pt x="250" y="527"/>
                  </a:cubicBezTo>
                  <a:cubicBezTo>
                    <a:pt x="258" y="529"/>
                    <a:pt x="291" y="525"/>
                    <a:pt x="285" y="541"/>
                  </a:cubicBezTo>
                  <a:cubicBezTo>
                    <a:pt x="272" y="576"/>
                    <a:pt x="150" y="508"/>
                    <a:pt x="134" y="495"/>
                  </a:cubicBezTo>
                  <a:cubicBezTo>
                    <a:pt x="10" y="399"/>
                    <a:pt x="0" y="216"/>
                    <a:pt x="100" y="98"/>
                  </a:cubicBezTo>
                  <a:cubicBezTo>
                    <a:pt x="125" y="69"/>
                    <a:pt x="161" y="40"/>
                    <a:pt x="196" y="27"/>
                  </a:cubicBezTo>
                  <a:cubicBezTo>
                    <a:pt x="247" y="8"/>
                    <a:pt x="302" y="0"/>
                    <a:pt x="356" y="8"/>
                  </a:cubicBezTo>
                  <a:cubicBezTo>
                    <a:pt x="371" y="11"/>
                    <a:pt x="416" y="14"/>
                    <a:pt x="419" y="35"/>
                  </a:cubicBezTo>
                  <a:cubicBezTo>
                    <a:pt x="420" y="43"/>
                    <a:pt x="413" y="48"/>
                    <a:pt x="405" y="46"/>
                  </a:cubicBezTo>
                  <a:cubicBezTo>
                    <a:pt x="378" y="40"/>
                    <a:pt x="351" y="36"/>
                    <a:pt x="323" y="35"/>
                  </a:cubicBezTo>
                  <a:close/>
                </a:path>
              </a:pathLst>
            </a:custGeom>
            <a:solidFill>
              <a:srgbClr val="FFBC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44" name="Freeform 34">
              <a:extLst>
                <a:ext uri="{FF2B5EF4-FFF2-40B4-BE49-F238E27FC236}">
                  <a16:creationId xmlns:a16="http://schemas.microsoft.com/office/drawing/2014/main" xmlns="" id="{6062100E-00DD-4352-8C0E-9461E8FFF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2102" y="1089026"/>
              <a:ext cx="1708150" cy="2346325"/>
            </a:xfrm>
            <a:custGeom>
              <a:avLst/>
              <a:gdLst>
                <a:gd name="T0" fmla="*/ 295 w 403"/>
                <a:gd name="T1" fmla="*/ 33 h 553"/>
                <a:gd name="T2" fmla="*/ 144 w 403"/>
                <a:gd name="T3" fmla="*/ 70 h 553"/>
                <a:gd name="T4" fmla="*/ 54 w 403"/>
                <a:gd name="T5" fmla="*/ 199 h 553"/>
                <a:gd name="T6" fmla="*/ 49 w 403"/>
                <a:gd name="T7" fmla="*/ 357 h 553"/>
                <a:gd name="T8" fmla="*/ 145 w 403"/>
                <a:gd name="T9" fmla="*/ 488 h 553"/>
                <a:gd name="T10" fmla="*/ 186 w 403"/>
                <a:gd name="T11" fmla="*/ 511 h 553"/>
                <a:gd name="T12" fmla="*/ 224 w 403"/>
                <a:gd name="T13" fmla="*/ 526 h 553"/>
                <a:gd name="T14" fmla="*/ 249 w 403"/>
                <a:gd name="T15" fmla="*/ 528 h 553"/>
                <a:gd name="T16" fmla="*/ 245 w 403"/>
                <a:gd name="T17" fmla="*/ 547 h 553"/>
                <a:gd name="T18" fmla="*/ 195 w 403"/>
                <a:gd name="T19" fmla="*/ 537 h 553"/>
                <a:gd name="T20" fmla="*/ 138 w 403"/>
                <a:gd name="T21" fmla="*/ 511 h 553"/>
                <a:gd name="T22" fmla="*/ 6 w 403"/>
                <a:gd name="T23" fmla="*/ 275 h 553"/>
                <a:gd name="T24" fmla="*/ 158 w 403"/>
                <a:gd name="T25" fmla="*/ 30 h 553"/>
                <a:gd name="T26" fmla="*/ 335 w 403"/>
                <a:gd name="T27" fmla="*/ 8 h 553"/>
                <a:gd name="T28" fmla="*/ 388 w 403"/>
                <a:gd name="T29" fmla="*/ 28 h 553"/>
                <a:gd name="T30" fmla="*/ 380 w 403"/>
                <a:gd name="T31" fmla="*/ 44 h 553"/>
                <a:gd name="T32" fmla="*/ 365 w 403"/>
                <a:gd name="T33" fmla="*/ 41 h 553"/>
                <a:gd name="T34" fmla="*/ 339 w 403"/>
                <a:gd name="T35" fmla="*/ 36 h 553"/>
                <a:gd name="T36" fmla="*/ 295 w 403"/>
                <a:gd name="T37" fmla="*/ 33 h 553"/>
                <a:gd name="T38" fmla="*/ 295 w 403"/>
                <a:gd name="T39" fmla="*/ 34 h 553"/>
                <a:gd name="T40" fmla="*/ 351 w 403"/>
                <a:gd name="T41" fmla="*/ 40 h 553"/>
                <a:gd name="T42" fmla="*/ 388 w 403"/>
                <a:gd name="T43" fmla="*/ 43 h 553"/>
                <a:gd name="T44" fmla="*/ 374 w 403"/>
                <a:gd name="T45" fmla="*/ 15 h 553"/>
                <a:gd name="T46" fmla="*/ 311 w 403"/>
                <a:gd name="T47" fmla="*/ 3 h 553"/>
                <a:gd name="T48" fmla="*/ 209 w 403"/>
                <a:gd name="T49" fmla="*/ 12 h 553"/>
                <a:gd name="T50" fmla="*/ 58 w 403"/>
                <a:gd name="T51" fmla="*/ 113 h 553"/>
                <a:gd name="T52" fmla="*/ 5 w 403"/>
                <a:gd name="T53" fmla="*/ 253 h 553"/>
                <a:gd name="T54" fmla="*/ 29 w 403"/>
                <a:gd name="T55" fmla="*/ 398 h 553"/>
                <a:gd name="T56" fmla="*/ 114 w 403"/>
                <a:gd name="T57" fmla="*/ 499 h 553"/>
                <a:gd name="T58" fmla="*/ 212 w 403"/>
                <a:gd name="T59" fmla="*/ 545 h 553"/>
                <a:gd name="T60" fmla="*/ 250 w 403"/>
                <a:gd name="T61" fmla="*/ 547 h 553"/>
                <a:gd name="T62" fmla="*/ 254 w 403"/>
                <a:gd name="T63" fmla="*/ 529 h 553"/>
                <a:gd name="T64" fmla="*/ 234 w 403"/>
                <a:gd name="T65" fmla="*/ 525 h 553"/>
                <a:gd name="T66" fmla="*/ 194 w 403"/>
                <a:gd name="T67" fmla="*/ 513 h 553"/>
                <a:gd name="T68" fmla="*/ 109 w 403"/>
                <a:gd name="T69" fmla="*/ 457 h 553"/>
                <a:gd name="T70" fmla="*/ 42 w 403"/>
                <a:gd name="T71" fmla="*/ 298 h 553"/>
                <a:gd name="T72" fmla="*/ 85 w 403"/>
                <a:gd name="T73" fmla="*/ 134 h 553"/>
                <a:gd name="T74" fmla="*/ 229 w 403"/>
                <a:gd name="T75" fmla="*/ 39 h 553"/>
                <a:gd name="T76" fmla="*/ 295 w 403"/>
                <a:gd name="T77" fmla="*/ 34 h 553"/>
                <a:gd name="T78" fmla="*/ 295 w 403"/>
                <a:gd name="T79" fmla="*/ 33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03" h="553">
                  <a:moveTo>
                    <a:pt x="295" y="33"/>
                  </a:moveTo>
                  <a:cubicBezTo>
                    <a:pt x="242" y="31"/>
                    <a:pt x="189" y="41"/>
                    <a:pt x="144" y="70"/>
                  </a:cubicBezTo>
                  <a:cubicBezTo>
                    <a:pt x="99" y="100"/>
                    <a:pt x="70" y="148"/>
                    <a:pt x="54" y="199"/>
                  </a:cubicBezTo>
                  <a:cubicBezTo>
                    <a:pt x="37" y="250"/>
                    <a:pt x="35" y="305"/>
                    <a:pt x="49" y="357"/>
                  </a:cubicBezTo>
                  <a:cubicBezTo>
                    <a:pt x="63" y="412"/>
                    <a:pt x="98" y="456"/>
                    <a:pt x="145" y="488"/>
                  </a:cubicBezTo>
                  <a:cubicBezTo>
                    <a:pt x="158" y="497"/>
                    <a:pt x="171" y="504"/>
                    <a:pt x="186" y="511"/>
                  </a:cubicBezTo>
                  <a:cubicBezTo>
                    <a:pt x="198" y="517"/>
                    <a:pt x="211" y="524"/>
                    <a:pt x="224" y="526"/>
                  </a:cubicBezTo>
                  <a:cubicBezTo>
                    <a:pt x="232" y="527"/>
                    <a:pt x="241" y="527"/>
                    <a:pt x="249" y="528"/>
                  </a:cubicBezTo>
                  <a:cubicBezTo>
                    <a:pt x="264" y="532"/>
                    <a:pt x="255" y="545"/>
                    <a:pt x="245" y="547"/>
                  </a:cubicBezTo>
                  <a:cubicBezTo>
                    <a:pt x="229" y="551"/>
                    <a:pt x="209" y="543"/>
                    <a:pt x="195" y="537"/>
                  </a:cubicBezTo>
                  <a:cubicBezTo>
                    <a:pt x="175" y="530"/>
                    <a:pt x="156" y="521"/>
                    <a:pt x="138" y="511"/>
                  </a:cubicBezTo>
                  <a:cubicBezTo>
                    <a:pt x="52" y="465"/>
                    <a:pt x="4" y="371"/>
                    <a:pt x="6" y="275"/>
                  </a:cubicBezTo>
                  <a:cubicBezTo>
                    <a:pt x="7" y="174"/>
                    <a:pt x="66" y="73"/>
                    <a:pt x="158" y="30"/>
                  </a:cubicBezTo>
                  <a:cubicBezTo>
                    <a:pt x="213" y="5"/>
                    <a:pt x="276" y="0"/>
                    <a:pt x="335" y="8"/>
                  </a:cubicBezTo>
                  <a:cubicBezTo>
                    <a:pt x="352" y="10"/>
                    <a:pt x="378" y="12"/>
                    <a:pt x="388" y="28"/>
                  </a:cubicBezTo>
                  <a:cubicBezTo>
                    <a:pt x="392" y="34"/>
                    <a:pt x="389" y="39"/>
                    <a:pt x="380" y="44"/>
                  </a:cubicBezTo>
                  <a:cubicBezTo>
                    <a:pt x="376" y="44"/>
                    <a:pt x="369" y="42"/>
                    <a:pt x="365" y="41"/>
                  </a:cubicBezTo>
                  <a:cubicBezTo>
                    <a:pt x="356" y="39"/>
                    <a:pt x="348" y="38"/>
                    <a:pt x="339" y="36"/>
                  </a:cubicBezTo>
                  <a:cubicBezTo>
                    <a:pt x="324" y="34"/>
                    <a:pt x="310" y="33"/>
                    <a:pt x="295" y="33"/>
                  </a:cubicBezTo>
                  <a:cubicBezTo>
                    <a:pt x="294" y="33"/>
                    <a:pt x="294" y="34"/>
                    <a:pt x="295" y="34"/>
                  </a:cubicBezTo>
                  <a:cubicBezTo>
                    <a:pt x="314" y="35"/>
                    <a:pt x="333" y="37"/>
                    <a:pt x="351" y="40"/>
                  </a:cubicBezTo>
                  <a:cubicBezTo>
                    <a:pt x="362" y="42"/>
                    <a:pt x="378" y="49"/>
                    <a:pt x="388" y="43"/>
                  </a:cubicBezTo>
                  <a:cubicBezTo>
                    <a:pt x="403" y="34"/>
                    <a:pt x="381" y="18"/>
                    <a:pt x="374" y="15"/>
                  </a:cubicBezTo>
                  <a:cubicBezTo>
                    <a:pt x="354" y="7"/>
                    <a:pt x="332" y="5"/>
                    <a:pt x="311" y="3"/>
                  </a:cubicBezTo>
                  <a:cubicBezTo>
                    <a:pt x="277" y="0"/>
                    <a:pt x="242" y="4"/>
                    <a:pt x="209" y="12"/>
                  </a:cubicBezTo>
                  <a:cubicBezTo>
                    <a:pt x="147" y="26"/>
                    <a:pt x="95" y="61"/>
                    <a:pt x="58" y="113"/>
                  </a:cubicBezTo>
                  <a:cubicBezTo>
                    <a:pt x="28" y="154"/>
                    <a:pt x="10" y="203"/>
                    <a:pt x="5" y="253"/>
                  </a:cubicBezTo>
                  <a:cubicBezTo>
                    <a:pt x="0" y="303"/>
                    <a:pt x="9" y="353"/>
                    <a:pt x="29" y="398"/>
                  </a:cubicBezTo>
                  <a:cubicBezTo>
                    <a:pt x="47" y="437"/>
                    <a:pt x="77" y="476"/>
                    <a:pt x="114" y="499"/>
                  </a:cubicBezTo>
                  <a:cubicBezTo>
                    <a:pt x="144" y="518"/>
                    <a:pt x="177" y="535"/>
                    <a:pt x="212" y="545"/>
                  </a:cubicBezTo>
                  <a:cubicBezTo>
                    <a:pt x="223" y="548"/>
                    <a:pt x="238" y="553"/>
                    <a:pt x="250" y="547"/>
                  </a:cubicBezTo>
                  <a:cubicBezTo>
                    <a:pt x="257" y="544"/>
                    <a:pt x="263" y="534"/>
                    <a:pt x="254" y="529"/>
                  </a:cubicBezTo>
                  <a:cubicBezTo>
                    <a:pt x="249" y="525"/>
                    <a:pt x="240" y="525"/>
                    <a:pt x="234" y="525"/>
                  </a:cubicBezTo>
                  <a:cubicBezTo>
                    <a:pt x="219" y="524"/>
                    <a:pt x="207" y="519"/>
                    <a:pt x="194" y="513"/>
                  </a:cubicBezTo>
                  <a:cubicBezTo>
                    <a:pt x="162" y="499"/>
                    <a:pt x="134" y="480"/>
                    <a:pt x="109" y="457"/>
                  </a:cubicBezTo>
                  <a:cubicBezTo>
                    <a:pt x="65" y="415"/>
                    <a:pt x="44" y="357"/>
                    <a:pt x="42" y="298"/>
                  </a:cubicBezTo>
                  <a:cubicBezTo>
                    <a:pt x="40" y="241"/>
                    <a:pt x="55" y="183"/>
                    <a:pt x="85" y="134"/>
                  </a:cubicBezTo>
                  <a:cubicBezTo>
                    <a:pt x="117" y="82"/>
                    <a:pt x="169" y="50"/>
                    <a:pt x="229" y="39"/>
                  </a:cubicBezTo>
                  <a:cubicBezTo>
                    <a:pt x="251" y="35"/>
                    <a:pt x="273" y="34"/>
                    <a:pt x="295" y="34"/>
                  </a:cubicBezTo>
                  <a:cubicBezTo>
                    <a:pt x="296" y="34"/>
                    <a:pt x="296" y="33"/>
                    <a:pt x="295" y="33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45" name="Freeform 35">
              <a:extLst>
                <a:ext uri="{FF2B5EF4-FFF2-40B4-BE49-F238E27FC236}">
                  <a16:creationId xmlns:a16="http://schemas.microsoft.com/office/drawing/2014/main" xmlns="" id="{DE15FE9B-439B-43F4-A042-2263023D638F}"/>
                </a:ext>
              </a:extLst>
            </p:cNvPr>
            <p:cNvSpPr>
              <a:spLocks/>
            </p:cNvSpPr>
            <p:nvPr/>
          </p:nvSpPr>
          <p:spPr bwMode="auto">
            <a:xfrm>
              <a:off x="9199564" y="1122364"/>
              <a:ext cx="1619250" cy="2271713"/>
            </a:xfrm>
            <a:custGeom>
              <a:avLst/>
              <a:gdLst>
                <a:gd name="T0" fmla="*/ 236 w 382"/>
                <a:gd name="T1" fmla="*/ 535 h 535"/>
                <a:gd name="T2" fmla="*/ 224 w 382"/>
                <a:gd name="T3" fmla="*/ 534 h 535"/>
                <a:gd name="T4" fmla="*/ 192 w 382"/>
                <a:gd name="T5" fmla="*/ 525 h 535"/>
                <a:gd name="T6" fmla="*/ 127 w 382"/>
                <a:gd name="T7" fmla="*/ 494 h 535"/>
                <a:gd name="T8" fmla="*/ 106 w 382"/>
                <a:gd name="T9" fmla="*/ 481 h 535"/>
                <a:gd name="T10" fmla="*/ 8 w 382"/>
                <a:gd name="T11" fmla="*/ 302 h 535"/>
                <a:gd name="T12" fmla="*/ 73 w 382"/>
                <a:gd name="T13" fmla="*/ 91 h 535"/>
                <a:gd name="T14" fmla="*/ 166 w 382"/>
                <a:gd name="T15" fmla="*/ 22 h 535"/>
                <a:gd name="T16" fmla="*/ 267 w 382"/>
                <a:gd name="T17" fmla="*/ 1 h 535"/>
                <a:gd name="T18" fmla="*/ 323 w 382"/>
                <a:gd name="T19" fmla="*/ 4 h 535"/>
                <a:gd name="T20" fmla="*/ 329 w 382"/>
                <a:gd name="T21" fmla="*/ 5 h 535"/>
                <a:gd name="T22" fmla="*/ 381 w 382"/>
                <a:gd name="T23" fmla="*/ 25 h 535"/>
                <a:gd name="T24" fmla="*/ 381 w 382"/>
                <a:gd name="T25" fmla="*/ 29 h 535"/>
                <a:gd name="T26" fmla="*/ 377 w 382"/>
                <a:gd name="T27" fmla="*/ 31 h 535"/>
                <a:gd name="T28" fmla="*/ 375 w 382"/>
                <a:gd name="T29" fmla="*/ 31 h 535"/>
                <a:gd name="T30" fmla="*/ 292 w 382"/>
                <a:gd name="T31" fmla="*/ 20 h 535"/>
                <a:gd name="T32" fmla="*/ 262 w 382"/>
                <a:gd name="T33" fmla="*/ 20 h 535"/>
                <a:gd name="T34" fmla="*/ 77 w 382"/>
                <a:gd name="T35" fmla="*/ 120 h 535"/>
                <a:gd name="T36" fmla="*/ 87 w 382"/>
                <a:gd name="T37" fmla="*/ 439 h 535"/>
                <a:gd name="T38" fmla="*/ 216 w 382"/>
                <a:gd name="T39" fmla="*/ 522 h 535"/>
                <a:gd name="T40" fmla="*/ 244 w 382"/>
                <a:gd name="T41" fmla="*/ 526 h 535"/>
                <a:gd name="T42" fmla="*/ 245 w 382"/>
                <a:gd name="T43" fmla="*/ 532 h 535"/>
                <a:gd name="T44" fmla="*/ 237 w 382"/>
                <a:gd name="T45" fmla="*/ 535 h 535"/>
                <a:gd name="T46" fmla="*/ 236 w 382"/>
                <a:gd name="T47" fmla="*/ 535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2" h="535">
                  <a:moveTo>
                    <a:pt x="236" y="535"/>
                  </a:moveTo>
                  <a:cubicBezTo>
                    <a:pt x="232" y="535"/>
                    <a:pt x="228" y="534"/>
                    <a:pt x="224" y="534"/>
                  </a:cubicBezTo>
                  <a:cubicBezTo>
                    <a:pt x="213" y="532"/>
                    <a:pt x="202" y="529"/>
                    <a:pt x="192" y="525"/>
                  </a:cubicBezTo>
                  <a:cubicBezTo>
                    <a:pt x="169" y="516"/>
                    <a:pt x="148" y="505"/>
                    <a:pt x="127" y="494"/>
                  </a:cubicBezTo>
                  <a:cubicBezTo>
                    <a:pt x="120" y="490"/>
                    <a:pt x="112" y="486"/>
                    <a:pt x="106" y="481"/>
                  </a:cubicBezTo>
                  <a:cubicBezTo>
                    <a:pt x="50" y="437"/>
                    <a:pt x="15" y="374"/>
                    <a:pt x="8" y="302"/>
                  </a:cubicBezTo>
                  <a:cubicBezTo>
                    <a:pt x="0" y="226"/>
                    <a:pt x="24" y="150"/>
                    <a:pt x="73" y="91"/>
                  </a:cubicBezTo>
                  <a:cubicBezTo>
                    <a:pt x="99" y="61"/>
                    <a:pt x="135" y="34"/>
                    <a:pt x="166" y="22"/>
                  </a:cubicBezTo>
                  <a:cubicBezTo>
                    <a:pt x="200" y="10"/>
                    <a:pt x="234" y="3"/>
                    <a:pt x="267" y="1"/>
                  </a:cubicBezTo>
                  <a:cubicBezTo>
                    <a:pt x="286" y="0"/>
                    <a:pt x="305" y="1"/>
                    <a:pt x="323" y="4"/>
                  </a:cubicBezTo>
                  <a:cubicBezTo>
                    <a:pt x="325" y="4"/>
                    <a:pt x="327" y="5"/>
                    <a:pt x="329" y="5"/>
                  </a:cubicBezTo>
                  <a:cubicBezTo>
                    <a:pt x="344" y="7"/>
                    <a:pt x="379" y="12"/>
                    <a:pt x="381" y="25"/>
                  </a:cubicBezTo>
                  <a:cubicBezTo>
                    <a:pt x="382" y="27"/>
                    <a:pt x="381" y="28"/>
                    <a:pt x="381" y="29"/>
                  </a:cubicBezTo>
                  <a:cubicBezTo>
                    <a:pt x="380" y="30"/>
                    <a:pt x="378" y="31"/>
                    <a:pt x="377" y="31"/>
                  </a:cubicBezTo>
                  <a:cubicBezTo>
                    <a:pt x="376" y="31"/>
                    <a:pt x="375" y="31"/>
                    <a:pt x="375" y="31"/>
                  </a:cubicBezTo>
                  <a:cubicBezTo>
                    <a:pt x="346" y="24"/>
                    <a:pt x="318" y="20"/>
                    <a:pt x="292" y="20"/>
                  </a:cubicBezTo>
                  <a:cubicBezTo>
                    <a:pt x="281" y="19"/>
                    <a:pt x="271" y="19"/>
                    <a:pt x="262" y="20"/>
                  </a:cubicBezTo>
                  <a:cubicBezTo>
                    <a:pt x="179" y="24"/>
                    <a:pt x="117" y="58"/>
                    <a:pt x="77" y="120"/>
                  </a:cubicBezTo>
                  <a:cubicBezTo>
                    <a:pt x="21" y="207"/>
                    <a:pt x="9" y="350"/>
                    <a:pt x="87" y="439"/>
                  </a:cubicBezTo>
                  <a:cubicBezTo>
                    <a:pt x="119" y="476"/>
                    <a:pt x="165" y="506"/>
                    <a:pt x="216" y="522"/>
                  </a:cubicBezTo>
                  <a:cubicBezTo>
                    <a:pt x="225" y="525"/>
                    <a:pt x="236" y="522"/>
                    <a:pt x="244" y="526"/>
                  </a:cubicBezTo>
                  <a:cubicBezTo>
                    <a:pt x="246" y="527"/>
                    <a:pt x="246" y="531"/>
                    <a:pt x="245" y="532"/>
                  </a:cubicBezTo>
                  <a:cubicBezTo>
                    <a:pt x="243" y="534"/>
                    <a:pt x="239" y="535"/>
                    <a:pt x="237" y="535"/>
                  </a:cubicBezTo>
                  <a:lnTo>
                    <a:pt x="236" y="535"/>
                  </a:lnTo>
                  <a:close/>
                </a:path>
              </a:pathLst>
            </a:custGeom>
            <a:solidFill>
              <a:srgbClr val="FFD7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46" name="Freeform 36">
              <a:extLst>
                <a:ext uri="{FF2B5EF4-FFF2-40B4-BE49-F238E27FC236}">
                  <a16:creationId xmlns:a16="http://schemas.microsoft.com/office/drawing/2014/main" xmlns="" id="{FFF54427-065F-4A73-8873-5E21820EEC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3252" y="1119189"/>
              <a:ext cx="177800" cy="241300"/>
            </a:xfrm>
            <a:custGeom>
              <a:avLst/>
              <a:gdLst>
                <a:gd name="T0" fmla="*/ 24 w 42"/>
                <a:gd name="T1" fmla="*/ 35 h 57"/>
                <a:gd name="T2" fmla="*/ 23 w 42"/>
                <a:gd name="T3" fmla="*/ 10 h 57"/>
                <a:gd name="T4" fmla="*/ 42 w 42"/>
                <a:gd name="T5" fmla="*/ 30 h 57"/>
                <a:gd name="T6" fmla="*/ 37 w 42"/>
                <a:gd name="T7" fmla="*/ 49 h 57"/>
                <a:gd name="T8" fmla="*/ 16 w 42"/>
                <a:gd name="T9" fmla="*/ 53 h 57"/>
                <a:gd name="T10" fmla="*/ 1 w 42"/>
                <a:gd name="T11" fmla="*/ 45 h 57"/>
                <a:gd name="T12" fmla="*/ 11 w 42"/>
                <a:gd name="T13" fmla="*/ 42 h 57"/>
                <a:gd name="T14" fmla="*/ 24 w 42"/>
                <a:gd name="T15" fmla="*/ 3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57">
                  <a:moveTo>
                    <a:pt x="24" y="35"/>
                  </a:moveTo>
                  <a:cubicBezTo>
                    <a:pt x="29" y="26"/>
                    <a:pt x="14" y="17"/>
                    <a:pt x="23" y="10"/>
                  </a:cubicBezTo>
                  <a:cubicBezTo>
                    <a:pt x="37" y="0"/>
                    <a:pt x="42" y="21"/>
                    <a:pt x="42" y="30"/>
                  </a:cubicBezTo>
                  <a:cubicBezTo>
                    <a:pt x="42" y="37"/>
                    <a:pt x="41" y="44"/>
                    <a:pt x="37" y="49"/>
                  </a:cubicBezTo>
                  <a:cubicBezTo>
                    <a:pt x="32" y="57"/>
                    <a:pt x="24" y="55"/>
                    <a:pt x="16" y="53"/>
                  </a:cubicBezTo>
                  <a:cubicBezTo>
                    <a:pt x="13" y="52"/>
                    <a:pt x="0" y="51"/>
                    <a:pt x="1" y="45"/>
                  </a:cubicBezTo>
                  <a:cubicBezTo>
                    <a:pt x="1" y="41"/>
                    <a:pt x="8" y="42"/>
                    <a:pt x="11" y="42"/>
                  </a:cubicBezTo>
                  <a:cubicBezTo>
                    <a:pt x="16" y="41"/>
                    <a:pt x="21" y="40"/>
                    <a:pt x="24" y="35"/>
                  </a:cubicBezTo>
                  <a:close/>
                </a:path>
              </a:pathLst>
            </a:custGeom>
            <a:solidFill>
              <a:srgbClr val="FFBC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47" name="Freeform 37">
              <a:extLst>
                <a:ext uri="{FF2B5EF4-FFF2-40B4-BE49-F238E27FC236}">
                  <a16:creationId xmlns:a16="http://schemas.microsoft.com/office/drawing/2014/main" xmlns="" id="{ACE8252F-1A12-42A7-BD49-64B9734FBD25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9702" y="974726"/>
              <a:ext cx="1649413" cy="1900238"/>
            </a:xfrm>
            <a:custGeom>
              <a:avLst/>
              <a:gdLst>
                <a:gd name="T0" fmla="*/ 389 w 389"/>
                <a:gd name="T1" fmla="*/ 43 h 448"/>
                <a:gd name="T2" fmla="*/ 102 w 389"/>
                <a:gd name="T3" fmla="*/ 140 h 448"/>
                <a:gd name="T4" fmla="*/ 85 w 389"/>
                <a:gd name="T5" fmla="*/ 448 h 448"/>
                <a:gd name="T6" fmla="*/ 107 w 389"/>
                <a:gd name="T7" fmla="*/ 144 h 448"/>
                <a:gd name="T8" fmla="*/ 389 w 389"/>
                <a:gd name="T9" fmla="*/ 43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9" h="448">
                  <a:moveTo>
                    <a:pt x="389" y="43"/>
                  </a:moveTo>
                  <a:cubicBezTo>
                    <a:pt x="389" y="43"/>
                    <a:pt x="205" y="0"/>
                    <a:pt x="102" y="140"/>
                  </a:cubicBezTo>
                  <a:cubicBezTo>
                    <a:pt x="0" y="280"/>
                    <a:pt x="78" y="437"/>
                    <a:pt x="85" y="448"/>
                  </a:cubicBezTo>
                  <a:cubicBezTo>
                    <a:pt x="85" y="448"/>
                    <a:pt x="0" y="287"/>
                    <a:pt x="107" y="144"/>
                  </a:cubicBezTo>
                  <a:cubicBezTo>
                    <a:pt x="215" y="1"/>
                    <a:pt x="389" y="43"/>
                    <a:pt x="389" y="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48" name="Freeform 38">
              <a:extLst>
                <a:ext uri="{FF2B5EF4-FFF2-40B4-BE49-F238E27FC236}">
                  <a16:creationId xmlns:a16="http://schemas.microsoft.com/office/drawing/2014/main" xmlns="" id="{CF717DE5-3A25-4548-A91D-60DFE526FF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74377" y="1144589"/>
              <a:ext cx="92075" cy="220663"/>
            </a:xfrm>
            <a:custGeom>
              <a:avLst/>
              <a:gdLst>
                <a:gd name="T0" fmla="*/ 17 w 22"/>
                <a:gd name="T1" fmla="*/ 25 h 52"/>
                <a:gd name="T2" fmla="*/ 13 w 22"/>
                <a:gd name="T3" fmla="*/ 52 h 52"/>
                <a:gd name="T4" fmla="*/ 19 w 22"/>
                <a:gd name="T5" fmla="*/ 15 h 52"/>
                <a:gd name="T6" fmla="*/ 11 w 22"/>
                <a:gd name="T7" fmla="*/ 4 h 52"/>
                <a:gd name="T8" fmla="*/ 0 w 22"/>
                <a:gd name="T9" fmla="*/ 0 h 52"/>
                <a:gd name="T10" fmla="*/ 15 w 22"/>
                <a:gd name="T11" fmla="*/ 14 h 52"/>
                <a:gd name="T12" fmla="*/ 17 w 22"/>
                <a:gd name="T13" fmla="*/ 2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52">
                  <a:moveTo>
                    <a:pt x="17" y="25"/>
                  </a:moveTo>
                  <a:cubicBezTo>
                    <a:pt x="17" y="34"/>
                    <a:pt x="14" y="43"/>
                    <a:pt x="13" y="52"/>
                  </a:cubicBezTo>
                  <a:cubicBezTo>
                    <a:pt x="17" y="41"/>
                    <a:pt x="22" y="27"/>
                    <a:pt x="19" y="15"/>
                  </a:cubicBezTo>
                  <a:cubicBezTo>
                    <a:pt x="17" y="11"/>
                    <a:pt x="15" y="7"/>
                    <a:pt x="11" y="4"/>
                  </a:cubicBezTo>
                  <a:cubicBezTo>
                    <a:pt x="8" y="1"/>
                    <a:pt x="5" y="0"/>
                    <a:pt x="0" y="0"/>
                  </a:cubicBezTo>
                  <a:cubicBezTo>
                    <a:pt x="8" y="1"/>
                    <a:pt x="11" y="8"/>
                    <a:pt x="15" y="14"/>
                  </a:cubicBezTo>
                  <a:cubicBezTo>
                    <a:pt x="17" y="17"/>
                    <a:pt x="17" y="21"/>
                    <a:pt x="17" y="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49" name="Freeform 39">
              <a:extLst>
                <a:ext uri="{FF2B5EF4-FFF2-40B4-BE49-F238E27FC236}">
                  <a16:creationId xmlns:a16="http://schemas.microsoft.com/office/drawing/2014/main" xmlns="" id="{BDD09927-28FE-48DC-9F4A-E7591EEECDD9}"/>
                </a:ext>
              </a:extLst>
            </p:cNvPr>
            <p:cNvSpPr>
              <a:spLocks/>
            </p:cNvSpPr>
            <p:nvPr/>
          </p:nvSpPr>
          <p:spPr bwMode="auto">
            <a:xfrm>
              <a:off x="9674227" y="3409951"/>
              <a:ext cx="1258888" cy="547688"/>
            </a:xfrm>
            <a:custGeom>
              <a:avLst/>
              <a:gdLst>
                <a:gd name="T0" fmla="*/ 92 w 297"/>
                <a:gd name="T1" fmla="*/ 10 h 129"/>
                <a:gd name="T2" fmla="*/ 51 w 297"/>
                <a:gd name="T3" fmla="*/ 23 h 129"/>
                <a:gd name="T4" fmla="*/ 4 w 297"/>
                <a:gd name="T5" fmla="*/ 75 h 129"/>
                <a:gd name="T6" fmla="*/ 59 w 297"/>
                <a:gd name="T7" fmla="*/ 112 h 129"/>
                <a:gd name="T8" fmla="*/ 250 w 297"/>
                <a:gd name="T9" fmla="*/ 100 h 129"/>
                <a:gd name="T10" fmla="*/ 219 w 297"/>
                <a:gd name="T11" fmla="*/ 20 h 129"/>
                <a:gd name="T12" fmla="*/ 92 w 297"/>
                <a:gd name="T13" fmla="*/ 1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7" h="129">
                  <a:moveTo>
                    <a:pt x="92" y="10"/>
                  </a:moveTo>
                  <a:cubicBezTo>
                    <a:pt x="78" y="13"/>
                    <a:pt x="64" y="17"/>
                    <a:pt x="51" y="23"/>
                  </a:cubicBezTo>
                  <a:cubicBezTo>
                    <a:pt x="32" y="31"/>
                    <a:pt x="0" y="51"/>
                    <a:pt x="4" y="75"/>
                  </a:cubicBezTo>
                  <a:cubicBezTo>
                    <a:pt x="7" y="98"/>
                    <a:pt x="40" y="107"/>
                    <a:pt x="59" y="112"/>
                  </a:cubicBezTo>
                  <a:cubicBezTo>
                    <a:pt x="118" y="129"/>
                    <a:pt x="193" y="124"/>
                    <a:pt x="250" y="100"/>
                  </a:cubicBezTo>
                  <a:cubicBezTo>
                    <a:pt x="297" y="79"/>
                    <a:pt x="249" y="35"/>
                    <a:pt x="219" y="20"/>
                  </a:cubicBezTo>
                  <a:cubicBezTo>
                    <a:pt x="183" y="1"/>
                    <a:pt x="135" y="0"/>
                    <a:pt x="92" y="10"/>
                  </a:cubicBezTo>
                  <a:close/>
                </a:path>
              </a:pathLst>
            </a:custGeom>
            <a:solidFill>
              <a:srgbClr val="FFBC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50" name="Freeform 40">
              <a:extLst>
                <a:ext uri="{FF2B5EF4-FFF2-40B4-BE49-F238E27FC236}">
                  <a16:creationId xmlns:a16="http://schemas.microsoft.com/office/drawing/2014/main" xmlns="" id="{CF4C0A7E-F57F-4ED0-901D-4CDF58964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77402" y="3402014"/>
              <a:ext cx="1154113" cy="538163"/>
            </a:xfrm>
            <a:custGeom>
              <a:avLst/>
              <a:gdLst>
                <a:gd name="T0" fmla="*/ 91 w 272"/>
                <a:gd name="T1" fmla="*/ 11 h 127"/>
                <a:gd name="T2" fmla="*/ 15 w 272"/>
                <a:gd name="T3" fmla="*/ 47 h 127"/>
                <a:gd name="T4" fmla="*/ 2 w 272"/>
                <a:gd name="T5" fmla="*/ 77 h 127"/>
                <a:gd name="T6" fmla="*/ 20 w 272"/>
                <a:gd name="T7" fmla="*/ 101 h 127"/>
                <a:gd name="T8" fmla="*/ 52 w 272"/>
                <a:gd name="T9" fmla="*/ 114 h 127"/>
                <a:gd name="T10" fmla="*/ 94 w 272"/>
                <a:gd name="T11" fmla="*/ 122 h 127"/>
                <a:gd name="T12" fmla="*/ 190 w 272"/>
                <a:gd name="T13" fmla="*/ 120 h 127"/>
                <a:gd name="T14" fmla="*/ 236 w 272"/>
                <a:gd name="T15" fmla="*/ 108 h 127"/>
                <a:gd name="T16" fmla="*/ 267 w 272"/>
                <a:gd name="T17" fmla="*/ 88 h 127"/>
                <a:gd name="T18" fmla="*/ 265 w 272"/>
                <a:gd name="T19" fmla="*/ 63 h 127"/>
                <a:gd name="T20" fmla="*/ 243 w 272"/>
                <a:gd name="T21" fmla="*/ 37 h 127"/>
                <a:gd name="T22" fmla="*/ 91 w 272"/>
                <a:gd name="T23" fmla="*/ 11 h 127"/>
                <a:gd name="T24" fmla="*/ 92 w 272"/>
                <a:gd name="T25" fmla="*/ 13 h 127"/>
                <a:gd name="T26" fmla="*/ 257 w 272"/>
                <a:gd name="T27" fmla="*/ 53 h 127"/>
                <a:gd name="T28" fmla="*/ 268 w 272"/>
                <a:gd name="T29" fmla="*/ 82 h 127"/>
                <a:gd name="T30" fmla="*/ 240 w 272"/>
                <a:gd name="T31" fmla="*/ 104 h 127"/>
                <a:gd name="T32" fmla="*/ 145 w 272"/>
                <a:gd name="T33" fmla="*/ 123 h 127"/>
                <a:gd name="T34" fmla="*/ 53 w 272"/>
                <a:gd name="T35" fmla="*/ 112 h 127"/>
                <a:gd name="T36" fmla="*/ 3 w 272"/>
                <a:gd name="T37" fmla="*/ 71 h 127"/>
                <a:gd name="T38" fmla="*/ 35 w 272"/>
                <a:gd name="T39" fmla="*/ 34 h 127"/>
                <a:gd name="T40" fmla="*/ 92 w 272"/>
                <a:gd name="T41" fmla="*/ 13 h 127"/>
                <a:gd name="T42" fmla="*/ 91 w 272"/>
                <a:gd name="T43" fmla="*/ 11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2" h="127">
                  <a:moveTo>
                    <a:pt x="91" y="11"/>
                  </a:moveTo>
                  <a:cubicBezTo>
                    <a:pt x="64" y="17"/>
                    <a:pt x="35" y="27"/>
                    <a:pt x="15" y="47"/>
                  </a:cubicBezTo>
                  <a:cubicBezTo>
                    <a:pt x="7" y="55"/>
                    <a:pt x="0" y="65"/>
                    <a:pt x="2" y="77"/>
                  </a:cubicBezTo>
                  <a:cubicBezTo>
                    <a:pt x="3" y="88"/>
                    <a:pt x="12" y="96"/>
                    <a:pt x="20" y="101"/>
                  </a:cubicBezTo>
                  <a:cubicBezTo>
                    <a:pt x="30" y="107"/>
                    <a:pt x="41" y="110"/>
                    <a:pt x="52" y="114"/>
                  </a:cubicBezTo>
                  <a:cubicBezTo>
                    <a:pt x="66" y="118"/>
                    <a:pt x="80" y="121"/>
                    <a:pt x="94" y="122"/>
                  </a:cubicBezTo>
                  <a:cubicBezTo>
                    <a:pt x="126" y="127"/>
                    <a:pt x="159" y="125"/>
                    <a:pt x="190" y="120"/>
                  </a:cubicBezTo>
                  <a:cubicBezTo>
                    <a:pt x="206" y="117"/>
                    <a:pt x="221" y="113"/>
                    <a:pt x="236" y="108"/>
                  </a:cubicBezTo>
                  <a:cubicBezTo>
                    <a:pt x="247" y="104"/>
                    <a:pt x="261" y="99"/>
                    <a:pt x="267" y="88"/>
                  </a:cubicBezTo>
                  <a:cubicBezTo>
                    <a:pt x="272" y="80"/>
                    <a:pt x="270" y="71"/>
                    <a:pt x="265" y="63"/>
                  </a:cubicBezTo>
                  <a:cubicBezTo>
                    <a:pt x="260" y="53"/>
                    <a:pt x="252" y="44"/>
                    <a:pt x="243" y="37"/>
                  </a:cubicBezTo>
                  <a:cubicBezTo>
                    <a:pt x="201" y="2"/>
                    <a:pt x="142" y="0"/>
                    <a:pt x="91" y="11"/>
                  </a:cubicBezTo>
                  <a:cubicBezTo>
                    <a:pt x="90" y="11"/>
                    <a:pt x="91" y="13"/>
                    <a:pt x="92" y="13"/>
                  </a:cubicBezTo>
                  <a:cubicBezTo>
                    <a:pt x="148" y="0"/>
                    <a:pt x="217" y="5"/>
                    <a:pt x="257" y="53"/>
                  </a:cubicBezTo>
                  <a:cubicBezTo>
                    <a:pt x="263" y="61"/>
                    <a:pt x="269" y="71"/>
                    <a:pt x="268" y="82"/>
                  </a:cubicBezTo>
                  <a:cubicBezTo>
                    <a:pt x="265" y="95"/>
                    <a:pt x="251" y="100"/>
                    <a:pt x="240" y="104"/>
                  </a:cubicBezTo>
                  <a:cubicBezTo>
                    <a:pt x="210" y="116"/>
                    <a:pt x="178" y="122"/>
                    <a:pt x="145" y="123"/>
                  </a:cubicBezTo>
                  <a:cubicBezTo>
                    <a:pt x="114" y="124"/>
                    <a:pt x="83" y="121"/>
                    <a:pt x="53" y="112"/>
                  </a:cubicBezTo>
                  <a:cubicBezTo>
                    <a:pt x="34" y="107"/>
                    <a:pt x="1" y="97"/>
                    <a:pt x="3" y="71"/>
                  </a:cubicBezTo>
                  <a:cubicBezTo>
                    <a:pt x="5" y="54"/>
                    <a:pt x="21" y="42"/>
                    <a:pt x="35" y="34"/>
                  </a:cubicBezTo>
                  <a:cubicBezTo>
                    <a:pt x="52" y="23"/>
                    <a:pt x="72" y="17"/>
                    <a:pt x="92" y="13"/>
                  </a:cubicBezTo>
                  <a:cubicBezTo>
                    <a:pt x="93" y="12"/>
                    <a:pt x="92" y="11"/>
                    <a:pt x="91" y="1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51" name="Freeform 41">
              <a:extLst>
                <a:ext uri="{FF2B5EF4-FFF2-40B4-BE49-F238E27FC236}">
                  <a16:creationId xmlns:a16="http://schemas.microsoft.com/office/drawing/2014/main" xmlns="" id="{362D037D-B88A-4B4D-A7AC-45308B05FB8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23427" y="3559176"/>
              <a:ext cx="1289050" cy="487363"/>
            </a:xfrm>
            <a:custGeom>
              <a:avLst/>
              <a:gdLst>
                <a:gd name="T0" fmla="*/ 263 w 304"/>
                <a:gd name="T1" fmla="*/ 7 h 115"/>
                <a:gd name="T2" fmla="*/ 262 w 304"/>
                <a:gd name="T3" fmla="*/ 65 h 115"/>
                <a:gd name="T4" fmla="*/ 71 w 304"/>
                <a:gd name="T5" fmla="*/ 77 h 115"/>
                <a:gd name="T6" fmla="*/ 16 w 304"/>
                <a:gd name="T7" fmla="*/ 40 h 115"/>
                <a:gd name="T8" fmla="*/ 41 w 304"/>
                <a:gd name="T9" fmla="*/ 0 h 115"/>
                <a:gd name="T10" fmla="*/ 6 w 304"/>
                <a:gd name="T11" fmla="*/ 37 h 115"/>
                <a:gd name="T12" fmla="*/ 92 w 304"/>
                <a:gd name="T13" fmla="*/ 108 h 115"/>
                <a:gd name="T14" fmla="*/ 212 w 304"/>
                <a:gd name="T15" fmla="*/ 109 h 115"/>
                <a:gd name="T16" fmla="*/ 297 w 304"/>
                <a:gd name="T17" fmla="*/ 61 h 115"/>
                <a:gd name="T18" fmla="*/ 263 w 304"/>
                <a:gd name="T19" fmla="*/ 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4" h="115">
                  <a:moveTo>
                    <a:pt x="263" y="7"/>
                  </a:moveTo>
                  <a:cubicBezTo>
                    <a:pt x="283" y="27"/>
                    <a:pt x="294" y="51"/>
                    <a:pt x="262" y="65"/>
                  </a:cubicBezTo>
                  <a:cubicBezTo>
                    <a:pt x="205" y="89"/>
                    <a:pt x="130" y="94"/>
                    <a:pt x="71" y="77"/>
                  </a:cubicBezTo>
                  <a:cubicBezTo>
                    <a:pt x="52" y="72"/>
                    <a:pt x="19" y="63"/>
                    <a:pt x="16" y="40"/>
                  </a:cubicBezTo>
                  <a:cubicBezTo>
                    <a:pt x="13" y="24"/>
                    <a:pt x="27" y="10"/>
                    <a:pt x="41" y="0"/>
                  </a:cubicBezTo>
                  <a:cubicBezTo>
                    <a:pt x="23" y="6"/>
                    <a:pt x="9" y="17"/>
                    <a:pt x="6" y="37"/>
                  </a:cubicBezTo>
                  <a:cubicBezTo>
                    <a:pt x="0" y="86"/>
                    <a:pt x="53" y="103"/>
                    <a:pt x="92" y="108"/>
                  </a:cubicBezTo>
                  <a:cubicBezTo>
                    <a:pt x="131" y="113"/>
                    <a:pt x="173" y="115"/>
                    <a:pt x="212" y="109"/>
                  </a:cubicBezTo>
                  <a:cubicBezTo>
                    <a:pt x="240" y="105"/>
                    <a:pt x="289" y="92"/>
                    <a:pt x="297" y="61"/>
                  </a:cubicBezTo>
                  <a:cubicBezTo>
                    <a:pt x="304" y="38"/>
                    <a:pt x="285" y="19"/>
                    <a:pt x="263" y="7"/>
                  </a:cubicBezTo>
                  <a:close/>
                </a:path>
              </a:pathLst>
            </a:custGeom>
            <a:solidFill>
              <a:srgbClr val="FF8F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52" name="Freeform 42">
              <a:extLst>
                <a:ext uri="{FF2B5EF4-FFF2-40B4-BE49-F238E27FC236}">
                  <a16:creationId xmlns:a16="http://schemas.microsoft.com/office/drawing/2014/main" xmlns="" id="{464F5033-E9EF-4DB2-838D-7A3141ABFE96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6127" y="3549651"/>
              <a:ext cx="1263650" cy="496888"/>
            </a:xfrm>
            <a:custGeom>
              <a:avLst/>
              <a:gdLst>
                <a:gd name="T0" fmla="*/ 259 w 298"/>
                <a:gd name="T1" fmla="*/ 10 h 117"/>
                <a:gd name="T2" fmla="*/ 278 w 298"/>
                <a:gd name="T3" fmla="*/ 41 h 117"/>
                <a:gd name="T4" fmla="*/ 255 w 298"/>
                <a:gd name="T5" fmla="*/ 67 h 117"/>
                <a:gd name="T6" fmla="*/ 161 w 298"/>
                <a:gd name="T7" fmla="*/ 88 h 117"/>
                <a:gd name="T8" fmla="*/ 67 w 298"/>
                <a:gd name="T9" fmla="*/ 78 h 117"/>
                <a:gd name="T10" fmla="*/ 34 w 298"/>
                <a:gd name="T11" fmla="*/ 66 h 117"/>
                <a:gd name="T12" fmla="*/ 13 w 298"/>
                <a:gd name="T13" fmla="*/ 40 h 117"/>
                <a:gd name="T14" fmla="*/ 39 w 298"/>
                <a:gd name="T15" fmla="*/ 2 h 117"/>
                <a:gd name="T16" fmla="*/ 38 w 298"/>
                <a:gd name="T17" fmla="*/ 1 h 117"/>
                <a:gd name="T18" fmla="*/ 9 w 298"/>
                <a:gd name="T19" fmla="*/ 21 h 117"/>
                <a:gd name="T20" fmla="*/ 2 w 298"/>
                <a:gd name="T21" fmla="*/ 56 h 117"/>
                <a:gd name="T22" fmla="*/ 44 w 298"/>
                <a:gd name="T23" fmla="*/ 100 h 117"/>
                <a:gd name="T24" fmla="*/ 123 w 298"/>
                <a:gd name="T25" fmla="*/ 114 h 117"/>
                <a:gd name="T26" fmla="*/ 223 w 298"/>
                <a:gd name="T27" fmla="*/ 110 h 117"/>
                <a:gd name="T28" fmla="*/ 257 w 298"/>
                <a:gd name="T29" fmla="*/ 99 h 117"/>
                <a:gd name="T30" fmla="*/ 286 w 298"/>
                <a:gd name="T31" fmla="*/ 80 h 117"/>
                <a:gd name="T32" fmla="*/ 296 w 298"/>
                <a:gd name="T33" fmla="*/ 50 h 117"/>
                <a:gd name="T34" fmla="*/ 275 w 298"/>
                <a:gd name="T35" fmla="*/ 18 h 117"/>
                <a:gd name="T36" fmla="*/ 260 w 298"/>
                <a:gd name="T37" fmla="*/ 9 h 117"/>
                <a:gd name="T38" fmla="*/ 259 w 298"/>
                <a:gd name="T39" fmla="*/ 10 h 117"/>
                <a:gd name="T40" fmla="*/ 291 w 298"/>
                <a:gd name="T41" fmla="*/ 39 h 117"/>
                <a:gd name="T42" fmla="*/ 288 w 298"/>
                <a:gd name="T43" fmla="*/ 75 h 117"/>
                <a:gd name="T44" fmla="*/ 259 w 298"/>
                <a:gd name="T45" fmla="*/ 96 h 117"/>
                <a:gd name="T46" fmla="*/ 224 w 298"/>
                <a:gd name="T47" fmla="*/ 108 h 117"/>
                <a:gd name="T48" fmla="*/ 124 w 298"/>
                <a:gd name="T49" fmla="*/ 113 h 117"/>
                <a:gd name="T50" fmla="*/ 44 w 298"/>
                <a:gd name="T51" fmla="*/ 98 h 117"/>
                <a:gd name="T52" fmla="*/ 4 w 298"/>
                <a:gd name="T53" fmla="*/ 57 h 117"/>
                <a:gd name="T54" fmla="*/ 10 w 298"/>
                <a:gd name="T55" fmla="*/ 23 h 117"/>
                <a:gd name="T56" fmla="*/ 39 w 298"/>
                <a:gd name="T57" fmla="*/ 2 h 117"/>
                <a:gd name="T58" fmla="*/ 38 w 298"/>
                <a:gd name="T59" fmla="*/ 1 h 117"/>
                <a:gd name="T60" fmla="*/ 12 w 298"/>
                <a:gd name="T61" fmla="*/ 34 h 117"/>
                <a:gd name="T62" fmla="*/ 24 w 298"/>
                <a:gd name="T63" fmla="*/ 62 h 117"/>
                <a:gd name="T64" fmla="*/ 55 w 298"/>
                <a:gd name="T65" fmla="*/ 77 h 117"/>
                <a:gd name="T66" fmla="*/ 95 w 298"/>
                <a:gd name="T67" fmla="*/ 86 h 117"/>
                <a:gd name="T68" fmla="*/ 190 w 298"/>
                <a:gd name="T69" fmla="*/ 87 h 117"/>
                <a:gd name="T70" fmla="*/ 236 w 298"/>
                <a:gd name="T71" fmla="*/ 76 h 117"/>
                <a:gd name="T72" fmla="*/ 258 w 298"/>
                <a:gd name="T73" fmla="*/ 68 h 117"/>
                <a:gd name="T74" fmla="*/ 274 w 298"/>
                <a:gd name="T75" fmla="*/ 57 h 117"/>
                <a:gd name="T76" fmla="*/ 260 w 298"/>
                <a:gd name="T77" fmla="*/ 9 h 117"/>
                <a:gd name="T78" fmla="*/ 259 w 298"/>
                <a:gd name="T79" fmla="*/ 1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8" h="117">
                  <a:moveTo>
                    <a:pt x="259" y="10"/>
                  </a:moveTo>
                  <a:cubicBezTo>
                    <a:pt x="268" y="18"/>
                    <a:pt x="277" y="29"/>
                    <a:pt x="278" y="41"/>
                  </a:cubicBezTo>
                  <a:cubicBezTo>
                    <a:pt x="279" y="55"/>
                    <a:pt x="266" y="63"/>
                    <a:pt x="255" y="67"/>
                  </a:cubicBezTo>
                  <a:cubicBezTo>
                    <a:pt x="225" y="80"/>
                    <a:pt x="193" y="86"/>
                    <a:pt x="161" y="88"/>
                  </a:cubicBezTo>
                  <a:cubicBezTo>
                    <a:pt x="130" y="89"/>
                    <a:pt x="98" y="87"/>
                    <a:pt x="67" y="78"/>
                  </a:cubicBezTo>
                  <a:cubicBezTo>
                    <a:pt x="56" y="75"/>
                    <a:pt x="45" y="72"/>
                    <a:pt x="34" y="66"/>
                  </a:cubicBezTo>
                  <a:cubicBezTo>
                    <a:pt x="24" y="61"/>
                    <a:pt x="14" y="52"/>
                    <a:pt x="13" y="40"/>
                  </a:cubicBezTo>
                  <a:cubicBezTo>
                    <a:pt x="12" y="24"/>
                    <a:pt x="27" y="11"/>
                    <a:pt x="39" y="2"/>
                  </a:cubicBezTo>
                  <a:cubicBezTo>
                    <a:pt x="40" y="2"/>
                    <a:pt x="39" y="0"/>
                    <a:pt x="38" y="1"/>
                  </a:cubicBezTo>
                  <a:cubicBezTo>
                    <a:pt x="27" y="5"/>
                    <a:pt x="16" y="11"/>
                    <a:pt x="9" y="21"/>
                  </a:cubicBezTo>
                  <a:cubicBezTo>
                    <a:pt x="2" y="31"/>
                    <a:pt x="0" y="45"/>
                    <a:pt x="2" y="56"/>
                  </a:cubicBezTo>
                  <a:cubicBezTo>
                    <a:pt x="6" y="78"/>
                    <a:pt x="25" y="92"/>
                    <a:pt x="44" y="100"/>
                  </a:cubicBezTo>
                  <a:cubicBezTo>
                    <a:pt x="69" y="110"/>
                    <a:pt x="97" y="112"/>
                    <a:pt x="123" y="114"/>
                  </a:cubicBezTo>
                  <a:cubicBezTo>
                    <a:pt x="156" y="117"/>
                    <a:pt x="190" y="117"/>
                    <a:pt x="223" y="110"/>
                  </a:cubicBezTo>
                  <a:cubicBezTo>
                    <a:pt x="234" y="107"/>
                    <a:pt x="246" y="104"/>
                    <a:pt x="257" y="99"/>
                  </a:cubicBezTo>
                  <a:cubicBezTo>
                    <a:pt x="267" y="95"/>
                    <a:pt x="278" y="89"/>
                    <a:pt x="286" y="80"/>
                  </a:cubicBezTo>
                  <a:cubicBezTo>
                    <a:pt x="293" y="72"/>
                    <a:pt x="298" y="61"/>
                    <a:pt x="296" y="50"/>
                  </a:cubicBezTo>
                  <a:cubicBezTo>
                    <a:pt x="295" y="37"/>
                    <a:pt x="285" y="26"/>
                    <a:pt x="275" y="18"/>
                  </a:cubicBezTo>
                  <a:cubicBezTo>
                    <a:pt x="271" y="15"/>
                    <a:pt x="266" y="12"/>
                    <a:pt x="260" y="9"/>
                  </a:cubicBezTo>
                  <a:cubicBezTo>
                    <a:pt x="259" y="8"/>
                    <a:pt x="258" y="10"/>
                    <a:pt x="259" y="10"/>
                  </a:cubicBezTo>
                  <a:cubicBezTo>
                    <a:pt x="272" y="17"/>
                    <a:pt x="285" y="26"/>
                    <a:pt x="291" y="39"/>
                  </a:cubicBezTo>
                  <a:cubicBezTo>
                    <a:pt x="297" y="51"/>
                    <a:pt x="295" y="65"/>
                    <a:pt x="288" y="75"/>
                  </a:cubicBezTo>
                  <a:cubicBezTo>
                    <a:pt x="281" y="85"/>
                    <a:pt x="270" y="91"/>
                    <a:pt x="259" y="96"/>
                  </a:cubicBezTo>
                  <a:cubicBezTo>
                    <a:pt x="248" y="101"/>
                    <a:pt x="236" y="105"/>
                    <a:pt x="224" y="108"/>
                  </a:cubicBezTo>
                  <a:cubicBezTo>
                    <a:pt x="192" y="115"/>
                    <a:pt x="157" y="115"/>
                    <a:pt x="124" y="113"/>
                  </a:cubicBezTo>
                  <a:cubicBezTo>
                    <a:pt x="97" y="111"/>
                    <a:pt x="69" y="108"/>
                    <a:pt x="44" y="98"/>
                  </a:cubicBezTo>
                  <a:cubicBezTo>
                    <a:pt x="26" y="90"/>
                    <a:pt x="9" y="77"/>
                    <a:pt x="4" y="57"/>
                  </a:cubicBezTo>
                  <a:cubicBezTo>
                    <a:pt x="2" y="46"/>
                    <a:pt x="3" y="33"/>
                    <a:pt x="10" y="23"/>
                  </a:cubicBezTo>
                  <a:cubicBezTo>
                    <a:pt x="16" y="12"/>
                    <a:pt x="27" y="6"/>
                    <a:pt x="39" y="2"/>
                  </a:cubicBezTo>
                  <a:cubicBezTo>
                    <a:pt x="38" y="2"/>
                    <a:pt x="38" y="1"/>
                    <a:pt x="38" y="1"/>
                  </a:cubicBezTo>
                  <a:cubicBezTo>
                    <a:pt x="27" y="9"/>
                    <a:pt x="15" y="19"/>
                    <a:pt x="12" y="34"/>
                  </a:cubicBezTo>
                  <a:cubicBezTo>
                    <a:pt x="10" y="45"/>
                    <a:pt x="16" y="55"/>
                    <a:pt x="24" y="62"/>
                  </a:cubicBezTo>
                  <a:cubicBezTo>
                    <a:pt x="33" y="69"/>
                    <a:pt x="45" y="73"/>
                    <a:pt x="55" y="77"/>
                  </a:cubicBezTo>
                  <a:cubicBezTo>
                    <a:pt x="68" y="81"/>
                    <a:pt x="81" y="84"/>
                    <a:pt x="95" y="86"/>
                  </a:cubicBezTo>
                  <a:cubicBezTo>
                    <a:pt x="126" y="91"/>
                    <a:pt x="158" y="91"/>
                    <a:pt x="190" y="87"/>
                  </a:cubicBezTo>
                  <a:cubicBezTo>
                    <a:pt x="206" y="84"/>
                    <a:pt x="221" y="81"/>
                    <a:pt x="236" y="76"/>
                  </a:cubicBezTo>
                  <a:cubicBezTo>
                    <a:pt x="244" y="74"/>
                    <a:pt x="251" y="71"/>
                    <a:pt x="258" y="68"/>
                  </a:cubicBezTo>
                  <a:cubicBezTo>
                    <a:pt x="264" y="66"/>
                    <a:pt x="270" y="62"/>
                    <a:pt x="274" y="57"/>
                  </a:cubicBezTo>
                  <a:cubicBezTo>
                    <a:pt x="288" y="42"/>
                    <a:pt x="272" y="20"/>
                    <a:pt x="260" y="9"/>
                  </a:cubicBezTo>
                  <a:cubicBezTo>
                    <a:pt x="260" y="8"/>
                    <a:pt x="258" y="9"/>
                    <a:pt x="259" y="1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53" name="Freeform 43">
              <a:extLst>
                <a:ext uri="{FF2B5EF4-FFF2-40B4-BE49-F238E27FC236}">
                  <a16:creationId xmlns:a16="http://schemas.microsoft.com/office/drawing/2014/main" xmlns="" id="{880A995E-E695-4F46-86E4-BB4F3AFA4C6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4702" y="3686176"/>
              <a:ext cx="1230313" cy="330200"/>
            </a:xfrm>
            <a:custGeom>
              <a:avLst/>
              <a:gdLst>
                <a:gd name="T0" fmla="*/ 171 w 290"/>
                <a:gd name="T1" fmla="*/ 77 h 78"/>
                <a:gd name="T2" fmla="*/ 82 w 290"/>
                <a:gd name="T3" fmla="*/ 72 h 78"/>
                <a:gd name="T4" fmla="*/ 10 w 290"/>
                <a:gd name="T5" fmla="*/ 41 h 78"/>
                <a:gd name="T6" fmla="*/ 0 w 290"/>
                <a:gd name="T7" fmla="*/ 17 h 78"/>
                <a:gd name="T8" fmla="*/ 2 w 290"/>
                <a:gd name="T9" fmla="*/ 12 h 78"/>
                <a:gd name="T10" fmla="*/ 4 w 290"/>
                <a:gd name="T11" fmla="*/ 18 h 78"/>
                <a:gd name="T12" fmla="*/ 24 w 290"/>
                <a:gd name="T13" fmla="*/ 40 h 78"/>
                <a:gd name="T14" fmla="*/ 59 w 290"/>
                <a:gd name="T15" fmla="*/ 53 h 78"/>
                <a:gd name="T16" fmla="*/ 153 w 290"/>
                <a:gd name="T17" fmla="*/ 62 h 78"/>
                <a:gd name="T18" fmla="*/ 254 w 290"/>
                <a:gd name="T19" fmla="*/ 40 h 78"/>
                <a:gd name="T20" fmla="*/ 277 w 290"/>
                <a:gd name="T21" fmla="*/ 12 h 78"/>
                <a:gd name="T22" fmla="*/ 285 w 290"/>
                <a:gd name="T23" fmla="*/ 14 h 78"/>
                <a:gd name="T24" fmla="*/ 234 w 290"/>
                <a:gd name="T25" fmla="*/ 66 h 78"/>
                <a:gd name="T26" fmla="*/ 202 w 290"/>
                <a:gd name="T27" fmla="*/ 74 h 78"/>
                <a:gd name="T28" fmla="*/ 171 w 290"/>
                <a:gd name="T29" fmla="*/ 77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" h="78">
                  <a:moveTo>
                    <a:pt x="171" y="77"/>
                  </a:moveTo>
                  <a:cubicBezTo>
                    <a:pt x="145" y="78"/>
                    <a:pt x="116" y="76"/>
                    <a:pt x="82" y="72"/>
                  </a:cubicBezTo>
                  <a:cubicBezTo>
                    <a:pt x="62" y="70"/>
                    <a:pt x="26" y="62"/>
                    <a:pt x="10" y="41"/>
                  </a:cubicBezTo>
                  <a:cubicBezTo>
                    <a:pt x="4" y="34"/>
                    <a:pt x="0" y="26"/>
                    <a:pt x="0" y="17"/>
                  </a:cubicBezTo>
                  <a:cubicBezTo>
                    <a:pt x="0" y="16"/>
                    <a:pt x="0" y="12"/>
                    <a:pt x="2" y="12"/>
                  </a:cubicBezTo>
                  <a:cubicBezTo>
                    <a:pt x="4" y="12"/>
                    <a:pt x="4" y="17"/>
                    <a:pt x="4" y="18"/>
                  </a:cubicBezTo>
                  <a:cubicBezTo>
                    <a:pt x="5" y="30"/>
                    <a:pt x="15" y="35"/>
                    <a:pt x="24" y="40"/>
                  </a:cubicBezTo>
                  <a:cubicBezTo>
                    <a:pt x="35" y="46"/>
                    <a:pt x="47" y="50"/>
                    <a:pt x="59" y="53"/>
                  </a:cubicBezTo>
                  <a:cubicBezTo>
                    <a:pt x="87" y="61"/>
                    <a:pt x="120" y="64"/>
                    <a:pt x="153" y="62"/>
                  </a:cubicBezTo>
                  <a:cubicBezTo>
                    <a:pt x="189" y="61"/>
                    <a:pt x="224" y="53"/>
                    <a:pt x="254" y="40"/>
                  </a:cubicBezTo>
                  <a:cubicBezTo>
                    <a:pt x="268" y="34"/>
                    <a:pt x="277" y="28"/>
                    <a:pt x="277" y="12"/>
                  </a:cubicBezTo>
                  <a:cubicBezTo>
                    <a:pt x="276" y="0"/>
                    <a:pt x="283" y="7"/>
                    <a:pt x="285" y="14"/>
                  </a:cubicBezTo>
                  <a:cubicBezTo>
                    <a:pt x="290" y="42"/>
                    <a:pt x="255" y="59"/>
                    <a:pt x="234" y="66"/>
                  </a:cubicBezTo>
                  <a:cubicBezTo>
                    <a:pt x="224" y="69"/>
                    <a:pt x="213" y="72"/>
                    <a:pt x="202" y="74"/>
                  </a:cubicBezTo>
                  <a:cubicBezTo>
                    <a:pt x="192" y="75"/>
                    <a:pt x="182" y="76"/>
                    <a:pt x="171" y="77"/>
                  </a:cubicBezTo>
                  <a:close/>
                </a:path>
              </a:pathLst>
            </a:custGeom>
            <a:solidFill>
              <a:srgbClr val="FFBC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54" name="Freeform 44">
              <a:extLst>
                <a:ext uri="{FF2B5EF4-FFF2-40B4-BE49-F238E27FC236}">
                  <a16:creationId xmlns:a16="http://schemas.microsoft.com/office/drawing/2014/main" xmlns="" id="{EDF8838F-0FC3-4AF9-9E46-F79CF3A881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56827" y="3206751"/>
              <a:ext cx="293688" cy="309563"/>
            </a:xfrm>
            <a:custGeom>
              <a:avLst/>
              <a:gdLst>
                <a:gd name="T0" fmla="*/ 4 w 69"/>
                <a:gd name="T1" fmla="*/ 43 h 73"/>
                <a:gd name="T2" fmla="*/ 8 w 69"/>
                <a:gd name="T3" fmla="*/ 36 h 73"/>
                <a:gd name="T4" fmla="*/ 11 w 69"/>
                <a:gd name="T5" fmla="*/ 24 h 73"/>
                <a:gd name="T6" fmla="*/ 49 w 69"/>
                <a:gd name="T7" fmla="*/ 13 h 73"/>
                <a:gd name="T8" fmla="*/ 67 w 69"/>
                <a:gd name="T9" fmla="*/ 24 h 73"/>
                <a:gd name="T10" fmla="*/ 60 w 69"/>
                <a:gd name="T11" fmla="*/ 41 h 73"/>
                <a:gd name="T12" fmla="*/ 54 w 69"/>
                <a:gd name="T13" fmla="*/ 68 h 73"/>
                <a:gd name="T14" fmla="*/ 17 w 69"/>
                <a:gd name="T15" fmla="*/ 69 h 73"/>
                <a:gd name="T16" fmla="*/ 2 w 69"/>
                <a:gd name="T17" fmla="*/ 58 h 73"/>
                <a:gd name="T18" fmla="*/ 4 w 69"/>
                <a:gd name="T19" fmla="*/ 4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" h="73">
                  <a:moveTo>
                    <a:pt x="4" y="43"/>
                  </a:moveTo>
                  <a:cubicBezTo>
                    <a:pt x="5" y="41"/>
                    <a:pt x="7" y="39"/>
                    <a:pt x="8" y="36"/>
                  </a:cubicBezTo>
                  <a:cubicBezTo>
                    <a:pt x="11" y="33"/>
                    <a:pt x="12" y="29"/>
                    <a:pt x="11" y="24"/>
                  </a:cubicBezTo>
                  <a:cubicBezTo>
                    <a:pt x="9" y="0"/>
                    <a:pt x="34" y="10"/>
                    <a:pt x="49" y="13"/>
                  </a:cubicBezTo>
                  <a:cubicBezTo>
                    <a:pt x="55" y="15"/>
                    <a:pt x="66" y="17"/>
                    <a:pt x="67" y="24"/>
                  </a:cubicBezTo>
                  <a:cubicBezTo>
                    <a:pt x="67" y="31"/>
                    <a:pt x="62" y="35"/>
                    <a:pt x="60" y="41"/>
                  </a:cubicBezTo>
                  <a:cubicBezTo>
                    <a:pt x="57" y="53"/>
                    <a:pt x="69" y="60"/>
                    <a:pt x="54" y="68"/>
                  </a:cubicBezTo>
                  <a:cubicBezTo>
                    <a:pt x="43" y="73"/>
                    <a:pt x="29" y="72"/>
                    <a:pt x="17" y="69"/>
                  </a:cubicBezTo>
                  <a:cubicBezTo>
                    <a:pt x="11" y="68"/>
                    <a:pt x="4" y="65"/>
                    <a:pt x="2" y="58"/>
                  </a:cubicBezTo>
                  <a:cubicBezTo>
                    <a:pt x="0" y="51"/>
                    <a:pt x="1" y="47"/>
                    <a:pt x="4" y="43"/>
                  </a:cubicBezTo>
                  <a:close/>
                </a:path>
              </a:pathLst>
            </a:custGeom>
            <a:solidFill>
              <a:srgbClr val="FF8F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55" name="Freeform 45">
              <a:extLst>
                <a:ext uri="{FF2B5EF4-FFF2-40B4-BE49-F238E27FC236}">
                  <a16:creationId xmlns:a16="http://schemas.microsoft.com/office/drawing/2014/main" xmlns="" id="{CABFCB04-7F5F-4C62-A3A3-F2DE5B00FE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53652" y="3236914"/>
              <a:ext cx="296863" cy="287338"/>
            </a:xfrm>
            <a:custGeom>
              <a:avLst/>
              <a:gdLst>
                <a:gd name="T0" fmla="*/ 6 w 70"/>
                <a:gd name="T1" fmla="*/ 37 h 68"/>
                <a:gd name="T2" fmla="*/ 12 w 70"/>
                <a:gd name="T3" fmla="*/ 27 h 68"/>
                <a:gd name="T4" fmla="*/ 13 w 70"/>
                <a:gd name="T5" fmla="*/ 16 h 68"/>
                <a:gd name="T6" fmla="*/ 19 w 70"/>
                <a:gd name="T7" fmla="*/ 3 h 68"/>
                <a:gd name="T8" fmla="*/ 33 w 70"/>
                <a:gd name="T9" fmla="*/ 3 h 68"/>
                <a:gd name="T10" fmla="*/ 48 w 70"/>
                <a:gd name="T11" fmla="*/ 7 h 68"/>
                <a:gd name="T12" fmla="*/ 63 w 70"/>
                <a:gd name="T13" fmla="*/ 11 h 68"/>
                <a:gd name="T14" fmla="*/ 62 w 70"/>
                <a:gd name="T15" fmla="*/ 30 h 68"/>
                <a:gd name="T16" fmla="*/ 60 w 70"/>
                <a:gd name="T17" fmla="*/ 44 h 68"/>
                <a:gd name="T18" fmla="*/ 58 w 70"/>
                <a:gd name="T19" fmla="*/ 58 h 68"/>
                <a:gd name="T20" fmla="*/ 20 w 70"/>
                <a:gd name="T21" fmla="*/ 62 h 68"/>
                <a:gd name="T22" fmla="*/ 5 w 70"/>
                <a:gd name="T23" fmla="*/ 54 h 68"/>
                <a:gd name="T24" fmla="*/ 6 w 70"/>
                <a:gd name="T25" fmla="*/ 37 h 68"/>
                <a:gd name="T26" fmla="*/ 4 w 70"/>
                <a:gd name="T27" fmla="*/ 36 h 68"/>
                <a:gd name="T28" fmla="*/ 2 w 70"/>
                <a:gd name="T29" fmla="*/ 53 h 68"/>
                <a:gd name="T30" fmla="*/ 17 w 70"/>
                <a:gd name="T31" fmla="*/ 62 h 68"/>
                <a:gd name="T32" fmla="*/ 59 w 70"/>
                <a:gd name="T33" fmla="*/ 59 h 68"/>
                <a:gd name="T34" fmla="*/ 63 w 70"/>
                <a:gd name="T35" fmla="*/ 49 h 68"/>
                <a:gd name="T36" fmla="*/ 62 w 70"/>
                <a:gd name="T37" fmla="*/ 33 h 68"/>
                <a:gd name="T38" fmla="*/ 68 w 70"/>
                <a:gd name="T39" fmla="*/ 16 h 68"/>
                <a:gd name="T40" fmla="*/ 58 w 70"/>
                <a:gd name="T41" fmla="*/ 7 h 68"/>
                <a:gd name="T42" fmla="*/ 40 w 70"/>
                <a:gd name="T43" fmla="*/ 3 h 68"/>
                <a:gd name="T44" fmla="*/ 22 w 70"/>
                <a:gd name="T45" fmla="*/ 1 h 68"/>
                <a:gd name="T46" fmla="*/ 12 w 70"/>
                <a:gd name="T47" fmla="*/ 9 h 68"/>
                <a:gd name="T48" fmla="*/ 11 w 70"/>
                <a:gd name="T49" fmla="*/ 20 h 68"/>
                <a:gd name="T50" fmla="*/ 4 w 70"/>
                <a:gd name="T51" fmla="*/ 36 h 68"/>
                <a:gd name="T52" fmla="*/ 6 w 70"/>
                <a:gd name="T53" fmla="*/ 3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" h="68">
                  <a:moveTo>
                    <a:pt x="6" y="37"/>
                  </a:moveTo>
                  <a:cubicBezTo>
                    <a:pt x="8" y="33"/>
                    <a:pt x="10" y="30"/>
                    <a:pt x="12" y="27"/>
                  </a:cubicBezTo>
                  <a:cubicBezTo>
                    <a:pt x="13" y="23"/>
                    <a:pt x="13" y="20"/>
                    <a:pt x="13" y="16"/>
                  </a:cubicBezTo>
                  <a:cubicBezTo>
                    <a:pt x="13" y="11"/>
                    <a:pt x="14" y="5"/>
                    <a:pt x="19" y="3"/>
                  </a:cubicBezTo>
                  <a:cubicBezTo>
                    <a:pt x="24" y="2"/>
                    <a:pt x="29" y="2"/>
                    <a:pt x="33" y="3"/>
                  </a:cubicBezTo>
                  <a:cubicBezTo>
                    <a:pt x="38" y="4"/>
                    <a:pt x="43" y="6"/>
                    <a:pt x="48" y="7"/>
                  </a:cubicBezTo>
                  <a:cubicBezTo>
                    <a:pt x="53" y="8"/>
                    <a:pt x="58" y="9"/>
                    <a:pt x="63" y="11"/>
                  </a:cubicBezTo>
                  <a:cubicBezTo>
                    <a:pt x="70" y="16"/>
                    <a:pt x="65" y="24"/>
                    <a:pt x="62" y="30"/>
                  </a:cubicBezTo>
                  <a:cubicBezTo>
                    <a:pt x="59" y="34"/>
                    <a:pt x="59" y="39"/>
                    <a:pt x="60" y="44"/>
                  </a:cubicBezTo>
                  <a:cubicBezTo>
                    <a:pt x="62" y="50"/>
                    <a:pt x="63" y="54"/>
                    <a:pt x="58" y="58"/>
                  </a:cubicBezTo>
                  <a:cubicBezTo>
                    <a:pt x="47" y="65"/>
                    <a:pt x="32" y="64"/>
                    <a:pt x="20" y="62"/>
                  </a:cubicBezTo>
                  <a:cubicBezTo>
                    <a:pt x="15" y="60"/>
                    <a:pt x="9" y="59"/>
                    <a:pt x="5" y="54"/>
                  </a:cubicBezTo>
                  <a:cubicBezTo>
                    <a:pt x="1" y="49"/>
                    <a:pt x="2" y="42"/>
                    <a:pt x="6" y="37"/>
                  </a:cubicBezTo>
                  <a:cubicBezTo>
                    <a:pt x="6" y="36"/>
                    <a:pt x="5" y="35"/>
                    <a:pt x="4" y="36"/>
                  </a:cubicBezTo>
                  <a:cubicBezTo>
                    <a:pt x="1" y="41"/>
                    <a:pt x="0" y="47"/>
                    <a:pt x="2" y="53"/>
                  </a:cubicBezTo>
                  <a:cubicBezTo>
                    <a:pt x="5" y="58"/>
                    <a:pt x="11" y="61"/>
                    <a:pt x="17" y="62"/>
                  </a:cubicBezTo>
                  <a:cubicBezTo>
                    <a:pt x="30" y="66"/>
                    <a:pt x="48" y="68"/>
                    <a:pt x="59" y="59"/>
                  </a:cubicBezTo>
                  <a:cubicBezTo>
                    <a:pt x="63" y="56"/>
                    <a:pt x="64" y="53"/>
                    <a:pt x="63" y="49"/>
                  </a:cubicBezTo>
                  <a:cubicBezTo>
                    <a:pt x="62" y="43"/>
                    <a:pt x="60" y="39"/>
                    <a:pt x="62" y="33"/>
                  </a:cubicBezTo>
                  <a:cubicBezTo>
                    <a:pt x="64" y="27"/>
                    <a:pt x="70" y="23"/>
                    <a:pt x="68" y="16"/>
                  </a:cubicBezTo>
                  <a:cubicBezTo>
                    <a:pt x="68" y="11"/>
                    <a:pt x="62" y="9"/>
                    <a:pt x="58" y="7"/>
                  </a:cubicBezTo>
                  <a:cubicBezTo>
                    <a:pt x="52" y="5"/>
                    <a:pt x="46" y="4"/>
                    <a:pt x="40" y="3"/>
                  </a:cubicBezTo>
                  <a:cubicBezTo>
                    <a:pt x="34" y="2"/>
                    <a:pt x="28" y="0"/>
                    <a:pt x="22" y="1"/>
                  </a:cubicBezTo>
                  <a:cubicBezTo>
                    <a:pt x="17" y="2"/>
                    <a:pt x="14" y="4"/>
                    <a:pt x="12" y="9"/>
                  </a:cubicBezTo>
                  <a:cubicBezTo>
                    <a:pt x="11" y="13"/>
                    <a:pt x="12" y="17"/>
                    <a:pt x="11" y="20"/>
                  </a:cubicBezTo>
                  <a:cubicBezTo>
                    <a:pt x="11" y="26"/>
                    <a:pt x="7" y="31"/>
                    <a:pt x="4" y="36"/>
                  </a:cubicBezTo>
                  <a:cubicBezTo>
                    <a:pt x="4" y="37"/>
                    <a:pt x="5" y="38"/>
                    <a:pt x="6" y="37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56" name="Freeform 46">
              <a:extLst>
                <a:ext uri="{FF2B5EF4-FFF2-40B4-BE49-F238E27FC236}">
                  <a16:creationId xmlns:a16="http://schemas.microsoft.com/office/drawing/2014/main" xmlns="" id="{8082D697-7EDC-4CAA-A1E6-29F6F9FF16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4864" y="3452814"/>
              <a:ext cx="1060450" cy="403225"/>
            </a:xfrm>
            <a:custGeom>
              <a:avLst/>
              <a:gdLst>
                <a:gd name="T0" fmla="*/ 19 w 250"/>
                <a:gd name="T1" fmla="*/ 49 h 95"/>
                <a:gd name="T2" fmla="*/ 117 w 250"/>
                <a:gd name="T3" fmla="*/ 92 h 95"/>
                <a:gd name="T4" fmla="*/ 212 w 250"/>
                <a:gd name="T5" fmla="*/ 84 h 95"/>
                <a:gd name="T6" fmla="*/ 250 w 250"/>
                <a:gd name="T7" fmla="*/ 58 h 95"/>
                <a:gd name="T8" fmla="*/ 226 w 250"/>
                <a:gd name="T9" fmla="*/ 25 h 95"/>
                <a:gd name="T10" fmla="*/ 212 w 250"/>
                <a:gd name="T11" fmla="*/ 16 h 95"/>
                <a:gd name="T12" fmla="*/ 180 w 250"/>
                <a:gd name="T13" fmla="*/ 6 h 95"/>
                <a:gd name="T14" fmla="*/ 174 w 250"/>
                <a:gd name="T15" fmla="*/ 15 h 95"/>
                <a:gd name="T16" fmla="*/ 136 w 250"/>
                <a:gd name="T17" fmla="*/ 23 h 95"/>
                <a:gd name="T18" fmla="*/ 110 w 250"/>
                <a:gd name="T19" fmla="*/ 14 h 95"/>
                <a:gd name="T20" fmla="*/ 96 w 250"/>
                <a:gd name="T21" fmla="*/ 4 h 95"/>
                <a:gd name="T22" fmla="*/ 66 w 250"/>
                <a:gd name="T23" fmla="*/ 13 h 95"/>
                <a:gd name="T24" fmla="*/ 19 w 250"/>
                <a:gd name="T25" fmla="*/ 49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0" h="95">
                  <a:moveTo>
                    <a:pt x="19" y="49"/>
                  </a:moveTo>
                  <a:cubicBezTo>
                    <a:pt x="0" y="95"/>
                    <a:pt x="95" y="92"/>
                    <a:pt x="117" y="92"/>
                  </a:cubicBezTo>
                  <a:cubicBezTo>
                    <a:pt x="148" y="93"/>
                    <a:pt x="181" y="93"/>
                    <a:pt x="212" y="84"/>
                  </a:cubicBezTo>
                  <a:cubicBezTo>
                    <a:pt x="224" y="81"/>
                    <a:pt x="250" y="74"/>
                    <a:pt x="250" y="58"/>
                  </a:cubicBezTo>
                  <a:cubicBezTo>
                    <a:pt x="250" y="46"/>
                    <a:pt x="235" y="31"/>
                    <a:pt x="226" y="25"/>
                  </a:cubicBezTo>
                  <a:cubicBezTo>
                    <a:pt x="221" y="21"/>
                    <a:pt x="216" y="19"/>
                    <a:pt x="212" y="16"/>
                  </a:cubicBezTo>
                  <a:cubicBezTo>
                    <a:pt x="204" y="12"/>
                    <a:pt x="188" y="0"/>
                    <a:pt x="180" y="6"/>
                  </a:cubicBezTo>
                  <a:cubicBezTo>
                    <a:pt x="177" y="8"/>
                    <a:pt x="177" y="13"/>
                    <a:pt x="174" y="15"/>
                  </a:cubicBezTo>
                  <a:cubicBezTo>
                    <a:pt x="166" y="22"/>
                    <a:pt x="147" y="25"/>
                    <a:pt x="136" y="23"/>
                  </a:cubicBezTo>
                  <a:cubicBezTo>
                    <a:pt x="129" y="21"/>
                    <a:pt x="116" y="19"/>
                    <a:pt x="110" y="14"/>
                  </a:cubicBezTo>
                  <a:cubicBezTo>
                    <a:pt x="103" y="7"/>
                    <a:pt x="108" y="2"/>
                    <a:pt x="96" y="4"/>
                  </a:cubicBezTo>
                  <a:cubicBezTo>
                    <a:pt x="86" y="7"/>
                    <a:pt x="76" y="9"/>
                    <a:pt x="66" y="13"/>
                  </a:cubicBezTo>
                  <a:cubicBezTo>
                    <a:pt x="47" y="20"/>
                    <a:pt x="27" y="29"/>
                    <a:pt x="19" y="49"/>
                  </a:cubicBezTo>
                  <a:close/>
                </a:path>
              </a:pathLst>
            </a:custGeom>
            <a:solidFill>
              <a:srgbClr val="FFD7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57" name="Freeform 47">
              <a:extLst>
                <a:ext uri="{FF2B5EF4-FFF2-40B4-BE49-F238E27FC236}">
                  <a16:creationId xmlns:a16="http://schemas.microsoft.com/office/drawing/2014/main" xmlns="" id="{B0A612FD-A6B2-4D60-AEFB-9F7854351E1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2664" y="3473451"/>
              <a:ext cx="806450" cy="276225"/>
            </a:xfrm>
            <a:custGeom>
              <a:avLst/>
              <a:gdLst>
                <a:gd name="T0" fmla="*/ 115 w 190"/>
                <a:gd name="T1" fmla="*/ 64 h 65"/>
                <a:gd name="T2" fmla="*/ 57 w 190"/>
                <a:gd name="T3" fmla="*/ 64 h 65"/>
                <a:gd name="T4" fmla="*/ 2 w 190"/>
                <a:gd name="T5" fmla="*/ 32 h 65"/>
                <a:gd name="T6" fmla="*/ 17 w 190"/>
                <a:gd name="T7" fmla="*/ 16 h 65"/>
                <a:gd name="T8" fmla="*/ 50 w 190"/>
                <a:gd name="T9" fmla="*/ 5 h 65"/>
                <a:gd name="T10" fmla="*/ 60 w 190"/>
                <a:gd name="T11" fmla="*/ 12 h 65"/>
                <a:gd name="T12" fmla="*/ 91 w 190"/>
                <a:gd name="T13" fmla="*/ 23 h 65"/>
                <a:gd name="T14" fmla="*/ 93 w 190"/>
                <a:gd name="T15" fmla="*/ 23 h 65"/>
                <a:gd name="T16" fmla="*/ 106 w 190"/>
                <a:gd name="T17" fmla="*/ 24 h 65"/>
                <a:gd name="T18" fmla="*/ 129 w 190"/>
                <a:gd name="T19" fmla="*/ 18 h 65"/>
                <a:gd name="T20" fmla="*/ 143 w 190"/>
                <a:gd name="T21" fmla="*/ 5 h 65"/>
                <a:gd name="T22" fmla="*/ 170 w 190"/>
                <a:gd name="T23" fmla="*/ 15 h 65"/>
                <a:gd name="T24" fmla="*/ 170 w 190"/>
                <a:gd name="T25" fmla="*/ 52 h 65"/>
                <a:gd name="T26" fmla="*/ 115 w 190"/>
                <a:gd name="T27" fmla="*/ 6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0" h="65">
                  <a:moveTo>
                    <a:pt x="115" y="64"/>
                  </a:moveTo>
                  <a:cubicBezTo>
                    <a:pt x="95" y="65"/>
                    <a:pt x="75" y="65"/>
                    <a:pt x="57" y="64"/>
                  </a:cubicBezTo>
                  <a:cubicBezTo>
                    <a:pt x="39" y="64"/>
                    <a:pt x="0" y="59"/>
                    <a:pt x="2" y="32"/>
                  </a:cubicBezTo>
                  <a:cubicBezTo>
                    <a:pt x="2" y="23"/>
                    <a:pt x="10" y="20"/>
                    <a:pt x="17" y="16"/>
                  </a:cubicBezTo>
                  <a:cubicBezTo>
                    <a:pt x="27" y="11"/>
                    <a:pt x="39" y="4"/>
                    <a:pt x="50" y="5"/>
                  </a:cubicBezTo>
                  <a:cubicBezTo>
                    <a:pt x="57" y="5"/>
                    <a:pt x="56" y="8"/>
                    <a:pt x="60" y="12"/>
                  </a:cubicBezTo>
                  <a:cubicBezTo>
                    <a:pt x="66" y="19"/>
                    <a:pt x="82" y="21"/>
                    <a:pt x="91" y="23"/>
                  </a:cubicBezTo>
                  <a:cubicBezTo>
                    <a:pt x="92" y="23"/>
                    <a:pt x="92" y="23"/>
                    <a:pt x="93" y="23"/>
                  </a:cubicBezTo>
                  <a:cubicBezTo>
                    <a:pt x="96" y="24"/>
                    <a:pt x="101" y="25"/>
                    <a:pt x="106" y="24"/>
                  </a:cubicBezTo>
                  <a:cubicBezTo>
                    <a:pt x="114" y="24"/>
                    <a:pt x="121" y="21"/>
                    <a:pt x="129" y="18"/>
                  </a:cubicBezTo>
                  <a:cubicBezTo>
                    <a:pt x="136" y="15"/>
                    <a:pt x="137" y="9"/>
                    <a:pt x="143" y="5"/>
                  </a:cubicBezTo>
                  <a:cubicBezTo>
                    <a:pt x="152" y="0"/>
                    <a:pt x="163" y="10"/>
                    <a:pt x="170" y="15"/>
                  </a:cubicBezTo>
                  <a:cubicBezTo>
                    <a:pt x="184" y="25"/>
                    <a:pt x="190" y="44"/>
                    <a:pt x="170" y="52"/>
                  </a:cubicBezTo>
                  <a:cubicBezTo>
                    <a:pt x="153" y="59"/>
                    <a:pt x="134" y="62"/>
                    <a:pt x="115" y="64"/>
                  </a:cubicBezTo>
                  <a:close/>
                </a:path>
              </a:pathLst>
            </a:custGeom>
            <a:solidFill>
              <a:srgbClr val="FFDF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58" name="Freeform 48">
              <a:extLst>
                <a:ext uri="{FF2B5EF4-FFF2-40B4-BE49-F238E27FC236}">
                  <a16:creationId xmlns:a16="http://schemas.microsoft.com/office/drawing/2014/main" xmlns="" id="{D90326C2-5D20-4DC4-B89C-44640770E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8227" y="3440114"/>
              <a:ext cx="695325" cy="114300"/>
            </a:xfrm>
            <a:custGeom>
              <a:avLst/>
              <a:gdLst>
                <a:gd name="T0" fmla="*/ 54 w 164"/>
                <a:gd name="T1" fmla="*/ 0 h 27"/>
                <a:gd name="T2" fmla="*/ 33 w 164"/>
                <a:gd name="T3" fmla="*/ 4 h 27"/>
                <a:gd name="T4" fmla="*/ 0 w 164"/>
                <a:gd name="T5" fmla="*/ 13 h 27"/>
                <a:gd name="T6" fmla="*/ 5 w 164"/>
                <a:gd name="T7" fmla="*/ 18 h 27"/>
                <a:gd name="T8" fmla="*/ 11 w 164"/>
                <a:gd name="T9" fmla="*/ 16 h 27"/>
                <a:gd name="T10" fmla="*/ 41 w 164"/>
                <a:gd name="T11" fmla="*/ 7 h 27"/>
                <a:gd name="T12" fmla="*/ 46 w 164"/>
                <a:gd name="T13" fmla="*/ 7 h 27"/>
                <a:gd name="T14" fmla="*/ 55 w 164"/>
                <a:gd name="T15" fmla="*/ 17 h 27"/>
                <a:gd name="T16" fmla="*/ 81 w 164"/>
                <a:gd name="T17" fmla="*/ 26 h 27"/>
                <a:gd name="T18" fmla="*/ 90 w 164"/>
                <a:gd name="T19" fmla="*/ 27 h 27"/>
                <a:gd name="T20" fmla="*/ 119 w 164"/>
                <a:gd name="T21" fmla="*/ 18 h 27"/>
                <a:gd name="T22" fmla="*/ 125 w 164"/>
                <a:gd name="T23" fmla="*/ 9 h 27"/>
                <a:gd name="T24" fmla="*/ 131 w 164"/>
                <a:gd name="T25" fmla="*/ 8 h 27"/>
                <a:gd name="T26" fmla="*/ 157 w 164"/>
                <a:gd name="T27" fmla="*/ 19 h 27"/>
                <a:gd name="T28" fmla="*/ 162 w 164"/>
                <a:gd name="T29" fmla="*/ 22 h 27"/>
                <a:gd name="T30" fmla="*/ 164 w 164"/>
                <a:gd name="T31" fmla="*/ 16 h 27"/>
                <a:gd name="T32" fmla="*/ 116 w 164"/>
                <a:gd name="T33" fmla="*/ 0 h 27"/>
                <a:gd name="T34" fmla="*/ 116 w 164"/>
                <a:gd name="T35" fmla="*/ 1 h 27"/>
                <a:gd name="T36" fmla="*/ 112 w 164"/>
                <a:gd name="T37" fmla="*/ 11 h 27"/>
                <a:gd name="T38" fmla="*/ 89 w 164"/>
                <a:gd name="T39" fmla="*/ 17 h 27"/>
                <a:gd name="T40" fmla="*/ 70 w 164"/>
                <a:gd name="T41" fmla="*/ 14 h 27"/>
                <a:gd name="T42" fmla="*/ 55 w 164"/>
                <a:gd name="T43" fmla="*/ 5 h 27"/>
                <a:gd name="T44" fmla="*/ 54 w 164"/>
                <a:gd name="T4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4" h="27">
                  <a:moveTo>
                    <a:pt x="54" y="0"/>
                  </a:moveTo>
                  <a:cubicBezTo>
                    <a:pt x="47" y="1"/>
                    <a:pt x="40" y="2"/>
                    <a:pt x="33" y="4"/>
                  </a:cubicBezTo>
                  <a:cubicBezTo>
                    <a:pt x="22" y="6"/>
                    <a:pt x="10" y="9"/>
                    <a:pt x="0" y="13"/>
                  </a:cubicBezTo>
                  <a:cubicBezTo>
                    <a:pt x="1" y="15"/>
                    <a:pt x="3" y="16"/>
                    <a:pt x="5" y="18"/>
                  </a:cubicBezTo>
                  <a:cubicBezTo>
                    <a:pt x="7" y="17"/>
                    <a:pt x="9" y="17"/>
                    <a:pt x="11" y="16"/>
                  </a:cubicBezTo>
                  <a:cubicBezTo>
                    <a:pt x="21" y="12"/>
                    <a:pt x="31" y="10"/>
                    <a:pt x="41" y="7"/>
                  </a:cubicBezTo>
                  <a:cubicBezTo>
                    <a:pt x="44" y="7"/>
                    <a:pt x="45" y="7"/>
                    <a:pt x="46" y="7"/>
                  </a:cubicBezTo>
                  <a:cubicBezTo>
                    <a:pt x="52" y="7"/>
                    <a:pt x="49" y="11"/>
                    <a:pt x="55" y="17"/>
                  </a:cubicBezTo>
                  <a:cubicBezTo>
                    <a:pt x="61" y="22"/>
                    <a:pt x="74" y="24"/>
                    <a:pt x="81" y="26"/>
                  </a:cubicBezTo>
                  <a:cubicBezTo>
                    <a:pt x="83" y="26"/>
                    <a:pt x="86" y="27"/>
                    <a:pt x="90" y="27"/>
                  </a:cubicBezTo>
                  <a:cubicBezTo>
                    <a:pt x="100" y="27"/>
                    <a:pt x="113" y="24"/>
                    <a:pt x="119" y="18"/>
                  </a:cubicBezTo>
                  <a:cubicBezTo>
                    <a:pt x="122" y="16"/>
                    <a:pt x="122" y="11"/>
                    <a:pt x="125" y="9"/>
                  </a:cubicBezTo>
                  <a:cubicBezTo>
                    <a:pt x="126" y="8"/>
                    <a:pt x="128" y="8"/>
                    <a:pt x="131" y="8"/>
                  </a:cubicBezTo>
                  <a:cubicBezTo>
                    <a:pt x="139" y="8"/>
                    <a:pt x="151" y="16"/>
                    <a:pt x="157" y="19"/>
                  </a:cubicBezTo>
                  <a:cubicBezTo>
                    <a:pt x="158" y="20"/>
                    <a:pt x="160" y="21"/>
                    <a:pt x="162" y="22"/>
                  </a:cubicBezTo>
                  <a:cubicBezTo>
                    <a:pt x="163" y="20"/>
                    <a:pt x="164" y="18"/>
                    <a:pt x="164" y="16"/>
                  </a:cubicBezTo>
                  <a:cubicBezTo>
                    <a:pt x="149" y="8"/>
                    <a:pt x="133" y="3"/>
                    <a:pt x="116" y="0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7" y="5"/>
                    <a:pt x="116" y="8"/>
                    <a:pt x="112" y="11"/>
                  </a:cubicBezTo>
                  <a:cubicBezTo>
                    <a:pt x="106" y="16"/>
                    <a:pt x="98" y="17"/>
                    <a:pt x="89" y="17"/>
                  </a:cubicBezTo>
                  <a:cubicBezTo>
                    <a:pt x="83" y="17"/>
                    <a:pt x="76" y="16"/>
                    <a:pt x="70" y="14"/>
                  </a:cubicBezTo>
                  <a:cubicBezTo>
                    <a:pt x="64" y="13"/>
                    <a:pt x="58" y="10"/>
                    <a:pt x="55" y="5"/>
                  </a:cubicBezTo>
                  <a:cubicBezTo>
                    <a:pt x="55" y="3"/>
                    <a:pt x="54" y="1"/>
                    <a:pt x="54" y="0"/>
                  </a:cubicBezTo>
                  <a:close/>
                </a:path>
              </a:pathLst>
            </a:custGeom>
            <a:solidFill>
              <a:srgbClr val="EFA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59" name="Freeform 49">
              <a:extLst>
                <a:ext uri="{FF2B5EF4-FFF2-40B4-BE49-F238E27FC236}">
                  <a16:creationId xmlns:a16="http://schemas.microsoft.com/office/drawing/2014/main" xmlns="" id="{390707C2-F71D-428C-B45F-F7CBDD59BE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23464" y="3435351"/>
              <a:ext cx="700088" cy="73025"/>
            </a:xfrm>
            <a:custGeom>
              <a:avLst/>
              <a:gdLst>
                <a:gd name="T0" fmla="*/ 117 w 165"/>
                <a:gd name="T1" fmla="*/ 0 h 17"/>
                <a:gd name="T2" fmla="*/ 117 w 165"/>
                <a:gd name="T3" fmla="*/ 1 h 17"/>
                <a:gd name="T4" fmla="*/ 165 w 165"/>
                <a:gd name="T5" fmla="*/ 17 h 17"/>
                <a:gd name="T6" fmla="*/ 165 w 165"/>
                <a:gd name="T7" fmla="*/ 16 h 17"/>
                <a:gd name="T8" fmla="*/ 160 w 165"/>
                <a:gd name="T9" fmla="*/ 14 h 17"/>
                <a:gd name="T10" fmla="*/ 117 w 165"/>
                <a:gd name="T11" fmla="*/ 0 h 17"/>
                <a:gd name="T12" fmla="*/ 55 w 165"/>
                <a:gd name="T13" fmla="*/ 0 h 17"/>
                <a:gd name="T14" fmla="*/ 33 w 165"/>
                <a:gd name="T15" fmla="*/ 4 h 17"/>
                <a:gd name="T16" fmla="*/ 0 w 165"/>
                <a:gd name="T17" fmla="*/ 13 h 17"/>
                <a:gd name="T18" fmla="*/ 1 w 165"/>
                <a:gd name="T19" fmla="*/ 14 h 17"/>
                <a:gd name="T20" fmla="*/ 34 w 165"/>
                <a:gd name="T21" fmla="*/ 5 h 17"/>
                <a:gd name="T22" fmla="*/ 55 w 165"/>
                <a:gd name="T23" fmla="*/ 1 h 17"/>
                <a:gd name="T24" fmla="*/ 55 w 165"/>
                <a:gd name="T2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17">
                  <a:moveTo>
                    <a:pt x="117" y="0"/>
                  </a:moveTo>
                  <a:cubicBezTo>
                    <a:pt x="117" y="1"/>
                    <a:pt x="117" y="1"/>
                    <a:pt x="117" y="1"/>
                  </a:cubicBezTo>
                  <a:cubicBezTo>
                    <a:pt x="134" y="4"/>
                    <a:pt x="150" y="9"/>
                    <a:pt x="165" y="17"/>
                  </a:cubicBezTo>
                  <a:cubicBezTo>
                    <a:pt x="165" y="16"/>
                    <a:pt x="165" y="16"/>
                    <a:pt x="165" y="16"/>
                  </a:cubicBezTo>
                  <a:cubicBezTo>
                    <a:pt x="164" y="16"/>
                    <a:pt x="162" y="15"/>
                    <a:pt x="160" y="14"/>
                  </a:cubicBezTo>
                  <a:cubicBezTo>
                    <a:pt x="147" y="7"/>
                    <a:pt x="132" y="3"/>
                    <a:pt x="117" y="0"/>
                  </a:cubicBezTo>
                  <a:close/>
                  <a:moveTo>
                    <a:pt x="55" y="0"/>
                  </a:moveTo>
                  <a:cubicBezTo>
                    <a:pt x="48" y="1"/>
                    <a:pt x="40" y="2"/>
                    <a:pt x="33" y="4"/>
                  </a:cubicBezTo>
                  <a:cubicBezTo>
                    <a:pt x="22" y="6"/>
                    <a:pt x="11" y="10"/>
                    <a:pt x="0" y="13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1" y="10"/>
                    <a:pt x="23" y="7"/>
                    <a:pt x="34" y="5"/>
                  </a:cubicBezTo>
                  <a:cubicBezTo>
                    <a:pt x="41" y="3"/>
                    <a:pt x="48" y="2"/>
                    <a:pt x="55" y="1"/>
                  </a:cubicBezTo>
                  <a:lnTo>
                    <a:pt x="55" y="0"/>
                  </a:lnTo>
                  <a:close/>
                </a:path>
              </a:pathLst>
            </a:custGeom>
            <a:solidFill>
              <a:srgbClr val="211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60" name="Freeform 50">
              <a:extLst>
                <a:ext uri="{FF2B5EF4-FFF2-40B4-BE49-F238E27FC236}">
                  <a16:creationId xmlns:a16="http://schemas.microsoft.com/office/drawing/2014/main" xmlns="" id="{C3474F37-1901-4601-9872-384E81DB22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66352" y="3427414"/>
              <a:ext cx="249238" cy="76200"/>
            </a:xfrm>
            <a:custGeom>
              <a:avLst/>
              <a:gdLst>
                <a:gd name="T0" fmla="*/ 29 w 59"/>
                <a:gd name="T1" fmla="*/ 0 h 18"/>
                <a:gd name="T2" fmla="*/ 0 w 59"/>
                <a:gd name="T3" fmla="*/ 2 h 18"/>
                <a:gd name="T4" fmla="*/ 2 w 59"/>
                <a:gd name="T5" fmla="*/ 9 h 18"/>
                <a:gd name="T6" fmla="*/ 17 w 59"/>
                <a:gd name="T7" fmla="*/ 17 h 18"/>
                <a:gd name="T8" fmla="*/ 34 w 59"/>
                <a:gd name="T9" fmla="*/ 18 h 18"/>
                <a:gd name="T10" fmla="*/ 55 w 59"/>
                <a:gd name="T11" fmla="*/ 13 h 18"/>
                <a:gd name="T12" fmla="*/ 58 w 59"/>
                <a:gd name="T13" fmla="*/ 2 h 18"/>
                <a:gd name="T14" fmla="*/ 29 w 59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18">
                  <a:moveTo>
                    <a:pt x="29" y="0"/>
                  </a:moveTo>
                  <a:cubicBezTo>
                    <a:pt x="19" y="0"/>
                    <a:pt x="9" y="1"/>
                    <a:pt x="0" y="2"/>
                  </a:cubicBezTo>
                  <a:cubicBezTo>
                    <a:pt x="0" y="4"/>
                    <a:pt x="0" y="7"/>
                    <a:pt x="2" y="9"/>
                  </a:cubicBezTo>
                  <a:cubicBezTo>
                    <a:pt x="6" y="14"/>
                    <a:pt x="12" y="15"/>
                    <a:pt x="17" y="17"/>
                  </a:cubicBezTo>
                  <a:cubicBezTo>
                    <a:pt x="23" y="18"/>
                    <a:pt x="28" y="18"/>
                    <a:pt x="34" y="18"/>
                  </a:cubicBezTo>
                  <a:cubicBezTo>
                    <a:pt x="42" y="18"/>
                    <a:pt x="49" y="17"/>
                    <a:pt x="55" y="13"/>
                  </a:cubicBezTo>
                  <a:cubicBezTo>
                    <a:pt x="59" y="9"/>
                    <a:pt x="59" y="6"/>
                    <a:pt x="58" y="2"/>
                  </a:cubicBezTo>
                  <a:cubicBezTo>
                    <a:pt x="48" y="1"/>
                    <a:pt x="39" y="0"/>
                    <a:pt x="29" y="0"/>
                  </a:cubicBezTo>
                  <a:close/>
                </a:path>
              </a:pathLst>
            </a:custGeom>
            <a:solidFill>
              <a:srgbClr val="EF7C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61" name="Freeform 51">
              <a:extLst>
                <a:ext uri="{FF2B5EF4-FFF2-40B4-BE49-F238E27FC236}">
                  <a16:creationId xmlns:a16="http://schemas.microsoft.com/office/drawing/2014/main" xmlns="" id="{1E2A7430-5D90-4359-9229-4C4762D261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56827" y="3435351"/>
              <a:ext cx="268288" cy="76200"/>
            </a:xfrm>
            <a:custGeom>
              <a:avLst/>
              <a:gdLst>
                <a:gd name="T0" fmla="*/ 2 w 63"/>
                <a:gd name="T1" fmla="*/ 0 h 18"/>
                <a:gd name="T2" fmla="*/ 0 w 63"/>
                <a:gd name="T3" fmla="*/ 0 h 18"/>
                <a:gd name="T4" fmla="*/ 0 w 63"/>
                <a:gd name="T5" fmla="*/ 1 h 18"/>
                <a:gd name="T6" fmla="*/ 1 w 63"/>
                <a:gd name="T7" fmla="*/ 6 h 18"/>
                <a:gd name="T8" fmla="*/ 16 w 63"/>
                <a:gd name="T9" fmla="*/ 15 h 18"/>
                <a:gd name="T10" fmla="*/ 35 w 63"/>
                <a:gd name="T11" fmla="*/ 18 h 18"/>
                <a:gd name="T12" fmla="*/ 58 w 63"/>
                <a:gd name="T13" fmla="*/ 12 h 18"/>
                <a:gd name="T14" fmla="*/ 62 w 63"/>
                <a:gd name="T15" fmla="*/ 2 h 18"/>
                <a:gd name="T16" fmla="*/ 62 w 63"/>
                <a:gd name="T17" fmla="*/ 1 h 18"/>
                <a:gd name="T18" fmla="*/ 62 w 63"/>
                <a:gd name="T19" fmla="*/ 0 h 18"/>
                <a:gd name="T20" fmla="*/ 60 w 63"/>
                <a:gd name="T21" fmla="*/ 0 h 18"/>
                <a:gd name="T22" fmla="*/ 57 w 63"/>
                <a:gd name="T23" fmla="*/ 11 h 18"/>
                <a:gd name="T24" fmla="*/ 36 w 63"/>
                <a:gd name="T25" fmla="*/ 16 h 18"/>
                <a:gd name="T26" fmla="*/ 19 w 63"/>
                <a:gd name="T27" fmla="*/ 15 h 18"/>
                <a:gd name="T28" fmla="*/ 4 w 63"/>
                <a:gd name="T29" fmla="*/ 7 h 18"/>
                <a:gd name="T30" fmla="*/ 2 w 63"/>
                <a:gd name="T3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3" h="18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1" y="4"/>
                    <a:pt x="1" y="6"/>
                  </a:cubicBezTo>
                  <a:cubicBezTo>
                    <a:pt x="4" y="11"/>
                    <a:pt x="10" y="14"/>
                    <a:pt x="16" y="15"/>
                  </a:cubicBezTo>
                  <a:cubicBezTo>
                    <a:pt x="22" y="17"/>
                    <a:pt x="29" y="18"/>
                    <a:pt x="35" y="18"/>
                  </a:cubicBezTo>
                  <a:cubicBezTo>
                    <a:pt x="44" y="18"/>
                    <a:pt x="52" y="17"/>
                    <a:pt x="58" y="12"/>
                  </a:cubicBezTo>
                  <a:cubicBezTo>
                    <a:pt x="62" y="9"/>
                    <a:pt x="63" y="6"/>
                    <a:pt x="62" y="2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1" y="0"/>
                    <a:pt x="60" y="0"/>
                  </a:cubicBezTo>
                  <a:cubicBezTo>
                    <a:pt x="61" y="4"/>
                    <a:pt x="61" y="7"/>
                    <a:pt x="57" y="11"/>
                  </a:cubicBezTo>
                  <a:cubicBezTo>
                    <a:pt x="51" y="15"/>
                    <a:pt x="44" y="16"/>
                    <a:pt x="36" y="16"/>
                  </a:cubicBezTo>
                  <a:cubicBezTo>
                    <a:pt x="30" y="16"/>
                    <a:pt x="25" y="16"/>
                    <a:pt x="19" y="15"/>
                  </a:cubicBezTo>
                  <a:cubicBezTo>
                    <a:pt x="14" y="13"/>
                    <a:pt x="8" y="12"/>
                    <a:pt x="4" y="7"/>
                  </a:cubicBezTo>
                  <a:cubicBezTo>
                    <a:pt x="2" y="5"/>
                    <a:pt x="2" y="2"/>
                    <a:pt x="2" y="0"/>
                  </a:cubicBezTo>
                  <a:close/>
                </a:path>
              </a:pathLst>
            </a:custGeom>
            <a:solidFill>
              <a:srgbClr val="211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62" name="Freeform 52">
              <a:extLst>
                <a:ext uri="{FF2B5EF4-FFF2-40B4-BE49-F238E27FC236}">
                  <a16:creationId xmlns:a16="http://schemas.microsoft.com/office/drawing/2014/main" xmlns="" id="{13F0A5C0-6191-40DA-AD8D-28937C63CF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8864" y="3470276"/>
              <a:ext cx="666750" cy="104775"/>
            </a:xfrm>
            <a:custGeom>
              <a:avLst/>
              <a:gdLst>
                <a:gd name="T0" fmla="*/ 41 w 157"/>
                <a:gd name="T1" fmla="*/ 0 h 25"/>
                <a:gd name="T2" fmla="*/ 36 w 157"/>
                <a:gd name="T3" fmla="*/ 0 h 25"/>
                <a:gd name="T4" fmla="*/ 6 w 157"/>
                <a:gd name="T5" fmla="*/ 9 h 25"/>
                <a:gd name="T6" fmla="*/ 0 w 157"/>
                <a:gd name="T7" fmla="*/ 11 h 25"/>
                <a:gd name="T8" fmla="*/ 4 w 157"/>
                <a:gd name="T9" fmla="*/ 14 h 25"/>
                <a:gd name="T10" fmla="*/ 31 w 157"/>
                <a:gd name="T11" fmla="*/ 6 h 25"/>
                <a:gd name="T12" fmla="*/ 32 w 157"/>
                <a:gd name="T13" fmla="*/ 6 h 25"/>
                <a:gd name="T14" fmla="*/ 42 w 157"/>
                <a:gd name="T15" fmla="*/ 13 h 25"/>
                <a:gd name="T16" fmla="*/ 73 w 157"/>
                <a:gd name="T17" fmla="*/ 24 h 25"/>
                <a:gd name="T18" fmla="*/ 75 w 157"/>
                <a:gd name="T19" fmla="*/ 24 h 25"/>
                <a:gd name="T20" fmla="*/ 85 w 157"/>
                <a:gd name="T21" fmla="*/ 25 h 25"/>
                <a:gd name="T22" fmla="*/ 88 w 157"/>
                <a:gd name="T23" fmla="*/ 25 h 25"/>
                <a:gd name="T24" fmla="*/ 111 w 157"/>
                <a:gd name="T25" fmla="*/ 19 h 25"/>
                <a:gd name="T26" fmla="*/ 125 w 157"/>
                <a:gd name="T27" fmla="*/ 6 h 25"/>
                <a:gd name="T28" fmla="*/ 131 w 157"/>
                <a:gd name="T29" fmla="*/ 5 h 25"/>
                <a:gd name="T30" fmla="*/ 152 w 157"/>
                <a:gd name="T31" fmla="*/ 16 h 25"/>
                <a:gd name="T32" fmla="*/ 154 w 157"/>
                <a:gd name="T33" fmla="*/ 19 h 25"/>
                <a:gd name="T34" fmla="*/ 157 w 157"/>
                <a:gd name="T35" fmla="*/ 15 h 25"/>
                <a:gd name="T36" fmla="*/ 152 w 157"/>
                <a:gd name="T37" fmla="*/ 12 h 25"/>
                <a:gd name="T38" fmla="*/ 126 w 157"/>
                <a:gd name="T39" fmla="*/ 1 h 25"/>
                <a:gd name="T40" fmla="*/ 120 w 157"/>
                <a:gd name="T41" fmla="*/ 2 h 25"/>
                <a:gd name="T42" fmla="*/ 114 w 157"/>
                <a:gd name="T43" fmla="*/ 11 h 25"/>
                <a:gd name="T44" fmla="*/ 85 w 157"/>
                <a:gd name="T45" fmla="*/ 20 h 25"/>
                <a:gd name="T46" fmla="*/ 76 w 157"/>
                <a:gd name="T47" fmla="*/ 19 h 25"/>
                <a:gd name="T48" fmla="*/ 50 w 157"/>
                <a:gd name="T49" fmla="*/ 10 h 25"/>
                <a:gd name="T50" fmla="*/ 41 w 157"/>
                <a:gd name="T5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7" h="25">
                  <a:moveTo>
                    <a:pt x="41" y="0"/>
                  </a:moveTo>
                  <a:cubicBezTo>
                    <a:pt x="40" y="0"/>
                    <a:pt x="39" y="0"/>
                    <a:pt x="36" y="0"/>
                  </a:cubicBezTo>
                  <a:cubicBezTo>
                    <a:pt x="26" y="3"/>
                    <a:pt x="16" y="5"/>
                    <a:pt x="6" y="9"/>
                  </a:cubicBezTo>
                  <a:cubicBezTo>
                    <a:pt x="4" y="10"/>
                    <a:pt x="2" y="10"/>
                    <a:pt x="0" y="11"/>
                  </a:cubicBezTo>
                  <a:cubicBezTo>
                    <a:pt x="1" y="12"/>
                    <a:pt x="3" y="13"/>
                    <a:pt x="4" y="14"/>
                  </a:cubicBezTo>
                  <a:cubicBezTo>
                    <a:pt x="12" y="10"/>
                    <a:pt x="22" y="6"/>
                    <a:pt x="31" y="6"/>
                  </a:cubicBezTo>
                  <a:cubicBezTo>
                    <a:pt x="31" y="6"/>
                    <a:pt x="31" y="6"/>
                    <a:pt x="32" y="6"/>
                  </a:cubicBezTo>
                  <a:cubicBezTo>
                    <a:pt x="39" y="6"/>
                    <a:pt x="38" y="9"/>
                    <a:pt x="42" y="13"/>
                  </a:cubicBezTo>
                  <a:cubicBezTo>
                    <a:pt x="48" y="20"/>
                    <a:pt x="64" y="22"/>
                    <a:pt x="73" y="24"/>
                  </a:cubicBezTo>
                  <a:cubicBezTo>
                    <a:pt x="74" y="24"/>
                    <a:pt x="74" y="24"/>
                    <a:pt x="75" y="24"/>
                  </a:cubicBezTo>
                  <a:cubicBezTo>
                    <a:pt x="78" y="25"/>
                    <a:pt x="81" y="25"/>
                    <a:pt x="85" y="25"/>
                  </a:cubicBezTo>
                  <a:cubicBezTo>
                    <a:pt x="86" y="25"/>
                    <a:pt x="87" y="25"/>
                    <a:pt x="88" y="25"/>
                  </a:cubicBezTo>
                  <a:cubicBezTo>
                    <a:pt x="96" y="25"/>
                    <a:pt x="103" y="22"/>
                    <a:pt x="111" y="19"/>
                  </a:cubicBezTo>
                  <a:cubicBezTo>
                    <a:pt x="118" y="16"/>
                    <a:pt x="119" y="10"/>
                    <a:pt x="125" y="6"/>
                  </a:cubicBezTo>
                  <a:cubicBezTo>
                    <a:pt x="127" y="5"/>
                    <a:pt x="129" y="5"/>
                    <a:pt x="131" y="5"/>
                  </a:cubicBezTo>
                  <a:cubicBezTo>
                    <a:pt x="138" y="5"/>
                    <a:pt x="146" y="12"/>
                    <a:pt x="152" y="16"/>
                  </a:cubicBezTo>
                  <a:cubicBezTo>
                    <a:pt x="153" y="17"/>
                    <a:pt x="154" y="18"/>
                    <a:pt x="154" y="19"/>
                  </a:cubicBezTo>
                  <a:cubicBezTo>
                    <a:pt x="155" y="17"/>
                    <a:pt x="156" y="16"/>
                    <a:pt x="157" y="15"/>
                  </a:cubicBezTo>
                  <a:cubicBezTo>
                    <a:pt x="155" y="14"/>
                    <a:pt x="153" y="13"/>
                    <a:pt x="152" y="12"/>
                  </a:cubicBezTo>
                  <a:cubicBezTo>
                    <a:pt x="146" y="9"/>
                    <a:pt x="134" y="1"/>
                    <a:pt x="126" y="1"/>
                  </a:cubicBezTo>
                  <a:cubicBezTo>
                    <a:pt x="123" y="1"/>
                    <a:pt x="121" y="1"/>
                    <a:pt x="120" y="2"/>
                  </a:cubicBezTo>
                  <a:cubicBezTo>
                    <a:pt x="117" y="4"/>
                    <a:pt x="117" y="9"/>
                    <a:pt x="114" y="11"/>
                  </a:cubicBezTo>
                  <a:cubicBezTo>
                    <a:pt x="108" y="17"/>
                    <a:pt x="95" y="20"/>
                    <a:pt x="85" y="20"/>
                  </a:cubicBezTo>
                  <a:cubicBezTo>
                    <a:pt x="81" y="20"/>
                    <a:pt x="78" y="19"/>
                    <a:pt x="76" y="19"/>
                  </a:cubicBezTo>
                  <a:cubicBezTo>
                    <a:pt x="69" y="17"/>
                    <a:pt x="56" y="15"/>
                    <a:pt x="50" y="10"/>
                  </a:cubicBezTo>
                  <a:cubicBezTo>
                    <a:pt x="44" y="4"/>
                    <a:pt x="47" y="0"/>
                    <a:pt x="41" y="0"/>
                  </a:cubicBezTo>
                  <a:close/>
                </a:path>
              </a:pathLst>
            </a:custGeom>
            <a:solidFill>
              <a:srgbClr val="EFBB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63" name="Freeform 53">
              <a:extLst>
                <a:ext uri="{FF2B5EF4-FFF2-40B4-BE49-F238E27FC236}">
                  <a16:creationId xmlns:a16="http://schemas.microsoft.com/office/drawing/2014/main" xmlns="" id="{FD3972C7-D359-4725-A2D0-AE4FDE037D3F}"/>
                </a:ext>
              </a:extLst>
            </p:cNvPr>
            <p:cNvSpPr>
              <a:spLocks/>
            </p:cNvSpPr>
            <p:nvPr/>
          </p:nvSpPr>
          <p:spPr bwMode="auto">
            <a:xfrm>
              <a:off x="9966327" y="3490914"/>
              <a:ext cx="636588" cy="139700"/>
            </a:xfrm>
            <a:custGeom>
              <a:avLst/>
              <a:gdLst>
                <a:gd name="T0" fmla="*/ 127 w 150"/>
                <a:gd name="T1" fmla="*/ 0 h 33"/>
                <a:gd name="T2" fmla="*/ 121 w 150"/>
                <a:gd name="T3" fmla="*/ 1 h 33"/>
                <a:gd name="T4" fmla="*/ 107 w 150"/>
                <a:gd name="T5" fmla="*/ 14 h 33"/>
                <a:gd name="T6" fmla="*/ 84 w 150"/>
                <a:gd name="T7" fmla="*/ 20 h 33"/>
                <a:gd name="T8" fmla="*/ 81 w 150"/>
                <a:gd name="T9" fmla="*/ 20 h 33"/>
                <a:gd name="T10" fmla="*/ 71 w 150"/>
                <a:gd name="T11" fmla="*/ 19 h 33"/>
                <a:gd name="T12" fmla="*/ 69 w 150"/>
                <a:gd name="T13" fmla="*/ 19 h 33"/>
                <a:gd name="T14" fmla="*/ 38 w 150"/>
                <a:gd name="T15" fmla="*/ 8 h 33"/>
                <a:gd name="T16" fmla="*/ 28 w 150"/>
                <a:gd name="T17" fmla="*/ 1 h 33"/>
                <a:gd name="T18" fmla="*/ 27 w 150"/>
                <a:gd name="T19" fmla="*/ 1 h 33"/>
                <a:gd name="T20" fmla="*/ 0 w 150"/>
                <a:gd name="T21" fmla="*/ 9 h 33"/>
                <a:gd name="T22" fmla="*/ 34 w 150"/>
                <a:gd name="T23" fmla="*/ 27 h 33"/>
                <a:gd name="T24" fmla="*/ 75 w 150"/>
                <a:gd name="T25" fmla="*/ 33 h 33"/>
                <a:gd name="T26" fmla="*/ 135 w 150"/>
                <a:gd name="T27" fmla="*/ 23 h 33"/>
                <a:gd name="T28" fmla="*/ 145 w 150"/>
                <a:gd name="T29" fmla="*/ 18 h 33"/>
                <a:gd name="T30" fmla="*/ 150 w 150"/>
                <a:gd name="T31" fmla="*/ 14 h 33"/>
                <a:gd name="T32" fmla="*/ 148 w 150"/>
                <a:gd name="T33" fmla="*/ 11 h 33"/>
                <a:gd name="T34" fmla="*/ 127 w 150"/>
                <a:gd name="T3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0" h="33">
                  <a:moveTo>
                    <a:pt x="127" y="0"/>
                  </a:moveTo>
                  <a:cubicBezTo>
                    <a:pt x="125" y="0"/>
                    <a:pt x="123" y="0"/>
                    <a:pt x="121" y="1"/>
                  </a:cubicBezTo>
                  <a:cubicBezTo>
                    <a:pt x="115" y="5"/>
                    <a:pt x="114" y="11"/>
                    <a:pt x="107" y="14"/>
                  </a:cubicBezTo>
                  <a:cubicBezTo>
                    <a:pt x="99" y="17"/>
                    <a:pt x="92" y="20"/>
                    <a:pt x="84" y="20"/>
                  </a:cubicBezTo>
                  <a:cubicBezTo>
                    <a:pt x="83" y="20"/>
                    <a:pt x="82" y="20"/>
                    <a:pt x="81" y="20"/>
                  </a:cubicBezTo>
                  <a:cubicBezTo>
                    <a:pt x="77" y="20"/>
                    <a:pt x="74" y="20"/>
                    <a:pt x="71" y="19"/>
                  </a:cubicBezTo>
                  <a:cubicBezTo>
                    <a:pt x="70" y="19"/>
                    <a:pt x="70" y="19"/>
                    <a:pt x="69" y="19"/>
                  </a:cubicBezTo>
                  <a:cubicBezTo>
                    <a:pt x="60" y="17"/>
                    <a:pt x="44" y="15"/>
                    <a:pt x="38" y="8"/>
                  </a:cubicBezTo>
                  <a:cubicBezTo>
                    <a:pt x="34" y="4"/>
                    <a:pt x="35" y="1"/>
                    <a:pt x="28" y="1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18" y="1"/>
                    <a:pt x="8" y="5"/>
                    <a:pt x="0" y="9"/>
                  </a:cubicBezTo>
                  <a:cubicBezTo>
                    <a:pt x="11" y="18"/>
                    <a:pt x="24" y="24"/>
                    <a:pt x="34" y="27"/>
                  </a:cubicBezTo>
                  <a:cubicBezTo>
                    <a:pt x="48" y="31"/>
                    <a:pt x="61" y="33"/>
                    <a:pt x="75" y="33"/>
                  </a:cubicBezTo>
                  <a:cubicBezTo>
                    <a:pt x="95" y="33"/>
                    <a:pt x="114" y="29"/>
                    <a:pt x="135" y="23"/>
                  </a:cubicBezTo>
                  <a:cubicBezTo>
                    <a:pt x="139" y="22"/>
                    <a:pt x="142" y="20"/>
                    <a:pt x="145" y="18"/>
                  </a:cubicBezTo>
                  <a:cubicBezTo>
                    <a:pt x="147" y="17"/>
                    <a:pt x="149" y="15"/>
                    <a:pt x="150" y="14"/>
                  </a:cubicBezTo>
                  <a:cubicBezTo>
                    <a:pt x="150" y="13"/>
                    <a:pt x="149" y="12"/>
                    <a:pt x="148" y="11"/>
                  </a:cubicBezTo>
                  <a:cubicBezTo>
                    <a:pt x="142" y="7"/>
                    <a:pt x="134" y="0"/>
                    <a:pt x="127" y="0"/>
                  </a:cubicBezTo>
                  <a:close/>
                </a:path>
              </a:pathLst>
            </a:custGeom>
            <a:solidFill>
              <a:srgbClr val="EFC2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64" name="Freeform 54">
              <a:extLst>
                <a:ext uri="{FF2B5EF4-FFF2-40B4-BE49-F238E27FC236}">
                  <a16:creationId xmlns:a16="http://schemas.microsoft.com/office/drawing/2014/main" xmlns="" id="{4153E3A1-8DEA-45A2-B5CB-504BCE801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2002" y="3744914"/>
              <a:ext cx="1238250" cy="298450"/>
            </a:xfrm>
            <a:custGeom>
              <a:avLst/>
              <a:gdLst>
                <a:gd name="T0" fmla="*/ 3 w 292"/>
                <a:gd name="T1" fmla="*/ 6 h 70"/>
                <a:gd name="T2" fmla="*/ 107 w 292"/>
                <a:gd name="T3" fmla="*/ 61 h 70"/>
                <a:gd name="T4" fmla="*/ 258 w 292"/>
                <a:gd name="T5" fmla="*/ 43 h 70"/>
                <a:gd name="T6" fmla="*/ 288 w 292"/>
                <a:gd name="T7" fmla="*/ 0 h 70"/>
                <a:gd name="T8" fmla="*/ 249 w 292"/>
                <a:gd name="T9" fmla="*/ 43 h 70"/>
                <a:gd name="T10" fmla="*/ 108 w 292"/>
                <a:gd name="T11" fmla="*/ 57 h 70"/>
                <a:gd name="T12" fmla="*/ 3 w 292"/>
                <a:gd name="T13" fmla="*/ 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2" h="70">
                  <a:moveTo>
                    <a:pt x="3" y="6"/>
                  </a:moveTo>
                  <a:cubicBezTo>
                    <a:pt x="3" y="6"/>
                    <a:pt x="0" y="51"/>
                    <a:pt x="107" y="61"/>
                  </a:cubicBezTo>
                  <a:cubicBezTo>
                    <a:pt x="215" y="70"/>
                    <a:pt x="252" y="46"/>
                    <a:pt x="258" y="43"/>
                  </a:cubicBezTo>
                  <a:cubicBezTo>
                    <a:pt x="264" y="40"/>
                    <a:pt x="292" y="23"/>
                    <a:pt x="288" y="0"/>
                  </a:cubicBezTo>
                  <a:cubicBezTo>
                    <a:pt x="288" y="0"/>
                    <a:pt x="286" y="30"/>
                    <a:pt x="249" y="43"/>
                  </a:cubicBezTo>
                  <a:cubicBezTo>
                    <a:pt x="206" y="59"/>
                    <a:pt x="160" y="62"/>
                    <a:pt x="108" y="57"/>
                  </a:cubicBezTo>
                  <a:cubicBezTo>
                    <a:pt x="61" y="52"/>
                    <a:pt x="11" y="42"/>
                    <a:pt x="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65" name="Freeform 55">
              <a:extLst>
                <a:ext uri="{FF2B5EF4-FFF2-40B4-BE49-F238E27FC236}">
                  <a16:creationId xmlns:a16="http://schemas.microsoft.com/office/drawing/2014/main" xmlns="" id="{59176E1C-B66D-4ACF-8C20-101C7D482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9052" y="3300414"/>
              <a:ext cx="223838" cy="190500"/>
            </a:xfrm>
            <a:custGeom>
              <a:avLst/>
              <a:gdLst>
                <a:gd name="T0" fmla="*/ 25 w 53"/>
                <a:gd name="T1" fmla="*/ 11 h 45"/>
                <a:gd name="T2" fmla="*/ 24 w 53"/>
                <a:gd name="T3" fmla="*/ 26 h 45"/>
                <a:gd name="T4" fmla="*/ 7 w 53"/>
                <a:gd name="T5" fmla="*/ 29 h 45"/>
                <a:gd name="T6" fmla="*/ 7 w 53"/>
                <a:gd name="T7" fmla="*/ 40 h 45"/>
                <a:gd name="T8" fmla="*/ 31 w 53"/>
                <a:gd name="T9" fmla="*/ 44 h 45"/>
                <a:gd name="T10" fmla="*/ 50 w 53"/>
                <a:gd name="T11" fmla="*/ 37 h 45"/>
                <a:gd name="T12" fmla="*/ 50 w 53"/>
                <a:gd name="T13" fmla="*/ 20 h 45"/>
                <a:gd name="T14" fmla="*/ 47 w 53"/>
                <a:gd name="T15" fmla="*/ 8 h 45"/>
                <a:gd name="T16" fmla="*/ 27 w 53"/>
                <a:gd name="T17" fmla="*/ 6 h 45"/>
                <a:gd name="T18" fmla="*/ 17 w 53"/>
                <a:gd name="T19" fmla="*/ 1 h 45"/>
                <a:gd name="T20" fmla="*/ 12 w 53"/>
                <a:gd name="T21" fmla="*/ 0 h 45"/>
                <a:gd name="T22" fmla="*/ 16 w 53"/>
                <a:gd name="T23" fmla="*/ 4 h 45"/>
                <a:gd name="T24" fmla="*/ 25 w 53"/>
                <a:gd name="T25" fmla="*/ 1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" h="45">
                  <a:moveTo>
                    <a:pt x="25" y="11"/>
                  </a:moveTo>
                  <a:cubicBezTo>
                    <a:pt x="30" y="15"/>
                    <a:pt x="28" y="22"/>
                    <a:pt x="24" y="26"/>
                  </a:cubicBezTo>
                  <a:cubicBezTo>
                    <a:pt x="18" y="31"/>
                    <a:pt x="13" y="28"/>
                    <a:pt x="7" y="29"/>
                  </a:cubicBezTo>
                  <a:cubicBezTo>
                    <a:pt x="0" y="31"/>
                    <a:pt x="3" y="37"/>
                    <a:pt x="7" y="40"/>
                  </a:cubicBezTo>
                  <a:cubicBezTo>
                    <a:pt x="14" y="45"/>
                    <a:pt x="23" y="44"/>
                    <a:pt x="31" y="44"/>
                  </a:cubicBezTo>
                  <a:cubicBezTo>
                    <a:pt x="37" y="43"/>
                    <a:pt x="48" y="44"/>
                    <a:pt x="50" y="37"/>
                  </a:cubicBezTo>
                  <a:cubicBezTo>
                    <a:pt x="52" y="32"/>
                    <a:pt x="49" y="25"/>
                    <a:pt x="50" y="20"/>
                  </a:cubicBezTo>
                  <a:cubicBezTo>
                    <a:pt x="51" y="15"/>
                    <a:pt x="53" y="10"/>
                    <a:pt x="47" y="8"/>
                  </a:cubicBezTo>
                  <a:cubicBezTo>
                    <a:pt x="41" y="6"/>
                    <a:pt x="34" y="8"/>
                    <a:pt x="27" y="6"/>
                  </a:cubicBezTo>
                  <a:cubicBezTo>
                    <a:pt x="24" y="5"/>
                    <a:pt x="20" y="2"/>
                    <a:pt x="17" y="1"/>
                  </a:cubicBezTo>
                  <a:cubicBezTo>
                    <a:pt x="16" y="1"/>
                    <a:pt x="13" y="0"/>
                    <a:pt x="12" y="0"/>
                  </a:cubicBezTo>
                  <a:cubicBezTo>
                    <a:pt x="8" y="2"/>
                    <a:pt x="14" y="4"/>
                    <a:pt x="16" y="4"/>
                  </a:cubicBezTo>
                  <a:cubicBezTo>
                    <a:pt x="19" y="5"/>
                    <a:pt x="23" y="8"/>
                    <a:pt x="25" y="11"/>
                  </a:cubicBezTo>
                  <a:close/>
                </a:path>
              </a:pathLst>
            </a:custGeom>
            <a:solidFill>
              <a:srgbClr val="FFBC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66" name="Freeform 56">
              <a:extLst>
                <a:ext uri="{FF2B5EF4-FFF2-40B4-BE49-F238E27FC236}">
                  <a16:creationId xmlns:a16="http://schemas.microsoft.com/office/drawing/2014/main" xmlns="" id="{3F7029D8-85A6-48C9-AF36-16743316A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44152" y="3567114"/>
              <a:ext cx="436563" cy="284163"/>
            </a:xfrm>
            <a:custGeom>
              <a:avLst/>
              <a:gdLst>
                <a:gd name="T0" fmla="*/ 88 w 103"/>
                <a:gd name="T1" fmla="*/ 15 h 67"/>
                <a:gd name="T2" fmla="*/ 74 w 103"/>
                <a:gd name="T3" fmla="*/ 0 h 67"/>
                <a:gd name="T4" fmla="*/ 93 w 103"/>
                <a:gd name="T5" fmla="*/ 39 h 67"/>
                <a:gd name="T6" fmla="*/ 34 w 103"/>
                <a:gd name="T7" fmla="*/ 64 h 67"/>
                <a:gd name="T8" fmla="*/ 0 w 103"/>
                <a:gd name="T9" fmla="*/ 66 h 67"/>
                <a:gd name="T10" fmla="*/ 20 w 103"/>
                <a:gd name="T11" fmla="*/ 62 h 67"/>
                <a:gd name="T12" fmla="*/ 71 w 103"/>
                <a:gd name="T13" fmla="*/ 46 h 67"/>
                <a:gd name="T14" fmla="*/ 88 w 103"/>
                <a:gd name="T15" fmla="*/ 15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67">
                  <a:moveTo>
                    <a:pt x="88" y="15"/>
                  </a:moveTo>
                  <a:cubicBezTo>
                    <a:pt x="85" y="10"/>
                    <a:pt x="79" y="5"/>
                    <a:pt x="74" y="0"/>
                  </a:cubicBezTo>
                  <a:cubicBezTo>
                    <a:pt x="86" y="7"/>
                    <a:pt x="103" y="23"/>
                    <a:pt x="93" y="39"/>
                  </a:cubicBezTo>
                  <a:cubicBezTo>
                    <a:pt x="83" y="56"/>
                    <a:pt x="52" y="61"/>
                    <a:pt x="34" y="64"/>
                  </a:cubicBezTo>
                  <a:cubicBezTo>
                    <a:pt x="23" y="66"/>
                    <a:pt x="12" y="67"/>
                    <a:pt x="0" y="66"/>
                  </a:cubicBezTo>
                  <a:cubicBezTo>
                    <a:pt x="7" y="67"/>
                    <a:pt x="14" y="64"/>
                    <a:pt x="20" y="62"/>
                  </a:cubicBezTo>
                  <a:cubicBezTo>
                    <a:pt x="36" y="58"/>
                    <a:pt x="56" y="54"/>
                    <a:pt x="71" y="46"/>
                  </a:cubicBezTo>
                  <a:cubicBezTo>
                    <a:pt x="81" y="41"/>
                    <a:pt x="95" y="27"/>
                    <a:pt x="88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67" name="Freeform 57">
              <a:extLst>
                <a:ext uri="{FF2B5EF4-FFF2-40B4-BE49-F238E27FC236}">
                  <a16:creationId xmlns:a16="http://schemas.microsoft.com/office/drawing/2014/main" xmlns="" id="{B2A6C574-5D85-47B9-A820-6A95FA256A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96402" y="1289051"/>
              <a:ext cx="2306638" cy="2087563"/>
            </a:xfrm>
            <a:custGeom>
              <a:avLst/>
              <a:gdLst>
                <a:gd name="T0" fmla="*/ 299 w 544"/>
                <a:gd name="T1" fmla="*/ 68 h 492"/>
                <a:gd name="T2" fmla="*/ 289 w 544"/>
                <a:gd name="T3" fmla="*/ 114 h 492"/>
                <a:gd name="T4" fmla="*/ 214 w 544"/>
                <a:gd name="T5" fmla="*/ 152 h 492"/>
                <a:gd name="T6" fmla="*/ 190 w 544"/>
                <a:gd name="T7" fmla="*/ 211 h 492"/>
                <a:gd name="T8" fmla="*/ 214 w 544"/>
                <a:gd name="T9" fmla="*/ 228 h 492"/>
                <a:gd name="T10" fmla="*/ 233 w 544"/>
                <a:gd name="T11" fmla="*/ 264 h 492"/>
                <a:gd name="T12" fmla="*/ 225 w 544"/>
                <a:gd name="T13" fmla="*/ 327 h 492"/>
                <a:gd name="T14" fmla="*/ 211 w 544"/>
                <a:gd name="T15" fmla="*/ 395 h 492"/>
                <a:gd name="T16" fmla="*/ 182 w 544"/>
                <a:gd name="T17" fmla="*/ 367 h 492"/>
                <a:gd name="T18" fmla="*/ 162 w 544"/>
                <a:gd name="T19" fmla="*/ 319 h 492"/>
                <a:gd name="T20" fmla="*/ 162 w 544"/>
                <a:gd name="T21" fmla="*/ 241 h 492"/>
                <a:gd name="T22" fmla="*/ 165 w 544"/>
                <a:gd name="T23" fmla="*/ 199 h 492"/>
                <a:gd name="T24" fmla="*/ 95 w 544"/>
                <a:gd name="T25" fmla="*/ 119 h 492"/>
                <a:gd name="T26" fmla="*/ 131 w 544"/>
                <a:gd name="T27" fmla="*/ 88 h 492"/>
                <a:gd name="T28" fmla="*/ 170 w 544"/>
                <a:gd name="T29" fmla="*/ 68 h 492"/>
                <a:gd name="T30" fmla="*/ 208 w 544"/>
                <a:gd name="T31" fmla="*/ 42 h 492"/>
                <a:gd name="T32" fmla="*/ 267 w 544"/>
                <a:gd name="T33" fmla="*/ 25 h 492"/>
                <a:gd name="T34" fmla="*/ 308 w 544"/>
                <a:gd name="T35" fmla="*/ 22 h 492"/>
                <a:gd name="T36" fmla="*/ 304 w 544"/>
                <a:gd name="T37" fmla="*/ 49 h 492"/>
                <a:gd name="T38" fmla="*/ 527 w 544"/>
                <a:gd name="T39" fmla="*/ 287 h 492"/>
                <a:gd name="T40" fmla="*/ 516 w 544"/>
                <a:gd name="T41" fmla="*/ 294 h 492"/>
                <a:gd name="T42" fmla="*/ 495 w 544"/>
                <a:gd name="T43" fmla="*/ 286 h 492"/>
                <a:gd name="T44" fmla="*/ 480 w 544"/>
                <a:gd name="T45" fmla="*/ 284 h 492"/>
                <a:gd name="T46" fmla="*/ 458 w 544"/>
                <a:gd name="T47" fmla="*/ 265 h 492"/>
                <a:gd name="T48" fmla="*/ 433 w 544"/>
                <a:gd name="T49" fmla="*/ 251 h 492"/>
                <a:gd name="T50" fmla="*/ 438 w 544"/>
                <a:gd name="T51" fmla="*/ 348 h 492"/>
                <a:gd name="T52" fmla="*/ 380 w 544"/>
                <a:gd name="T53" fmla="*/ 391 h 492"/>
                <a:gd name="T54" fmla="*/ 368 w 544"/>
                <a:gd name="T55" fmla="*/ 324 h 492"/>
                <a:gd name="T56" fmla="*/ 355 w 544"/>
                <a:gd name="T57" fmla="*/ 268 h 492"/>
                <a:gd name="T58" fmla="*/ 333 w 544"/>
                <a:gd name="T59" fmla="*/ 235 h 492"/>
                <a:gd name="T60" fmla="*/ 321 w 544"/>
                <a:gd name="T61" fmla="*/ 217 h 492"/>
                <a:gd name="T62" fmla="*/ 359 w 544"/>
                <a:gd name="T63" fmla="*/ 191 h 492"/>
                <a:gd name="T64" fmla="*/ 398 w 544"/>
                <a:gd name="T65" fmla="*/ 182 h 492"/>
                <a:gd name="T66" fmla="*/ 379 w 544"/>
                <a:gd name="T67" fmla="*/ 177 h 492"/>
                <a:gd name="T68" fmla="*/ 353 w 544"/>
                <a:gd name="T69" fmla="*/ 169 h 492"/>
                <a:gd name="T70" fmla="*/ 346 w 544"/>
                <a:gd name="T71" fmla="*/ 135 h 492"/>
                <a:gd name="T72" fmla="*/ 404 w 544"/>
                <a:gd name="T73" fmla="*/ 79 h 492"/>
                <a:gd name="T74" fmla="*/ 457 w 544"/>
                <a:gd name="T75" fmla="*/ 65 h 492"/>
                <a:gd name="T76" fmla="*/ 208 w 544"/>
                <a:gd name="T77" fmla="*/ 17 h 492"/>
                <a:gd name="T78" fmla="*/ 188 w 544"/>
                <a:gd name="T79" fmla="*/ 461 h 492"/>
                <a:gd name="T80" fmla="*/ 408 w 544"/>
                <a:gd name="T81" fmla="*/ 457 h 492"/>
                <a:gd name="T82" fmla="*/ 427 w 544"/>
                <a:gd name="T83" fmla="*/ 423 h 492"/>
                <a:gd name="T84" fmla="*/ 449 w 544"/>
                <a:gd name="T85" fmla="*/ 402 h 492"/>
                <a:gd name="T86" fmla="*/ 459 w 544"/>
                <a:gd name="T87" fmla="*/ 399 h 492"/>
                <a:gd name="T88" fmla="*/ 491 w 544"/>
                <a:gd name="T89" fmla="*/ 360 h 492"/>
                <a:gd name="T90" fmla="*/ 544 w 544"/>
                <a:gd name="T91" fmla="*/ 285 h 492"/>
                <a:gd name="T92" fmla="*/ 538 w 544"/>
                <a:gd name="T93" fmla="*/ 285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44" h="492">
                  <a:moveTo>
                    <a:pt x="304" y="49"/>
                  </a:moveTo>
                  <a:cubicBezTo>
                    <a:pt x="304" y="58"/>
                    <a:pt x="301" y="60"/>
                    <a:pt x="299" y="68"/>
                  </a:cubicBezTo>
                  <a:cubicBezTo>
                    <a:pt x="296" y="81"/>
                    <a:pt x="311" y="92"/>
                    <a:pt x="301" y="104"/>
                  </a:cubicBezTo>
                  <a:cubicBezTo>
                    <a:pt x="298" y="109"/>
                    <a:pt x="294" y="112"/>
                    <a:pt x="289" y="114"/>
                  </a:cubicBezTo>
                  <a:cubicBezTo>
                    <a:pt x="279" y="120"/>
                    <a:pt x="267" y="123"/>
                    <a:pt x="258" y="129"/>
                  </a:cubicBezTo>
                  <a:cubicBezTo>
                    <a:pt x="241" y="141"/>
                    <a:pt x="235" y="149"/>
                    <a:pt x="214" y="152"/>
                  </a:cubicBezTo>
                  <a:cubicBezTo>
                    <a:pt x="198" y="154"/>
                    <a:pt x="168" y="176"/>
                    <a:pt x="169" y="194"/>
                  </a:cubicBezTo>
                  <a:cubicBezTo>
                    <a:pt x="170" y="209"/>
                    <a:pt x="182" y="202"/>
                    <a:pt x="190" y="211"/>
                  </a:cubicBezTo>
                  <a:cubicBezTo>
                    <a:pt x="194" y="216"/>
                    <a:pt x="191" y="221"/>
                    <a:pt x="197" y="224"/>
                  </a:cubicBezTo>
                  <a:cubicBezTo>
                    <a:pt x="201" y="227"/>
                    <a:pt x="210" y="226"/>
                    <a:pt x="214" y="228"/>
                  </a:cubicBezTo>
                  <a:cubicBezTo>
                    <a:pt x="226" y="232"/>
                    <a:pt x="232" y="238"/>
                    <a:pt x="234" y="250"/>
                  </a:cubicBezTo>
                  <a:cubicBezTo>
                    <a:pt x="234" y="255"/>
                    <a:pt x="231" y="259"/>
                    <a:pt x="233" y="264"/>
                  </a:cubicBezTo>
                  <a:cubicBezTo>
                    <a:pt x="234" y="268"/>
                    <a:pt x="241" y="267"/>
                    <a:pt x="242" y="271"/>
                  </a:cubicBezTo>
                  <a:cubicBezTo>
                    <a:pt x="246" y="289"/>
                    <a:pt x="231" y="311"/>
                    <a:pt x="225" y="327"/>
                  </a:cubicBezTo>
                  <a:cubicBezTo>
                    <a:pt x="220" y="342"/>
                    <a:pt x="228" y="345"/>
                    <a:pt x="229" y="359"/>
                  </a:cubicBezTo>
                  <a:cubicBezTo>
                    <a:pt x="230" y="367"/>
                    <a:pt x="221" y="393"/>
                    <a:pt x="211" y="395"/>
                  </a:cubicBezTo>
                  <a:cubicBezTo>
                    <a:pt x="202" y="397"/>
                    <a:pt x="207" y="390"/>
                    <a:pt x="202" y="383"/>
                  </a:cubicBezTo>
                  <a:cubicBezTo>
                    <a:pt x="197" y="376"/>
                    <a:pt x="187" y="374"/>
                    <a:pt x="182" y="367"/>
                  </a:cubicBezTo>
                  <a:cubicBezTo>
                    <a:pt x="177" y="359"/>
                    <a:pt x="179" y="349"/>
                    <a:pt x="174" y="340"/>
                  </a:cubicBezTo>
                  <a:cubicBezTo>
                    <a:pt x="170" y="332"/>
                    <a:pt x="164" y="329"/>
                    <a:pt x="162" y="319"/>
                  </a:cubicBezTo>
                  <a:cubicBezTo>
                    <a:pt x="158" y="302"/>
                    <a:pt x="152" y="280"/>
                    <a:pt x="154" y="262"/>
                  </a:cubicBezTo>
                  <a:cubicBezTo>
                    <a:pt x="155" y="254"/>
                    <a:pt x="160" y="248"/>
                    <a:pt x="162" y="241"/>
                  </a:cubicBezTo>
                  <a:cubicBezTo>
                    <a:pt x="164" y="232"/>
                    <a:pt x="161" y="224"/>
                    <a:pt x="163" y="216"/>
                  </a:cubicBezTo>
                  <a:cubicBezTo>
                    <a:pt x="165" y="206"/>
                    <a:pt x="170" y="208"/>
                    <a:pt x="165" y="199"/>
                  </a:cubicBezTo>
                  <a:cubicBezTo>
                    <a:pt x="154" y="180"/>
                    <a:pt x="120" y="188"/>
                    <a:pt x="103" y="173"/>
                  </a:cubicBezTo>
                  <a:cubicBezTo>
                    <a:pt x="90" y="161"/>
                    <a:pt x="89" y="135"/>
                    <a:pt x="95" y="119"/>
                  </a:cubicBezTo>
                  <a:cubicBezTo>
                    <a:pt x="99" y="109"/>
                    <a:pt x="104" y="110"/>
                    <a:pt x="112" y="104"/>
                  </a:cubicBezTo>
                  <a:cubicBezTo>
                    <a:pt x="119" y="100"/>
                    <a:pt x="124" y="92"/>
                    <a:pt x="131" y="88"/>
                  </a:cubicBezTo>
                  <a:cubicBezTo>
                    <a:pt x="141" y="82"/>
                    <a:pt x="154" y="81"/>
                    <a:pt x="163" y="76"/>
                  </a:cubicBezTo>
                  <a:cubicBezTo>
                    <a:pt x="165" y="75"/>
                    <a:pt x="167" y="70"/>
                    <a:pt x="170" y="68"/>
                  </a:cubicBezTo>
                  <a:cubicBezTo>
                    <a:pt x="174" y="65"/>
                    <a:pt x="180" y="66"/>
                    <a:pt x="184" y="64"/>
                  </a:cubicBezTo>
                  <a:cubicBezTo>
                    <a:pt x="195" y="59"/>
                    <a:pt x="198" y="48"/>
                    <a:pt x="208" y="42"/>
                  </a:cubicBezTo>
                  <a:cubicBezTo>
                    <a:pt x="215" y="37"/>
                    <a:pt x="224" y="37"/>
                    <a:pt x="232" y="33"/>
                  </a:cubicBezTo>
                  <a:cubicBezTo>
                    <a:pt x="243" y="28"/>
                    <a:pt x="255" y="30"/>
                    <a:pt x="267" y="25"/>
                  </a:cubicBezTo>
                  <a:cubicBezTo>
                    <a:pt x="278" y="20"/>
                    <a:pt x="285" y="13"/>
                    <a:pt x="297" y="17"/>
                  </a:cubicBezTo>
                  <a:cubicBezTo>
                    <a:pt x="299" y="18"/>
                    <a:pt x="301" y="23"/>
                    <a:pt x="308" y="22"/>
                  </a:cubicBezTo>
                  <a:cubicBezTo>
                    <a:pt x="307" y="27"/>
                    <a:pt x="303" y="31"/>
                    <a:pt x="302" y="35"/>
                  </a:cubicBezTo>
                  <a:cubicBezTo>
                    <a:pt x="301" y="40"/>
                    <a:pt x="304" y="44"/>
                    <a:pt x="304" y="49"/>
                  </a:cubicBezTo>
                  <a:close/>
                  <a:moveTo>
                    <a:pt x="531" y="285"/>
                  </a:moveTo>
                  <a:cubicBezTo>
                    <a:pt x="529" y="285"/>
                    <a:pt x="528" y="286"/>
                    <a:pt x="527" y="287"/>
                  </a:cubicBezTo>
                  <a:cubicBezTo>
                    <a:pt x="526" y="288"/>
                    <a:pt x="524" y="289"/>
                    <a:pt x="523" y="289"/>
                  </a:cubicBezTo>
                  <a:cubicBezTo>
                    <a:pt x="521" y="291"/>
                    <a:pt x="518" y="293"/>
                    <a:pt x="516" y="294"/>
                  </a:cubicBezTo>
                  <a:cubicBezTo>
                    <a:pt x="514" y="295"/>
                    <a:pt x="512" y="295"/>
                    <a:pt x="511" y="295"/>
                  </a:cubicBezTo>
                  <a:cubicBezTo>
                    <a:pt x="506" y="294"/>
                    <a:pt x="500" y="288"/>
                    <a:pt x="495" y="286"/>
                  </a:cubicBezTo>
                  <a:cubicBezTo>
                    <a:pt x="492" y="286"/>
                    <a:pt x="490" y="286"/>
                    <a:pt x="489" y="286"/>
                  </a:cubicBezTo>
                  <a:cubicBezTo>
                    <a:pt x="486" y="286"/>
                    <a:pt x="484" y="287"/>
                    <a:pt x="480" y="284"/>
                  </a:cubicBezTo>
                  <a:cubicBezTo>
                    <a:pt x="474" y="279"/>
                    <a:pt x="475" y="269"/>
                    <a:pt x="467" y="266"/>
                  </a:cubicBezTo>
                  <a:cubicBezTo>
                    <a:pt x="464" y="265"/>
                    <a:pt x="461" y="265"/>
                    <a:pt x="458" y="265"/>
                  </a:cubicBezTo>
                  <a:cubicBezTo>
                    <a:pt x="455" y="266"/>
                    <a:pt x="452" y="266"/>
                    <a:pt x="448" y="264"/>
                  </a:cubicBezTo>
                  <a:cubicBezTo>
                    <a:pt x="444" y="261"/>
                    <a:pt x="441" y="247"/>
                    <a:pt x="433" y="251"/>
                  </a:cubicBezTo>
                  <a:cubicBezTo>
                    <a:pt x="427" y="254"/>
                    <a:pt x="446" y="284"/>
                    <a:pt x="447" y="292"/>
                  </a:cubicBezTo>
                  <a:cubicBezTo>
                    <a:pt x="450" y="310"/>
                    <a:pt x="448" y="331"/>
                    <a:pt x="438" y="348"/>
                  </a:cubicBezTo>
                  <a:cubicBezTo>
                    <a:pt x="433" y="358"/>
                    <a:pt x="423" y="358"/>
                    <a:pt x="415" y="365"/>
                  </a:cubicBezTo>
                  <a:cubicBezTo>
                    <a:pt x="406" y="374"/>
                    <a:pt x="401" y="415"/>
                    <a:pt x="380" y="391"/>
                  </a:cubicBezTo>
                  <a:cubicBezTo>
                    <a:pt x="375" y="385"/>
                    <a:pt x="370" y="369"/>
                    <a:pt x="368" y="361"/>
                  </a:cubicBezTo>
                  <a:cubicBezTo>
                    <a:pt x="365" y="349"/>
                    <a:pt x="372" y="335"/>
                    <a:pt x="368" y="324"/>
                  </a:cubicBezTo>
                  <a:cubicBezTo>
                    <a:pt x="363" y="312"/>
                    <a:pt x="357" y="314"/>
                    <a:pt x="358" y="299"/>
                  </a:cubicBezTo>
                  <a:cubicBezTo>
                    <a:pt x="359" y="288"/>
                    <a:pt x="362" y="280"/>
                    <a:pt x="355" y="268"/>
                  </a:cubicBezTo>
                  <a:cubicBezTo>
                    <a:pt x="351" y="262"/>
                    <a:pt x="344" y="258"/>
                    <a:pt x="340" y="251"/>
                  </a:cubicBezTo>
                  <a:cubicBezTo>
                    <a:pt x="337" y="246"/>
                    <a:pt x="337" y="240"/>
                    <a:pt x="333" y="235"/>
                  </a:cubicBezTo>
                  <a:cubicBezTo>
                    <a:pt x="333" y="235"/>
                    <a:pt x="333" y="235"/>
                    <a:pt x="333" y="235"/>
                  </a:cubicBezTo>
                  <a:cubicBezTo>
                    <a:pt x="327" y="228"/>
                    <a:pt x="322" y="228"/>
                    <a:pt x="321" y="217"/>
                  </a:cubicBezTo>
                  <a:cubicBezTo>
                    <a:pt x="319" y="205"/>
                    <a:pt x="323" y="192"/>
                    <a:pt x="333" y="184"/>
                  </a:cubicBezTo>
                  <a:cubicBezTo>
                    <a:pt x="342" y="176"/>
                    <a:pt x="350" y="184"/>
                    <a:pt x="359" y="191"/>
                  </a:cubicBezTo>
                  <a:cubicBezTo>
                    <a:pt x="366" y="197"/>
                    <a:pt x="375" y="203"/>
                    <a:pt x="385" y="200"/>
                  </a:cubicBezTo>
                  <a:cubicBezTo>
                    <a:pt x="390" y="198"/>
                    <a:pt x="398" y="188"/>
                    <a:pt x="398" y="182"/>
                  </a:cubicBezTo>
                  <a:cubicBezTo>
                    <a:pt x="398" y="172"/>
                    <a:pt x="393" y="174"/>
                    <a:pt x="388" y="176"/>
                  </a:cubicBezTo>
                  <a:cubicBezTo>
                    <a:pt x="385" y="177"/>
                    <a:pt x="382" y="177"/>
                    <a:pt x="379" y="177"/>
                  </a:cubicBezTo>
                  <a:cubicBezTo>
                    <a:pt x="371" y="176"/>
                    <a:pt x="371" y="170"/>
                    <a:pt x="363" y="169"/>
                  </a:cubicBezTo>
                  <a:cubicBezTo>
                    <a:pt x="359" y="168"/>
                    <a:pt x="356" y="169"/>
                    <a:pt x="353" y="169"/>
                  </a:cubicBezTo>
                  <a:cubicBezTo>
                    <a:pt x="347" y="170"/>
                    <a:pt x="342" y="171"/>
                    <a:pt x="338" y="162"/>
                  </a:cubicBezTo>
                  <a:cubicBezTo>
                    <a:pt x="333" y="150"/>
                    <a:pt x="341" y="144"/>
                    <a:pt x="346" y="135"/>
                  </a:cubicBezTo>
                  <a:cubicBezTo>
                    <a:pt x="349" y="128"/>
                    <a:pt x="349" y="119"/>
                    <a:pt x="353" y="112"/>
                  </a:cubicBezTo>
                  <a:cubicBezTo>
                    <a:pt x="363" y="92"/>
                    <a:pt x="389" y="94"/>
                    <a:pt x="404" y="79"/>
                  </a:cubicBezTo>
                  <a:cubicBezTo>
                    <a:pt x="416" y="67"/>
                    <a:pt x="417" y="66"/>
                    <a:pt x="433" y="65"/>
                  </a:cubicBezTo>
                  <a:cubicBezTo>
                    <a:pt x="441" y="64"/>
                    <a:pt x="449" y="64"/>
                    <a:pt x="457" y="65"/>
                  </a:cubicBezTo>
                  <a:cubicBezTo>
                    <a:pt x="438" y="50"/>
                    <a:pt x="418" y="37"/>
                    <a:pt x="397" y="28"/>
                  </a:cubicBezTo>
                  <a:cubicBezTo>
                    <a:pt x="341" y="4"/>
                    <a:pt x="271" y="0"/>
                    <a:pt x="208" y="17"/>
                  </a:cubicBezTo>
                  <a:cubicBezTo>
                    <a:pt x="167" y="29"/>
                    <a:pt x="128" y="50"/>
                    <a:pt x="100" y="82"/>
                  </a:cubicBezTo>
                  <a:cubicBezTo>
                    <a:pt x="0" y="195"/>
                    <a:pt x="51" y="403"/>
                    <a:pt x="188" y="461"/>
                  </a:cubicBezTo>
                  <a:cubicBezTo>
                    <a:pt x="250" y="487"/>
                    <a:pt x="348" y="492"/>
                    <a:pt x="413" y="464"/>
                  </a:cubicBezTo>
                  <a:cubicBezTo>
                    <a:pt x="411" y="462"/>
                    <a:pt x="409" y="459"/>
                    <a:pt x="408" y="457"/>
                  </a:cubicBezTo>
                  <a:cubicBezTo>
                    <a:pt x="405" y="449"/>
                    <a:pt x="406" y="426"/>
                    <a:pt x="415" y="422"/>
                  </a:cubicBezTo>
                  <a:cubicBezTo>
                    <a:pt x="420" y="421"/>
                    <a:pt x="424" y="422"/>
                    <a:pt x="427" y="423"/>
                  </a:cubicBezTo>
                  <a:cubicBezTo>
                    <a:pt x="430" y="424"/>
                    <a:pt x="433" y="425"/>
                    <a:pt x="436" y="425"/>
                  </a:cubicBezTo>
                  <a:cubicBezTo>
                    <a:pt x="440" y="418"/>
                    <a:pt x="442" y="406"/>
                    <a:pt x="449" y="402"/>
                  </a:cubicBezTo>
                  <a:cubicBezTo>
                    <a:pt x="450" y="401"/>
                    <a:pt x="451" y="401"/>
                    <a:pt x="452" y="400"/>
                  </a:cubicBezTo>
                  <a:cubicBezTo>
                    <a:pt x="454" y="399"/>
                    <a:pt x="457" y="399"/>
                    <a:pt x="459" y="399"/>
                  </a:cubicBezTo>
                  <a:cubicBezTo>
                    <a:pt x="463" y="399"/>
                    <a:pt x="466" y="399"/>
                    <a:pt x="469" y="395"/>
                  </a:cubicBezTo>
                  <a:cubicBezTo>
                    <a:pt x="478" y="382"/>
                    <a:pt x="468" y="363"/>
                    <a:pt x="491" y="360"/>
                  </a:cubicBezTo>
                  <a:cubicBezTo>
                    <a:pt x="503" y="359"/>
                    <a:pt x="508" y="369"/>
                    <a:pt x="512" y="379"/>
                  </a:cubicBezTo>
                  <a:cubicBezTo>
                    <a:pt x="529" y="351"/>
                    <a:pt x="539" y="320"/>
                    <a:pt x="544" y="285"/>
                  </a:cubicBezTo>
                  <a:cubicBezTo>
                    <a:pt x="541" y="285"/>
                    <a:pt x="541" y="285"/>
                    <a:pt x="541" y="285"/>
                  </a:cubicBezTo>
                  <a:cubicBezTo>
                    <a:pt x="540" y="285"/>
                    <a:pt x="539" y="285"/>
                    <a:pt x="538" y="285"/>
                  </a:cubicBezTo>
                  <a:cubicBezTo>
                    <a:pt x="535" y="285"/>
                    <a:pt x="533" y="285"/>
                    <a:pt x="531" y="285"/>
                  </a:cubicBezTo>
                  <a:close/>
                </a:path>
              </a:pathLst>
            </a:custGeom>
            <a:solidFill>
              <a:srgbClr val="56C7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68" name="Freeform 58">
              <a:extLst>
                <a:ext uri="{FF2B5EF4-FFF2-40B4-BE49-F238E27FC236}">
                  <a16:creationId xmlns:a16="http://schemas.microsoft.com/office/drawing/2014/main" xmlns="" id="{406AC9F0-7DAE-4DBC-8C13-C0B322CC7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74227" y="1347789"/>
              <a:ext cx="931863" cy="1630363"/>
            </a:xfrm>
            <a:custGeom>
              <a:avLst/>
              <a:gdLst>
                <a:gd name="T0" fmla="*/ 213 w 220"/>
                <a:gd name="T1" fmla="*/ 73 h 384"/>
                <a:gd name="T2" fmla="*/ 186 w 220"/>
                <a:gd name="T3" fmla="*/ 106 h 384"/>
                <a:gd name="T4" fmla="*/ 131 w 220"/>
                <a:gd name="T5" fmla="*/ 136 h 384"/>
                <a:gd name="T6" fmla="*/ 80 w 220"/>
                <a:gd name="T7" fmla="*/ 177 h 384"/>
                <a:gd name="T8" fmla="*/ 102 w 220"/>
                <a:gd name="T9" fmla="*/ 201 h 384"/>
                <a:gd name="T10" fmla="*/ 139 w 220"/>
                <a:gd name="T11" fmla="*/ 224 h 384"/>
                <a:gd name="T12" fmla="*/ 144 w 220"/>
                <a:gd name="T13" fmla="*/ 252 h 384"/>
                <a:gd name="T14" fmla="*/ 151 w 220"/>
                <a:gd name="T15" fmla="*/ 274 h 384"/>
                <a:gd name="T16" fmla="*/ 136 w 220"/>
                <a:gd name="T17" fmla="*/ 332 h 384"/>
                <a:gd name="T18" fmla="*/ 125 w 220"/>
                <a:gd name="T19" fmla="*/ 379 h 384"/>
                <a:gd name="T20" fmla="*/ 104 w 220"/>
                <a:gd name="T21" fmla="*/ 361 h 384"/>
                <a:gd name="T22" fmla="*/ 88 w 220"/>
                <a:gd name="T23" fmla="*/ 332 h 384"/>
                <a:gd name="T24" fmla="*/ 73 w 220"/>
                <a:gd name="T25" fmla="*/ 303 h 384"/>
                <a:gd name="T26" fmla="*/ 73 w 220"/>
                <a:gd name="T27" fmla="*/ 231 h 384"/>
                <a:gd name="T28" fmla="*/ 79 w 220"/>
                <a:gd name="T29" fmla="*/ 190 h 384"/>
                <a:gd name="T30" fmla="*/ 10 w 220"/>
                <a:gd name="T31" fmla="*/ 152 h 384"/>
                <a:gd name="T32" fmla="*/ 21 w 220"/>
                <a:gd name="T33" fmla="*/ 93 h 384"/>
                <a:gd name="T34" fmla="*/ 49 w 220"/>
                <a:gd name="T35" fmla="*/ 72 h 384"/>
                <a:gd name="T36" fmla="*/ 81 w 220"/>
                <a:gd name="T37" fmla="*/ 55 h 384"/>
                <a:gd name="T38" fmla="*/ 105 w 220"/>
                <a:gd name="T39" fmla="*/ 44 h 384"/>
                <a:gd name="T40" fmla="*/ 137 w 220"/>
                <a:gd name="T41" fmla="*/ 22 h 384"/>
                <a:gd name="T42" fmla="*/ 182 w 220"/>
                <a:gd name="T43" fmla="*/ 10 h 384"/>
                <a:gd name="T44" fmla="*/ 210 w 220"/>
                <a:gd name="T45" fmla="*/ 6 h 384"/>
                <a:gd name="T46" fmla="*/ 212 w 220"/>
                <a:gd name="T47" fmla="*/ 20 h 384"/>
                <a:gd name="T48" fmla="*/ 215 w 220"/>
                <a:gd name="T49" fmla="*/ 19 h 384"/>
                <a:gd name="T50" fmla="*/ 211 w 220"/>
                <a:gd name="T51" fmla="*/ 5 h 384"/>
                <a:gd name="T52" fmla="*/ 176 w 220"/>
                <a:gd name="T53" fmla="*/ 10 h 384"/>
                <a:gd name="T54" fmla="*/ 138 w 220"/>
                <a:gd name="T55" fmla="*/ 20 h 384"/>
                <a:gd name="T56" fmla="*/ 95 w 220"/>
                <a:gd name="T57" fmla="*/ 49 h 384"/>
                <a:gd name="T58" fmla="*/ 75 w 220"/>
                <a:gd name="T59" fmla="*/ 60 h 384"/>
                <a:gd name="T60" fmla="*/ 28 w 220"/>
                <a:gd name="T61" fmla="*/ 85 h 384"/>
                <a:gd name="T62" fmla="*/ 5 w 220"/>
                <a:gd name="T63" fmla="*/ 146 h 384"/>
                <a:gd name="T64" fmla="*/ 63 w 220"/>
                <a:gd name="T65" fmla="*/ 175 h 384"/>
                <a:gd name="T66" fmla="*/ 73 w 220"/>
                <a:gd name="T67" fmla="*/ 201 h 384"/>
                <a:gd name="T68" fmla="*/ 70 w 220"/>
                <a:gd name="T69" fmla="*/ 296 h 384"/>
                <a:gd name="T70" fmla="*/ 88 w 220"/>
                <a:gd name="T71" fmla="*/ 336 h 384"/>
                <a:gd name="T72" fmla="*/ 115 w 220"/>
                <a:gd name="T73" fmla="*/ 377 h 384"/>
                <a:gd name="T74" fmla="*/ 140 w 220"/>
                <a:gd name="T75" fmla="*/ 351 h 384"/>
                <a:gd name="T76" fmla="*/ 144 w 220"/>
                <a:gd name="T77" fmla="*/ 298 h 384"/>
                <a:gd name="T78" fmla="*/ 150 w 220"/>
                <a:gd name="T79" fmla="*/ 253 h 384"/>
                <a:gd name="T80" fmla="*/ 146 w 220"/>
                <a:gd name="T81" fmla="*/ 237 h 384"/>
                <a:gd name="T82" fmla="*/ 115 w 220"/>
                <a:gd name="T83" fmla="*/ 212 h 384"/>
                <a:gd name="T84" fmla="*/ 90 w 220"/>
                <a:gd name="T85" fmla="*/ 190 h 384"/>
                <a:gd name="T86" fmla="*/ 102 w 220"/>
                <a:gd name="T87" fmla="*/ 150 h 384"/>
                <a:gd name="T88" fmla="*/ 165 w 220"/>
                <a:gd name="T89" fmla="*/ 119 h 384"/>
                <a:gd name="T90" fmla="*/ 215 w 220"/>
                <a:gd name="T91" fmla="*/ 86 h 384"/>
                <a:gd name="T92" fmla="*/ 214 w 220"/>
                <a:gd name="T93" fmla="*/ 44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0" h="384">
                  <a:moveTo>
                    <a:pt x="214" y="35"/>
                  </a:moveTo>
                  <a:cubicBezTo>
                    <a:pt x="214" y="42"/>
                    <a:pt x="210" y="48"/>
                    <a:pt x="209" y="55"/>
                  </a:cubicBezTo>
                  <a:cubicBezTo>
                    <a:pt x="208" y="61"/>
                    <a:pt x="211" y="67"/>
                    <a:pt x="213" y="73"/>
                  </a:cubicBezTo>
                  <a:cubicBezTo>
                    <a:pt x="214" y="76"/>
                    <a:pt x="215" y="79"/>
                    <a:pt x="214" y="82"/>
                  </a:cubicBezTo>
                  <a:cubicBezTo>
                    <a:pt x="214" y="87"/>
                    <a:pt x="211" y="90"/>
                    <a:pt x="208" y="93"/>
                  </a:cubicBezTo>
                  <a:cubicBezTo>
                    <a:pt x="202" y="100"/>
                    <a:pt x="194" y="103"/>
                    <a:pt x="186" y="106"/>
                  </a:cubicBezTo>
                  <a:cubicBezTo>
                    <a:pt x="178" y="109"/>
                    <a:pt x="172" y="112"/>
                    <a:pt x="165" y="117"/>
                  </a:cubicBezTo>
                  <a:cubicBezTo>
                    <a:pt x="160" y="121"/>
                    <a:pt x="155" y="125"/>
                    <a:pt x="149" y="128"/>
                  </a:cubicBezTo>
                  <a:cubicBezTo>
                    <a:pt x="144" y="132"/>
                    <a:pt x="138" y="134"/>
                    <a:pt x="131" y="136"/>
                  </a:cubicBezTo>
                  <a:cubicBezTo>
                    <a:pt x="126" y="137"/>
                    <a:pt x="120" y="138"/>
                    <a:pt x="114" y="140"/>
                  </a:cubicBezTo>
                  <a:cubicBezTo>
                    <a:pt x="103" y="145"/>
                    <a:pt x="93" y="153"/>
                    <a:pt x="86" y="163"/>
                  </a:cubicBezTo>
                  <a:cubicBezTo>
                    <a:pt x="83" y="167"/>
                    <a:pt x="80" y="172"/>
                    <a:pt x="80" y="177"/>
                  </a:cubicBezTo>
                  <a:cubicBezTo>
                    <a:pt x="79" y="181"/>
                    <a:pt x="80" y="187"/>
                    <a:pt x="83" y="190"/>
                  </a:cubicBezTo>
                  <a:cubicBezTo>
                    <a:pt x="87" y="192"/>
                    <a:pt x="92" y="192"/>
                    <a:pt x="96" y="194"/>
                  </a:cubicBezTo>
                  <a:cubicBezTo>
                    <a:pt x="99" y="195"/>
                    <a:pt x="101" y="198"/>
                    <a:pt x="102" y="201"/>
                  </a:cubicBezTo>
                  <a:cubicBezTo>
                    <a:pt x="103" y="204"/>
                    <a:pt x="103" y="207"/>
                    <a:pt x="105" y="209"/>
                  </a:cubicBezTo>
                  <a:cubicBezTo>
                    <a:pt x="110" y="214"/>
                    <a:pt x="117" y="213"/>
                    <a:pt x="122" y="214"/>
                  </a:cubicBezTo>
                  <a:cubicBezTo>
                    <a:pt x="129" y="215"/>
                    <a:pt x="135" y="219"/>
                    <a:pt x="139" y="224"/>
                  </a:cubicBezTo>
                  <a:cubicBezTo>
                    <a:pt x="141" y="226"/>
                    <a:pt x="142" y="229"/>
                    <a:pt x="143" y="232"/>
                  </a:cubicBezTo>
                  <a:cubicBezTo>
                    <a:pt x="144" y="236"/>
                    <a:pt x="144" y="240"/>
                    <a:pt x="143" y="244"/>
                  </a:cubicBezTo>
                  <a:cubicBezTo>
                    <a:pt x="142" y="246"/>
                    <a:pt x="142" y="249"/>
                    <a:pt x="144" y="252"/>
                  </a:cubicBezTo>
                  <a:cubicBezTo>
                    <a:pt x="145" y="253"/>
                    <a:pt x="147" y="254"/>
                    <a:pt x="149" y="255"/>
                  </a:cubicBezTo>
                  <a:cubicBezTo>
                    <a:pt x="152" y="256"/>
                    <a:pt x="152" y="260"/>
                    <a:pt x="153" y="263"/>
                  </a:cubicBezTo>
                  <a:cubicBezTo>
                    <a:pt x="153" y="267"/>
                    <a:pt x="152" y="271"/>
                    <a:pt x="151" y="274"/>
                  </a:cubicBezTo>
                  <a:cubicBezTo>
                    <a:pt x="149" y="282"/>
                    <a:pt x="146" y="289"/>
                    <a:pt x="143" y="296"/>
                  </a:cubicBezTo>
                  <a:cubicBezTo>
                    <a:pt x="140" y="302"/>
                    <a:pt x="136" y="308"/>
                    <a:pt x="134" y="315"/>
                  </a:cubicBezTo>
                  <a:cubicBezTo>
                    <a:pt x="133" y="321"/>
                    <a:pt x="133" y="326"/>
                    <a:pt x="136" y="332"/>
                  </a:cubicBezTo>
                  <a:cubicBezTo>
                    <a:pt x="138" y="338"/>
                    <a:pt x="140" y="343"/>
                    <a:pt x="139" y="349"/>
                  </a:cubicBezTo>
                  <a:cubicBezTo>
                    <a:pt x="138" y="355"/>
                    <a:pt x="136" y="360"/>
                    <a:pt x="134" y="365"/>
                  </a:cubicBezTo>
                  <a:cubicBezTo>
                    <a:pt x="132" y="370"/>
                    <a:pt x="129" y="376"/>
                    <a:pt x="125" y="379"/>
                  </a:cubicBezTo>
                  <a:cubicBezTo>
                    <a:pt x="123" y="380"/>
                    <a:pt x="120" y="381"/>
                    <a:pt x="118" y="380"/>
                  </a:cubicBezTo>
                  <a:cubicBezTo>
                    <a:pt x="116" y="379"/>
                    <a:pt x="116" y="375"/>
                    <a:pt x="116" y="374"/>
                  </a:cubicBezTo>
                  <a:cubicBezTo>
                    <a:pt x="115" y="368"/>
                    <a:pt x="109" y="364"/>
                    <a:pt x="104" y="361"/>
                  </a:cubicBezTo>
                  <a:cubicBezTo>
                    <a:pt x="102" y="359"/>
                    <a:pt x="99" y="357"/>
                    <a:pt x="96" y="355"/>
                  </a:cubicBezTo>
                  <a:cubicBezTo>
                    <a:pt x="93" y="352"/>
                    <a:pt x="92" y="347"/>
                    <a:pt x="91" y="343"/>
                  </a:cubicBezTo>
                  <a:cubicBezTo>
                    <a:pt x="90" y="340"/>
                    <a:pt x="89" y="336"/>
                    <a:pt x="88" y="332"/>
                  </a:cubicBezTo>
                  <a:cubicBezTo>
                    <a:pt x="87" y="328"/>
                    <a:pt x="86" y="325"/>
                    <a:pt x="83" y="322"/>
                  </a:cubicBezTo>
                  <a:cubicBezTo>
                    <a:pt x="82" y="319"/>
                    <a:pt x="80" y="317"/>
                    <a:pt x="78" y="314"/>
                  </a:cubicBezTo>
                  <a:cubicBezTo>
                    <a:pt x="76" y="311"/>
                    <a:pt x="74" y="307"/>
                    <a:pt x="73" y="303"/>
                  </a:cubicBezTo>
                  <a:cubicBezTo>
                    <a:pt x="70" y="287"/>
                    <a:pt x="65" y="271"/>
                    <a:pt x="66" y="254"/>
                  </a:cubicBezTo>
                  <a:cubicBezTo>
                    <a:pt x="66" y="250"/>
                    <a:pt x="66" y="246"/>
                    <a:pt x="68" y="242"/>
                  </a:cubicBezTo>
                  <a:cubicBezTo>
                    <a:pt x="69" y="238"/>
                    <a:pt x="71" y="234"/>
                    <a:pt x="73" y="231"/>
                  </a:cubicBezTo>
                  <a:cubicBezTo>
                    <a:pt x="76" y="222"/>
                    <a:pt x="74" y="215"/>
                    <a:pt x="74" y="206"/>
                  </a:cubicBezTo>
                  <a:cubicBezTo>
                    <a:pt x="74" y="202"/>
                    <a:pt x="75" y="199"/>
                    <a:pt x="77" y="195"/>
                  </a:cubicBezTo>
                  <a:cubicBezTo>
                    <a:pt x="78" y="194"/>
                    <a:pt x="79" y="192"/>
                    <a:pt x="79" y="190"/>
                  </a:cubicBezTo>
                  <a:cubicBezTo>
                    <a:pt x="79" y="186"/>
                    <a:pt x="74" y="181"/>
                    <a:pt x="71" y="178"/>
                  </a:cubicBezTo>
                  <a:cubicBezTo>
                    <a:pt x="62" y="171"/>
                    <a:pt x="50" y="170"/>
                    <a:pt x="40" y="168"/>
                  </a:cubicBezTo>
                  <a:cubicBezTo>
                    <a:pt x="28" y="166"/>
                    <a:pt x="16" y="163"/>
                    <a:pt x="10" y="152"/>
                  </a:cubicBezTo>
                  <a:cubicBezTo>
                    <a:pt x="3" y="140"/>
                    <a:pt x="2" y="125"/>
                    <a:pt x="5" y="112"/>
                  </a:cubicBezTo>
                  <a:cubicBezTo>
                    <a:pt x="6" y="106"/>
                    <a:pt x="9" y="100"/>
                    <a:pt x="14" y="96"/>
                  </a:cubicBezTo>
                  <a:cubicBezTo>
                    <a:pt x="16" y="95"/>
                    <a:pt x="19" y="94"/>
                    <a:pt x="21" y="93"/>
                  </a:cubicBezTo>
                  <a:cubicBezTo>
                    <a:pt x="24" y="91"/>
                    <a:pt x="27" y="89"/>
                    <a:pt x="30" y="86"/>
                  </a:cubicBezTo>
                  <a:cubicBezTo>
                    <a:pt x="32" y="84"/>
                    <a:pt x="35" y="81"/>
                    <a:pt x="38" y="79"/>
                  </a:cubicBezTo>
                  <a:cubicBezTo>
                    <a:pt x="41" y="75"/>
                    <a:pt x="45" y="73"/>
                    <a:pt x="49" y="72"/>
                  </a:cubicBezTo>
                  <a:cubicBezTo>
                    <a:pt x="57" y="69"/>
                    <a:pt x="65" y="67"/>
                    <a:pt x="72" y="64"/>
                  </a:cubicBezTo>
                  <a:cubicBezTo>
                    <a:pt x="75" y="63"/>
                    <a:pt x="76" y="62"/>
                    <a:pt x="78" y="59"/>
                  </a:cubicBezTo>
                  <a:cubicBezTo>
                    <a:pt x="79" y="58"/>
                    <a:pt x="80" y="56"/>
                    <a:pt x="81" y="55"/>
                  </a:cubicBezTo>
                  <a:cubicBezTo>
                    <a:pt x="83" y="54"/>
                    <a:pt x="85" y="53"/>
                    <a:pt x="87" y="53"/>
                  </a:cubicBezTo>
                  <a:cubicBezTo>
                    <a:pt x="91" y="52"/>
                    <a:pt x="94" y="51"/>
                    <a:pt x="97" y="50"/>
                  </a:cubicBezTo>
                  <a:cubicBezTo>
                    <a:pt x="100" y="48"/>
                    <a:pt x="102" y="46"/>
                    <a:pt x="105" y="44"/>
                  </a:cubicBezTo>
                  <a:cubicBezTo>
                    <a:pt x="108" y="40"/>
                    <a:pt x="110" y="37"/>
                    <a:pt x="114" y="33"/>
                  </a:cubicBezTo>
                  <a:cubicBezTo>
                    <a:pt x="118" y="29"/>
                    <a:pt x="123" y="26"/>
                    <a:pt x="129" y="25"/>
                  </a:cubicBezTo>
                  <a:cubicBezTo>
                    <a:pt x="131" y="24"/>
                    <a:pt x="134" y="23"/>
                    <a:pt x="137" y="22"/>
                  </a:cubicBezTo>
                  <a:cubicBezTo>
                    <a:pt x="140" y="21"/>
                    <a:pt x="143" y="20"/>
                    <a:pt x="146" y="19"/>
                  </a:cubicBezTo>
                  <a:cubicBezTo>
                    <a:pt x="152" y="17"/>
                    <a:pt x="159" y="16"/>
                    <a:pt x="165" y="15"/>
                  </a:cubicBezTo>
                  <a:cubicBezTo>
                    <a:pt x="171" y="14"/>
                    <a:pt x="176" y="12"/>
                    <a:pt x="182" y="10"/>
                  </a:cubicBezTo>
                  <a:cubicBezTo>
                    <a:pt x="187" y="7"/>
                    <a:pt x="192" y="4"/>
                    <a:pt x="197" y="3"/>
                  </a:cubicBezTo>
                  <a:cubicBezTo>
                    <a:pt x="200" y="3"/>
                    <a:pt x="203" y="3"/>
                    <a:pt x="206" y="3"/>
                  </a:cubicBezTo>
                  <a:cubicBezTo>
                    <a:pt x="208" y="4"/>
                    <a:pt x="209" y="5"/>
                    <a:pt x="210" y="6"/>
                  </a:cubicBezTo>
                  <a:cubicBezTo>
                    <a:pt x="212" y="9"/>
                    <a:pt x="215" y="10"/>
                    <a:pt x="219" y="9"/>
                  </a:cubicBezTo>
                  <a:cubicBezTo>
                    <a:pt x="218" y="8"/>
                    <a:pt x="218" y="8"/>
                    <a:pt x="218" y="8"/>
                  </a:cubicBezTo>
                  <a:cubicBezTo>
                    <a:pt x="217" y="13"/>
                    <a:pt x="214" y="16"/>
                    <a:pt x="212" y="20"/>
                  </a:cubicBezTo>
                  <a:cubicBezTo>
                    <a:pt x="211" y="25"/>
                    <a:pt x="214" y="30"/>
                    <a:pt x="214" y="35"/>
                  </a:cubicBezTo>
                  <a:cubicBezTo>
                    <a:pt x="214" y="36"/>
                    <a:pt x="216" y="36"/>
                    <a:pt x="216" y="35"/>
                  </a:cubicBezTo>
                  <a:cubicBezTo>
                    <a:pt x="216" y="30"/>
                    <a:pt x="213" y="25"/>
                    <a:pt x="215" y="19"/>
                  </a:cubicBezTo>
                  <a:cubicBezTo>
                    <a:pt x="216" y="16"/>
                    <a:pt x="219" y="13"/>
                    <a:pt x="220" y="9"/>
                  </a:cubicBezTo>
                  <a:cubicBezTo>
                    <a:pt x="220" y="8"/>
                    <a:pt x="219" y="7"/>
                    <a:pt x="219" y="7"/>
                  </a:cubicBezTo>
                  <a:cubicBezTo>
                    <a:pt x="216" y="8"/>
                    <a:pt x="213" y="7"/>
                    <a:pt x="211" y="5"/>
                  </a:cubicBezTo>
                  <a:cubicBezTo>
                    <a:pt x="210" y="3"/>
                    <a:pt x="209" y="2"/>
                    <a:pt x="207" y="2"/>
                  </a:cubicBezTo>
                  <a:cubicBezTo>
                    <a:pt x="200" y="0"/>
                    <a:pt x="193" y="2"/>
                    <a:pt x="187" y="5"/>
                  </a:cubicBezTo>
                  <a:cubicBezTo>
                    <a:pt x="183" y="7"/>
                    <a:pt x="180" y="9"/>
                    <a:pt x="176" y="10"/>
                  </a:cubicBezTo>
                  <a:cubicBezTo>
                    <a:pt x="172" y="12"/>
                    <a:pt x="167" y="13"/>
                    <a:pt x="162" y="14"/>
                  </a:cubicBezTo>
                  <a:cubicBezTo>
                    <a:pt x="158" y="15"/>
                    <a:pt x="154" y="15"/>
                    <a:pt x="150" y="16"/>
                  </a:cubicBezTo>
                  <a:cubicBezTo>
                    <a:pt x="146" y="17"/>
                    <a:pt x="142" y="19"/>
                    <a:pt x="138" y="20"/>
                  </a:cubicBezTo>
                  <a:cubicBezTo>
                    <a:pt x="130" y="23"/>
                    <a:pt x="122" y="24"/>
                    <a:pt x="116" y="29"/>
                  </a:cubicBezTo>
                  <a:cubicBezTo>
                    <a:pt x="111" y="32"/>
                    <a:pt x="108" y="38"/>
                    <a:pt x="103" y="43"/>
                  </a:cubicBezTo>
                  <a:cubicBezTo>
                    <a:pt x="101" y="45"/>
                    <a:pt x="98" y="47"/>
                    <a:pt x="95" y="49"/>
                  </a:cubicBezTo>
                  <a:cubicBezTo>
                    <a:pt x="91" y="51"/>
                    <a:pt x="87" y="51"/>
                    <a:pt x="83" y="52"/>
                  </a:cubicBezTo>
                  <a:cubicBezTo>
                    <a:pt x="81" y="53"/>
                    <a:pt x="79" y="54"/>
                    <a:pt x="77" y="57"/>
                  </a:cubicBezTo>
                  <a:cubicBezTo>
                    <a:pt x="76" y="58"/>
                    <a:pt x="76" y="59"/>
                    <a:pt x="75" y="60"/>
                  </a:cubicBezTo>
                  <a:cubicBezTo>
                    <a:pt x="73" y="62"/>
                    <a:pt x="70" y="63"/>
                    <a:pt x="68" y="64"/>
                  </a:cubicBezTo>
                  <a:cubicBezTo>
                    <a:pt x="61" y="67"/>
                    <a:pt x="53" y="68"/>
                    <a:pt x="45" y="71"/>
                  </a:cubicBezTo>
                  <a:cubicBezTo>
                    <a:pt x="38" y="75"/>
                    <a:pt x="34" y="80"/>
                    <a:pt x="28" y="85"/>
                  </a:cubicBezTo>
                  <a:cubicBezTo>
                    <a:pt x="24" y="90"/>
                    <a:pt x="18" y="92"/>
                    <a:pt x="12" y="95"/>
                  </a:cubicBezTo>
                  <a:cubicBezTo>
                    <a:pt x="8" y="98"/>
                    <a:pt x="6" y="104"/>
                    <a:pt x="4" y="109"/>
                  </a:cubicBezTo>
                  <a:cubicBezTo>
                    <a:pt x="0" y="121"/>
                    <a:pt x="1" y="135"/>
                    <a:pt x="5" y="146"/>
                  </a:cubicBezTo>
                  <a:cubicBezTo>
                    <a:pt x="7" y="152"/>
                    <a:pt x="10" y="157"/>
                    <a:pt x="15" y="161"/>
                  </a:cubicBezTo>
                  <a:cubicBezTo>
                    <a:pt x="19" y="164"/>
                    <a:pt x="24" y="166"/>
                    <a:pt x="29" y="168"/>
                  </a:cubicBezTo>
                  <a:cubicBezTo>
                    <a:pt x="40" y="171"/>
                    <a:pt x="52" y="171"/>
                    <a:pt x="63" y="175"/>
                  </a:cubicBezTo>
                  <a:cubicBezTo>
                    <a:pt x="68" y="177"/>
                    <a:pt x="72" y="181"/>
                    <a:pt x="75" y="185"/>
                  </a:cubicBezTo>
                  <a:cubicBezTo>
                    <a:pt x="77" y="188"/>
                    <a:pt x="78" y="191"/>
                    <a:pt x="77" y="193"/>
                  </a:cubicBezTo>
                  <a:cubicBezTo>
                    <a:pt x="75" y="196"/>
                    <a:pt x="74" y="198"/>
                    <a:pt x="73" y="201"/>
                  </a:cubicBezTo>
                  <a:cubicBezTo>
                    <a:pt x="71" y="209"/>
                    <a:pt x="75" y="219"/>
                    <a:pt x="72" y="227"/>
                  </a:cubicBezTo>
                  <a:cubicBezTo>
                    <a:pt x="70" y="235"/>
                    <a:pt x="65" y="241"/>
                    <a:pt x="64" y="249"/>
                  </a:cubicBezTo>
                  <a:cubicBezTo>
                    <a:pt x="62" y="265"/>
                    <a:pt x="67" y="281"/>
                    <a:pt x="70" y="296"/>
                  </a:cubicBezTo>
                  <a:cubicBezTo>
                    <a:pt x="72" y="303"/>
                    <a:pt x="73" y="310"/>
                    <a:pt x="77" y="316"/>
                  </a:cubicBezTo>
                  <a:cubicBezTo>
                    <a:pt x="79" y="319"/>
                    <a:pt x="81" y="322"/>
                    <a:pt x="83" y="324"/>
                  </a:cubicBezTo>
                  <a:cubicBezTo>
                    <a:pt x="85" y="328"/>
                    <a:pt x="87" y="332"/>
                    <a:pt x="88" y="336"/>
                  </a:cubicBezTo>
                  <a:cubicBezTo>
                    <a:pt x="89" y="343"/>
                    <a:pt x="90" y="351"/>
                    <a:pt x="95" y="356"/>
                  </a:cubicBezTo>
                  <a:cubicBezTo>
                    <a:pt x="100" y="361"/>
                    <a:pt x="106" y="363"/>
                    <a:pt x="111" y="368"/>
                  </a:cubicBezTo>
                  <a:cubicBezTo>
                    <a:pt x="113" y="371"/>
                    <a:pt x="114" y="374"/>
                    <a:pt x="115" y="377"/>
                  </a:cubicBezTo>
                  <a:cubicBezTo>
                    <a:pt x="115" y="379"/>
                    <a:pt x="115" y="380"/>
                    <a:pt x="116" y="381"/>
                  </a:cubicBezTo>
                  <a:cubicBezTo>
                    <a:pt x="119" y="384"/>
                    <a:pt x="124" y="381"/>
                    <a:pt x="127" y="379"/>
                  </a:cubicBezTo>
                  <a:cubicBezTo>
                    <a:pt x="134" y="373"/>
                    <a:pt x="138" y="361"/>
                    <a:pt x="140" y="351"/>
                  </a:cubicBezTo>
                  <a:cubicBezTo>
                    <a:pt x="141" y="346"/>
                    <a:pt x="141" y="341"/>
                    <a:pt x="139" y="336"/>
                  </a:cubicBezTo>
                  <a:cubicBezTo>
                    <a:pt x="137" y="330"/>
                    <a:pt x="134" y="325"/>
                    <a:pt x="135" y="318"/>
                  </a:cubicBezTo>
                  <a:cubicBezTo>
                    <a:pt x="137" y="311"/>
                    <a:pt x="141" y="304"/>
                    <a:pt x="144" y="298"/>
                  </a:cubicBezTo>
                  <a:cubicBezTo>
                    <a:pt x="147" y="291"/>
                    <a:pt x="150" y="284"/>
                    <a:pt x="152" y="277"/>
                  </a:cubicBezTo>
                  <a:cubicBezTo>
                    <a:pt x="154" y="271"/>
                    <a:pt x="155" y="264"/>
                    <a:pt x="154" y="258"/>
                  </a:cubicBezTo>
                  <a:cubicBezTo>
                    <a:pt x="153" y="256"/>
                    <a:pt x="152" y="254"/>
                    <a:pt x="150" y="253"/>
                  </a:cubicBezTo>
                  <a:cubicBezTo>
                    <a:pt x="149" y="253"/>
                    <a:pt x="148" y="252"/>
                    <a:pt x="147" y="252"/>
                  </a:cubicBezTo>
                  <a:cubicBezTo>
                    <a:pt x="145" y="251"/>
                    <a:pt x="144" y="250"/>
                    <a:pt x="144" y="248"/>
                  </a:cubicBezTo>
                  <a:cubicBezTo>
                    <a:pt x="144" y="244"/>
                    <a:pt x="145" y="241"/>
                    <a:pt x="146" y="237"/>
                  </a:cubicBezTo>
                  <a:cubicBezTo>
                    <a:pt x="146" y="234"/>
                    <a:pt x="145" y="231"/>
                    <a:pt x="144" y="228"/>
                  </a:cubicBezTo>
                  <a:cubicBezTo>
                    <a:pt x="142" y="223"/>
                    <a:pt x="138" y="219"/>
                    <a:pt x="133" y="216"/>
                  </a:cubicBezTo>
                  <a:cubicBezTo>
                    <a:pt x="127" y="213"/>
                    <a:pt x="121" y="212"/>
                    <a:pt x="115" y="212"/>
                  </a:cubicBezTo>
                  <a:cubicBezTo>
                    <a:pt x="111" y="211"/>
                    <a:pt x="107" y="210"/>
                    <a:pt x="106" y="206"/>
                  </a:cubicBezTo>
                  <a:cubicBezTo>
                    <a:pt x="104" y="203"/>
                    <a:pt x="104" y="200"/>
                    <a:pt x="103" y="198"/>
                  </a:cubicBezTo>
                  <a:cubicBezTo>
                    <a:pt x="100" y="193"/>
                    <a:pt x="95" y="192"/>
                    <a:pt x="90" y="190"/>
                  </a:cubicBezTo>
                  <a:cubicBezTo>
                    <a:pt x="88" y="190"/>
                    <a:pt x="86" y="189"/>
                    <a:pt x="84" y="188"/>
                  </a:cubicBezTo>
                  <a:cubicBezTo>
                    <a:pt x="82" y="186"/>
                    <a:pt x="81" y="182"/>
                    <a:pt x="81" y="179"/>
                  </a:cubicBezTo>
                  <a:cubicBezTo>
                    <a:pt x="81" y="167"/>
                    <a:pt x="93" y="156"/>
                    <a:pt x="102" y="150"/>
                  </a:cubicBezTo>
                  <a:cubicBezTo>
                    <a:pt x="107" y="146"/>
                    <a:pt x="112" y="143"/>
                    <a:pt x="118" y="141"/>
                  </a:cubicBezTo>
                  <a:cubicBezTo>
                    <a:pt x="124" y="138"/>
                    <a:pt x="130" y="138"/>
                    <a:pt x="136" y="136"/>
                  </a:cubicBezTo>
                  <a:cubicBezTo>
                    <a:pt x="147" y="133"/>
                    <a:pt x="156" y="126"/>
                    <a:pt x="165" y="119"/>
                  </a:cubicBezTo>
                  <a:cubicBezTo>
                    <a:pt x="171" y="115"/>
                    <a:pt x="177" y="112"/>
                    <a:pt x="184" y="109"/>
                  </a:cubicBezTo>
                  <a:cubicBezTo>
                    <a:pt x="190" y="106"/>
                    <a:pt x="197" y="104"/>
                    <a:pt x="203" y="100"/>
                  </a:cubicBezTo>
                  <a:cubicBezTo>
                    <a:pt x="208" y="96"/>
                    <a:pt x="214" y="92"/>
                    <a:pt x="215" y="86"/>
                  </a:cubicBezTo>
                  <a:cubicBezTo>
                    <a:pt x="217" y="80"/>
                    <a:pt x="216" y="75"/>
                    <a:pt x="214" y="70"/>
                  </a:cubicBezTo>
                  <a:cubicBezTo>
                    <a:pt x="211" y="64"/>
                    <a:pt x="209" y="59"/>
                    <a:pt x="211" y="52"/>
                  </a:cubicBezTo>
                  <a:cubicBezTo>
                    <a:pt x="212" y="49"/>
                    <a:pt x="213" y="47"/>
                    <a:pt x="214" y="44"/>
                  </a:cubicBezTo>
                  <a:cubicBezTo>
                    <a:pt x="215" y="41"/>
                    <a:pt x="216" y="38"/>
                    <a:pt x="216" y="35"/>
                  </a:cubicBezTo>
                  <a:cubicBezTo>
                    <a:pt x="216" y="34"/>
                    <a:pt x="214" y="34"/>
                    <a:pt x="214" y="35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69" name="Freeform 59">
              <a:extLst>
                <a:ext uri="{FF2B5EF4-FFF2-40B4-BE49-F238E27FC236}">
                  <a16:creationId xmlns:a16="http://schemas.microsoft.com/office/drawing/2014/main" xmlns="" id="{1C8BBFC9-3901-4376-A499-B13C4242B074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3727" y="1292226"/>
              <a:ext cx="2124075" cy="2049463"/>
            </a:xfrm>
            <a:custGeom>
              <a:avLst/>
              <a:gdLst>
                <a:gd name="T0" fmla="*/ 447 w 501"/>
                <a:gd name="T1" fmla="*/ 284 h 483"/>
                <a:gd name="T2" fmla="*/ 432 w 501"/>
                <a:gd name="T3" fmla="*/ 275 h 483"/>
                <a:gd name="T4" fmla="*/ 403 w 501"/>
                <a:gd name="T5" fmla="*/ 260 h 483"/>
                <a:gd name="T6" fmla="*/ 388 w 501"/>
                <a:gd name="T7" fmla="*/ 259 h 483"/>
                <a:gd name="T8" fmla="*/ 401 w 501"/>
                <a:gd name="T9" fmla="*/ 328 h 483"/>
                <a:gd name="T10" fmla="*/ 360 w 501"/>
                <a:gd name="T11" fmla="*/ 383 h 483"/>
                <a:gd name="T12" fmla="*/ 326 w 501"/>
                <a:gd name="T13" fmla="*/ 364 h 483"/>
                <a:gd name="T14" fmla="*/ 324 w 501"/>
                <a:gd name="T15" fmla="*/ 322 h 483"/>
                <a:gd name="T16" fmla="*/ 312 w 501"/>
                <a:gd name="T17" fmla="*/ 268 h 483"/>
                <a:gd name="T18" fmla="*/ 288 w 501"/>
                <a:gd name="T19" fmla="*/ 232 h 483"/>
                <a:gd name="T20" fmla="*/ 281 w 501"/>
                <a:gd name="T21" fmla="*/ 194 h 483"/>
                <a:gd name="T22" fmla="*/ 340 w 501"/>
                <a:gd name="T23" fmla="*/ 200 h 483"/>
                <a:gd name="T24" fmla="*/ 346 w 501"/>
                <a:gd name="T25" fmla="*/ 173 h 483"/>
                <a:gd name="T26" fmla="*/ 316 w 501"/>
                <a:gd name="T27" fmla="*/ 167 h 483"/>
                <a:gd name="T28" fmla="*/ 294 w 501"/>
                <a:gd name="T29" fmla="*/ 150 h 483"/>
                <a:gd name="T30" fmla="*/ 325 w 501"/>
                <a:gd name="T31" fmla="*/ 97 h 483"/>
                <a:gd name="T32" fmla="*/ 384 w 501"/>
                <a:gd name="T33" fmla="*/ 65 h 483"/>
                <a:gd name="T34" fmla="*/ 325 w 501"/>
                <a:gd name="T35" fmla="*/ 16 h 483"/>
                <a:gd name="T36" fmla="*/ 4 w 501"/>
                <a:gd name="T37" fmla="*/ 205 h 483"/>
                <a:gd name="T38" fmla="*/ 182 w 501"/>
                <a:gd name="T39" fmla="*/ 473 h 483"/>
                <a:gd name="T40" fmla="*/ 370 w 501"/>
                <a:gd name="T41" fmla="*/ 463 h 483"/>
                <a:gd name="T42" fmla="*/ 375 w 501"/>
                <a:gd name="T43" fmla="*/ 421 h 483"/>
                <a:gd name="T44" fmla="*/ 399 w 501"/>
                <a:gd name="T45" fmla="*/ 409 h 483"/>
                <a:gd name="T46" fmla="*/ 427 w 501"/>
                <a:gd name="T47" fmla="*/ 393 h 483"/>
                <a:gd name="T48" fmla="*/ 458 w 501"/>
                <a:gd name="T49" fmla="*/ 363 h 483"/>
                <a:gd name="T50" fmla="*/ 501 w 501"/>
                <a:gd name="T51" fmla="*/ 284 h 483"/>
                <a:gd name="T52" fmla="*/ 487 w 501"/>
                <a:gd name="T53" fmla="*/ 283 h 483"/>
                <a:gd name="T54" fmla="*/ 501 w 501"/>
                <a:gd name="T55" fmla="*/ 285 h 483"/>
                <a:gd name="T56" fmla="*/ 469 w 501"/>
                <a:gd name="T57" fmla="*/ 378 h 483"/>
                <a:gd name="T58" fmla="*/ 433 w 501"/>
                <a:gd name="T59" fmla="*/ 366 h 483"/>
                <a:gd name="T60" fmla="*/ 416 w 501"/>
                <a:gd name="T61" fmla="*/ 397 h 483"/>
                <a:gd name="T62" fmla="*/ 392 w 501"/>
                <a:gd name="T63" fmla="*/ 421 h 483"/>
                <a:gd name="T64" fmla="*/ 368 w 501"/>
                <a:gd name="T65" fmla="*/ 422 h 483"/>
                <a:gd name="T66" fmla="*/ 369 w 501"/>
                <a:gd name="T67" fmla="*/ 464 h 483"/>
                <a:gd name="T68" fmla="*/ 192 w 501"/>
                <a:gd name="T69" fmla="*/ 474 h 483"/>
                <a:gd name="T70" fmla="*/ 9 w 501"/>
                <a:gd name="T71" fmla="*/ 276 h 483"/>
                <a:gd name="T72" fmla="*/ 139 w 501"/>
                <a:gd name="T73" fmla="*/ 25 h 483"/>
                <a:gd name="T74" fmla="*/ 413 w 501"/>
                <a:gd name="T75" fmla="*/ 63 h 483"/>
                <a:gd name="T76" fmla="*/ 361 w 501"/>
                <a:gd name="T77" fmla="*/ 76 h 483"/>
                <a:gd name="T78" fmla="*/ 305 w 501"/>
                <a:gd name="T79" fmla="*/ 121 h 483"/>
                <a:gd name="T80" fmla="*/ 293 w 501"/>
                <a:gd name="T81" fmla="*/ 159 h 483"/>
                <a:gd name="T82" fmla="*/ 316 w 501"/>
                <a:gd name="T83" fmla="*/ 168 h 483"/>
                <a:gd name="T84" fmla="*/ 351 w 501"/>
                <a:gd name="T85" fmla="*/ 174 h 483"/>
                <a:gd name="T86" fmla="*/ 328 w 501"/>
                <a:gd name="T87" fmla="*/ 197 h 483"/>
                <a:gd name="T88" fmla="*/ 284 w 501"/>
                <a:gd name="T89" fmla="*/ 186 h 483"/>
                <a:gd name="T90" fmla="*/ 294 w 501"/>
                <a:gd name="T91" fmla="*/ 247 h 483"/>
                <a:gd name="T92" fmla="*/ 314 w 501"/>
                <a:gd name="T93" fmla="*/ 276 h 483"/>
                <a:gd name="T94" fmla="*/ 324 w 501"/>
                <a:gd name="T95" fmla="*/ 330 h 483"/>
                <a:gd name="T96" fmla="*/ 345 w 501"/>
                <a:gd name="T97" fmla="*/ 398 h 483"/>
                <a:gd name="T98" fmla="*/ 388 w 501"/>
                <a:gd name="T99" fmla="*/ 355 h 483"/>
                <a:gd name="T100" fmla="*/ 400 w 501"/>
                <a:gd name="T101" fmla="*/ 281 h 483"/>
                <a:gd name="T102" fmla="*/ 390 w 501"/>
                <a:gd name="T103" fmla="*/ 251 h 483"/>
                <a:gd name="T104" fmla="*/ 414 w 501"/>
                <a:gd name="T105" fmla="*/ 265 h 483"/>
                <a:gd name="T106" fmla="*/ 439 w 501"/>
                <a:gd name="T107" fmla="*/ 285 h 483"/>
                <a:gd name="T108" fmla="*/ 487 w 501"/>
                <a:gd name="T109" fmla="*/ 285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01" h="483">
                  <a:moveTo>
                    <a:pt x="486" y="283"/>
                  </a:moveTo>
                  <a:cubicBezTo>
                    <a:pt x="479" y="286"/>
                    <a:pt x="473" y="296"/>
                    <a:pt x="464" y="292"/>
                  </a:cubicBezTo>
                  <a:cubicBezTo>
                    <a:pt x="458" y="290"/>
                    <a:pt x="454" y="284"/>
                    <a:pt x="447" y="284"/>
                  </a:cubicBezTo>
                  <a:cubicBezTo>
                    <a:pt x="446" y="284"/>
                    <a:pt x="445" y="284"/>
                    <a:pt x="444" y="284"/>
                  </a:cubicBezTo>
                  <a:cubicBezTo>
                    <a:pt x="442" y="284"/>
                    <a:pt x="441" y="284"/>
                    <a:pt x="438" y="283"/>
                  </a:cubicBezTo>
                  <a:cubicBezTo>
                    <a:pt x="435" y="281"/>
                    <a:pt x="433" y="278"/>
                    <a:pt x="432" y="275"/>
                  </a:cubicBezTo>
                  <a:cubicBezTo>
                    <a:pt x="430" y="269"/>
                    <a:pt x="427" y="265"/>
                    <a:pt x="421" y="264"/>
                  </a:cubicBezTo>
                  <a:cubicBezTo>
                    <a:pt x="419" y="263"/>
                    <a:pt x="417" y="263"/>
                    <a:pt x="414" y="263"/>
                  </a:cubicBezTo>
                  <a:cubicBezTo>
                    <a:pt x="410" y="264"/>
                    <a:pt x="406" y="264"/>
                    <a:pt x="403" y="260"/>
                  </a:cubicBezTo>
                  <a:cubicBezTo>
                    <a:pt x="401" y="256"/>
                    <a:pt x="399" y="252"/>
                    <a:pt x="396" y="249"/>
                  </a:cubicBezTo>
                  <a:cubicBezTo>
                    <a:pt x="393" y="248"/>
                    <a:pt x="389" y="248"/>
                    <a:pt x="388" y="250"/>
                  </a:cubicBezTo>
                  <a:cubicBezTo>
                    <a:pt x="386" y="253"/>
                    <a:pt x="388" y="257"/>
                    <a:pt x="388" y="259"/>
                  </a:cubicBezTo>
                  <a:cubicBezTo>
                    <a:pt x="392" y="269"/>
                    <a:pt x="397" y="277"/>
                    <a:pt x="401" y="287"/>
                  </a:cubicBezTo>
                  <a:cubicBezTo>
                    <a:pt x="403" y="292"/>
                    <a:pt x="403" y="298"/>
                    <a:pt x="403" y="303"/>
                  </a:cubicBezTo>
                  <a:cubicBezTo>
                    <a:pt x="403" y="312"/>
                    <a:pt x="403" y="320"/>
                    <a:pt x="401" y="328"/>
                  </a:cubicBezTo>
                  <a:cubicBezTo>
                    <a:pt x="399" y="336"/>
                    <a:pt x="396" y="345"/>
                    <a:pt x="390" y="351"/>
                  </a:cubicBezTo>
                  <a:cubicBezTo>
                    <a:pt x="385" y="356"/>
                    <a:pt x="378" y="358"/>
                    <a:pt x="373" y="361"/>
                  </a:cubicBezTo>
                  <a:cubicBezTo>
                    <a:pt x="366" y="366"/>
                    <a:pt x="364" y="375"/>
                    <a:pt x="360" y="383"/>
                  </a:cubicBezTo>
                  <a:cubicBezTo>
                    <a:pt x="358" y="389"/>
                    <a:pt x="353" y="400"/>
                    <a:pt x="344" y="396"/>
                  </a:cubicBezTo>
                  <a:cubicBezTo>
                    <a:pt x="339" y="393"/>
                    <a:pt x="335" y="388"/>
                    <a:pt x="333" y="383"/>
                  </a:cubicBezTo>
                  <a:cubicBezTo>
                    <a:pt x="330" y="377"/>
                    <a:pt x="328" y="371"/>
                    <a:pt x="326" y="364"/>
                  </a:cubicBezTo>
                  <a:cubicBezTo>
                    <a:pt x="325" y="361"/>
                    <a:pt x="325" y="359"/>
                    <a:pt x="324" y="355"/>
                  </a:cubicBezTo>
                  <a:cubicBezTo>
                    <a:pt x="324" y="351"/>
                    <a:pt x="324" y="347"/>
                    <a:pt x="325" y="343"/>
                  </a:cubicBezTo>
                  <a:cubicBezTo>
                    <a:pt x="326" y="336"/>
                    <a:pt x="327" y="328"/>
                    <a:pt x="324" y="322"/>
                  </a:cubicBezTo>
                  <a:cubicBezTo>
                    <a:pt x="322" y="317"/>
                    <a:pt x="319" y="314"/>
                    <a:pt x="317" y="310"/>
                  </a:cubicBezTo>
                  <a:cubicBezTo>
                    <a:pt x="313" y="303"/>
                    <a:pt x="316" y="295"/>
                    <a:pt x="316" y="289"/>
                  </a:cubicBezTo>
                  <a:cubicBezTo>
                    <a:pt x="317" y="281"/>
                    <a:pt x="316" y="275"/>
                    <a:pt x="312" y="268"/>
                  </a:cubicBezTo>
                  <a:cubicBezTo>
                    <a:pt x="309" y="261"/>
                    <a:pt x="302" y="257"/>
                    <a:pt x="297" y="251"/>
                  </a:cubicBezTo>
                  <a:cubicBezTo>
                    <a:pt x="295" y="247"/>
                    <a:pt x="294" y="243"/>
                    <a:pt x="293" y="240"/>
                  </a:cubicBezTo>
                  <a:cubicBezTo>
                    <a:pt x="292" y="237"/>
                    <a:pt x="290" y="234"/>
                    <a:pt x="288" y="232"/>
                  </a:cubicBezTo>
                  <a:cubicBezTo>
                    <a:pt x="286" y="230"/>
                    <a:pt x="284" y="228"/>
                    <a:pt x="282" y="226"/>
                  </a:cubicBezTo>
                  <a:cubicBezTo>
                    <a:pt x="279" y="223"/>
                    <a:pt x="278" y="220"/>
                    <a:pt x="277" y="216"/>
                  </a:cubicBezTo>
                  <a:cubicBezTo>
                    <a:pt x="276" y="209"/>
                    <a:pt x="278" y="201"/>
                    <a:pt x="281" y="194"/>
                  </a:cubicBezTo>
                  <a:cubicBezTo>
                    <a:pt x="284" y="188"/>
                    <a:pt x="289" y="182"/>
                    <a:pt x="295" y="181"/>
                  </a:cubicBezTo>
                  <a:cubicBezTo>
                    <a:pt x="303" y="179"/>
                    <a:pt x="311" y="188"/>
                    <a:pt x="317" y="193"/>
                  </a:cubicBezTo>
                  <a:cubicBezTo>
                    <a:pt x="324" y="198"/>
                    <a:pt x="331" y="202"/>
                    <a:pt x="340" y="200"/>
                  </a:cubicBezTo>
                  <a:cubicBezTo>
                    <a:pt x="345" y="198"/>
                    <a:pt x="349" y="194"/>
                    <a:pt x="352" y="190"/>
                  </a:cubicBezTo>
                  <a:cubicBezTo>
                    <a:pt x="355" y="185"/>
                    <a:pt x="356" y="180"/>
                    <a:pt x="354" y="175"/>
                  </a:cubicBezTo>
                  <a:cubicBezTo>
                    <a:pt x="353" y="172"/>
                    <a:pt x="349" y="172"/>
                    <a:pt x="346" y="173"/>
                  </a:cubicBezTo>
                  <a:cubicBezTo>
                    <a:pt x="341" y="174"/>
                    <a:pt x="337" y="176"/>
                    <a:pt x="331" y="174"/>
                  </a:cubicBezTo>
                  <a:cubicBezTo>
                    <a:pt x="329" y="173"/>
                    <a:pt x="327" y="171"/>
                    <a:pt x="325" y="169"/>
                  </a:cubicBezTo>
                  <a:cubicBezTo>
                    <a:pt x="322" y="167"/>
                    <a:pt x="319" y="167"/>
                    <a:pt x="316" y="167"/>
                  </a:cubicBezTo>
                  <a:cubicBezTo>
                    <a:pt x="314" y="166"/>
                    <a:pt x="312" y="167"/>
                    <a:pt x="310" y="167"/>
                  </a:cubicBezTo>
                  <a:cubicBezTo>
                    <a:pt x="307" y="168"/>
                    <a:pt x="305" y="168"/>
                    <a:pt x="302" y="168"/>
                  </a:cubicBezTo>
                  <a:cubicBezTo>
                    <a:pt x="295" y="167"/>
                    <a:pt x="293" y="156"/>
                    <a:pt x="294" y="150"/>
                  </a:cubicBezTo>
                  <a:cubicBezTo>
                    <a:pt x="295" y="144"/>
                    <a:pt x="301" y="139"/>
                    <a:pt x="303" y="132"/>
                  </a:cubicBezTo>
                  <a:cubicBezTo>
                    <a:pt x="306" y="125"/>
                    <a:pt x="307" y="117"/>
                    <a:pt x="311" y="110"/>
                  </a:cubicBezTo>
                  <a:cubicBezTo>
                    <a:pt x="314" y="104"/>
                    <a:pt x="319" y="100"/>
                    <a:pt x="325" y="97"/>
                  </a:cubicBezTo>
                  <a:cubicBezTo>
                    <a:pt x="336" y="91"/>
                    <a:pt x="348" y="89"/>
                    <a:pt x="358" y="81"/>
                  </a:cubicBezTo>
                  <a:cubicBezTo>
                    <a:pt x="362" y="78"/>
                    <a:pt x="366" y="73"/>
                    <a:pt x="370" y="69"/>
                  </a:cubicBezTo>
                  <a:cubicBezTo>
                    <a:pt x="374" y="66"/>
                    <a:pt x="379" y="66"/>
                    <a:pt x="384" y="65"/>
                  </a:cubicBezTo>
                  <a:cubicBezTo>
                    <a:pt x="394" y="64"/>
                    <a:pt x="403" y="64"/>
                    <a:pt x="413" y="65"/>
                  </a:cubicBezTo>
                  <a:cubicBezTo>
                    <a:pt x="414" y="65"/>
                    <a:pt x="414" y="64"/>
                    <a:pt x="414" y="63"/>
                  </a:cubicBezTo>
                  <a:cubicBezTo>
                    <a:pt x="387" y="42"/>
                    <a:pt x="357" y="26"/>
                    <a:pt x="325" y="16"/>
                  </a:cubicBezTo>
                  <a:cubicBezTo>
                    <a:pt x="293" y="7"/>
                    <a:pt x="260" y="3"/>
                    <a:pt x="227" y="5"/>
                  </a:cubicBezTo>
                  <a:cubicBezTo>
                    <a:pt x="164" y="8"/>
                    <a:pt x="99" y="32"/>
                    <a:pt x="56" y="80"/>
                  </a:cubicBezTo>
                  <a:cubicBezTo>
                    <a:pt x="25" y="115"/>
                    <a:pt x="8" y="159"/>
                    <a:pt x="4" y="205"/>
                  </a:cubicBezTo>
                  <a:cubicBezTo>
                    <a:pt x="0" y="251"/>
                    <a:pt x="8" y="299"/>
                    <a:pt x="27" y="341"/>
                  </a:cubicBezTo>
                  <a:cubicBezTo>
                    <a:pt x="46" y="383"/>
                    <a:pt x="75" y="420"/>
                    <a:pt x="113" y="445"/>
                  </a:cubicBezTo>
                  <a:cubicBezTo>
                    <a:pt x="134" y="458"/>
                    <a:pt x="157" y="467"/>
                    <a:pt x="182" y="473"/>
                  </a:cubicBezTo>
                  <a:cubicBezTo>
                    <a:pt x="211" y="480"/>
                    <a:pt x="241" y="483"/>
                    <a:pt x="271" y="483"/>
                  </a:cubicBezTo>
                  <a:cubicBezTo>
                    <a:pt x="304" y="482"/>
                    <a:pt x="338" y="477"/>
                    <a:pt x="369" y="464"/>
                  </a:cubicBezTo>
                  <a:cubicBezTo>
                    <a:pt x="370" y="464"/>
                    <a:pt x="370" y="463"/>
                    <a:pt x="370" y="463"/>
                  </a:cubicBezTo>
                  <a:cubicBezTo>
                    <a:pt x="365" y="458"/>
                    <a:pt x="364" y="453"/>
                    <a:pt x="363" y="447"/>
                  </a:cubicBezTo>
                  <a:cubicBezTo>
                    <a:pt x="363" y="442"/>
                    <a:pt x="364" y="437"/>
                    <a:pt x="365" y="431"/>
                  </a:cubicBezTo>
                  <a:cubicBezTo>
                    <a:pt x="366" y="426"/>
                    <a:pt x="369" y="422"/>
                    <a:pt x="375" y="421"/>
                  </a:cubicBezTo>
                  <a:cubicBezTo>
                    <a:pt x="381" y="421"/>
                    <a:pt x="386" y="425"/>
                    <a:pt x="392" y="425"/>
                  </a:cubicBezTo>
                  <a:cubicBezTo>
                    <a:pt x="393" y="424"/>
                    <a:pt x="393" y="424"/>
                    <a:pt x="393" y="424"/>
                  </a:cubicBezTo>
                  <a:cubicBezTo>
                    <a:pt x="395" y="419"/>
                    <a:pt x="397" y="414"/>
                    <a:pt x="399" y="409"/>
                  </a:cubicBezTo>
                  <a:cubicBezTo>
                    <a:pt x="401" y="406"/>
                    <a:pt x="403" y="404"/>
                    <a:pt x="405" y="402"/>
                  </a:cubicBezTo>
                  <a:cubicBezTo>
                    <a:pt x="408" y="400"/>
                    <a:pt x="412" y="399"/>
                    <a:pt x="415" y="399"/>
                  </a:cubicBezTo>
                  <a:cubicBezTo>
                    <a:pt x="420" y="399"/>
                    <a:pt x="424" y="398"/>
                    <a:pt x="427" y="393"/>
                  </a:cubicBezTo>
                  <a:cubicBezTo>
                    <a:pt x="429" y="390"/>
                    <a:pt x="430" y="386"/>
                    <a:pt x="430" y="382"/>
                  </a:cubicBezTo>
                  <a:cubicBezTo>
                    <a:pt x="432" y="373"/>
                    <a:pt x="432" y="365"/>
                    <a:pt x="442" y="362"/>
                  </a:cubicBezTo>
                  <a:cubicBezTo>
                    <a:pt x="447" y="360"/>
                    <a:pt x="453" y="359"/>
                    <a:pt x="458" y="363"/>
                  </a:cubicBezTo>
                  <a:cubicBezTo>
                    <a:pt x="463" y="367"/>
                    <a:pt x="466" y="373"/>
                    <a:pt x="468" y="378"/>
                  </a:cubicBezTo>
                  <a:cubicBezTo>
                    <a:pt x="468" y="379"/>
                    <a:pt x="469" y="379"/>
                    <a:pt x="469" y="378"/>
                  </a:cubicBezTo>
                  <a:cubicBezTo>
                    <a:pt x="487" y="350"/>
                    <a:pt x="496" y="317"/>
                    <a:pt x="501" y="284"/>
                  </a:cubicBezTo>
                  <a:cubicBezTo>
                    <a:pt x="501" y="283"/>
                    <a:pt x="500" y="283"/>
                    <a:pt x="500" y="283"/>
                  </a:cubicBezTo>
                  <a:cubicBezTo>
                    <a:pt x="499" y="284"/>
                    <a:pt x="495" y="283"/>
                    <a:pt x="494" y="283"/>
                  </a:cubicBezTo>
                  <a:cubicBezTo>
                    <a:pt x="491" y="283"/>
                    <a:pt x="489" y="283"/>
                    <a:pt x="487" y="283"/>
                  </a:cubicBezTo>
                  <a:cubicBezTo>
                    <a:pt x="486" y="284"/>
                    <a:pt x="486" y="285"/>
                    <a:pt x="487" y="285"/>
                  </a:cubicBezTo>
                  <a:cubicBezTo>
                    <a:pt x="490" y="284"/>
                    <a:pt x="493" y="285"/>
                    <a:pt x="497" y="285"/>
                  </a:cubicBezTo>
                  <a:cubicBezTo>
                    <a:pt x="498" y="285"/>
                    <a:pt x="500" y="285"/>
                    <a:pt x="501" y="285"/>
                  </a:cubicBezTo>
                  <a:cubicBezTo>
                    <a:pt x="500" y="284"/>
                    <a:pt x="500" y="284"/>
                    <a:pt x="499" y="284"/>
                  </a:cubicBezTo>
                  <a:cubicBezTo>
                    <a:pt x="495" y="317"/>
                    <a:pt x="485" y="349"/>
                    <a:pt x="468" y="378"/>
                  </a:cubicBezTo>
                  <a:cubicBezTo>
                    <a:pt x="468" y="378"/>
                    <a:pt x="469" y="378"/>
                    <a:pt x="469" y="378"/>
                  </a:cubicBezTo>
                  <a:cubicBezTo>
                    <a:pt x="467" y="372"/>
                    <a:pt x="464" y="366"/>
                    <a:pt x="460" y="362"/>
                  </a:cubicBezTo>
                  <a:cubicBezTo>
                    <a:pt x="456" y="358"/>
                    <a:pt x="450" y="358"/>
                    <a:pt x="445" y="359"/>
                  </a:cubicBezTo>
                  <a:cubicBezTo>
                    <a:pt x="440" y="360"/>
                    <a:pt x="435" y="362"/>
                    <a:pt x="433" y="366"/>
                  </a:cubicBezTo>
                  <a:cubicBezTo>
                    <a:pt x="431" y="370"/>
                    <a:pt x="430" y="374"/>
                    <a:pt x="429" y="378"/>
                  </a:cubicBezTo>
                  <a:cubicBezTo>
                    <a:pt x="429" y="383"/>
                    <a:pt x="428" y="388"/>
                    <a:pt x="425" y="392"/>
                  </a:cubicBezTo>
                  <a:cubicBezTo>
                    <a:pt x="423" y="396"/>
                    <a:pt x="420" y="397"/>
                    <a:pt x="416" y="397"/>
                  </a:cubicBezTo>
                  <a:cubicBezTo>
                    <a:pt x="413" y="398"/>
                    <a:pt x="410" y="398"/>
                    <a:pt x="407" y="399"/>
                  </a:cubicBezTo>
                  <a:cubicBezTo>
                    <a:pt x="401" y="401"/>
                    <a:pt x="398" y="407"/>
                    <a:pt x="396" y="413"/>
                  </a:cubicBezTo>
                  <a:cubicBezTo>
                    <a:pt x="395" y="416"/>
                    <a:pt x="394" y="419"/>
                    <a:pt x="392" y="421"/>
                  </a:cubicBezTo>
                  <a:cubicBezTo>
                    <a:pt x="392" y="423"/>
                    <a:pt x="390" y="423"/>
                    <a:pt x="388" y="423"/>
                  </a:cubicBezTo>
                  <a:cubicBezTo>
                    <a:pt x="387" y="422"/>
                    <a:pt x="385" y="422"/>
                    <a:pt x="383" y="421"/>
                  </a:cubicBezTo>
                  <a:cubicBezTo>
                    <a:pt x="378" y="420"/>
                    <a:pt x="372" y="418"/>
                    <a:pt x="368" y="422"/>
                  </a:cubicBezTo>
                  <a:cubicBezTo>
                    <a:pt x="365" y="425"/>
                    <a:pt x="364" y="429"/>
                    <a:pt x="363" y="434"/>
                  </a:cubicBezTo>
                  <a:cubicBezTo>
                    <a:pt x="362" y="439"/>
                    <a:pt x="361" y="444"/>
                    <a:pt x="362" y="449"/>
                  </a:cubicBezTo>
                  <a:cubicBezTo>
                    <a:pt x="362" y="455"/>
                    <a:pt x="364" y="460"/>
                    <a:pt x="369" y="464"/>
                  </a:cubicBezTo>
                  <a:cubicBezTo>
                    <a:pt x="369" y="463"/>
                    <a:pt x="369" y="463"/>
                    <a:pt x="369" y="462"/>
                  </a:cubicBezTo>
                  <a:cubicBezTo>
                    <a:pt x="342" y="474"/>
                    <a:pt x="313" y="479"/>
                    <a:pt x="283" y="481"/>
                  </a:cubicBezTo>
                  <a:cubicBezTo>
                    <a:pt x="253" y="482"/>
                    <a:pt x="222" y="480"/>
                    <a:pt x="192" y="474"/>
                  </a:cubicBezTo>
                  <a:cubicBezTo>
                    <a:pt x="167" y="468"/>
                    <a:pt x="142" y="460"/>
                    <a:pt x="120" y="447"/>
                  </a:cubicBezTo>
                  <a:cubicBezTo>
                    <a:pt x="100" y="435"/>
                    <a:pt x="82" y="419"/>
                    <a:pt x="67" y="402"/>
                  </a:cubicBezTo>
                  <a:cubicBezTo>
                    <a:pt x="37" y="366"/>
                    <a:pt x="17" y="322"/>
                    <a:pt x="9" y="276"/>
                  </a:cubicBezTo>
                  <a:cubicBezTo>
                    <a:pt x="1" y="230"/>
                    <a:pt x="4" y="181"/>
                    <a:pt x="22" y="138"/>
                  </a:cubicBezTo>
                  <a:cubicBezTo>
                    <a:pt x="31" y="116"/>
                    <a:pt x="43" y="96"/>
                    <a:pt x="59" y="78"/>
                  </a:cubicBezTo>
                  <a:cubicBezTo>
                    <a:pt x="81" y="55"/>
                    <a:pt x="109" y="37"/>
                    <a:pt x="139" y="25"/>
                  </a:cubicBezTo>
                  <a:cubicBezTo>
                    <a:pt x="201" y="1"/>
                    <a:pt x="273" y="0"/>
                    <a:pt x="336" y="21"/>
                  </a:cubicBezTo>
                  <a:cubicBezTo>
                    <a:pt x="364" y="31"/>
                    <a:pt x="389" y="46"/>
                    <a:pt x="412" y="65"/>
                  </a:cubicBezTo>
                  <a:cubicBezTo>
                    <a:pt x="413" y="64"/>
                    <a:pt x="413" y="64"/>
                    <a:pt x="413" y="63"/>
                  </a:cubicBezTo>
                  <a:cubicBezTo>
                    <a:pt x="404" y="63"/>
                    <a:pt x="395" y="63"/>
                    <a:pt x="386" y="63"/>
                  </a:cubicBezTo>
                  <a:cubicBezTo>
                    <a:pt x="381" y="64"/>
                    <a:pt x="376" y="64"/>
                    <a:pt x="372" y="66"/>
                  </a:cubicBezTo>
                  <a:cubicBezTo>
                    <a:pt x="368" y="69"/>
                    <a:pt x="364" y="73"/>
                    <a:pt x="361" y="76"/>
                  </a:cubicBezTo>
                  <a:cubicBezTo>
                    <a:pt x="356" y="81"/>
                    <a:pt x="350" y="84"/>
                    <a:pt x="344" y="87"/>
                  </a:cubicBezTo>
                  <a:cubicBezTo>
                    <a:pt x="334" y="92"/>
                    <a:pt x="322" y="95"/>
                    <a:pt x="313" y="103"/>
                  </a:cubicBezTo>
                  <a:cubicBezTo>
                    <a:pt x="308" y="108"/>
                    <a:pt x="306" y="115"/>
                    <a:pt x="305" y="121"/>
                  </a:cubicBezTo>
                  <a:cubicBezTo>
                    <a:pt x="304" y="126"/>
                    <a:pt x="303" y="130"/>
                    <a:pt x="301" y="133"/>
                  </a:cubicBezTo>
                  <a:cubicBezTo>
                    <a:pt x="299" y="137"/>
                    <a:pt x="297" y="140"/>
                    <a:pt x="296" y="142"/>
                  </a:cubicBezTo>
                  <a:cubicBezTo>
                    <a:pt x="292" y="148"/>
                    <a:pt x="291" y="153"/>
                    <a:pt x="293" y="159"/>
                  </a:cubicBezTo>
                  <a:cubicBezTo>
                    <a:pt x="294" y="164"/>
                    <a:pt x="297" y="169"/>
                    <a:pt x="302" y="170"/>
                  </a:cubicBezTo>
                  <a:cubicBezTo>
                    <a:pt x="305" y="170"/>
                    <a:pt x="307" y="169"/>
                    <a:pt x="310" y="169"/>
                  </a:cubicBezTo>
                  <a:cubicBezTo>
                    <a:pt x="312" y="169"/>
                    <a:pt x="314" y="168"/>
                    <a:pt x="316" y="168"/>
                  </a:cubicBezTo>
                  <a:cubicBezTo>
                    <a:pt x="323" y="168"/>
                    <a:pt x="327" y="174"/>
                    <a:pt x="333" y="176"/>
                  </a:cubicBezTo>
                  <a:cubicBezTo>
                    <a:pt x="337" y="178"/>
                    <a:pt x="341" y="176"/>
                    <a:pt x="345" y="175"/>
                  </a:cubicBezTo>
                  <a:cubicBezTo>
                    <a:pt x="347" y="174"/>
                    <a:pt x="349" y="173"/>
                    <a:pt x="351" y="174"/>
                  </a:cubicBezTo>
                  <a:cubicBezTo>
                    <a:pt x="353" y="175"/>
                    <a:pt x="353" y="180"/>
                    <a:pt x="353" y="183"/>
                  </a:cubicBezTo>
                  <a:cubicBezTo>
                    <a:pt x="352" y="188"/>
                    <a:pt x="347" y="194"/>
                    <a:pt x="342" y="197"/>
                  </a:cubicBezTo>
                  <a:cubicBezTo>
                    <a:pt x="338" y="200"/>
                    <a:pt x="332" y="199"/>
                    <a:pt x="328" y="197"/>
                  </a:cubicBezTo>
                  <a:cubicBezTo>
                    <a:pt x="320" y="194"/>
                    <a:pt x="313" y="187"/>
                    <a:pt x="306" y="182"/>
                  </a:cubicBezTo>
                  <a:cubicBezTo>
                    <a:pt x="303" y="180"/>
                    <a:pt x="299" y="179"/>
                    <a:pt x="296" y="179"/>
                  </a:cubicBezTo>
                  <a:cubicBezTo>
                    <a:pt x="291" y="179"/>
                    <a:pt x="287" y="183"/>
                    <a:pt x="284" y="186"/>
                  </a:cubicBezTo>
                  <a:cubicBezTo>
                    <a:pt x="276" y="195"/>
                    <a:pt x="272" y="212"/>
                    <a:pt x="278" y="224"/>
                  </a:cubicBezTo>
                  <a:cubicBezTo>
                    <a:pt x="280" y="229"/>
                    <a:pt x="286" y="232"/>
                    <a:pt x="289" y="236"/>
                  </a:cubicBezTo>
                  <a:cubicBezTo>
                    <a:pt x="292" y="240"/>
                    <a:pt x="292" y="244"/>
                    <a:pt x="294" y="247"/>
                  </a:cubicBezTo>
                  <a:cubicBezTo>
                    <a:pt x="295" y="251"/>
                    <a:pt x="297" y="253"/>
                    <a:pt x="300" y="256"/>
                  </a:cubicBezTo>
                  <a:cubicBezTo>
                    <a:pt x="302" y="259"/>
                    <a:pt x="305" y="261"/>
                    <a:pt x="307" y="264"/>
                  </a:cubicBezTo>
                  <a:cubicBezTo>
                    <a:pt x="311" y="267"/>
                    <a:pt x="313" y="271"/>
                    <a:pt x="314" y="276"/>
                  </a:cubicBezTo>
                  <a:cubicBezTo>
                    <a:pt x="316" y="284"/>
                    <a:pt x="314" y="292"/>
                    <a:pt x="314" y="299"/>
                  </a:cubicBezTo>
                  <a:cubicBezTo>
                    <a:pt x="313" y="305"/>
                    <a:pt x="314" y="309"/>
                    <a:pt x="317" y="313"/>
                  </a:cubicBezTo>
                  <a:cubicBezTo>
                    <a:pt x="321" y="319"/>
                    <a:pt x="324" y="324"/>
                    <a:pt x="324" y="330"/>
                  </a:cubicBezTo>
                  <a:cubicBezTo>
                    <a:pt x="325" y="338"/>
                    <a:pt x="322" y="346"/>
                    <a:pt x="322" y="354"/>
                  </a:cubicBezTo>
                  <a:cubicBezTo>
                    <a:pt x="322" y="360"/>
                    <a:pt x="325" y="366"/>
                    <a:pt x="327" y="372"/>
                  </a:cubicBezTo>
                  <a:cubicBezTo>
                    <a:pt x="330" y="381"/>
                    <a:pt x="334" y="394"/>
                    <a:pt x="345" y="398"/>
                  </a:cubicBezTo>
                  <a:cubicBezTo>
                    <a:pt x="352" y="401"/>
                    <a:pt x="357" y="393"/>
                    <a:pt x="360" y="388"/>
                  </a:cubicBezTo>
                  <a:cubicBezTo>
                    <a:pt x="364" y="381"/>
                    <a:pt x="366" y="372"/>
                    <a:pt x="371" y="365"/>
                  </a:cubicBezTo>
                  <a:cubicBezTo>
                    <a:pt x="375" y="361"/>
                    <a:pt x="382" y="359"/>
                    <a:pt x="388" y="355"/>
                  </a:cubicBezTo>
                  <a:cubicBezTo>
                    <a:pt x="394" y="351"/>
                    <a:pt x="397" y="345"/>
                    <a:pt x="399" y="338"/>
                  </a:cubicBezTo>
                  <a:cubicBezTo>
                    <a:pt x="405" y="324"/>
                    <a:pt x="406" y="307"/>
                    <a:pt x="404" y="292"/>
                  </a:cubicBezTo>
                  <a:cubicBezTo>
                    <a:pt x="403" y="288"/>
                    <a:pt x="402" y="285"/>
                    <a:pt x="400" y="281"/>
                  </a:cubicBezTo>
                  <a:cubicBezTo>
                    <a:pt x="398" y="277"/>
                    <a:pt x="396" y="272"/>
                    <a:pt x="393" y="267"/>
                  </a:cubicBezTo>
                  <a:cubicBezTo>
                    <a:pt x="392" y="263"/>
                    <a:pt x="390" y="259"/>
                    <a:pt x="389" y="254"/>
                  </a:cubicBezTo>
                  <a:cubicBezTo>
                    <a:pt x="389" y="253"/>
                    <a:pt x="389" y="251"/>
                    <a:pt x="390" y="251"/>
                  </a:cubicBezTo>
                  <a:cubicBezTo>
                    <a:pt x="392" y="249"/>
                    <a:pt x="395" y="251"/>
                    <a:pt x="396" y="253"/>
                  </a:cubicBezTo>
                  <a:cubicBezTo>
                    <a:pt x="399" y="256"/>
                    <a:pt x="400" y="260"/>
                    <a:pt x="403" y="263"/>
                  </a:cubicBezTo>
                  <a:cubicBezTo>
                    <a:pt x="406" y="266"/>
                    <a:pt x="410" y="266"/>
                    <a:pt x="414" y="265"/>
                  </a:cubicBezTo>
                  <a:cubicBezTo>
                    <a:pt x="417" y="265"/>
                    <a:pt x="419" y="265"/>
                    <a:pt x="422" y="266"/>
                  </a:cubicBezTo>
                  <a:cubicBezTo>
                    <a:pt x="428" y="267"/>
                    <a:pt x="430" y="275"/>
                    <a:pt x="433" y="280"/>
                  </a:cubicBezTo>
                  <a:cubicBezTo>
                    <a:pt x="434" y="283"/>
                    <a:pt x="437" y="284"/>
                    <a:pt x="439" y="285"/>
                  </a:cubicBezTo>
                  <a:cubicBezTo>
                    <a:pt x="442" y="286"/>
                    <a:pt x="444" y="286"/>
                    <a:pt x="447" y="286"/>
                  </a:cubicBezTo>
                  <a:cubicBezTo>
                    <a:pt x="454" y="285"/>
                    <a:pt x="459" y="292"/>
                    <a:pt x="465" y="294"/>
                  </a:cubicBezTo>
                  <a:cubicBezTo>
                    <a:pt x="474" y="297"/>
                    <a:pt x="480" y="287"/>
                    <a:pt x="487" y="285"/>
                  </a:cubicBezTo>
                  <a:cubicBezTo>
                    <a:pt x="488" y="285"/>
                    <a:pt x="488" y="283"/>
                    <a:pt x="486" y="283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70" name="Freeform 60">
              <a:extLst>
                <a:ext uri="{FF2B5EF4-FFF2-40B4-BE49-F238E27FC236}">
                  <a16:creationId xmlns:a16="http://schemas.microsoft.com/office/drawing/2014/main" xmlns="" id="{2CB15296-AA95-4ACD-93A6-0DF734FE60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25002" y="1322389"/>
              <a:ext cx="2032000" cy="1985963"/>
            </a:xfrm>
            <a:custGeom>
              <a:avLst/>
              <a:gdLst>
                <a:gd name="T0" fmla="*/ 196 w 479"/>
                <a:gd name="T1" fmla="*/ 16 h 468"/>
                <a:gd name="T2" fmla="*/ 150 w 479"/>
                <a:gd name="T3" fmla="*/ 26 h 468"/>
                <a:gd name="T4" fmla="*/ 122 w 479"/>
                <a:gd name="T5" fmla="*/ 49 h 468"/>
                <a:gd name="T6" fmla="*/ 104 w 479"/>
                <a:gd name="T7" fmla="*/ 61 h 468"/>
                <a:gd name="T8" fmla="*/ 62 w 479"/>
                <a:gd name="T9" fmla="*/ 82 h 468"/>
                <a:gd name="T10" fmla="*/ 33 w 479"/>
                <a:gd name="T11" fmla="*/ 108 h 468"/>
                <a:gd name="T12" fmla="*/ 103 w 479"/>
                <a:gd name="T13" fmla="*/ 195 h 468"/>
                <a:gd name="T14" fmla="*/ 100 w 479"/>
                <a:gd name="T15" fmla="*/ 220 h 468"/>
                <a:gd name="T16" fmla="*/ 92 w 479"/>
                <a:gd name="T17" fmla="*/ 253 h 468"/>
                <a:gd name="T18" fmla="*/ 108 w 479"/>
                <a:gd name="T19" fmla="*/ 330 h 468"/>
                <a:gd name="T20" fmla="*/ 121 w 479"/>
                <a:gd name="T21" fmla="*/ 364 h 468"/>
                <a:gd name="T22" fmla="*/ 142 w 479"/>
                <a:gd name="T23" fmla="*/ 384 h 468"/>
                <a:gd name="T24" fmla="*/ 178 w 479"/>
                <a:gd name="T25" fmla="*/ 375 h 468"/>
                <a:gd name="T26" fmla="*/ 179 w 479"/>
                <a:gd name="T27" fmla="*/ 322 h 468"/>
                <a:gd name="T28" fmla="*/ 188 w 479"/>
                <a:gd name="T29" fmla="*/ 246 h 468"/>
                <a:gd name="T30" fmla="*/ 154 w 479"/>
                <a:gd name="T31" fmla="*/ 210 h 468"/>
                <a:gd name="T32" fmla="*/ 147 w 479"/>
                <a:gd name="T33" fmla="*/ 208 h 468"/>
                <a:gd name="T34" fmla="*/ 137 w 479"/>
                <a:gd name="T35" fmla="*/ 166 h 468"/>
                <a:gd name="T36" fmla="*/ 209 w 479"/>
                <a:gd name="T37" fmla="*/ 129 h 468"/>
                <a:gd name="T38" fmla="*/ 254 w 479"/>
                <a:gd name="T39" fmla="*/ 101 h 468"/>
                <a:gd name="T40" fmla="*/ 255 w 479"/>
                <a:gd name="T41" fmla="*/ 56 h 468"/>
                <a:gd name="T42" fmla="*/ 261 w 479"/>
                <a:gd name="T43" fmla="*/ 21 h 468"/>
                <a:gd name="T44" fmla="*/ 287 w 479"/>
                <a:gd name="T45" fmla="*/ 12 h 468"/>
                <a:gd name="T46" fmla="*/ 360 w 479"/>
                <a:gd name="T47" fmla="*/ 38 h 468"/>
                <a:gd name="T48" fmla="*/ 354 w 479"/>
                <a:gd name="T49" fmla="*/ 55 h 468"/>
                <a:gd name="T50" fmla="*/ 324 w 479"/>
                <a:gd name="T51" fmla="*/ 76 h 468"/>
                <a:gd name="T52" fmla="*/ 284 w 479"/>
                <a:gd name="T53" fmla="*/ 123 h 468"/>
                <a:gd name="T54" fmla="*/ 276 w 479"/>
                <a:gd name="T55" fmla="*/ 167 h 468"/>
                <a:gd name="T56" fmla="*/ 258 w 479"/>
                <a:gd name="T57" fmla="*/ 210 h 468"/>
                <a:gd name="T58" fmla="*/ 272 w 479"/>
                <a:gd name="T59" fmla="*/ 233 h 468"/>
                <a:gd name="T60" fmla="*/ 287 w 479"/>
                <a:gd name="T61" fmla="*/ 258 h 468"/>
                <a:gd name="T62" fmla="*/ 296 w 479"/>
                <a:gd name="T63" fmla="*/ 291 h 468"/>
                <a:gd name="T64" fmla="*/ 306 w 479"/>
                <a:gd name="T65" fmla="*/ 334 h 468"/>
                <a:gd name="T66" fmla="*/ 339 w 479"/>
                <a:gd name="T67" fmla="*/ 399 h 468"/>
                <a:gd name="T68" fmla="*/ 375 w 479"/>
                <a:gd name="T69" fmla="*/ 359 h 468"/>
                <a:gd name="T70" fmla="*/ 400 w 479"/>
                <a:gd name="T71" fmla="*/ 269 h 468"/>
                <a:gd name="T72" fmla="*/ 436 w 479"/>
                <a:gd name="T73" fmla="*/ 287 h 468"/>
                <a:gd name="T74" fmla="*/ 443 w 479"/>
                <a:gd name="T75" fmla="*/ 290 h 468"/>
                <a:gd name="T76" fmla="*/ 477 w 479"/>
                <a:gd name="T77" fmla="*/ 301 h 468"/>
                <a:gd name="T78" fmla="*/ 438 w 479"/>
                <a:gd name="T79" fmla="*/ 344 h 468"/>
                <a:gd name="T80" fmla="*/ 408 w 479"/>
                <a:gd name="T81" fmla="*/ 382 h 468"/>
                <a:gd name="T82" fmla="*/ 404 w 479"/>
                <a:gd name="T83" fmla="*/ 383 h 468"/>
                <a:gd name="T84" fmla="*/ 391 w 479"/>
                <a:gd name="T85" fmla="*/ 386 h 468"/>
                <a:gd name="T86" fmla="*/ 365 w 479"/>
                <a:gd name="T87" fmla="*/ 405 h 468"/>
                <a:gd name="T88" fmla="*/ 327 w 479"/>
                <a:gd name="T89" fmla="*/ 458 h 468"/>
                <a:gd name="T90" fmla="*/ 55 w 479"/>
                <a:gd name="T91" fmla="*/ 379 h 468"/>
                <a:gd name="T92" fmla="*/ 53 w 479"/>
                <a:gd name="T93" fmla="*/ 80 h 468"/>
                <a:gd name="T94" fmla="*/ 314 w 479"/>
                <a:gd name="T95" fmla="*/ 181 h 468"/>
                <a:gd name="T96" fmla="*/ 321 w 479"/>
                <a:gd name="T97" fmla="*/ 177 h 468"/>
                <a:gd name="T98" fmla="*/ 330 w 479"/>
                <a:gd name="T99" fmla="*/ 184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79" h="468">
                  <a:moveTo>
                    <a:pt x="157" y="17"/>
                  </a:moveTo>
                  <a:cubicBezTo>
                    <a:pt x="162" y="16"/>
                    <a:pt x="205" y="0"/>
                    <a:pt x="204" y="11"/>
                  </a:cubicBezTo>
                  <a:cubicBezTo>
                    <a:pt x="204" y="14"/>
                    <a:pt x="199" y="15"/>
                    <a:pt x="196" y="16"/>
                  </a:cubicBezTo>
                  <a:cubicBezTo>
                    <a:pt x="193" y="17"/>
                    <a:pt x="189" y="17"/>
                    <a:pt x="185" y="17"/>
                  </a:cubicBezTo>
                  <a:cubicBezTo>
                    <a:pt x="182" y="17"/>
                    <a:pt x="179" y="17"/>
                    <a:pt x="176" y="18"/>
                  </a:cubicBezTo>
                  <a:cubicBezTo>
                    <a:pt x="167" y="19"/>
                    <a:pt x="158" y="21"/>
                    <a:pt x="150" y="26"/>
                  </a:cubicBezTo>
                  <a:cubicBezTo>
                    <a:pt x="144" y="30"/>
                    <a:pt x="140" y="35"/>
                    <a:pt x="136" y="39"/>
                  </a:cubicBezTo>
                  <a:cubicBezTo>
                    <a:pt x="133" y="43"/>
                    <a:pt x="131" y="46"/>
                    <a:pt x="127" y="48"/>
                  </a:cubicBezTo>
                  <a:cubicBezTo>
                    <a:pt x="126" y="48"/>
                    <a:pt x="124" y="49"/>
                    <a:pt x="122" y="49"/>
                  </a:cubicBezTo>
                  <a:cubicBezTo>
                    <a:pt x="119" y="49"/>
                    <a:pt x="115" y="50"/>
                    <a:pt x="112" y="52"/>
                  </a:cubicBezTo>
                  <a:cubicBezTo>
                    <a:pt x="108" y="54"/>
                    <a:pt x="106" y="57"/>
                    <a:pt x="105" y="60"/>
                  </a:cubicBezTo>
                  <a:cubicBezTo>
                    <a:pt x="104" y="61"/>
                    <a:pt x="104" y="61"/>
                    <a:pt x="104" y="61"/>
                  </a:cubicBezTo>
                  <a:cubicBezTo>
                    <a:pt x="101" y="62"/>
                    <a:pt x="96" y="64"/>
                    <a:pt x="92" y="65"/>
                  </a:cubicBezTo>
                  <a:cubicBezTo>
                    <a:pt x="85" y="67"/>
                    <a:pt x="79" y="69"/>
                    <a:pt x="72" y="73"/>
                  </a:cubicBezTo>
                  <a:cubicBezTo>
                    <a:pt x="68" y="75"/>
                    <a:pt x="65" y="79"/>
                    <a:pt x="62" y="82"/>
                  </a:cubicBezTo>
                  <a:cubicBezTo>
                    <a:pt x="59" y="85"/>
                    <a:pt x="56" y="87"/>
                    <a:pt x="54" y="89"/>
                  </a:cubicBezTo>
                  <a:cubicBezTo>
                    <a:pt x="52" y="90"/>
                    <a:pt x="50" y="91"/>
                    <a:pt x="49" y="92"/>
                  </a:cubicBezTo>
                  <a:cubicBezTo>
                    <a:pt x="43" y="94"/>
                    <a:pt x="37" y="97"/>
                    <a:pt x="33" y="108"/>
                  </a:cubicBezTo>
                  <a:cubicBezTo>
                    <a:pt x="25" y="127"/>
                    <a:pt x="28" y="157"/>
                    <a:pt x="43" y="172"/>
                  </a:cubicBezTo>
                  <a:cubicBezTo>
                    <a:pt x="53" y="180"/>
                    <a:pt x="66" y="182"/>
                    <a:pt x="77" y="184"/>
                  </a:cubicBezTo>
                  <a:cubicBezTo>
                    <a:pt x="89" y="187"/>
                    <a:pt x="99" y="188"/>
                    <a:pt x="103" y="195"/>
                  </a:cubicBezTo>
                  <a:cubicBezTo>
                    <a:pt x="104" y="196"/>
                    <a:pt x="104" y="196"/>
                    <a:pt x="104" y="197"/>
                  </a:cubicBezTo>
                  <a:cubicBezTo>
                    <a:pt x="103" y="198"/>
                    <a:pt x="101" y="201"/>
                    <a:pt x="100" y="206"/>
                  </a:cubicBezTo>
                  <a:cubicBezTo>
                    <a:pt x="99" y="211"/>
                    <a:pt x="100" y="216"/>
                    <a:pt x="100" y="220"/>
                  </a:cubicBezTo>
                  <a:cubicBezTo>
                    <a:pt x="100" y="224"/>
                    <a:pt x="101" y="227"/>
                    <a:pt x="100" y="230"/>
                  </a:cubicBezTo>
                  <a:cubicBezTo>
                    <a:pt x="99" y="233"/>
                    <a:pt x="98" y="235"/>
                    <a:pt x="97" y="238"/>
                  </a:cubicBezTo>
                  <a:cubicBezTo>
                    <a:pt x="95" y="242"/>
                    <a:pt x="92" y="247"/>
                    <a:pt x="92" y="253"/>
                  </a:cubicBezTo>
                  <a:cubicBezTo>
                    <a:pt x="90" y="270"/>
                    <a:pt x="94" y="289"/>
                    <a:pt x="98" y="305"/>
                  </a:cubicBezTo>
                  <a:cubicBezTo>
                    <a:pt x="98" y="308"/>
                    <a:pt x="99" y="310"/>
                    <a:pt x="100" y="313"/>
                  </a:cubicBezTo>
                  <a:cubicBezTo>
                    <a:pt x="101" y="321"/>
                    <a:pt x="105" y="326"/>
                    <a:pt x="108" y="330"/>
                  </a:cubicBezTo>
                  <a:cubicBezTo>
                    <a:pt x="110" y="332"/>
                    <a:pt x="111" y="334"/>
                    <a:pt x="113" y="337"/>
                  </a:cubicBezTo>
                  <a:cubicBezTo>
                    <a:pt x="114" y="339"/>
                    <a:pt x="115" y="343"/>
                    <a:pt x="115" y="347"/>
                  </a:cubicBezTo>
                  <a:cubicBezTo>
                    <a:pt x="116" y="352"/>
                    <a:pt x="118" y="358"/>
                    <a:pt x="121" y="364"/>
                  </a:cubicBezTo>
                  <a:cubicBezTo>
                    <a:pt x="125" y="369"/>
                    <a:pt x="130" y="372"/>
                    <a:pt x="134" y="375"/>
                  </a:cubicBezTo>
                  <a:cubicBezTo>
                    <a:pt x="137" y="376"/>
                    <a:pt x="140" y="378"/>
                    <a:pt x="141" y="380"/>
                  </a:cubicBezTo>
                  <a:cubicBezTo>
                    <a:pt x="142" y="381"/>
                    <a:pt x="142" y="382"/>
                    <a:pt x="142" y="384"/>
                  </a:cubicBezTo>
                  <a:cubicBezTo>
                    <a:pt x="143" y="395"/>
                    <a:pt x="150" y="396"/>
                    <a:pt x="155" y="396"/>
                  </a:cubicBezTo>
                  <a:cubicBezTo>
                    <a:pt x="156" y="396"/>
                    <a:pt x="157" y="396"/>
                    <a:pt x="159" y="396"/>
                  </a:cubicBezTo>
                  <a:cubicBezTo>
                    <a:pt x="166" y="394"/>
                    <a:pt x="173" y="387"/>
                    <a:pt x="178" y="375"/>
                  </a:cubicBezTo>
                  <a:cubicBezTo>
                    <a:pt x="181" y="368"/>
                    <a:pt x="184" y="357"/>
                    <a:pt x="184" y="350"/>
                  </a:cubicBezTo>
                  <a:cubicBezTo>
                    <a:pt x="183" y="344"/>
                    <a:pt x="181" y="339"/>
                    <a:pt x="180" y="335"/>
                  </a:cubicBezTo>
                  <a:cubicBezTo>
                    <a:pt x="178" y="330"/>
                    <a:pt x="177" y="328"/>
                    <a:pt x="179" y="322"/>
                  </a:cubicBezTo>
                  <a:cubicBezTo>
                    <a:pt x="181" y="318"/>
                    <a:pt x="183" y="313"/>
                    <a:pt x="185" y="308"/>
                  </a:cubicBezTo>
                  <a:cubicBezTo>
                    <a:pt x="191" y="295"/>
                    <a:pt x="202" y="275"/>
                    <a:pt x="196" y="260"/>
                  </a:cubicBezTo>
                  <a:cubicBezTo>
                    <a:pt x="193" y="254"/>
                    <a:pt x="189" y="252"/>
                    <a:pt x="188" y="246"/>
                  </a:cubicBezTo>
                  <a:cubicBezTo>
                    <a:pt x="186" y="240"/>
                    <a:pt x="188" y="234"/>
                    <a:pt x="185" y="228"/>
                  </a:cubicBezTo>
                  <a:cubicBezTo>
                    <a:pt x="180" y="220"/>
                    <a:pt x="172" y="215"/>
                    <a:pt x="163" y="212"/>
                  </a:cubicBezTo>
                  <a:cubicBezTo>
                    <a:pt x="160" y="211"/>
                    <a:pt x="157" y="210"/>
                    <a:pt x="154" y="210"/>
                  </a:cubicBezTo>
                  <a:cubicBezTo>
                    <a:pt x="152" y="210"/>
                    <a:pt x="149" y="210"/>
                    <a:pt x="148" y="209"/>
                  </a:cubicBezTo>
                  <a:cubicBezTo>
                    <a:pt x="148" y="209"/>
                    <a:pt x="148" y="209"/>
                    <a:pt x="148" y="209"/>
                  </a:cubicBezTo>
                  <a:cubicBezTo>
                    <a:pt x="148" y="209"/>
                    <a:pt x="148" y="208"/>
                    <a:pt x="147" y="208"/>
                  </a:cubicBezTo>
                  <a:cubicBezTo>
                    <a:pt x="147" y="205"/>
                    <a:pt x="146" y="201"/>
                    <a:pt x="143" y="197"/>
                  </a:cubicBezTo>
                  <a:cubicBezTo>
                    <a:pt x="138" y="192"/>
                    <a:pt x="122" y="191"/>
                    <a:pt x="124" y="180"/>
                  </a:cubicBezTo>
                  <a:cubicBezTo>
                    <a:pt x="124" y="175"/>
                    <a:pt x="133" y="169"/>
                    <a:pt x="137" y="166"/>
                  </a:cubicBezTo>
                  <a:cubicBezTo>
                    <a:pt x="145" y="159"/>
                    <a:pt x="155" y="153"/>
                    <a:pt x="161" y="152"/>
                  </a:cubicBezTo>
                  <a:cubicBezTo>
                    <a:pt x="180" y="150"/>
                    <a:pt x="189" y="143"/>
                    <a:pt x="200" y="135"/>
                  </a:cubicBezTo>
                  <a:cubicBezTo>
                    <a:pt x="203" y="133"/>
                    <a:pt x="205" y="131"/>
                    <a:pt x="209" y="129"/>
                  </a:cubicBezTo>
                  <a:cubicBezTo>
                    <a:pt x="213" y="125"/>
                    <a:pt x="219" y="123"/>
                    <a:pt x="224" y="121"/>
                  </a:cubicBezTo>
                  <a:cubicBezTo>
                    <a:pt x="230" y="119"/>
                    <a:pt x="235" y="117"/>
                    <a:pt x="240" y="114"/>
                  </a:cubicBezTo>
                  <a:cubicBezTo>
                    <a:pt x="246" y="111"/>
                    <a:pt x="250" y="106"/>
                    <a:pt x="254" y="101"/>
                  </a:cubicBezTo>
                  <a:cubicBezTo>
                    <a:pt x="262" y="90"/>
                    <a:pt x="258" y="79"/>
                    <a:pt x="256" y="72"/>
                  </a:cubicBezTo>
                  <a:cubicBezTo>
                    <a:pt x="254" y="68"/>
                    <a:pt x="253" y="65"/>
                    <a:pt x="253" y="62"/>
                  </a:cubicBezTo>
                  <a:cubicBezTo>
                    <a:pt x="254" y="59"/>
                    <a:pt x="255" y="58"/>
                    <a:pt x="255" y="56"/>
                  </a:cubicBezTo>
                  <a:cubicBezTo>
                    <a:pt x="257" y="52"/>
                    <a:pt x="259" y="48"/>
                    <a:pt x="259" y="41"/>
                  </a:cubicBezTo>
                  <a:cubicBezTo>
                    <a:pt x="259" y="38"/>
                    <a:pt x="257" y="34"/>
                    <a:pt x="257" y="31"/>
                  </a:cubicBezTo>
                  <a:cubicBezTo>
                    <a:pt x="258" y="27"/>
                    <a:pt x="261" y="25"/>
                    <a:pt x="261" y="21"/>
                  </a:cubicBezTo>
                  <a:cubicBezTo>
                    <a:pt x="260" y="18"/>
                    <a:pt x="258" y="16"/>
                    <a:pt x="260" y="13"/>
                  </a:cubicBezTo>
                  <a:cubicBezTo>
                    <a:pt x="262" y="9"/>
                    <a:pt x="267" y="10"/>
                    <a:pt x="271" y="10"/>
                  </a:cubicBezTo>
                  <a:cubicBezTo>
                    <a:pt x="276" y="10"/>
                    <a:pt x="282" y="11"/>
                    <a:pt x="287" y="12"/>
                  </a:cubicBezTo>
                  <a:cubicBezTo>
                    <a:pt x="299" y="14"/>
                    <a:pt x="310" y="17"/>
                    <a:pt x="321" y="21"/>
                  </a:cubicBezTo>
                  <a:cubicBezTo>
                    <a:pt x="327" y="23"/>
                    <a:pt x="333" y="26"/>
                    <a:pt x="339" y="28"/>
                  </a:cubicBezTo>
                  <a:cubicBezTo>
                    <a:pt x="346" y="31"/>
                    <a:pt x="353" y="34"/>
                    <a:pt x="360" y="38"/>
                  </a:cubicBezTo>
                  <a:cubicBezTo>
                    <a:pt x="363" y="40"/>
                    <a:pt x="371" y="43"/>
                    <a:pt x="371" y="48"/>
                  </a:cubicBezTo>
                  <a:cubicBezTo>
                    <a:pt x="371" y="50"/>
                    <a:pt x="368" y="51"/>
                    <a:pt x="366" y="51"/>
                  </a:cubicBezTo>
                  <a:cubicBezTo>
                    <a:pt x="362" y="52"/>
                    <a:pt x="357" y="52"/>
                    <a:pt x="354" y="55"/>
                  </a:cubicBezTo>
                  <a:cubicBezTo>
                    <a:pt x="350" y="58"/>
                    <a:pt x="347" y="61"/>
                    <a:pt x="344" y="65"/>
                  </a:cubicBezTo>
                  <a:cubicBezTo>
                    <a:pt x="344" y="65"/>
                    <a:pt x="344" y="65"/>
                    <a:pt x="344" y="65"/>
                  </a:cubicBezTo>
                  <a:cubicBezTo>
                    <a:pt x="339" y="70"/>
                    <a:pt x="331" y="73"/>
                    <a:pt x="324" y="76"/>
                  </a:cubicBezTo>
                  <a:cubicBezTo>
                    <a:pt x="312" y="80"/>
                    <a:pt x="298" y="86"/>
                    <a:pt x="291" y="101"/>
                  </a:cubicBezTo>
                  <a:cubicBezTo>
                    <a:pt x="289" y="105"/>
                    <a:pt x="288" y="109"/>
                    <a:pt x="287" y="114"/>
                  </a:cubicBezTo>
                  <a:cubicBezTo>
                    <a:pt x="286" y="117"/>
                    <a:pt x="285" y="120"/>
                    <a:pt x="284" y="123"/>
                  </a:cubicBezTo>
                  <a:cubicBezTo>
                    <a:pt x="283" y="125"/>
                    <a:pt x="282" y="127"/>
                    <a:pt x="280" y="129"/>
                  </a:cubicBezTo>
                  <a:cubicBezTo>
                    <a:pt x="277" y="134"/>
                    <a:pt x="274" y="140"/>
                    <a:pt x="274" y="147"/>
                  </a:cubicBezTo>
                  <a:cubicBezTo>
                    <a:pt x="274" y="153"/>
                    <a:pt x="280" y="160"/>
                    <a:pt x="276" y="167"/>
                  </a:cubicBezTo>
                  <a:cubicBezTo>
                    <a:pt x="273" y="170"/>
                    <a:pt x="268" y="172"/>
                    <a:pt x="266" y="176"/>
                  </a:cubicBezTo>
                  <a:cubicBezTo>
                    <a:pt x="264" y="178"/>
                    <a:pt x="263" y="181"/>
                    <a:pt x="262" y="183"/>
                  </a:cubicBezTo>
                  <a:cubicBezTo>
                    <a:pt x="259" y="192"/>
                    <a:pt x="257" y="201"/>
                    <a:pt x="258" y="210"/>
                  </a:cubicBezTo>
                  <a:cubicBezTo>
                    <a:pt x="259" y="221"/>
                    <a:pt x="264" y="225"/>
                    <a:pt x="268" y="229"/>
                  </a:cubicBezTo>
                  <a:cubicBezTo>
                    <a:pt x="269" y="230"/>
                    <a:pt x="271" y="231"/>
                    <a:pt x="272" y="233"/>
                  </a:cubicBezTo>
                  <a:cubicBezTo>
                    <a:pt x="272" y="233"/>
                    <a:pt x="272" y="233"/>
                    <a:pt x="272" y="233"/>
                  </a:cubicBezTo>
                  <a:cubicBezTo>
                    <a:pt x="273" y="234"/>
                    <a:pt x="274" y="236"/>
                    <a:pt x="275" y="239"/>
                  </a:cubicBezTo>
                  <a:cubicBezTo>
                    <a:pt x="276" y="242"/>
                    <a:pt x="277" y="245"/>
                    <a:pt x="279" y="248"/>
                  </a:cubicBezTo>
                  <a:cubicBezTo>
                    <a:pt x="281" y="252"/>
                    <a:pt x="285" y="255"/>
                    <a:pt x="287" y="258"/>
                  </a:cubicBezTo>
                  <a:cubicBezTo>
                    <a:pt x="290" y="260"/>
                    <a:pt x="292" y="262"/>
                    <a:pt x="294" y="265"/>
                  </a:cubicBezTo>
                  <a:cubicBezTo>
                    <a:pt x="298" y="272"/>
                    <a:pt x="297" y="277"/>
                    <a:pt x="296" y="285"/>
                  </a:cubicBezTo>
                  <a:cubicBezTo>
                    <a:pt x="296" y="287"/>
                    <a:pt x="296" y="289"/>
                    <a:pt x="296" y="291"/>
                  </a:cubicBezTo>
                  <a:cubicBezTo>
                    <a:pt x="295" y="302"/>
                    <a:pt x="298" y="307"/>
                    <a:pt x="302" y="312"/>
                  </a:cubicBezTo>
                  <a:cubicBezTo>
                    <a:pt x="303" y="314"/>
                    <a:pt x="304" y="316"/>
                    <a:pt x="306" y="319"/>
                  </a:cubicBezTo>
                  <a:cubicBezTo>
                    <a:pt x="307" y="322"/>
                    <a:pt x="306" y="328"/>
                    <a:pt x="306" y="334"/>
                  </a:cubicBezTo>
                  <a:cubicBezTo>
                    <a:pt x="305" y="340"/>
                    <a:pt x="304" y="348"/>
                    <a:pt x="306" y="355"/>
                  </a:cubicBezTo>
                  <a:cubicBezTo>
                    <a:pt x="310" y="373"/>
                    <a:pt x="315" y="383"/>
                    <a:pt x="319" y="389"/>
                  </a:cubicBezTo>
                  <a:cubicBezTo>
                    <a:pt x="326" y="396"/>
                    <a:pt x="332" y="400"/>
                    <a:pt x="339" y="399"/>
                  </a:cubicBezTo>
                  <a:cubicBezTo>
                    <a:pt x="351" y="399"/>
                    <a:pt x="357" y="385"/>
                    <a:pt x="361" y="375"/>
                  </a:cubicBezTo>
                  <a:cubicBezTo>
                    <a:pt x="363" y="371"/>
                    <a:pt x="366" y="365"/>
                    <a:pt x="367" y="364"/>
                  </a:cubicBezTo>
                  <a:cubicBezTo>
                    <a:pt x="369" y="362"/>
                    <a:pt x="372" y="360"/>
                    <a:pt x="375" y="359"/>
                  </a:cubicBezTo>
                  <a:cubicBezTo>
                    <a:pt x="380" y="356"/>
                    <a:pt x="387" y="353"/>
                    <a:pt x="392" y="344"/>
                  </a:cubicBezTo>
                  <a:cubicBezTo>
                    <a:pt x="400" y="329"/>
                    <a:pt x="404" y="311"/>
                    <a:pt x="403" y="294"/>
                  </a:cubicBezTo>
                  <a:cubicBezTo>
                    <a:pt x="402" y="287"/>
                    <a:pt x="397" y="275"/>
                    <a:pt x="400" y="269"/>
                  </a:cubicBezTo>
                  <a:cubicBezTo>
                    <a:pt x="407" y="256"/>
                    <a:pt x="416" y="279"/>
                    <a:pt x="421" y="283"/>
                  </a:cubicBezTo>
                  <a:cubicBezTo>
                    <a:pt x="425" y="286"/>
                    <a:pt x="429" y="287"/>
                    <a:pt x="433" y="287"/>
                  </a:cubicBezTo>
                  <a:cubicBezTo>
                    <a:pt x="434" y="287"/>
                    <a:pt x="435" y="287"/>
                    <a:pt x="436" y="287"/>
                  </a:cubicBezTo>
                  <a:cubicBezTo>
                    <a:pt x="436" y="287"/>
                    <a:pt x="437" y="287"/>
                    <a:pt x="437" y="286"/>
                  </a:cubicBezTo>
                  <a:cubicBezTo>
                    <a:pt x="437" y="286"/>
                    <a:pt x="438" y="286"/>
                    <a:pt x="438" y="287"/>
                  </a:cubicBezTo>
                  <a:cubicBezTo>
                    <a:pt x="439" y="287"/>
                    <a:pt x="441" y="288"/>
                    <a:pt x="443" y="290"/>
                  </a:cubicBezTo>
                  <a:cubicBezTo>
                    <a:pt x="447" y="292"/>
                    <a:pt x="451" y="295"/>
                    <a:pt x="456" y="296"/>
                  </a:cubicBezTo>
                  <a:cubicBezTo>
                    <a:pt x="459" y="296"/>
                    <a:pt x="463" y="294"/>
                    <a:pt x="467" y="293"/>
                  </a:cubicBezTo>
                  <a:cubicBezTo>
                    <a:pt x="474" y="290"/>
                    <a:pt x="479" y="287"/>
                    <a:pt x="477" y="301"/>
                  </a:cubicBezTo>
                  <a:cubicBezTo>
                    <a:pt x="475" y="313"/>
                    <a:pt x="469" y="326"/>
                    <a:pt x="464" y="337"/>
                  </a:cubicBezTo>
                  <a:cubicBezTo>
                    <a:pt x="459" y="348"/>
                    <a:pt x="455" y="346"/>
                    <a:pt x="448" y="345"/>
                  </a:cubicBezTo>
                  <a:cubicBezTo>
                    <a:pt x="445" y="344"/>
                    <a:pt x="442" y="343"/>
                    <a:pt x="438" y="344"/>
                  </a:cubicBezTo>
                  <a:cubicBezTo>
                    <a:pt x="438" y="344"/>
                    <a:pt x="437" y="344"/>
                    <a:pt x="436" y="344"/>
                  </a:cubicBezTo>
                  <a:cubicBezTo>
                    <a:pt x="415" y="347"/>
                    <a:pt x="413" y="361"/>
                    <a:pt x="411" y="370"/>
                  </a:cubicBezTo>
                  <a:cubicBezTo>
                    <a:pt x="411" y="375"/>
                    <a:pt x="410" y="379"/>
                    <a:pt x="408" y="382"/>
                  </a:cubicBezTo>
                  <a:cubicBezTo>
                    <a:pt x="408" y="382"/>
                    <a:pt x="408" y="382"/>
                    <a:pt x="408" y="382"/>
                  </a:cubicBezTo>
                  <a:cubicBezTo>
                    <a:pt x="408" y="382"/>
                    <a:pt x="407" y="382"/>
                    <a:pt x="406" y="383"/>
                  </a:cubicBezTo>
                  <a:cubicBezTo>
                    <a:pt x="405" y="383"/>
                    <a:pt x="405" y="383"/>
                    <a:pt x="404" y="383"/>
                  </a:cubicBezTo>
                  <a:cubicBezTo>
                    <a:pt x="404" y="383"/>
                    <a:pt x="403" y="383"/>
                    <a:pt x="403" y="383"/>
                  </a:cubicBezTo>
                  <a:cubicBezTo>
                    <a:pt x="401" y="383"/>
                    <a:pt x="398" y="383"/>
                    <a:pt x="395" y="384"/>
                  </a:cubicBezTo>
                  <a:cubicBezTo>
                    <a:pt x="393" y="385"/>
                    <a:pt x="392" y="385"/>
                    <a:pt x="391" y="386"/>
                  </a:cubicBezTo>
                  <a:cubicBezTo>
                    <a:pt x="383" y="391"/>
                    <a:pt x="380" y="400"/>
                    <a:pt x="377" y="407"/>
                  </a:cubicBezTo>
                  <a:cubicBezTo>
                    <a:pt x="376" y="407"/>
                    <a:pt x="376" y="407"/>
                    <a:pt x="376" y="407"/>
                  </a:cubicBezTo>
                  <a:cubicBezTo>
                    <a:pt x="373" y="406"/>
                    <a:pt x="369" y="405"/>
                    <a:pt x="365" y="405"/>
                  </a:cubicBezTo>
                  <a:cubicBezTo>
                    <a:pt x="362" y="405"/>
                    <a:pt x="360" y="405"/>
                    <a:pt x="358" y="406"/>
                  </a:cubicBezTo>
                  <a:cubicBezTo>
                    <a:pt x="351" y="409"/>
                    <a:pt x="346" y="417"/>
                    <a:pt x="344" y="429"/>
                  </a:cubicBezTo>
                  <a:cubicBezTo>
                    <a:pt x="342" y="443"/>
                    <a:pt x="344" y="453"/>
                    <a:pt x="327" y="458"/>
                  </a:cubicBezTo>
                  <a:cubicBezTo>
                    <a:pt x="309" y="462"/>
                    <a:pt x="291" y="465"/>
                    <a:pt x="272" y="466"/>
                  </a:cubicBezTo>
                  <a:cubicBezTo>
                    <a:pt x="224" y="468"/>
                    <a:pt x="174" y="460"/>
                    <a:pt x="137" y="445"/>
                  </a:cubicBezTo>
                  <a:cubicBezTo>
                    <a:pt x="106" y="432"/>
                    <a:pt x="77" y="409"/>
                    <a:pt x="55" y="379"/>
                  </a:cubicBezTo>
                  <a:cubicBezTo>
                    <a:pt x="33" y="351"/>
                    <a:pt x="17" y="316"/>
                    <a:pt x="9" y="280"/>
                  </a:cubicBezTo>
                  <a:cubicBezTo>
                    <a:pt x="1" y="244"/>
                    <a:pt x="0" y="207"/>
                    <a:pt x="7" y="173"/>
                  </a:cubicBezTo>
                  <a:cubicBezTo>
                    <a:pt x="15" y="137"/>
                    <a:pt x="30" y="105"/>
                    <a:pt x="53" y="80"/>
                  </a:cubicBezTo>
                  <a:cubicBezTo>
                    <a:pt x="78" y="51"/>
                    <a:pt x="114" y="29"/>
                    <a:pt x="157" y="17"/>
                  </a:cubicBezTo>
                  <a:close/>
                  <a:moveTo>
                    <a:pt x="325" y="185"/>
                  </a:moveTo>
                  <a:cubicBezTo>
                    <a:pt x="321" y="185"/>
                    <a:pt x="318" y="183"/>
                    <a:pt x="314" y="181"/>
                  </a:cubicBezTo>
                  <a:cubicBezTo>
                    <a:pt x="312" y="179"/>
                    <a:pt x="304" y="173"/>
                    <a:pt x="305" y="171"/>
                  </a:cubicBezTo>
                  <a:cubicBezTo>
                    <a:pt x="305" y="166"/>
                    <a:pt x="311" y="171"/>
                    <a:pt x="312" y="172"/>
                  </a:cubicBezTo>
                  <a:cubicBezTo>
                    <a:pt x="315" y="174"/>
                    <a:pt x="318" y="177"/>
                    <a:pt x="321" y="177"/>
                  </a:cubicBezTo>
                  <a:cubicBezTo>
                    <a:pt x="323" y="177"/>
                    <a:pt x="326" y="175"/>
                    <a:pt x="328" y="174"/>
                  </a:cubicBezTo>
                  <a:cubicBezTo>
                    <a:pt x="330" y="173"/>
                    <a:pt x="337" y="170"/>
                    <a:pt x="336" y="176"/>
                  </a:cubicBezTo>
                  <a:cubicBezTo>
                    <a:pt x="336" y="179"/>
                    <a:pt x="332" y="182"/>
                    <a:pt x="330" y="184"/>
                  </a:cubicBezTo>
                  <a:cubicBezTo>
                    <a:pt x="328" y="184"/>
                    <a:pt x="327" y="185"/>
                    <a:pt x="325" y="185"/>
                  </a:cubicBezTo>
                  <a:close/>
                </a:path>
              </a:pathLst>
            </a:custGeom>
            <a:solidFill>
              <a:srgbClr val="5DD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71" name="Freeform 61">
              <a:extLst>
                <a:ext uri="{FF2B5EF4-FFF2-40B4-BE49-F238E27FC236}">
                  <a16:creationId xmlns:a16="http://schemas.microsoft.com/office/drawing/2014/main" xmlns="" id="{E2314011-6A1C-4A58-B404-FEF6424E9B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04364" y="1408114"/>
              <a:ext cx="1992313" cy="1862138"/>
            </a:xfrm>
            <a:custGeom>
              <a:avLst/>
              <a:gdLst>
                <a:gd name="T0" fmla="*/ 249 w 470"/>
                <a:gd name="T1" fmla="*/ 433 h 439"/>
                <a:gd name="T2" fmla="*/ 186 w 470"/>
                <a:gd name="T3" fmla="*/ 410 h 439"/>
                <a:gd name="T4" fmla="*/ 149 w 470"/>
                <a:gd name="T5" fmla="*/ 405 h 439"/>
                <a:gd name="T6" fmla="*/ 81 w 470"/>
                <a:gd name="T7" fmla="*/ 358 h 439"/>
                <a:gd name="T8" fmla="*/ 51 w 470"/>
                <a:gd name="T9" fmla="*/ 320 h 439"/>
                <a:gd name="T10" fmla="*/ 36 w 470"/>
                <a:gd name="T11" fmla="*/ 264 h 439"/>
                <a:gd name="T12" fmla="*/ 27 w 470"/>
                <a:gd name="T13" fmla="*/ 203 h 439"/>
                <a:gd name="T14" fmla="*/ 91 w 470"/>
                <a:gd name="T15" fmla="*/ 213 h 439"/>
                <a:gd name="T16" fmla="*/ 91 w 470"/>
                <a:gd name="T17" fmla="*/ 288 h 439"/>
                <a:gd name="T18" fmla="*/ 104 w 470"/>
                <a:gd name="T19" fmla="*/ 317 h 439"/>
                <a:gd name="T20" fmla="*/ 109 w 470"/>
                <a:gd name="T21" fmla="*/ 329 h 439"/>
                <a:gd name="T22" fmla="*/ 133 w 470"/>
                <a:gd name="T23" fmla="*/ 364 h 439"/>
                <a:gd name="T24" fmla="*/ 161 w 470"/>
                <a:gd name="T25" fmla="*/ 388 h 439"/>
                <a:gd name="T26" fmla="*/ 194 w 470"/>
                <a:gd name="T27" fmla="*/ 359 h 439"/>
                <a:gd name="T28" fmla="*/ 196 w 470"/>
                <a:gd name="T29" fmla="*/ 311 h 439"/>
                <a:gd name="T30" fmla="*/ 195 w 470"/>
                <a:gd name="T31" fmla="*/ 306 h 439"/>
                <a:gd name="T32" fmla="*/ 202 w 470"/>
                <a:gd name="T33" fmla="*/ 290 h 439"/>
                <a:gd name="T34" fmla="*/ 206 w 470"/>
                <a:gd name="T35" fmla="*/ 227 h 439"/>
                <a:gd name="T36" fmla="*/ 203 w 470"/>
                <a:gd name="T37" fmla="*/ 218 h 439"/>
                <a:gd name="T38" fmla="*/ 179 w 470"/>
                <a:gd name="T39" fmla="*/ 184 h 439"/>
                <a:gd name="T40" fmla="*/ 168 w 470"/>
                <a:gd name="T41" fmla="*/ 144 h 439"/>
                <a:gd name="T42" fmla="*/ 220 w 470"/>
                <a:gd name="T43" fmla="*/ 118 h 439"/>
                <a:gd name="T44" fmla="*/ 251 w 470"/>
                <a:gd name="T45" fmla="*/ 104 h 439"/>
                <a:gd name="T46" fmla="*/ 272 w 470"/>
                <a:gd name="T47" fmla="*/ 48 h 439"/>
                <a:gd name="T48" fmla="*/ 324 w 470"/>
                <a:gd name="T49" fmla="*/ 45 h 439"/>
                <a:gd name="T50" fmla="*/ 280 w 470"/>
                <a:gd name="T51" fmla="*/ 91 h 439"/>
                <a:gd name="T52" fmla="*/ 276 w 470"/>
                <a:gd name="T53" fmla="*/ 103 h 439"/>
                <a:gd name="T54" fmla="*/ 251 w 470"/>
                <a:gd name="T55" fmla="*/ 192 h 439"/>
                <a:gd name="T56" fmla="*/ 268 w 470"/>
                <a:gd name="T57" fmla="*/ 220 h 439"/>
                <a:gd name="T58" fmla="*/ 274 w 470"/>
                <a:gd name="T59" fmla="*/ 234 h 439"/>
                <a:gd name="T60" fmla="*/ 288 w 470"/>
                <a:gd name="T61" fmla="*/ 251 h 439"/>
                <a:gd name="T62" fmla="*/ 289 w 470"/>
                <a:gd name="T63" fmla="*/ 270 h 439"/>
                <a:gd name="T64" fmla="*/ 300 w 470"/>
                <a:gd name="T65" fmla="*/ 303 h 439"/>
                <a:gd name="T66" fmla="*/ 299 w 470"/>
                <a:gd name="T67" fmla="*/ 338 h 439"/>
                <a:gd name="T68" fmla="*/ 339 w 470"/>
                <a:gd name="T69" fmla="*/ 390 h 439"/>
                <a:gd name="T70" fmla="*/ 306 w 470"/>
                <a:gd name="T71" fmla="*/ 430 h 439"/>
                <a:gd name="T72" fmla="*/ 272 w 470"/>
                <a:gd name="T73" fmla="*/ 429 h 439"/>
                <a:gd name="T74" fmla="*/ 366 w 470"/>
                <a:gd name="T75" fmla="*/ 376 h 439"/>
                <a:gd name="T76" fmla="*/ 407 w 470"/>
                <a:gd name="T77" fmla="*/ 330 h 439"/>
                <a:gd name="T78" fmla="*/ 458 w 470"/>
                <a:gd name="T79" fmla="*/ 287 h 439"/>
                <a:gd name="T80" fmla="*/ 457 w 470"/>
                <a:gd name="T81" fmla="*/ 314 h 439"/>
                <a:gd name="T82" fmla="*/ 418 w 470"/>
                <a:gd name="T83" fmla="*/ 324 h 439"/>
                <a:gd name="T84" fmla="*/ 387 w 470"/>
                <a:gd name="T85" fmla="*/ 358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70" h="439">
                  <a:moveTo>
                    <a:pt x="272" y="429"/>
                  </a:moveTo>
                  <a:cubicBezTo>
                    <a:pt x="266" y="434"/>
                    <a:pt x="261" y="439"/>
                    <a:pt x="249" y="433"/>
                  </a:cubicBezTo>
                  <a:cubicBezTo>
                    <a:pt x="234" y="426"/>
                    <a:pt x="225" y="412"/>
                    <a:pt x="211" y="405"/>
                  </a:cubicBezTo>
                  <a:cubicBezTo>
                    <a:pt x="201" y="401"/>
                    <a:pt x="194" y="405"/>
                    <a:pt x="186" y="410"/>
                  </a:cubicBezTo>
                  <a:cubicBezTo>
                    <a:pt x="179" y="413"/>
                    <a:pt x="171" y="417"/>
                    <a:pt x="162" y="414"/>
                  </a:cubicBezTo>
                  <a:cubicBezTo>
                    <a:pt x="158" y="413"/>
                    <a:pt x="154" y="407"/>
                    <a:pt x="149" y="405"/>
                  </a:cubicBezTo>
                  <a:cubicBezTo>
                    <a:pt x="137" y="399"/>
                    <a:pt x="123" y="401"/>
                    <a:pt x="112" y="392"/>
                  </a:cubicBezTo>
                  <a:cubicBezTo>
                    <a:pt x="103" y="385"/>
                    <a:pt x="86" y="369"/>
                    <a:pt x="81" y="358"/>
                  </a:cubicBezTo>
                  <a:cubicBezTo>
                    <a:pt x="78" y="350"/>
                    <a:pt x="83" y="340"/>
                    <a:pt x="77" y="332"/>
                  </a:cubicBezTo>
                  <a:cubicBezTo>
                    <a:pt x="71" y="324"/>
                    <a:pt x="58" y="327"/>
                    <a:pt x="51" y="320"/>
                  </a:cubicBezTo>
                  <a:cubicBezTo>
                    <a:pt x="43" y="314"/>
                    <a:pt x="41" y="302"/>
                    <a:pt x="40" y="293"/>
                  </a:cubicBezTo>
                  <a:cubicBezTo>
                    <a:pt x="38" y="284"/>
                    <a:pt x="37" y="273"/>
                    <a:pt x="36" y="264"/>
                  </a:cubicBezTo>
                  <a:cubicBezTo>
                    <a:pt x="34" y="251"/>
                    <a:pt x="39" y="240"/>
                    <a:pt x="39" y="227"/>
                  </a:cubicBezTo>
                  <a:cubicBezTo>
                    <a:pt x="39" y="216"/>
                    <a:pt x="32" y="213"/>
                    <a:pt x="27" y="203"/>
                  </a:cubicBezTo>
                  <a:cubicBezTo>
                    <a:pt x="0" y="151"/>
                    <a:pt x="105" y="163"/>
                    <a:pt x="93" y="207"/>
                  </a:cubicBezTo>
                  <a:cubicBezTo>
                    <a:pt x="93" y="209"/>
                    <a:pt x="92" y="211"/>
                    <a:pt x="91" y="213"/>
                  </a:cubicBezTo>
                  <a:cubicBezTo>
                    <a:pt x="89" y="218"/>
                    <a:pt x="86" y="224"/>
                    <a:pt x="85" y="232"/>
                  </a:cubicBezTo>
                  <a:cubicBezTo>
                    <a:pt x="83" y="251"/>
                    <a:pt x="87" y="270"/>
                    <a:pt x="91" y="288"/>
                  </a:cubicBezTo>
                  <a:cubicBezTo>
                    <a:pt x="92" y="290"/>
                    <a:pt x="93" y="293"/>
                    <a:pt x="93" y="296"/>
                  </a:cubicBezTo>
                  <a:cubicBezTo>
                    <a:pt x="95" y="306"/>
                    <a:pt x="100" y="312"/>
                    <a:pt x="104" y="317"/>
                  </a:cubicBezTo>
                  <a:cubicBezTo>
                    <a:pt x="105" y="319"/>
                    <a:pt x="106" y="321"/>
                    <a:pt x="107" y="322"/>
                  </a:cubicBezTo>
                  <a:cubicBezTo>
                    <a:pt x="108" y="323"/>
                    <a:pt x="108" y="326"/>
                    <a:pt x="109" y="329"/>
                  </a:cubicBezTo>
                  <a:cubicBezTo>
                    <a:pt x="110" y="335"/>
                    <a:pt x="111" y="343"/>
                    <a:pt x="116" y="350"/>
                  </a:cubicBezTo>
                  <a:cubicBezTo>
                    <a:pt x="121" y="358"/>
                    <a:pt x="128" y="362"/>
                    <a:pt x="133" y="364"/>
                  </a:cubicBezTo>
                  <a:cubicBezTo>
                    <a:pt x="134" y="365"/>
                    <a:pt x="135" y="366"/>
                    <a:pt x="136" y="366"/>
                  </a:cubicBezTo>
                  <a:cubicBezTo>
                    <a:pt x="138" y="380"/>
                    <a:pt x="147" y="388"/>
                    <a:pt x="161" y="388"/>
                  </a:cubicBezTo>
                  <a:cubicBezTo>
                    <a:pt x="162" y="388"/>
                    <a:pt x="164" y="387"/>
                    <a:pt x="166" y="387"/>
                  </a:cubicBezTo>
                  <a:cubicBezTo>
                    <a:pt x="177" y="385"/>
                    <a:pt x="187" y="375"/>
                    <a:pt x="194" y="359"/>
                  </a:cubicBezTo>
                  <a:cubicBezTo>
                    <a:pt x="195" y="355"/>
                    <a:pt x="201" y="341"/>
                    <a:pt x="200" y="329"/>
                  </a:cubicBezTo>
                  <a:cubicBezTo>
                    <a:pt x="199" y="321"/>
                    <a:pt x="197" y="315"/>
                    <a:pt x="196" y="311"/>
                  </a:cubicBezTo>
                  <a:cubicBezTo>
                    <a:pt x="195" y="310"/>
                    <a:pt x="195" y="308"/>
                    <a:pt x="195" y="308"/>
                  </a:cubicBezTo>
                  <a:cubicBezTo>
                    <a:pt x="195" y="308"/>
                    <a:pt x="195" y="307"/>
                    <a:pt x="195" y="306"/>
                  </a:cubicBezTo>
                  <a:cubicBezTo>
                    <a:pt x="196" y="302"/>
                    <a:pt x="198" y="298"/>
                    <a:pt x="201" y="293"/>
                  </a:cubicBezTo>
                  <a:cubicBezTo>
                    <a:pt x="201" y="292"/>
                    <a:pt x="202" y="291"/>
                    <a:pt x="202" y="290"/>
                  </a:cubicBezTo>
                  <a:cubicBezTo>
                    <a:pt x="209" y="276"/>
                    <a:pt x="220" y="254"/>
                    <a:pt x="212" y="235"/>
                  </a:cubicBezTo>
                  <a:cubicBezTo>
                    <a:pt x="210" y="231"/>
                    <a:pt x="208" y="229"/>
                    <a:pt x="206" y="227"/>
                  </a:cubicBezTo>
                  <a:cubicBezTo>
                    <a:pt x="205" y="225"/>
                    <a:pt x="204" y="224"/>
                    <a:pt x="204" y="223"/>
                  </a:cubicBezTo>
                  <a:cubicBezTo>
                    <a:pt x="204" y="222"/>
                    <a:pt x="204" y="220"/>
                    <a:pt x="203" y="218"/>
                  </a:cubicBezTo>
                  <a:cubicBezTo>
                    <a:pt x="203" y="214"/>
                    <a:pt x="203" y="208"/>
                    <a:pt x="200" y="203"/>
                  </a:cubicBezTo>
                  <a:cubicBezTo>
                    <a:pt x="196" y="194"/>
                    <a:pt x="188" y="188"/>
                    <a:pt x="179" y="184"/>
                  </a:cubicBezTo>
                  <a:cubicBezTo>
                    <a:pt x="173" y="180"/>
                    <a:pt x="161" y="181"/>
                    <a:pt x="156" y="176"/>
                  </a:cubicBezTo>
                  <a:cubicBezTo>
                    <a:pt x="142" y="163"/>
                    <a:pt x="153" y="146"/>
                    <a:pt x="168" y="144"/>
                  </a:cubicBezTo>
                  <a:cubicBezTo>
                    <a:pt x="190" y="141"/>
                    <a:pt x="201" y="133"/>
                    <a:pt x="212" y="124"/>
                  </a:cubicBezTo>
                  <a:cubicBezTo>
                    <a:pt x="214" y="122"/>
                    <a:pt x="217" y="120"/>
                    <a:pt x="220" y="118"/>
                  </a:cubicBezTo>
                  <a:cubicBezTo>
                    <a:pt x="224" y="116"/>
                    <a:pt x="228" y="114"/>
                    <a:pt x="234" y="112"/>
                  </a:cubicBezTo>
                  <a:cubicBezTo>
                    <a:pt x="239" y="110"/>
                    <a:pt x="245" y="107"/>
                    <a:pt x="251" y="104"/>
                  </a:cubicBezTo>
                  <a:cubicBezTo>
                    <a:pt x="258" y="100"/>
                    <a:pt x="264" y="95"/>
                    <a:pt x="268" y="89"/>
                  </a:cubicBezTo>
                  <a:cubicBezTo>
                    <a:pt x="281" y="72"/>
                    <a:pt x="274" y="56"/>
                    <a:pt x="272" y="48"/>
                  </a:cubicBezTo>
                  <a:cubicBezTo>
                    <a:pt x="265" y="32"/>
                    <a:pt x="273" y="16"/>
                    <a:pt x="288" y="10"/>
                  </a:cubicBezTo>
                  <a:cubicBezTo>
                    <a:pt x="313" y="0"/>
                    <a:pt x="372" y="27"/>
                    <a:pt x="324" y="45"/>
                  </a:cubicBezTo>
                  <a:cubicBezTo>
                    <a:pt x="312" y="50"/>
                    <a:pt x="295" y="56"/>
                    <a:pt x="285" y="76"/>
                  </a:cubicBezTo>
                  <a:cubicBezTo>
                    <a:pt x="283" y="81"/>
                    <a:pt x="281" y="86"/>
                    <a:pt x="280" y="91"/>
                  </a:cubicBezTo>
                  <a:cubicBezTo>
                    <a:pt x="280" y="94"/>
                    <a:pt x="279" y="96"/>
                    <a:pt x="278" y="98"/>
                  </a:cubicBezTo>
                  <a:cubicBezTo>
                    <a:pt x="278" y="99"/>
                    <a:pt x="277" y="101"/>
                    <a:pt x="276" y="103"/>
                  </a:cubicBezTo>
                  <a:cubicBezTo>
                    <a:pt x="268" y="115"/>
                    <a:pt x="270" y="132"/>
                    <a:pt x="264" y="146"/>
                  </a:cubicBezTo>
                  <a:cubicBezTo>
                    <a:pt x="257" y="161"/>
                    <a:pt x="249" y="174"/>
                    <a:pt x="251" y="192"/>
                  </a:cubicBezTo>
                  <a:cubicBezTo>
                    <a:pt x="253" y="207"/>
                    <a:pt x="260" y="213"/>
                    <a:pt x="265" y="218"/>
                  </a:cubicBezTo>
                  <a:cubicBezTo>
                    <a:pt x="266" y="218"/>
                    <a:pt x="267" y="219"/>
                    <a:pt x="268" y="220"/>
                  </a:cubicBezTo>
                  <a:cubicBezTo>
                    <a:pt x="268" y="221"/>
                    <a:pt x="269" y="222"/>
                    <a:pt x="269" y="223"/>
                  </a:cubicBezTo>
                  <a:cubicBezTo>
                    <a:pt x="270" y="226"/>
                    <a:pt x="271" y="230"/>
                    <a:pt x="274" y="234"/>
                  </a:cubicBezTo>
                  <a:cubicBezTo>
                    <a:pt x="277" y="239"/>
                    <a:pt x="281" y="243"/>
                    <a:pt x="284" y="246"/>
                  </a:cubicBezTo>
                  <a:cubicBezTo>
                    <a:pt x="286" y="248"/>
                    <a:pt x="288" y="250"/>
                    <a:pt x="288" y="251"/>
                  </a:cubicBezTo>
                  <a:cubicBezTo>
                    <a:pt x="291" y="254"/>
                    <a:pt x="290" y="256"/>
                    <a:pt x="290" y="264"/>
                  </a:cubicBezTo>
                  <a:cubicBezTo>
                    <a:pt x="289" y="265"/>
                    <a:pt x="289" y="268"/>
                    <a:pt x="289" y="270"/>
                  </a:cubicBezTo>
                  <a:cubicBezTo>
                    <a:pt x="288" y="286"/>
                    <a:pt x="293" y="293"/>
                    <a:pt x="297" y="299"/>
                  </a:cubicBezTo>
                  <a:cubicBezTo>
                    <a:pt x="299" y="301"/>
                    <a:pt x="299" y="301"/>
                    <a:pt x="300" y="303"/>
                  </a:cubicBezTo>
                  <a:cubicBezTo>
                    <a:pt x="300" y="304"/>
                    <a:pt x="299" y="309"/>
                    <a:pt x="299" y="312"/>
                  </a:cubicBezTo>
                  <a:cubicBezTo>
                    <a:pt x="298" y="319"/>
                    <a:pt x="297" y="329"/>
                    <a:pt x="299" y="338"/>
                  </a:cubicBezTo>
                  <a:cubicBezTo>
                    <a:pt x="303" y="351"/>
                    <a:pt x="307" y="374"/>
                    <a:pt x="320" y="381"/>
                  </a:cubicBezTo>
                  <a:cubicBezTo>
                    <a:pt x="328" y="385"/>
                    <a:pt x="334" y="380"/>
                    <a:pt x="339" y="390"/>
                  </a:cubicBezTo>
                  <a:cubicBezTo>
                    <a:pt x="346" y="404"/>
                    <a:pt x="338" y="414"/>
                    <a:pt x="327" y="421"/>
                  </a:cubicBezTo>
                  <a:cubicBezTo>
                    <a:pt x="322" y="424"/>
                    <a:pt x="312" y="430"/>
                    <a:pt x="306" y="430"/>
                  </a:cubicBezTo>
                  <a:cubicBezTo>
                    <a:pt x="299" y="430"/>
                    <a:pt x="293" y="422"/>
                    <a:pt x="285" y="423"/>
                  </a:cubicBezTo>
                  <a:cubicBezTo>
                    <a:pt x="279" y="424"/>
                    <a:pt x="275" y="427"/>
                    <a:pt x="272" y="429"/>
                  </a:cubicBezTo>
                  <a:close/>
                  <a:moveTo>
                    <a:pt x="376" y="375"/>
                  </a:moveTo>
                  <a:cubicBezTo>
                    <a:pt x="374" y="377"/>
                    <a:pt x="371" y="378"/>
                    <a:pt x="366" y="376"/>
                  </a:cubicBezTo>
                  <a:cubicBezTo>
                    <a:pt x="369" y="369"/>
                    <a:pt x="378" y="353"/>
                    <a:pt x="385" y="349"/>
                  </a:cubicBezTo>
                  <a:cubicBezTo>
                    <a:pt x="391" y="346"/>
                    <a:pt x="401" y="341"/>
                    <a:pt x="407" y="330"/>
                  </a:cubicBezTo>
                  <a:cubicBezTo>
                    <a:pt x="415" y="315"/>
                    <a:pt x="411" y="293"/>
                    <a:pt x="429" y="286"/>
                  </a:cubicBezTo>
                  <a:cubicBezTo>
                    <a:pt x="436" y="283"/>
                    <a:pt x="451" y="283"/>
                    <a:pt x="458" y="287"/>
                  </a:cubicBezTo>
                  <a:cubicBezTo>
                    <a:pt x="470" y="295"/>
                    <a:pt x="463" y="301"/>
                    <a:pt x="458" y="312"/>
                  </a:cubicBezTo>
                  <a:cubicBezTo>
                    <a:pt x="458" y="313"/>
                    <a:pt x="458" y="313"/>
                    <a:pt x="457" y="314"/>
                  </a:cubicBezTo>
                  <a:cubicBezTo>
                    <a:pt x="457" y="314"/>
                    <a:pt x="457" y="314"/>
                    <a:pt x="457" y="314"/>
                  </a:cubicBezTo>
                  <a:cubicBezTo>
                    <a:pt x="441" y="309"/>
                    <a:pt x="428" y="311"/>
                    <a:pt x="418" y="324"/>
                  </a:cubicBezTo>
                  <a:cubicBezTo>
                    <a:pt x="411" y="334"/>
                    <a:pt x="410" y="348"/>
                    <a:pt x="400" y="355"/>
                  </a:cubicBezTo>
                  <a:cubicBezTo>
                    <a:pt x="396" y="357"/>
                    <a:pt x="391" y="356"/>
                    <a:pt x="387" y="358"/>
                  </a:cubicBezTo>
                  <a:cubicBezTo>
                    <a:pt x="382" y="361"/>
                    <a:pt x="380" y="370"/>
                    <a:pt x="376" y="375"/>
                  </a:cubicBezTo>
                  <a:close/>
                </a:path>
              </a:pathLst>
            </a:custGeom>
            <a:solidFill>
              <a:srgbClr val="7DD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72" name="Freeform 62">
              <a:extLst>
                <a:ext uri="{FF2B5EF4-FFF2-40B4-BE49-F238E27FC236}">
                  <a16:creationId xmlns:a16="http://schemas.microsoft.com/office/drawing/2014/main" xmlns="" id="{34CD1394-E9C0-4937-B720-1B7C72E6039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74227" y="1343026"/>
              <a:ext cx="941388" cy="1630363"/>
            </a:xfrm>
            <a:custGeom>
              <a:avLst/>
              <a:gdLst>
                <a:gd name="T0" fmla="*/ 219 w 222"/>
                <a:gd name="T1" fmla="*/ 9 h 384"/>
                <a:gd name="T2" fmla="*/ 208 w 222"/>
                <a:gd name="T3" fmla="*/ 4 h 384"/>
                <a:gd name="T4" fmla="*/ 178 w 222"/>
                <a:gd name="T5" fmla="*/ 12 h 384"/>
                <a:gd name="T6" fmla="*/ 143 w 222"/>
                <a:gd name="T7" fmla="*/ 20 h 384"/>
                <a:gd name="T8" fmla="*/ 119 w 222"/>
                <a:gd name="T9" fmla="*/ 29 h 384"/>
                <a:gd name="T10" fmla="*/ 95 w 222"/>
                <a:gd name="T11" fmla="*/ 51 h 384"/>
                <a:gd name="T12" fmla="*/ 81 w 222"/>
                <a:gd name="T13" fmla="*/ 55 h 384"/>
                <a:gd name="T14" fmla="*/ 74 w 222"/>
                <a:gd name="T15" fmla="*/ 63 h 384"/>
                <a:gd name="T16" fmla="*/ 42 w 222"/>
                <a:gd name="T17" fmla="*/ 75 h 384"/>
                <a:gd name="T18" fmla="*/ 23 w 222"/>
                <a:gd name="T19" fmla="*/ 91 h 384"/>
                <a:gd name="T20" fmla="*/ 6 w 222"/>
                <a:gd name="T21" fmla="*/ 106 h 384"/>
                <a:gd name="T22" fmla="*/ 14 w 222"/>
                <a:gd name="T23" fmla="*/ 160 h 384"/>
                <a:gd name="T24" fmla="*/ 76 w 222"/>
                <a:gd name="T25" fmla="*/ 186 h 384"/>
                <a:gd name="T26" fmla="*/ 74 w 222"/>
                <a:gd name="T27" fmla="*/ 203 h 384"/>
                <a:gd name="T28" fmla="*/ 73 w 222"/>
                <a:gd name="T29" fmla="*/ 228 h 384"/>
                <a:gd name="T30" fmla="*/ 65 w 222"/>
                <a:gd name="T31" fmla="*/ 249 h 384"/>
                <a:gd name="T32" fmla="*/ 73 w 222"/>
                <a:gd name="T33" fmla="*/ 306 h 384"/>
                <a:gd name="T34" fmla="*/ 85 w 222"/>
                <a:gd name="T35" fmla="*/ 327 h 384"/>
                <a:gd name="T36" fmla="*/ 93 w 222"/>
                <a:gd name="T37" fmla="*/ 354 h 384"/>
                <a:gd name="T38" fmla="*/ 113 w 222"/>
                <a:gd name="T39" fmla="*/ 370 h 384"/>
                <a:gd name="T40" fmla="*/ 122 w 222"/>
                <a:gd name="T41" fmla="*/ 382 h 384"/>
                <a:gd name="T42" fmla="*/ 140 w 222"/>
                <a:gd name="T43" fmla="*/ 346 h 384"/>
                <a:gd name="T44" fmla="*/ 136 w 222"/>
                <a:gd name="T45" fmla="*/ 314 h 384"/>
                <a:gd name="T46" fmla="*/ 153 w 222"/>
                <a:gd name="T47" fmla="*/ 258 h 384"/>
                <a:gd name="T48" fmla="*/ 144 w 222"/>
                <a:gd name="T49" fmla="*/ 251 h 384"/>
                <a:gd name="T50" fmla="*/ 145 w 222"/>
                <a:gd name="T51" fmla="*/ 237 h 384"/>
                <a:gd name="T52" fmla="*/ 125 w 222"/>
                <a:gd name="T53" fmla="*/ 215 h 384"/>
                <a:gd name="T54" fmla="*/ 108 w 222"/>
                <a:gd name="T55" fmla="*/ 211 h 384"/>
                <a:gd name="T56" fmla="*/ 101 w 222"/>
                <a:gd name="T57" fmla="*/ 198 h 384"/>
                <a:gd name="T58" fmla="*/ 80 w 222"/>
                <a:gd name="T59" fmla="*/ 181 h 384"/>
                <a:gd name="T60" fmla="*/ 125 w 222"/>
                <a:gd name="T61" fmla="*/ 139 h 384"/>
                <a:gd name="T62" fmla="*/ 169 w 222"/>
                <a:gd name="T63" fmla="*/ 116 h 384"/>
                <a:gd name="T64" fmla="*/ 200 w 222"/>
                <a:gd name="T65" fmla="*/ 101 h 384"/>
                <a:gd name="T66" fmla="*/ 212 w 222"/>
                <a:gd name="T67" fmla="*/ 91 h 384"/>
                <a:gd name="T68" fmla="*/ 210 w 222"/>
                <a:gd name="T69" fmla="*/ 55 h 384"/>
                <a:gd name="T70" fmla="*/ 215 w 222"/>
                <a:gd name="T71" fmla="*/ 36 h 384"/>
                <a:gd name="T72" fmla="*/ 213 w 222"/>
                <a:gd name="T73" fmla="*/ 22 h 384"/>
                <a:gd name="T74" fmla="*/ 219 w 222"/>
                <a:gd name="T75" fmla="*/ 9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22" h="384">
                  <a:moveTo>
                    <a:pt x="219" y="9"/>
                  </a:moveTo>
                  <a:cubicBezTo>
                    <a:pt x="212" y="10"/>
                    <a:pt x="210" y="5"/>
                    <a:pt x="208" y="4"/>
                  </a:cubicBezTo>
                  <a:cubicBezTo>
                    <a:pt x="196" y="0"/>
                    <a:pt x="189" y="7"/>
                    <a:pt x="178" y="12"/>
                  </a:cubicBezTo>
                  <a:cubicBezTo>
                    <a:pt x="166" y="17"/>
                    <a:pt x="154" y="15"/>
                    <a:pt x="143" y="20"/>
                  </a:cubicBezTo>
                  <a:cubicBezTo>
                    <a:pt x="135" y="24"/>
                    <a:pt x="126" y="24"/>
                    <a:pt x="119" y="29"/>
                  </a:cubicBezTo>
                  <a:cubicBezTo>
                    <a:pt x="109" y="35"/>
                    <a:pt x="106" y="46"/>
                    <a:pt x="95" y="51"/>
                  </a:cubicBezTo>
                  <a:cubicBezTo>
                    <a:pt x="91" y="53"/>
                    <a:pt x="85" y="52"/>
                    <a:pt x="81" y="55"/>
                  </a:cubicBezTo>
                  <a:cubicBezTo>
                    <a:pt x="78" y="57"/>
                    <a:pt x="76" y="62"/>
                    <a:pt x="74" y="63"/>
                  </a:cubicBezTo>
                  <a:cubicBezTo>
                    <a:pt x="65" y="68"/>
                    <a:pt x="52" y="69"/>
                    <a:pt x="42" y="75"/>
                  </a:cubicBezTo>
                  <a:cubicBezTo>
                    <a:pt x="35" y="79"/>
                    <a:pt x="30" y="87"/>
                    <a:pt x="23" y="91"/>
                  </a:cubicBezTo>
                  <a:cubicBezTo>
                    <a:pt x="15" y="97"/>
                    <a:pt x="10" y="96"/>
                    <a:pt x="6" y="106"/>
                  </a:cubicBezTo>
                  <a:cubicBezTo>
                    <a:pt x="0" y="122"/>
                    <a:pt x="1" y="148"/>
                    <a:pt x="14" y="160"/>
                  </a:cubicBezTo>
                  <a:cubicBezTo>
                    <a:pt x="31" y="175"/>
                    <a:pt x="65" y="167"/>
                    <a:pt x="76" y="186"/>
                  </a:cubicBezTo>
                  <a:cubicBezTo>
                    <a:pt x="81" y="195"/>
                    <a:pt x="76" y="193"/>
                    <a:pt x="74" y="203"/>
                  </a:cubicBezTo>
                  <a:cubicBezTo>
                    <a:pt x="72" y="211"/>
                    <a:pt x="75" y="219"/>
                    <a:pt x="73" y="228"/>
                  </a:cubicBezTo>
                  <a:cubicBezTo>
                    <a:pt x="71" y="235"/>
                    <a:pt x="66" y="241"/>
                    <a:pt x="65" y="249"/>
                  </a:cubicBezTo>
                  <a:cubicBezTo>
                    <a:pt x="63" y="267"/>
                    <a:pt x="69" y="289"/>
                    <a:pt x="73" y="306"/>
                  </a:cubicBezTo>
                  <a:cubicBezTo>
                    <a:pt x="75" y="316"/>
                    <a:pt x="81" y="319"/>
                    <a:pt x="85" y="327"/>
                  </a:cubicBezTo>
                  <a:cubicBezTo>
                    <a:pt x="90" y="336"/>
                    <a:pt x="88" y="346"/>
                    <a:pt x="93" y="354"/>
                  </a:cubicBezTo>
                  <a:cubicBezTo>
                    <a:pt x="98" y="361"/>
                    <a:pt x="108" y="363"/>
                    <a:pt x="113" y="370"/>
                  </a:cubicBezTo>
                  <a:cubicBezTo>
                    <a:pt x="118" y="377"/>
                    <a:pt x="113" y="384"/>
                    <a:pt x="122" y="382"/>
                  </a:cubicBezTo>
                  <a:cubicBezTo>
                    <a:pt x="132" y="380"/>
                    <a:pt x="141" y="354"/>
                    <a:pt x="140" y="346"/>
                  </a:cubicBezTo>
                  <a:cubicBezTo>
                    <a:pt x="139" y="332"/>
                    <a:pt x="131" y="329"/>
                    <a:pt x="136" y="314"/>
                  </a:cubicBezTo>
                  <a:cubicBezTo>
                    <a:pt x="142" y="298"/>
                    <a:pt x="157" y="276"/>
                    <a:pt x="153" y="258"/>
                  </a:cubicBezTo>
                  <a:cubicBezTo>
                    <a:pt x="152" y="254"/>
                    <a:pt x="145" y="255"/>
                    <a:pt x="144" y="251"/>
                  </a:cubicBezTo>
                  <a:cubicBezTo>
                    <a:pt x="142" y="246"/>
                    <a:pt x="145" y="242"/>
                    <a:pt x="145" y="237"/>
                  </a:cubicBezTo>
                  <a:cubicBezTo>
                    <a:pt x="143" y="225"/>
                    <a:pt x="137" y="219"/>
                    <a:pt x="125" y="215"/>
                  </a:cubicBezTo>
                  <a:cubicBezTo>
                    <a:pt x="121" y="213"/>
                    <a:pt x="112" y="214"/>
                    <a:pt x="108" y="211"/>
                  </a:cubicBezTo>
                  <a:cubicBezTo>
                    <a:pt x="102" y="208"/>
                    <a:pt x="105" y="203"/>
                    <a:pt x="101" y="198"/>
                  </a:cubicBezTo>
                  <a:cubicBezTo>
                    <a:pt x="93" y="189"/>
                    <a:pt x="81" y="196"/>
                    <a:pt x="80" y="181"/>
                  </a:cubicBezTo>
                  <a:cubicBezTo>
                    <a:pt x="79" y="163"/>
                    <a:pt x="109" y="141"/>
                    <a:pt x="125" y="139"/>
                  </a:cubicBezTo>
                  <a:cubicBezTo>
                    <a:pt x="146" y="136"/>
                    <a:pt x="152" y="128"/>
                    <a:pt x="169" y="116"/>
                  </a:cubicBezTo>
                  <a:cubicBezTo>
                    <a:pt x="178" y="110"/>
                    <a:pt x="190" y="107"/>
                    <a:pt x="200" y="101"/>
                  </a:cubicBezTo>
                  <a:cubicBezTo>
                    <a:pt x="205" y="99"/>
                    <a:pt x="209" y="96"/>
                    <a:pt x="212" y="91"/>
                  </a:cubicBezTo>
                  <a:cubicBezTo>
                    <a:pt x="222" y="79"/>
                    <a:pt x="207" y="68"/>
                    <a:pt x="210" y="55"/>
                  </a:cubicBezTo>
                  <a:cubicBezTo>
                    <a:pt x="212" y="47"/>
                    <a:pt x="215" y="45"/>
                    <a:pt x="215" y="36"/>
                  </a:cubicBezTo>
                  <a:cubicBezTo>
                    <a:pt x="215" y="31"/>
                    <a:pt x="212" y="27"/>
                    <a:pt x="213" y="22"/>
                  </a:cubicBezTo>
                  <a:cubicBezTo>
                    <a:pt x="214" y="18"/>
                    <a:pt x="218" y="14"/>
                    <a:pt x="219" y="9"/>
                  </a:cubicBezTo>
                  <a:close/>
                </a:path>
              </a:pathLst>
            </a:custGeom>
            <a:solidFill>
              <a:srgbClr val="D0E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73" name="Freeform 63">
              <a:extLst>
                <a:ext uri="{FF2B5EF4-FFF2-40B4-BE49-F238E27FC236}">
                  <a16:creationId xmlns:a16="http://schemas.microsoft.com/office/drawing/2014/main" xmlns="" id="{074E5B89-1DBA-47D7-AC3D-C77BD7A33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48952" y="1560514"/>
              <a:ext cx="966788" cy="1489075"/>
            </a:xfrm>
            <a:custGeom>
              <a:avLst/>
              <a:gdLst>
                <a:gd name="T0" fmla="*/ 225 w 228"/>
                <a:gd name="T1" fmla="*/ 221 h 351"/>
                <a:gd name="T2" fmla="*/ 228 w 228"/>
                <a:gd name="T3" fmla="*/ 167 h 351"/>
                <a:gd name="T4" fmla="*/ 138 w 228"/>
                <a:gd name="T5" fmla="*/ 1 h 351"/>
                <a:gd name="T6" fmla="*/ 114 w 228"/>
                <a:gd name="T7" fmla="*/ 1 h 351"/>
                <a:gd name="T8" fmla="*/ 85 w 228"/>
                <a:gd name="T9" fmla="*/ 15 h 351"/>
                <a:gd name="T10" fmla="*/ 34 w 228"/>
                <a:gd name="T11" fmla="*/ 48 h 351"/>
                <a:gd name="T12" fmla="*/ 27 w 228"/>
                <a:gd name="T13" fmla="*/ 71 h 351"/>
                <a:gd name="T14" fmla="*/ 19 w 228"/>
                <a:gd name="T15" fmla="*/ 98 h 351"/>
                <a:gd name="T16" fmla="*/ 44 w 228"/>
                <a:gd name="T17" fmla="*/ 105 h 351"/>
                <a:gd name="T18" fmla="*/ 60 w 228"/>
                <a:gd name="T19" fmla="*/ 113 h 351"/>
                <a:gd name="T20" fmla="*/ 79 w 228"/>
                <a:gd name="T21" fmla="*/ 118 h 351"/>
                <a:gd name="T22" fmla="*/ 66 w 228"/>
                <a:gd name="T23" fmla="*/ 136 h 351"/>
                <a:gd name="T24" fmla="*/ 14 w 228"/>
                <a:gd name="T25" fmla="*/ 120 h 351"/>
                <a:gd name="T26" fmla="*/ 2 w 228"/>
                <a:gd name="T27" fmla="*/ 153 h 351"/>
                <a:gd name="T28" fmla="*/ 14 w 228"/>
                <a:gd name="T29" fmla="*/ 171 h 351"/>
                <a:gd name="T30" fmla="*/ 14 w 228"/>
                <a:gd name="T31" fmla="*/ 171 h 351"/>
                <a:gd name="T32" fmla="*/ 21 w 228"/>
                <a:gd name="T33" fmla="*/ 187 h 351"/>
                <a:gd name="T34" fmla="*/ 36 w 228"/>
                <a:gd name="T35" fmla="*/ 204 h 351"/>
                <a:gd name="T36" fmla="*/ 39 w 228"/>
                <a:gd name="T37" fmla="*/ 235 h 351"/>
                <a:gd name="T38" fmla="*/ 49 w 228"/>
                <a:gd name="T39" fmla="*/ 260 h 351"/>
                <a:gd name="T40" fmla="*/ 49 w 228"/>
                <a:gd name="T41" fmla="*/ 297 h 351"/>
                <a:gd name="T42" fmla="*/ 61 w 228"/>
                <a:gd name="T43" fmla="*/ 327 h 351"/>
                <a:gd name="T44" fmla="*/ 96 w 228"/>
                <a:gd name="T45" fmla="*/ 301 h 351"/>
                <a:gd name="T46" fmla="*/ 119 w 228"/>
                <a:gd name="T47" fmla="*/ 284 h 351"/>
                <a:gd name="T48" fmla="*/ 128 w 228"/>
                <a:gd name="T49" fmla="*/ 228 h 351"/>
                <a:gd name="T50" fmla="*/ 114 w 228"/>
                <a:gd name="T51" fmla="*/ 187 h 351"/>
                <a:gd name="T52" fmla="*/ 129 w 228"/>
                <a:gd name="T53" fmla="*/ 200 h 351"/>
                <a:gd name="T54" fmla="*/ 148 w 228"/>
                <a:gd name="T55" fmla="*/ 202 h 351"/>
                <a:gd name="T56" fmla="*/ 161 w 228"/>
                <a:gd name="T57" fmla="*/ 220 h 351"/>
                <a:gd name="T58" fmla="*/ 176 w 228"/>
                <a:gd name="T59" fmla="*/ 222 h 351"/>
                <a:gd name="T60" fmla="*/ 186 w 228"/>
                <a:gd name="T61" fmla="*/ 228 h 351"/>
                <a:gd name="T62" fmla="*/ 191 w 228"/>
                <a:gd name="T63" fmla="*/ 231 h 351"/>
                <a:gd name="T64" fmla="*/ 203 w 228"/>
                <a:gd name="T65" fmla="*/ 226 h 351"/>
                <a:gd name="T66" fmla="*/ 216 w 228"/>
                <a:gd name="T67" fmla="*/ 221 h 351"/>
                <a:gd name="T68" fmla="*/ 222 w 228"/>
                <a:gd name="T69" fmla="*/ 221 h 351"/>
                <a:gd name="T70" fmla="*/ 225 w 228"/>
                <a:gd name="T71" fmla="*/ 221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28" h="351">
                  <a:moveTo>
                    <a:pt x="225" y="221"/>
                  </a:moveTo>
                  <a:cubicBezTo>
                    <a:pt x="227" y="203"/>
                    <a:pt x="228" y="185"/>
                    <a:pt x="228" y="167"/>
                  </a:cubicBezTo>
                  <a:cubicBezTo>
                    <a:pt x="227" y="103"/>
                    <a:pt x="189" y="42"/>
                    <a:pt x="138" y="1"/>
                  </a:cubicBezTo>
                  <a:cubicBezTo>
                    <a:pt x="130" y="0"/>
                    <a:pt x="122" y="0"/>
                    <a:pt x="114" y="1"/>
                  </a:cubicBezTo>
                  <a:cubicBezTo>
                    <a:pt x="98" y="2"/>
                    <a:pt x="97" y="3"/>
                    <a:pt x="85" y="15"/>
                  </a:cubicBezTo>
                  <a:cubicBezTo>
                    <a:pt x="70" y="30"/>
                    <a:pt x="44" y="28"/>
                    <a:pt x="34" y="48"/>
                  </a:cubicBezTo>
                  <a:cubicBezTo>
                    <a:pt x="30" y="55"/>
                    <a:pt x="30" y="64"/>
                    <a:pt x="27" y="71"/>
                  </a:cubicBezTo>
                  <a:cubicBezTo>
                    <a:pt x="22" y="80"/>
                    <a:pt x="14" y="86"/>
                    <a:pt x="19" y="98"/>
                  </a:cubicBezTo>
                  <a:cubicBezTo>
                    <a:pt x="25" y="112"/>
                    <a:pt x="33" y="103"/>
                    <a:pt x="44" y="105"/>
                  </a:cubicBezTo>
                  <a:cubicBezTo>
                    <a:pt x="52" y="106"/>
                    <a:pt x="52" y="112"/>
                    <a:pt x="60" y="113"/>
                  </a:cubicBezTo>
                  <a:cubicBezTo>
                    <a:pt x="69" y="114"/>
                    <a:pt x="79" y="102"/>
                    <a:pt x="79" y="118"/>
                  </a:cubicBezTo>
                  <a:cubicBezTo>
                    <a:pt x="79" y="124"/>
                    <a:pt x="71" y="134"/>
                    <a:pt x="66" y="136"/>
                  </a:cubicBezTo>
                  <a:cubicBezTo>
                    <a:pt x="44" y="143"/>
                    <a:pt x="31" y="106"/>
                    <a:pt x="14" y="120"/>
                  </a:cubicBezTo>
                  <a:cubicBezTo>
                    <a:pt x="4" y="128"/>
                    <a:pt x="0" y="141"/>
                    <a:pt x="2" y="153"/>
                  </a:cubicBezTo>
                  <a:cubicBezTo>
                    <a:pt x="3" y="164"/>
                    <a:pt x="8" y="164"/>
                    <a:pt x="14" y="171"/>
                  </a:cubicBezTo>
                  <a:cubicBezTo>
                    <a:pt x="14" y="171"/>
                    <a:pt x="14" y="171"/>
                    <a:pt x="14" y="171"/>
                  </a:cubicBezTo>
                  <a:cubicBezTo>
                    <a:pt x="18" y="176"/>
                    <a:pt x="18" y="182"/>
                    <a:pt x="21" y="187"/>
                  </a:cubicBezTo>
                  <a:cubicBezTo>
                    <a:pt x="25" y="194"/>
                    <a:pt x="32" y="198"/>
                    <a:pt x="36" y="204"/>
                  </a:cubicBezTo>
                  <a:cubicBezTo>
                    <a:pt x="43" y="216"/>
                    <a:pt x="40" y="224"/>
                    <a:pt x="39" y="235"/>
                  </a:cubicBezTo>
                  <a:cubicBezTo>
                    <a:pt x="38" y="250"/>
                    <a:pt x="44" y="248"/>
                    <a:pt x="49" y="260"/>
                  </a:cubicBezTo>
                  <a:cubicBezTo>
                    <a:pt x="53" y="271"/>
                    <a:pt x="46" y="285"/>
                    <a:pt x="49" y="297"/>
                  </a:cubicBezTo>
                  <a:cubicBezTo>
                    <a:pt x="51" y="305"/>
                    <a:pt x="56" y="321"/>
                    <a:pt x="61" y="327"/>
                  </a:cubicBezTo>
                  <a:cubicBezTo>
                    <a:pt x="82" y="351"/>
                    <a:pt x="87" y="310"/>
                    <a:pt x="96" y="301"/>
                  </a:cubicBezTo>
                  <a:cubicBezTo>
                    <a:pt x="104" y="294"/>
                    <a:pt x="114" y="294"/>
                    <a:pt x="119" y="284"/>
                  </a:cubicBezTo>
                  <a:cubicBezTo>
                    <a:pt x="129" y="267"/>
                    <a:pt x="131" y="246"/>
                    <a:pt x="128" y="228"/>
                  </a:cubicBezTo>
                  <a:cubicBezTo>
                    <a:pt x="127" y="220"/>
                    <a:pt x="108" y="190"/>
                    <a:pt x="114" y="187"/>
                  </a:cubicBezTo>
                  <a:cubicBezTo>
                    <a:pt x="122" y="183"/>
                    <a:pt x="125" y="197"/>
                    <a:pt x="129" y="200"/>
                  </a:cubicBezTo>
                  <a:cubicBezTo>
                    <a:pt x="136" y="204"/>
                    <a:pt x="141" y="199"/>
                    <a:pt x="148" y="202"/>
                  </a:cubicBezTo>
                  <a:cubicBezTo>
                    <a:pt x="156" y="205"/>
                    <a:pt x="155" y="215"/>
                    <a:pt x="161" y="220"/>
                  </a:cubicBezTo>
                  <a:cubicBezTo>
                    <a:pt x="167" y="224"/>
                    <a:pt x="170" y="220"/>
                    <a:pt x="176" y="222"/>
                  </a:cubicBezTo>
                  <a:cubicBezTo>
                    <a:pt x="179" y="223"/>
                    <a:pt x="183" y="226"/>
                    <a:pt x="186" y="228"/>
                  </a:cubicBezTo>
                  <a:cubicBezTo>
                    <a:pt x="187" y="229"/>
                    <a:pt x="189" y="230"/>
                    <a:pt x="191" y="231"/>
                  </a:cubicBezTo>
                  <a:cubicBezTo>
                    <a:pt x="196" y="232"/>
                    <a:pt x="200" y="229"/>
                    <a:pt x="203" y="226"/>
                  </a:cubicBezTo>
                  <a:cubicBezTo>
                    <a:pt x="206" y="223"/>
                    <a:pt x="211" y="221"/>
                    <a:pt x="216" y="221"/>
                  </a:cubicBezTo>
                  <a:cubicBezTo>
                    <a:pt x="218" y="221"/>
                    <a:pt x="220" y="221"/>
                    <a:pt x="222" y="221"/>
                  </a:cubicBezTo>
                  <a:cubicBezTo>
                    <a:pt x="222" y="221"/>
                    <a:pt x="225" y="221"/>
                    <a:pt x="225" y="221"/>
                  </a:cubicBezTo>
                  <a:close/>
                </a:path>
              </a:pathLst>
            </a:custGeom>
            <a:solidFill>
              <a:srgbClr val="D0E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74" name="Freeform 64">
              <a:extLst>
                <a:ext uri="{FF2B5EF4-FFF2-40B4-BE49-F238E27FC236}">
                  <a16:creationId xmlns:a16="http://schemas.microsoft.com/office/drawing/2014/main" xmlns="" id="{64097BCE-3725-4C5E-A179-F40CB7E927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36252" y="1560514"/>
              <a:ext cx="992188" cy="1425575"/>
            </a:xfrm>
            <a:custGeom>
              <a:avLst/>
              <a:gdLst>
                <a:gd name="T0" fmla="*/ 225 w 234"/>
                <a:gd name="T1" fmla="*/ 122 h 336"/>
                <a:gd name="T2" fmla="*/ 148 w 234"/>
                <a:gd name="T3" fmla="*/ 6 h 336"/>
                <a:gd name="T4" fmla="*/ 141 w 234"/>
                <a:gd name="T5" fmla="*/ 0 h 336"/>
                <a:gd name="T6" fmla="*/ 105 w 234"/>
                <a:gd name="T7" fmla="*/ 1 h 336"/>
                <a:gd name="T8" fmla="*/ 47 w 234"/>
                <a:gd name="T9" fmla="*/ 35 h 336"/>
                <a:gd name="T10" fmla="*/ 28 w 234"/>
                <a:gd name="T11" fmla="*/ 71 h 336"/>
                <a:gd name="T12" fmla="*/ 25 w 234"/>
                <a:gd name="T13" fmla="*/ 104 h 336"/>
                <a:gd name="T14" fmla="*/ 54 w 234"/>
                <a:gd name="T15" fmla="*/ 109 h 336"/>
                <a:gd name="T16" fmla="*/ 73 w 234"/>
                <a:gd name="T17" fmla="*/ 112 h 336"/>
                <a:gd name="T18" fmla="*/ 81 w 234"/>
                <a:gd name="T19" fmla="*/ 120 h 336"/>
                <a:gd name="T20" fmla="*/ 63 w 234"/>
                <a:gd name="T21" fmla="*/ 136 h 336"/>
                <a:gd name="T22" fmla="*/ 19 w 234"/>
                <a:gd name="T23" fmla="*/ 118 h 336"/>
                <a:gd name="T24" fmla="*/ 4 w 234"/>
                <a:gd name="T25" fmla="*/ 153 h 336"/>
                <a:gd name="T26" fmla="*/ 17 w 234"/>
                <a:gd name="T27" fmla="*/ 173 h 336"/>
                <a:gd name="T28" fmla="*/ 36 w 234"/>
                <a:gd name="T29" fmla="*/ 202 h 336"/>
                <a:gd name="T30" fmla="*/ 42 w 234"/>
                <a:gd name="T31" fmla="*/ 245 h 336"/>
                <a:gd name="T32" fmla="*/ 51 w 234"/>
                <a:gd name="T33" fmla="*/ 280 h 336"/>
                <a:gd name="T34" fmla="*/ 68 w 234"/>
                <a:gd name="T35" fmla="*/ 332 h 336"/>
                <a:gd name="T36" fmla="*/ 85 w 234"/>
                <a:gd name="T37" fmla="*/ 330 h 336"/>
                <a:gd name="T38" fmla="*/ 107 w 234"/>
                <a:gd name="T39" fmla="*/ 297 h 336"/>
                <a:gd name="T40" fmla="*/ 131 w 234"/>
                <a:gd name="T41" fmla="*/ 264 h 336"/>
                <a:gd name="T42" fmla="*/ 131 w 234"/>
                <a:gd name="T43" fmla="*/ 224 h 336"/>
                <a:gd name="T44" fmla="*/ 119 w 234"/>
                <a:gd name="T45" fmla="*/ 197 h 336"/>
                <a:gd name="T46" fmla="*/ 128 w 234"/>
                <a:gd name="T47" fmla="*/ 196 h 336"/>
                <a:gd name="T48" fmla="*/ 153 w 234"/>
                <a:gd name="T49" fmla="*/ 205 h 336"/>
                <a:gd name="T50" fmla="*/ 167 w 234"/>
                <a:gd name="T51" fmla="*/ 222 h 336"/>
                <a:gd name="T52" fmla="*/ 192 w 234"/>
                <a:gd name="T53" fmla="*/ 231 h 336"/>
                <a:gd name="T54" fmla="*/ 219 w 234"/>
                <a:gd name="T55" fmla="*/ 222 h 336"/>
                <a:gd name="T56" fmla="*/ 229 w 234"/>
                <a:gd name="T57" fmla="*/ 222 h 336"/>
                <a:gd name="T58" fmla="*/ 225 w 234"/>
                <a:gd name="T59" fmla="*/ 220 h 336"/>
                <a:gd name="T60" fmla="*/ 210 w 234"/>
                <a:gd name="T61" fmla="*/ 222 h 336"/>
                <a:gd name="T62" fmla="*/ 187 w 234"/>
                <a:gd name="T63" fmla="*/ 226 h 336"/>
                <a:gd name="T64" fmla="*/ 170 w 234"/>
                <a:gd name="T65" fmla="*/ 221 h 336"/>
                <a:gd name="T66" fmla="*/ 143 w 234"/>
                <a:gd name="T67" fmla="*/ 200 h 336"/>
                <a:gd name="T68" fmla="*/ 129 w 234"/>
                <a:gd name="T69" fmla="*/ 193 h 336"/>
                <a:gd name="T70" fmla="*/ 115 w 234"/>
                <a:gd name="T71" fmla="*/ 190 h 336"/>
                <a:gd name="T72" fmla="*/ 125 w 234"/>
                <a:gd name="T73" fmla="*/ 215 h 336"/>
                <a:gd name="T74" fmla="*/ 131 w 234"/>
                <a:gd name="T75" fmla="*/ 235 h 336"/>
                <a:gd name="T76" fmla="*/ 126 w 234"/>
                <a:gd name="T77" fmla="*/ 274 h 336"/>
                <a:gd name="T78" fmla="*/ 98 w 234"/>
                <a:gd name="T79" fmla="*/ 302 h 336"/>
                <a:gd name="T80" fmla="*/ 86 w 234"/>
                <a:gd name="T81" fmla="*/ 324 h 336"/>
                <a:gd name="T82" fmla="*/ 68 w 234"/>
                <a:gd name="T83" fmla="*/ 330 h 336"/>
                <a:gd name="T84" fmla="*/ 53 w 234"/>
                <a:gd name="T85" fmla="*/ 297 h 336"/>
                <a:gd name="T86" fmla="*/ 50 w 234"/>
                <a:gd name="T87" fmla="*/ 254 h 336"/>
                <a:gd name="T88" fmla="*/ 44 w 234"/>
                <a:gd name="T89" fmla="*/ 219 h 336"/>
                <a:gd name="T90" fmla="*/ 29 w 234"/>
                <a:gd name="T91" fmla="*/ 192 h 336"/>
                <a:gd name="T92" fmla="*/ 18 w 234"/>
                <a:gd name="T93" fmla="*/ 171 h 336"/>
                <a:gd name="T94" fmla="*/ 14 w 234"/>
                <a:gd name="T95" fmla="*/ 124 h 336"/>
                <a:gd name="T96" fmla="*/ 38 w 234"/>
                <a:gd name="T97" fmla="*/ 124 h 336"/>
                <a:gd name="T98" fmla="*/ 82 w 234"/>
                <a:gd name="T99" fmla="*/ 122 h 336"/>
                <a:gd name="T100" fmla="*/ 70 w 234"/>
                <a:gd name="T101" fmla="*/ 111 h 336"/>
                <a:gd name="T102" fmla="*/ 55 w 234"/>
                <a:gd name="T103" fmla="*/ 107 h 336"/>
                <a:gd name="T104" fmla="*/ 26 w 234"/>
                <a:gd name="T105" fmla="*/ 102 h 336"/>
                <a:gd name="T106" fmla="*/ 29 w 234"/>
                <a:gd name="T107" fmla="*/ 73 h 336"/>
                <a:gd name="T108" fmla="*/ 43 w 234"/>
                <a:gd name="T109" fmla="*/ 41 h 336"/>
                <a:gd name="T110" fmla="*/ 90 w 234"/>
                <a:gd name="T111" fmla="*/ 14 h 336"/>
                <a:gd name="T112" fmla="*/ 120 w 234"/>
                <a:gd name="T113" fmla="*/ 2 h 336"/>
                <a:gd name="T114" fmla="*/ 140 w 234"/>
                <a:gd name="T115" fmla="*/ 2 h 336"/>
                <a:gd name="T116" fmla="*/ 180 w 234"/>
                <a:gd name="T117" fmla="*/ 41 h 336"/>
                <a:gd name="T118" fmla="*/ 227 w 234"/>
                <a:gd name="T119" fmla="*/ 22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34" h="336">
                  <a:moveTo>
                    <a:pt x="229" y="221"/>
                  </a:moveTo>
                  <a:cubicBezTo>
                    <a:pt x="233" y="188"/>
                    <a:pt x="234" y="154"/>
                    <a:pt x="225" y="122"/>
                  </a:cubicBezTo>
                  <a:cubicBezTo>
                    <a:pt x="217" y="92"/>
                    <a:pt x="201" y="64"/>
                    <a:pt x="181" y="40"/>
                  </a:cubicBezTo>
                  <a:cubicBezTo>
                    <a:pt x="171" y="27"/>
                    <a:pt x="160" y="16"/>
                    <a:pt x="148" y="6"/>
                  </a:cubicBezTo>
                  <a:cubicBezTo>
                    <a:pt x="147" y="5"/>
                    <a:pt x="145" y="3"/>
                    <a:pt x="144" y="2"/>
                  </a:cubicBezTo>
                  <a:cubicBezTo>
                    <a:pt x="143" y="2"/>
                    <a:pt x="142" y="0"/>
                    <a:pt x="141" y="0"/>
                  </a:cubicBezTo>
                  <a:cubicBezTo>
                    <a:pt x="136" y="0"/>
                    <a:pt x="131" y="0"/>
                    <a:pt x="126" y="0"/>
                  </a:cubicBezTo>
                  <a:cubicBezTo>
                    <a:pt x="119" y="0"/>
                    <a:pt x="112" y="0"/>
                    <a:pt x="105" y="1"/>
                  </a:cubicBezTo>
                  <a:cubicBezTo>
                    <a:pt x="95" y="4"/>
                    <a:pt x="89" y="14"/>
                    <a:pt x="80" y="20"/>
                  </a:cubicBezTo>
                  <a:cubicBezTo>
                    <a:pt x="70" y="26"/>
                    <a:pt x="58" y="28"/>
                    <a:pt x="47" y="35"/>
                  </a:cubicBezTo>
                  <a:cubicBezTo>
                    <a:pt x="43" y="38"/>
                    <a:pt x="39" y="43"/>
                    <a:pt x="36" y="48"/>
                  </a:cubicBezTo>
                  <a:cubicBezTo>
                    <a:pt x="32" y="55"/>
                    <a:pt x="32" y="64"/>
                    <a:pt x="28" y="71"/>
                  </a:cubicBezTo>
                  <a:cubicBezTo>
                    <a:pt x="26" y="77"/>
                    <a:pt x="21" y="82"/>
                    <a:pt x="20" y="88"/>
                  </a:cubicBezTo>
                  <a:cubicBezTo>
                    <a:pt x="19" y="93"/>
                    <a:pt x="21" y="100"/>
                    <a:pt x="25" y="104"/>
                  </a:cubicBezTo>
                  <a:cubicBezTo>
                    <a:pt x="28" y="107"/>
                    <a:pt x="33" y="107"/>
                    <a:pt x="37" y="106"/>
                  </a:cubicBezTo>
                  <a:cubicBezTo>
                    <a:pt x="43" y="105"/>
                    <a:pt x="49" y="105"/>
                    <a:pt x="54" y="109"/>
                  </a:cubicBezTo>
                  <a:cubicBezTo>
                    <a:pt x="58" y="112"/>
                    <a:pt x="62" y="115"/>
                    <a:pt x="67" y="114"/>
                  </a:cubicBezTo>
                  <a:cubicBezTo>
                    <a:pt x="69" y="113"/>
                    <a:pt x="71" y="113"/>
                    <a:pt x="73" y="112"/>
                  </a:cubicBezTo>
                  <a:cubicBezTo>
                    <a:pt x="75" y="111"/>
                    <a:pt x="78" y="110"/>
                    <a:pt x="79" y="111"/>
                  </a:cubicBezTo>
                  <a:cubicBezTo>
                    <a:pt x="81" y="113"/>
                    <a:pt x="81" y="117"/>
                    <a:pt x="81" y="120"/>
                  </a:cubicBezTo>
                  <a:cubicBezTo>
                    <a:pt x="80" y="123"/>
                    <a:pt x="78" y="126"/>
                    <a:pt x="76" y="128"/>
                  </a:cubicBezTo>
                  <a:cubicBezTo>
                    <a:pt x="73" y="133"/>
                    <a:pt x="68" y="136"/>
                    <a:pt x="63" y="136"/>
                  </a:cubicBezTo>
                  <a:cubicBezTo>
                    <a:pt x="53" y="136"/>
                    <a:pt x="46" y="128"/>
                    <a:pt x="39" y="122"/>
                  </a:cubicBezTo>
                  <a:cubicBezTo>
                    <a:pt x="33" y="118"/>
                    <a:pt x="26" y="113"/>
                    <a:pt x="19" y="118"/>
                  </a:cubicBezTo>
                  <a:cubicBezTo>
                    <a:pt x="13" y="121"/>
                    <a:pt x="9" y="127"/>
                    <a:pt x="7" y="132"/>
                  </a:cubicBezTo>
                  <a:cubicBezTo>
                    <a:pt x="4" y="139"/>
                    <a:pt x="3" y="146"/>
                    <a:pt x="4" y="153"/>
                  </a:cubicBezTo>
                  <a:cubicBezTo>
                    <a:pt x="4" y="158"/>
                    <a:pt x="7" y="163"/>
                    <a:pt x="11" y="167"/>
                  </a:cubicBezTo>
                  <a:cubicBezTo>
                    <a:pt x="13" y="169"/>
                    <a:pt x="16" y="171"/>
                    <a:pt x="17" y="173"/>
                  </a:cubicBezTo>
                  <a:cubicBezTo>
                    <a:pt x="20" y="177"/>
                    <a:pt x="20" y="181"/>
                    <a:pt x="22" y="185"/>
                  </a:cubicBezTo>
                  <a:cubicBezTo>
                    <a:pt x="25" y="192"/>
                    <a:pt x="32" y="196"/>
                    <a:pt x="36" y="202"/>
                  </a:cubicBezTo>
                  <a:cubicBezTo>
                    <a:pt x="42" y="208"/>
                    <a:pt x="43" y="217"/>
                    <a:pt x="43" y="225"/>
                  </a:cubicBezTo>
                  <a:cubicBezTo>
                    <a:pt x="42" y="232"/>
                    <a:pt x="40" y="239"/>
                    <a:pt x="42" y="245"/>
                  </a:cubicBezTo>
                  <a:cubicBezTo>
                    <a:pt x="44" y="250"/>
                    <a:pt x="47" y="253"/>
                    <a:pt x="49" y="257"/>
                  </a:cubicBezTo>
                  <a:cubicBezTo>
                    <a:pt x="53" y="264"/>
                    <a:pt x="52" y="272"/>
                    <a:pt x="51" y="280"/>
                  </a:cubicBezTo>
                  <a:cubicBezTo>
                    <a:pt x="50" y="287"/>
                    <a:pt x="50" y="293"/>
                    <a:pt x="52" y="300"/>
                  </a:cubicBezTo>
                  <a:cubicBezTo>
                    <a:pt x="55" y="311"/>
                    <a:pt x="59" y="324"/>
                    <a:pt x="68" y="332"/>
                  </a:cubicBezTo>
                  <a:cubicBezTo>
                    <a:pt x="70" y="334"/>
                    <a:pt x="74" y="336"/>
                    <a:pt x="77" y="335"/>
                  </a:cubicBezTo>
                  <a:cubicBezTo>
                    <a:pt x="80" y="335"/>
                    <a:pt x="83" y="332"/>
                    <a:pt x="85" y="330"/>
                  </a:cubicBezTo>
                  <a:cubicBezTo>
                    <a:pt x="90" y="323"/>
                    <a:pt x="92" y="314"/>
                    <a:pt x="96" y="307"/>
                  </a:cubicBezTo>
                  <a:cubicBezTo>
                    <a:pt x="99" y="302"/>
                    <a:pt x="103" y="299"/>
                    <a:pt x="107" y="297"/>
                  </a:cubicBezTo>
                  <a:cubicBezTo>
                    <a:pt x="113" y="294"/>
                    <a:pt x="118" y="291"/>
                    <a:pt x="122" y="286"/>
                  </a:cubicBezTo>
                  <a:cubicBezTo>
                    <a:pt x="127" y="279"/>
                    <a:pt x="129" y="271"/>
                    <a:pt x="131" y="264"/>
                  </a:cubicBezTo>
                  <a:cubicBezTo>
                    <a:pt x="133" y="256"/>
                    <a:pt x="133" y="248"/>
                    <a:pt x="133" y="240"/>
                  </a:cubicBezTo>
                  <a:cubicBezTo>
                    <a:pt x="133" y="235"/>
                    <a:pt x="133" y="229"/>
                    <a:pt x="131" y="224"/>
                  </a:cubicBezTo>
                  <a:cubicBezTo>
                    <a:pt x="129" y="219"/>
                    <a:pt x="127" y="215"/>
                    <a:pt x="125" y="211"/>
                  </a:cubicBezTo>
                  <a:cubicBezTo>
                    <a:pt x="122" y="206"/>
                    <a:pt x="120" y="202"/>
                    <a:pt x="119" y="197"/>
                  </a:cubicBezTo>
                  <a:cubicBezTo>
                    <a:pt x="118" y="195"/>
                    <a:pt x="115" y="189"/>
                    <a:pt x="118" y="188"/>
                  </a:cubicBezTo>
                  <a:cubicBezTo>
                    <a:pt x="123" y="184"/>
                    <a:pt x="126" y="192"/>
                    <a:pt x="128" y="196"/>
                  </a:cubicBezTo>
                  <a:cubicBezTo>
                    <a:pt x="131" y="200"/>
                    <a:pt x="134" y="203"/>
                    <a:pt x="140" y="203"/>
                  </a:cubicBezTo>
                  <a:cubicBezTo>
                    <a:pt x="145" y="202"/>
                    <a:pt x="149" y="201"/>
                    <a:pt x="153" y="205"/>
                  </a:cubicBezTo>
                  <a:cubicBezTo>
                    <a:pt x="157" y="207"/>
                    <a:pt x="158" y="211"/>
                    <a:pt x="159" y="215"/>
                  </a:cubicBezTo>
                  <a:cubicBezTo>
                    <a:pt x="161" y="218"/>
                    <a:pt x="164" y="221"/>
                    <a:pt x="167" y="222"/>
                  </a:cubicBezTo>
                  <a:cubicBezTo>
                    <a:pt x="172" y="224"/>
                    <a:pt x="176" y="222"/>
                    <a:pt x="180" y="224"/>
                  </a:cubicBezTo>
                  <a:cubicBezTo>
                    <a:pt x="184" y="226"/>
                    <a:pt x="188" y="229"/>
                    <a:pt x="192" y="231"/>
                  </a:cubicBezTo>
                  <a:cubicBezTo>
                    <a:pt x="197" y="233"/>
                    <a:pt x="201" y="231"/>
                    <a:pt x="204" y="228"/>
                  </a:cubicBezTo>
                  <a:cubicBezTo>
                    <a:pt x="209" y="225"/>
                    <a:pt x="213" y="222"/>
                    <a:pt x="219" y="222"/>
                  </a:cubicBezTo>
                  <a:cubicBezTo>
                    <a:pt x="221" y="221"/>
                    <a:pt x="223" y="222"/>
                    <a:pt x="225" y="222"/>
                  </a:cubicBezTo>
                  <a:cubicBezTo>
                    <a:pt x="226" y="222"/>
                    <a:pt x="228" y="222"/>
                    <a:pt x="229" y="222"/>
                  </a:cubicBezTo>
                  <a:cubicBezTo>
                    <a:pt x="229" y="221"/>
                    <a:pt x="229" y="219"/>
                    <a:pt x="228" y="220"/>
                  </a:cubicBezTo>
                  <a:cubicBezTo>
                    <a:pt x="227" y="220"/>
                    <a:pt x="225" y="220"/>
                    <a:pt x="225" y="220"/>
                  </a:cubicBezTo>
                  <a:cubicBezTo>
                    <a:pt x="223" y="220"/>
                    <a:pt x="221" y="220"/>
                    <a:pt x="219" y="220"/>
                  </a:cubicBezTo>
                  <a:cubicBezTo>
                    <a:pt x="216" y="220"/>
                    <a:pt x="213" y="221"/>
                    <a:pt x="210" y="222"/>
                  </a:cubicBezTo>
                  <a:cubicBezTo>
                    <a:pt x="207" y="224"/>
                    <a:pt x="204" y="227"/>
                    <a:pt x="201" y="228"/>
                  </a:cubicBezTo>
                  <a:cubicBezTo>
                    <a:pt x="196" y="231"/>
                    <a:pt x="191" y="229"/>
                    <a:pt x="187" y="226"/>
                  </a:cubicBezTo>
                  <a:cubicBezTo>
                    <a:pt x="185" y="224"/>
                    <a:pt x="182" y="222"/>
                    <a:pt x="179" y="221"/>
                  </a:cubicBezTo>
                  <a:cubicBezTo>
                    <a:pt x="176" y="220"/>
                    <a:pt x="173" y="221"/>
                    <a:pt x="170" y="221"/>
                  </a:cubicBezTo>
                  <a:cubicBezTo>
                    <a:pt x="163" y="221"/>
                    <a:pt x="161" y="212"/>
                    <a:pt x="158" y="207"/>
                  </a:cubicBezTo>
                  <a:cubicBezTo>
                    <a:pt x="155" y="202"/>
                    <a:pt x="149" y="200"/>
                    <a:pt x="143" y="200"/>
                  </a:cubicBezTo>
                  <a:cubicBezTo>
                    <a:pt x="139" y="201"/>
                    <a:pt x="136" y="201"/>
                    <a:pt x="132" y="199"/>
                  </a:cubicBezTo>
                  <a:cubicBezTo>
                    <a:pt x="131" y="197"/>
                    <a:pt x="130" y="195"/>
                    <a:pt x="129" y="193"/>
                  </a:cubicBezTo>
                  <a:cubicBezTo>
                    <a:pt x="127" y="190"/>
                    <a:pt x="125" y="186"/>
                    <a:pt x="121" y="185"/>
                  </a:cubicBezTo>
                  <a:cubicBezTo>
                    <a:pt x="118" y="185"/>
                    <a:pt x="115" y="187"/>
                    <a:pt x="115" y="190"/>
                  </a:cubicBezTo>
                  <a:cubicBezTo>
                    <a:pt x="115" y="193"/>
                    <a:pt x="117" y="197"/>
                    <a:pt x="118" y="201"/>
                  </a:cubicBezTo>
                  <a:cubicBezTo>
                    <a:pt x="120" y="206"/>
                    <a:pt x="122" y="210"/>
                    <a:pt x="125" y="215"/>
                  </a:cubicBezTo>
                  <a:cubicBezTo>
                    <a:pt x="127" y="219"/>
                    <a:pt x="129" y="223"/>
                    <a:pt x="130" y="227"/>
                  </a:cubicBezTo>
                  <a:cubicBezTo>
                    <a:pt x="131" y="229"/>
                    <a:pt x="131" y="233"/>
                    <a:pt x="131" y="235"/>
                  </a:cubicBezTo>
                  <a:cubicBezTo>
                    <a:pt x="131" y="240"/>
                    <a:pt x="131" y="244"/>
                    <a:pt x="131" y="248"/>
                  </a:cubicBezTo>
                  <a:cubicBezTo>
                    <a:pt x="131" y="257"/>
                    <a:pt x="129" y="265"/>
                    <a:pt x="126" y="274"/>
                  </a:cubicBezTo>
                  <a:cubicBezTo>
                    <a:pt x="123" y="281"/>
                    <a:pt x="120" y="288"/>
                    <a:pt x="113" y="292"/>
                  </a:cubicBezTo>
                  <a:cubicBezTo>
                    <a:pt x="108" y="295"/>
                    <a:pt x="102" y="297"/>
                    <a:pt x="98" y="302"/>
                  </a:cubicBezTo>
                  <a:cubicBezTo>
                    <a:pt x="95" y="304"/>
                    <a:pt x="94" y="308"/>
                    <a:pt x="92" y="311"/>
                  </a:cubicBezTo>
                  <a:cubicBezTo>
                    <a:pt x="90" y="315"/>
                    <a:pt x="89" y="320"/>
                    <a:pt x="86" y="324"/>
                  </a:cubicBezTo>
                  <a:cubicBezTo>
                    <a:pt x="85" y="327"/>
                    <a:pt x="83" y="331"/>
                    <a:pt x="79" y="333"/>
                  </a:cubicBezTo>
                  <a:cubicBezTo>
                    <a:pt x="75" y="335"/>
                    <a:pt x="71" y="333"/>
                    <a:pt x="68" y="330"/>
                  </a:cubicBezTo>
                  <a:cubicBezTo>
                    <a:pt x="63" y="326"/>
                    <a:pt x="61" y="320"/>
                    <a:pt x="59" y="314"/>
                  </a:cubicBezTo>
                  <a:cubicBezTo>
                    <a:pt x="56" y="309"/>
                    <a:pt x="55" y="303"/>
                    <a:pt x="53" y="297"/>
                  </a:cubicBezTo>
                  <a:cubicBezTo>
                    <a:pt x="51" y="289"/>
                    <a:pt x="53" y="280"/>
                    <a:pt x="54" y="272"/>
                  </a:cubicBezTo>
                  <a:cubicBezTo>
                    <a:pt x="54" y="265"/>
                    <a:pt x="53" y="260"/>
                    <a:pt x="50" y="254"/>
                  </a:cubicBezTo>
                  <a:cubicBezTo>
                    <a:pt x="47" y="250"/>
                    <a:pt x="44" y="247"/>
                    <a:pt x="43" y="241"/>
                  </a:cubicBezTo>
                  <a:cubicBezTo>
                    <a:pt x="42" y="234"/>
                    <a:pt x="45" y="226"/>
                    <a:pt x="44" y="219"/>
                  </a:cubicBezTo>
                  <a:cubicBezTo>
                    <a:pt x="44" y="212"/>
                    <a:pt x="41" y="205"/>
                    <a:pt x="36" y="199"/>
                  </a:cubicBezTo>
                  <a:cubicBezTo>
                    <a:pt x="34" y="197"/>
                    <a:pt x="31" y="194"/>
                    <a:pt x="29" y="192"/>
                  </a:cubicBezTo>
                  <a:cubicBezTo>
                    <a:pt x="26" y="188"/>
                    <a:pt x="24" y="185"/>
                    <a:pt x="22" y="180"/>
                  </a:cubicBezTo>
                  <a:cubicBezTo>
                    <a:pt x="21" y="177"/>
                    <a:pt x="20" y="174"/>
                    <a:pt x="18" y="171"/>
                  </a:cubicBezTo>
                  <a:cubicBezTo>
                    <a:pt x="16" y="169"/>
                    <a:pt x="14" y="167"/>
                    <a:pt x="12" y="165"/>
                  </a:cubicBezTo>
                  <a:cubicBezTo>
                    <a:pt x="0" y="155"/>
                    <a:pt x="5" y="135"/>
                    <a:pt x="14" y="124"/>
                  </a:cubicBezTo>
                  <a:cubicBezTo>
                    <a:pt x="17" y="120"/>
                    <a:pt x="21" y="117"/>
                    <a:pt x="27" y="118"/>
                  </a:cubicBezTo>
                  <a:cubicBezTo>
                    <a:pt x="31" y="118"/>
                    <a:pt x="34" y="121"/>
                    <a:pt x="38" y="124"/>
                  </a:cubicBezTo>
                  <a:cubicBezTo>
                    <a:pt x="44" y="129"/>
                    <a:pt x="51" y="136"/>
                    <a:pt x="60" y="137"/>
                  </a:cubicBezTo>
                  <a:cubicBezTo>
                    <a:pt x="70" y="139"/>
                    <a:pt x="79" y="131"/>
                    <a:pt x="82" y="122"/>
                  </a:cubicBezTo>
                  <a:cubicBezTo>
                    <a:pt x="83" y="118"/>
                    <a:pt x="83" y="112"/>
                    <a:pt x="80" y="110"/>
                  </a:cubicBezTo>
                  <a:cubicBezTo>
                    <a:pt x="77" y="108"/>
                    <a:pt x="73" y="110"/>
                    <a:pt x="70" y="111"/>
                  </a:cubicBezTo>
                  <a:cubicBezTo>
                    <a:pt x="68" y="112"/>
                    <a:pt x="66" y="112"/>
                    <a:pt x="64" y="112"/>
                  </a:cubicBezTo>
                  <a:cubicBezTo>
                    <a:pt x="60" y="112"/>
                    <a:pt x="57" y="110"/>
                    <a:pt x="55" y="107"/>
                  </a:cubicBezTo>
                  <a:cubicBezTo>
                    <a:pt x="50" y="104"/>
                    <a:pt x="45" y="103"/>
                    <a:pt x="39" y="104"/>
                  </a:cubicBezTo>
                  <a:cubicBezTo>
                    <a:pt x="35" y="104"/>
                    <a:pt x="30" y="106"/>
                    <a:pt x="26" y="102"/>
                  </a:cubicBezTo>
                  <a:cubicBezTo>
                    <a:pt x="20" y="97"/>
                    <a:pt x="21" y="88"/>
                    <a:pt x="24" y="82"/>
                  </a:cubicBezTo>
                  <a:cubicBezTo>
                    <a:pt x="26" y="79"/>
                    <a:pt x="28" y="76"/>
                    <a:pt x="29" y="73"/>
                  </a:cubicBezTo>
                  <a:cubicBezTo>
                    <a:pt x="31" y="70"/>
                    <a:pt x="32" y="66"/>
                    <a:pt x="33" y="63"/>
                  </a:cubicBezTo>
                  <a:cubicBezTo>
                    <a:pt x="35" y="55"/>
                    <a:pt x="37" y="48"/>
                    <a:pt x="43" y="41"/>
                  </a:cubicBezTo>
                  <a:cubicBezTo>
                    <a:pt x="51" y="32"/>
                    <a:pt x="64" y="30"/>
                    <a:pt x="75" y="25"/>
                  </a:cubicBezTo>
                  <a:cubicBezTo>
                    <a:pt x="81" y="22"/>
                    <a:pt x="86" y="19"/>
                    <a:pt x="90" y="14"/>
                  </a:cubicBezTo>
                  <a:cubicBezTo>
                    <a:pt x="93" y="11"/>
                    <a:pt x="97" y="6"/>
                    <a:pt x="102" y="4"/>
                  </a:cubicBezTo>
                  <a:cubicBezTo>
                    <a:pt x="107" y="2"/>
                    <a:pt x="114" y="2"/>
                    <a:pt x="120" y="2"/>
                  </a:cubicBezTo>
                  <a:cubicBezTo>
                    <a:pt x="124" y="1"/>
                    <a:pt x="129" y="1"/>
                    <a:pt x="133" y="2"/>
                  </a:cubicBezTo>
                  <a:cubicBezTo>
                    <a:pt x="135" y="2"/>
                    <a:pt x="138" y="2"/>
                    <a:pt x="140" y="2"/>
                  </a:cubicBezTo>
                  <a:cubicBezTo>
                    <a:pt x="142" y="2"/>
                    <a:pt x="144" y="5"/>
                    <a:pt x="146" y="6"/>
                  </a:cubicBezTo>
                  <a:cubicBezTo>
                    <a:pt x="158" y="16"/>
                    <a:pt x="169" y="28"/>
                    <a:pt x="180" y="41"/>
                  </a:cubicBezTo>
                  <a:cubicBezTo>
                    <a:pt x="200" y="65"/>
                    <a:pt x="216" y="93"/>
                    <a:pt x="224" y="124"/>
                  </a:cubicBezTo>
                  <a:cubicBezTo>
                    <a:pt x="233" y="155"/>
                    <a:pt x="231" y="189"/>
                    <a:pt x="227" y="221"/>
                  </a:cubicBezTo>
                  <a:cubicBezTo>
                    <a:pt x="227" y="222"/>
                    <a:pt x="229" y="222"/>
                    <a:pt x="229" y="22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75" name="Freeform 65">
              <a:extLst>
                <a:ext uri="{FF2B5EF4-FFF2-40B4-BE49-F238E27FC236}">
                  <a16:creationId xmlns:a16="http://schemas.microsoft.com/office/drawing/2014/main" xmlns="" id="{D9652325-3CD6-4143-A350-A53DBC5127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17214" y="1577976"/>
              <a:ext cx="881063" cy="1301750"/>
            </a:xfrm>
            <a:custGeom>
              <a:avLst/>
              <a:gdLst>
                <a:gd name="T0" fmla="*/ 55 w 208"/>
                <a:gd name="T1" fmla="*/ 307 h 307"/>
                <a:gd name="T2" fmla="*/ 69 w 208"/>
                <a:gd name="T3" fmla="*/ 292 h 307"/>
                <a:gd name="T4" fmla="*/ 98 w 208"/>
                <a:gd name="T5" fmla="*/ 273 h 307"/>
                <a:gd name="T6" fmla="*/ 107 w 208"/>
                <a:gd name="T7" fmla="*/ 241 h 307"/>
                <a:gd name="T8" fmla="*/ 99 w 208"/>
                <a:gd name="T9" fmla="*/ 209 h 307"/>
                <a:gd name="T10" fmla="*/ 91 w 208"/>
                <a:gd name="T11" fmla="*/ 181 h 307"/>
                <a:gd name="T12" fmla="*/ 114 w 208"/>
                <a:gd name="T13" fmla="*/ 187 h 307"/>
                <a:gd name="T14" fmla="*/ 116 w 208"/>
                <a:gd name="T15" fmla="*/ 191 h 307"/>
                <a:gd name="T16" fmla="*/ 120 w 208"/>
                <a:gd name="T17" fmla="*/ 192 h 307"/>
                <a:gd name="T18" fmla="*/ 123 w 208"/>
                <a:gd name="T19" fmla="*/ 192 h 307"/>
                <a:gd name="T20" fmla="*/ 126 w 208"/>
                <a:gd name="T21" fmla="*/ 191 h 307"/>
                <a:gd name="T22" fmla="*/ 134 w 208"/>
                <a:gd name="T23" fmla="*/ 193 h 307"/>
                <a:gd name="T24" fmla="*/ 145 w 208"/>
                <a:gd name="T25" fmla="*/ 205 h 307"/>
                <a:gd name="T26" fmla="*/ 149 w 208"/>
                <a:gd name="T27" fmla="*/ 211 h 307"/>
                <a:gd name="T28" fmla="*/ 152 w 208"/>
                <a:gd name="T29" fmla="*/ 212 h 307"/>
                <a:gd name="T30" fmla="*/ 153 w 208"/>
                <a:gd name="T31" fmla="*/ 212 h 307"/>
                <a:gd name="T32" fmla="*/ 155 w 208"/>
                <a:gd name="T33" fmla="*/ 212 h 307"/>
                <a:gd name="T34" fmla="*/ 173 w 208"/>
                <a:gd name="T35" fmla="*/ 217 h 307"/>
                <a:gd name="T36" fmla="*/ 204 w 208"/>
                <a:gd name="T37" fmla="*/ 179 h 307"/>
                <a:gd name="T38" fmla="*/ 198 w 208"/>
                <a:gd name="T39" fmla="*/ 112 h 307"/>
                <a:gd name="T40" fmla="*/ 144 w 208"/>
                <a:gd name="T41" fmla="*/ 26 h 307"/>
                <a:gd name="T42" fmla="*/ 115 w 208"/>
                <a:gd name="T43" fmla="*/ 3 h 307"/>
                <a:gd name="T44" fmla="*/ 73 w 208"/>
                <a:gd name="T45" fmla="*/ 15 h 307"/>
                <a:gd name="T46" fmla="*/ 73 w 208"/>
                <a:gd name="T47" fmla="*/ 15 h 307"/>
                <a:gd name="T48" fmla="*/ 48 w 208"/>
                <a:gd name="T49" fmla="*/ 29 h 307"/>
                <a:gd name="T50" fmla="*/ 23 w 208"/>
                <a:gd name="T51" fmla="*/ 47 h 307"/>
                <a:gd name="T52" fmla="*/ 20 w 208"/>
                <a:gd name="T53" fmla="*/ 57 h 307"/>
                <a:gd name="T54" fmla="*/ 16 w 208"/>
                <a:gd name="T55" fmla="*/ 69 h 307"/>
                <a:gd name="T56" fmla="*/ 12 w 208"/>
                <a:gd name="T57" fmla="*/ 77 h 307"/>
                <a:gd name="T58" fmla="*/ 9 w 208"/>
                <a:gd name="T59" fmla="*/ 91 h 307"/>
                <a:gd name="T60" fmla="*/ 12 w 208"/>
                <a:gd name="T61" fmla="*/ 96 h 307"/>
                <a:gd name="T62" fmla="*/ 13 w 208"/>
                <a:gd name="T63" fmla="*/ 96 h 307"/>
                <a:gd name="T64" fmla="*/ 17 w 208"/>
                <a:gd name="T65" fmla="*/ 95 h 307"/>
                <a:gd name="T66" fmla="*/ 23 w 208"/>
                <a:gd name="T67" fmla="*/ 95 h 307"/>
                <a:gd name="T68" fmla="*/ 29 w 208"/>
                <a:gd name="T69" fmla="*/ 95 h 307"/>
                <a:gd name="T70" fmla="*/ 48 w 208"/>
                <a:gd name="T71" fmla="*/ 103 h 307"/>
                <a:gd name="T72" fmla="*/ 66 w 208"/>
                <a:gd name="T73" fmla="*/ 103 h 307"/>
                <a:gd name="T74" fmla="*/ 57 w 208"/>
                <a:gd name="T75" fmla="*/ 137 h 307"/>
                <a:gd name="T76" fmla="*/ 26 w 208"/>
                <a:gd name="T77" fmla="*/ 131 h 307"/>
                <a:gd name="T78" fmla="*/ 2 w 208"/>
                <a:gd name="T79" fmla="*/ 150 h 307"/>
                <a:gd name="T80" fmla="*/ 12 w 208"/>
                <a:gd name="T81" fmla="*/ 182 h 307"/>
                <a:gd name="T82" fmla="*/ 30 w 208"/>
                <a:gd name="T83" fmla="*/ 226 h 307"/>
                <a:gd name="T84" fmla="*/ 29 w 208"/>
                <a:gd name="T85" fmla="*/ 232 h 307"/>
                <a:gd name="T86" fmla="*/ 32 w 208"/>
                <a:gd name="T87" fmla="*/ 243 h 307"/>
                <a:gd name="T88" fmla="*/ 42 w 208"/>
                <a:gd name="T89" fmla="*/ 277 h 307"/>
                <a:gd name="T90" fmla="*/ 52 w 208"/>
                <a:gd name="T91" fmla="*/ 307 h 307"/>
                <a:gd name="T92" fmla="*/ 55 w 208"/>
                <a:gd name="T93" fmla="*/ 30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08" h="307">
                  <a:moveTo>
                    <a:pt x="55" y="307"/>
                  </a:moveTo>
                  <a:cubicBezTo>
                    <a:pt x="62" y="307"/>
                    <a:pt x="65" y="297"/>
                    <a:pt x="69" y="292"/>
                  </a:cubicBezTo>
                  <a:cubicBezTo>
                    <a:pt x="78" y="283"/>
                    <a:pt x="92" y="286"/>
                    <a:pt x="98" y="273"/>
                  </a:cubicBezTo>
                  <a:cubicBezTo>
                    <a:pt x="102" y="265"/>
                    <a:pt x="105" y="250"/>
                    <a:pt x="107" y="241"/>
                  </a:cubicBezTo>
                  <a:cubicBezTo>
                    <a:pt x="109" y="229"/>
                    <a:pt x="105" y="219"/>
                    <a:pt x="99" y="209"/>
                  </a:cubicBezTo>
                  <a:cubicBezTo>
                    <a:pt x="94" y="202"/>
                    <a:pt x="84" y="191"/>
                    <a:pt x="91" y="181"/>
                  </a:cubicBezTo>
                  <a:cubicBezTo>
                    <a:pt x="98" y="169"/>
                    <a:pt x="110" y="179"/>
                    <a:pt x="114" y="187"/>
                  </a:cubicBezTo>
                  <a:cubicBezTo>
                    <a:pt x="115" y="189"/>
                    <a:pt x="116" y="190"/>
                    <a:pt x="116" y="191"/>
                  </a:cubicBezTo>
                  <a:cubicBezTo>
                    <a:pt x="118" y="192"/>
                    <a:pt x="119" y="192"/>
                    <a:pt x="120" y="192"/>
                  </a:cubicBezTo>
                  <a:cubicBezTo>
                    <a:pt x="121" y="192"/>
                    <a:pt x="122" y="192"/>
                    <a:pt x="123" y="192"/>
                  </a:cubicBezTo>
                  <a:cubicBezTo>
                    <a:pt x="124" y="191"/>
                    <a:pt x="125" y="191"/>
                    <a:pt x="126" y="191"/>
                  </a:cubicBezTo>
                  <a:cubicBezTo>
                    <a:pt x="128" y="191"/>
                    <a:pt x="131" y="191"/>
                    <a:pt x="134" y="193"/>
                  </a:cubicBezTo>
                  <a:cubicBezTo>
                    <a:pt x="141" y="195"/>
                    <a:pt x="143" y="201"/>
                    <a:pt x="145" y="205"/>
                  </a:cubicBezTo>
                  <a:cubicBezTo>
                    <a:pt x="146" y="208"/>
                    <a:pt x="147" y="210"/>
                    <a:pt x="149" y="211"/>
                  </a:cubicBezTo>
                  <a:cubicBezTo>
                    <a:pt x="150" y="212"/>
                    <a:pt x="151" y="212"/>
                    <a:pt x="152" y="212"/>
                  </a:cubicBezTo>
                  <a:cubicBezTo>
                    <a:pt x="152" y="212"/>
                    <a:pt x="153" y="212"/>
                    <a:pt x="153" y="212"/>
                  </a:cubicBezTo>
                  <a:cubicBezTo>
                    <a:pt x="154" y="212"/>
                    <a:pt x="154" y="212"/>
                    <a:pt x="155" y="212"/>
                  </a:cubicBezTo>
                  <a:cubicBezTo>
                    <a:pt x="162" y="212"/>
                    <a:pt x="166" y="217"/>
                    <a:pt x="173" y="217"/>
                  </a:cubicBezTo>
                  <a:cubicBezTo>
                    <a:pt x="195" y="216"/>
                    <a:pt x="201" y="196"/>
                    <a:pt x="204" y="179"/>
                  </a:cubicBezTo>
                  <a:cubicBezTo>
                    <a:pt x="208" y="156"/>
                    <a:pt x="205" y="133"/>
                    <a:pt x="198" y="112"/>
                  </a:cubicBezTo>
                  <a:cubicBezTo>
                    <a:pt x="186" y="78"/>
                    <a:pt x="167" y="53"/>
                    <a:pt x="144" y="26"/>
                  </a:cubicBezTo>
                  <a:cubicBezTo>
                    <a:pt x="136" y="16"/>
                    <a:pt x="129" y="6"/>
                    <a:pt x="115" y="3"/>
                  </a:cubicBezTo>
                  <a:cubicBezTo>
                    <a:pt x="101" y="0"/>
                    <a:pt x="84" y="4"/>
                    <a:pt x="73" y="15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66" y="23"/>
                    <a:pt x="57" y="26"/>
                    <a:pt x="48" y="29"/>
                  </a:cubicBezTo>
                  <a:cubicBezTo>
                    <a:pt x="37" y="34"/>
                    <a:pt x="28" y="37"/>
                    <a:pt x="23" y="47"/>
                  </a:cubicBezTo>
                  <a:cubicBezTo>
                    <a:pt x="22" y="50"/>
                    <a:pt x="21" y="53"/>
                    <a:pt x="20" y="57"/>
                  </a:cubicBezTo>
                  <a:cubicBezTo>
                    <a:pt x="19" y="61"/>
                    <a:pt x="18" y="65"/>
                    <a:pt x="16" y="69"/>
                  </a:cubicBezTo>
                  <a:cubicBezTo>
                    <a:pt x="15" y="72"/>
                    <a:pt x="13" y="74"/>
                    <a:pt x="12" y="77"/>
                  </a:cubicBezTo>
                  <a:cubicBezTo>
                    <a:pt x="8" y="83"/>
                    <a:pt x="6" y="86"/>
                    <a:pt x="9" y="91"/>
                  </a:cubicBezTo>
                  <a:cubicBezTo>
                    <a:pt x="10" y="94"/>
                    <a:pt x="11" y="95"/>
                    <a:pt x="12" y="96"/>
                  </a:cubicBezTo>
                  <a:cubicBezTo>
                    <a:pt x="12" y="96"/>
                    <a:pt x="13" y="96"/>
                    <a:pt x="13" y="96"/>
                  </a:cubicBezTo>
                  <a:cubicBezTo>
                    <a:pt x="14" y="96"/>
                    <a:pt x="15" y="96"/>
                    <a:pt x="17" y="95"/>
                  </a:cubicBezTo>
                  <a:cubicBezTo>
                    <a:pt x="19" y="95"/>
                    <a:pt x="21" y="95"/>
                    <a:pt x="23" y="95"/>
                  </a:cubicBezTo>
                  <a:cubicBezTo>
                    <a:pt x="25" y="94"/>
                    <a:pt x="27" y="95"/>
                    <a:pt x="29" y="95"/>
                  </a:cubicBezTo>
                  <a:cubicBezTo>
                    <a:pt x="36" y="96"/>
                    <a:pt x="40" y="103"/>
                    <a:pt x="48" y="103"/>
                  </a:cubicBezTo>
                  <a:cubicBezTo>
                    <a:pt x="55" y="103"/>
                    <a:pt x="59" y="99"/>
                    <a:pt x="66" y="103"/>
                  </a:cubicBezTo>
                  <a:cubicBezTo>
                    <a:pt x="79" y="113"/>
                    <a:pt x="68" y="131"/>
                    <a:pt x="57" y="137"/>
                  </a:cubicBezTo>
                  <a:cubicBezTo>
                    <a:pt x="45" y="144"/>
                    <a:pt x="37" y="135"/>
                    <a:pt x="26" y="131"/>
                  </a:cubicBezTo>
                  <a:cubicBezTo>
                    <a:pt x="11" y="125"/>
                    <a:pt x="3" y="137"/>
                    <a:pt x="2" y="150"/>
                  </a:cubicBezTo>
                  <a:cubicBezTo>
                    <a:pt x="0" y="164"/>
                    <a:pt x="3" y="172"/>
                    <a:pt x="12" y="182"/>
                  </a:cubicBezTo>
                  <a:cubicBezTo>
                    <a:pt x="24" y="196"/>
                    <a:pt x="32" y="207"/>
                    <a:pt x="30" y="226"/>
                  </a:cubicBezTo>
                  <a:cubicBezTo>
                    <a:pt x="30" y="228"/>
                    <a:pt x="29" y="230"/>
                    <a:pt x="29" y="232"/>
                  </a:cubicBezTo>
                  <a:cubicBezTo>
                    <a:pt x="29" y="239"/>
                    <a:pt x="30" y="240"/>
                    <a:pt x="32" y="243"/>
                  </a:cubicBezTo>
                  <a:cubicBezTo>
                    <a:pt x="40" y="254"/>
                    <a:pt x="41" y="264"/>
                    <a:pt x="42" y="277"/>
                  </a:cubicBezTo>
                  <a:cubicBezTo>
                    <a:pt x="42" y="285"/>
                    <a:pt x="42" y="303"/>
                    <a:pt x="52" y="307"/>
                  </a:cubicBezTo>
                  <a:cubicBezTo>
                    <a:pt x="53" y="307"/>
                    <a:pt x="54" y="307"/>
                    <a:pt x="55" y="307"/>
                  </a:cubicBezTo>
                  <a:close/>
                </a:path>
              </a:pathLst>
            </a:custGeom>
            <a:solidFill>
              <a:srgbClr val="F5F6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76" name="Freeform 66">
              <a:extLst>
                <a:ext uri="{FF2B5EF4-FFF2-40B4-BE49-F238E27FC236}">
                  <a16:creationId xmlns:a16="http://schemas.microsoft.com/office/drawing/2014/main" xmlns="" id="{F49D403A-B0DA-4D3D-947E-79B65FA53D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5952" y="1649414"/>
              <a:ext cx="776288" cy="1103313"/>
            </a:xfrm>
            <a:custGeom>
              <a:avLst/>
              <a:gdLst>
                <a:gd name="T0" fmla="*/ 120 w 183"/>
                <a:gd name="T1" fmla="*/ 18 h 260"/>
                <a:gd name="T2" fmla="*/ 140 w 183"/>
                <a:gd name="T3" fmla="*/ 39 h 260"/>
                <a:gd name="T4" fmla="*/ 174 w 183"/>
                <a:gd name="T5" fmla="*/ 107 h 260"/>
                <a:gd name="T6" fmla="*/ 157 w 183"/>
                <a:gd name="T7" fmla="*/ 180 h 260"/>
                <a:gd name="T8" fmla="*/ 135 w 183"/>
                <a:gd name="T9" fmla="*/ 173 h 260"/>
                <a:gd name="T10" fmla="*/ 127 w 183"/>
                <a:gd name="T11" fmla="*/ 160 h 260"/>
                <a:gd name="T12" fmla="*/ 111 w 183"/>
                <a:gd name="T13" fmla="*/ 160 h 260"/>
                <a:gd name="T14" fmla="*/ 84 w 183"/>
                <a:gd name="T15" fmla="*/ 147 h 260"/>
                <a:gd name="T16" fmla="*/ 67 w 183"/>
                <a:gd name="T17" fmla="*/ 157 h 260"/>
                <a:gd name="T18" fmla="*/ 68 w 183"/>
                <a:gd name="T19" fmla="*/ 193 h 260"/>
                <a:gd name="T20" fmla="*/ 78 w 183"/>
                <a:gd name="T21" fmla="*/ 225 h 260"/>
                <a:gd name="T22" fmla="*/ 66 w 183"/>
                <a:gd name="T23" fmla="*/ 249 h 260"/>
                <a:gd name="T24" fmla="*/ 45 w 183"/>
                <a:gd name="T25" fmla="*/ 259 h 260"/>
                <a:gd name="T26" fmla="*/ 41 w 183"/>
                <a:gd name="T27" fmla="*/ 258 h 260"/>
                <a:gd name="T28" fmla="*/ 41 w 183"/>
                <a:gd name="T29" fmla="*/ 240 h 260"/>
                <a:gd name="T30" fmla="*/ 31 w 183"/>
                <a:gd name="T31" fmla="*/ 221 h 260"/>
                <a:gd name="T32" fmla="*/ 27 w 183"/>
                <a:gd name="T33" fmla="*/ 190 h 260"/>
                <a:gd name="T34" fmla="*/ 16 w 183"/>
                <a:gd name="T35" fmla="*/ 153 h 260"/>
                <a:gd name="T36" fmla="*/ 15 w 183"/>
                <a:gd name="T37" fmla="*/ 127 h 260"/>
                <a:gd name="T38" fmla="*/ 34 w 183"/>
                <a:gd name="T39" fmla="*/ 134 h 260"/>
                <a:gd name="T40" fmla="*/ 49 w 183"/>
                <a:gd name="T41" fmla="*/ 73 h 260"/>
                <a:gd name="T42" fmla="*/ 31 w 183"/>
                <a:gd name="T43" fmla="*/ 74 h 260"/>
                <a:gd name="T44" fmla="*/ 39 w 183"/>
                <a:gd name="T45" fmla="*/ 24 h 260"/>
                <a:gd name="T46" fmla="*/ 81 w 183"/>
                <a:gd name="T47" fmla="*/ 1 h 260"/>
                <a:gd name="T48" fmla="*/ 120 w 183"/>
                <a:gd name="T49" fmla="*/ 18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3" h="260">
                  <a:moveTo>
                    <a:pt x="120" y="18"/>
                  </a:moveTo>
                  <a:cubicBezTo>
                    <a:pt x="128" y="25"/>
                    <a:pt x="135" y="32"/>
                    <a:pt x="140" y="39"/>
                  </a:cubicBezTo>
                  <a:cubicBezTo>
                    <a:pt x="155" y="58"/>
                    <a:pt x="173" y="81"/>
                    <a:pt x="174" y="107"/>
                  </a:cubicBezTo>
                  <a:cubicBezTo>
                    <a:pt x="174" y="127"/>
                    <a:pt x="183" y="171"/>
                    <a:pt x="157" y="180"/>
                  </a:cubicBezTo>
                  <a:cubicBezTo>
                    <a:pt x="148" y="183"/>
                    <a:pt x="140" y="181"/>
                    <a:pt x="135" y="173"/>
                  </a:cubicBezTo>
                  <a:cubicBezTo>
                    <a:pt x="132" y="168"/>
                    <a:pt x="133" y="163"/>
                    <a:pt x="127" y="160"/>
                  </a:cubicBezTo>
                  <a:cubicBezTo>
                    <a:pt x="121" y="157"/>
                    <a:pt x="116" y="161"/>
                    <a:pt x="111" y="160"/>
                  </a:cubicBezTo>
                  <a:cubicBezTo>
                    <a:pt x="101" y="158"/>
                    <a:pt x="96" y="146"/>
                    <a:pt x="84" y="147"/>
                  </a:cubicBezTo>
                  <a:cubicBezTo>
                    <a:pt x="77" y="147"/>
                    <a:pt x="71" y="151"/>
                    <a:pt x="67" y="157"/>
                  </a:cubicBezTo>
                  <a:cubicBezTo>
                    <a:pt x="60" y="169"/>
                    <a:pt x="65" y="181"/>
                    <a:pt x="68" y="193"/>
                  </a:cubicBezTo>
                  <a:cubicBezTo>
                    <a:pt x="70" y="204"/>
                    <a:pt x="78" y="214"/>
                    <a:pt x="78" y="225"/>
                  </a:cubicBezTo>
                  <a:cubicBezTo>
                    <a:pt x="78" y="234"/>
                    <a:pt x="74" y="245"/>
                    <a:pt x="66" y="249"/>
                  </a:cubicBezTo>
                  <a:cubicBezTo>
                    <a:pt x="62" y="252"/>
                    <a:pt x="49" y="260"/>
                    <a:pt x="45" y="259"/>
                  </a:cubicBezTo>
                  <a:cubicBezTo>
                    <a:pt x="43" y="259"/>
                    <a:pt x="42" y="258"/>
                    <a:pt x="41" y="258"/>
                  </a:cubicBezTo>
                  <a:cubicBezTo>
                    <a:pt x="36" y="254"/>
                    <a:pt x="41" y="245"/>
                    <a:pt x="41" y="240"/>
                  </a:cubicBezTo>
                  <a:cubicBezTo>
                    <a:pt x="40" y="233"/>
                    <a:pt x="35" y="228"/>
                    <a:pt x="31" y="221"/>
                  </a:cubicBezTo>
                  <a:cubicBezTo>
                    <a:pt x="24" y="210"/>
                    <a:pt x="27" y="202"/>
                    <a:pt x="27" y="190"/>
                  </a:cubicBezTo>
                  <a:cubicBezTo>
                    <a:pt x="27" y="178"/>
                    <a:pt x="21" y="164"/>
                    <a:pt x="16" y="153"/>
                  </a:cubicBezTo>
                  <a:cubicBezTo>
                    <a:pt x="12" y="145"/>
                    <a:pt x="0" y="130"/>
                    <a:pt x="15" y="127"/>
                  </a:cubicBezTo>
                  <a:cubicBezTo>
                    <a:pt x="22" y="125"/>
                    <a:pt x="28" y="133"/>
                    <a:pt x="34" y="134"/>
                  </a:cubicBezTo>
                  <a:cubicBezTo>
                    <a:pt x="66" y="139"/>
                    <a:pt x="83" y="83"/>
                    <a:pt x="49" y="73"/>
                  </a:cubicBezTo>
                  <a:cubicBezTo>
                    <a:pt x="43" y="71"/>
                    <a:pt x="36" y="76"/>
                    <a:pt x="31" y="74"/>
                  </a:cubicBezTo>
                  <a:cubicBezTo>
                    <a:pt x="12" y="68"/>
                    <a:pt x="30" y="33"/>
                    <a:pt x="39" y="24"/>
                  </a:cubicBezTo>
                  <a:cubicBezTo>
                    <a:pt x="46" y="16"/>
                    <a:pt x="69" y="2"/>
                    <a:pt x="81" y="1"/>
                  </a:cubicBezTo>
                  <a:cubicBezTo>
                    <a:pt x="95" y="0"/>
                    <a:pt x="109" y="8"/>
                    <a:pt x="120" y="18"/>
                  </a:cubicBezTo>
                  <a:close/>
                </a:path>
              </a:pathLst>
            </a:custGeom>
            <a:solidFill>
              <a:srgbClr val="FBF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77" name="Freeform 67">
              <a:extLst>
                <a:ext uri="{FF2B5EF4-FFF2-40B4-BE49-F238E27FC236}">
                  <a16:creationId xmlns:a16="http://schemas.microsoft.com/office/drawing/2014/main" xmlns="" id="{4DFC9774-BDC4-4146-9E92-EBF8226202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4077" y="2811464"/>
              <a:ext cx="454025" cy="446088"/>
            </a:xfrm>
            <a:custGeom>
              <a:avLst/>
              <a:gdLst>
                <a:gd name="T0" fmla="*/ 86 w 107"/>
                <a:gd name="T1" fmla="*/ 1 h 105"/>
                <a:gd name="T2" fmla="*/ 64 w 107"/>
                <a:gd name="T3" fmla="*/ 36 h 105"/>
                <a:gd name="T4" fmla="*/ 54 w 107"/>
                <a:gd name="T5" fmla="*/ 40 h 105"/>
                <a:gd name="T6" fmla="*/ 47 w 107"/>
                <a:gd name="T7" fmla="*/ 41 h 105"/>
                <a:gd name="T8" fmla="*/ 44 w 107"/>
                <a:gd name="T9" fmla="*/ 43 h 105"/>
                <a:gd name="T10" fmla="*/ 31 w 107"/>
                <a:gd name="T11" fmla="*/ 66 h 105"/>
                <a:gd name="T12" fmla="*/ 22 w 107"/>
                <a:gd name="T13" fmla="*/ 64 h 105"/>
                <a:gd name="T14" fmla="*/ 10 w 107"/>
                <a:gd name="T15" fmla="*/ 63 h 105"/>
                <a:gd name="T16" fmla="*/ 3 w 107"/>
                <a:gd name="T17" fmla="*/ 98 h 105"/>
                <a:gd name="T18" fmla="*/ 8 w 107"/>
                <a:gd name="T19" fmla="*/ 105 h 105"/>
                <a:gd name="T20" fmla="*/ 18 w 107"/>
                <a:gd name="T21" fmla="*/ 100 h 105"/>
                <a:gd name="T22" fmla="*/ 107 w 107"/>
                <a:gd name="T23" fmla="*/ 20 h 105"/>
                <a:gd name="T24" fmla="*/ 86 w 107"/>
                <a:gd name="T25" fmla="*/ 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" h="105">
                  <a:moveTo>
                    <a:pt x="86" y="1"/>
                  </a:moveTo>
                  <a:cubicBezTo>
                    <a:pt x="63" y="4"/>
                    <a:pt x="73" y="23"/>
                    <a:pt x="64" y="36"/>
                  </a:cubicBezTo>
                  <a:cubicBezTo>
                    <a:pt x="61" y="40"/>
                    <a:pt x="58" y="40"/>
                    <a:pt x="54" y="40"/>
                  </a:cubicBezTo>
                  <a:cubicBezTo>
                    <a:pt x="52" y="40"/>
                    <a:pt x="49" y="40"/>
                    <a:pt x="47" y="41"/>
                  </a:cubicBezTo>
                  <a:cubicBezTo>
                    <a:pt x="46" y="42"/>
                    <a:pt x="45" y="42"/>
                    <a:pt x="44" y="43"/>
                  </a:cubicBezTo>
                  <a:cubicBezTo>
                    <a:pt x="37" y="47"/>
                    <a:pt x="35" y="59"/>
                    <a:pt x="31" y="66"/>
                  </a:cubicBezTo>
                  <a:cubicBezTo>
                    <a:pt x="28" y="66"/>
                    <a:pt x="25" y="65"/>
                    <a:pt x="22" y="64"/>
                  </a:cubicBezTo>
                  <a:cubicBezTo>
                    <a:pt x="19" y="63"/>
                    <a:pt x="15" y="62"/>
                    <a:pt x="10" y="63"/>
                  </a:cubicBezTo>
                  <a:cubicBezTo>
                    <a:pt x="1" y="67"/>
                    <a:pt x="0" y="90"/>
                    <a:pt x="3" y="98"/>
                  </a:cubicBezTo>
                  <a:cubicBezTo>
                    <a:pt x="4" y="100"/>
                    <a:pt x="6" y="103"/>
                    <a:pt x="8" y="105"/>
                  </a:cubicBezTo>
                  <a:cubicBezTo>
                    <a:pt x="12" y="104"/>
                    <a:pt x="15" y="102"/>
                    <a:pt x="18" y="100"/>
                  </a:cubicBezTo>
                  <a:cubicBezTo>
                    <a:pt x="59" y="79"/>
                    <a:pt x="88" y="52"/>
                    <a:pt x="107" y="20"/>
                  </a:cubicBezTo>
                  <a:cubicBezTo>
                    <a:pt x="103" y="10"/>
                    <a:pt x="98" y="0"/>
                    <a:pt x="86" y="1"/>
                  </a:cubicBezTo>
                  <a:close/>
                </a:path>
              </a:pathLst>
            </a:custGeom>
            <a:solidFill>
              <a:srgbClr val="D0E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78" name="Freeform 68">
              <a:extLst>
                <a:ext uri="{FF2B5EF4-FFF2-40B4-BE49-F238E27FC236}">
                  <a16:creationId xmlns:a16="http://schemas.microsoft.com/office/drawing/2014/main" xmlns="" id="{C5CA5A2A-4FF9-43AA-98C9-9732BD1A6F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4077" y="2811464"/>
              <a:ext cx="461963" cy="450850"/>
            </a:xfrm>
            <a:custGeom>
              <a:avLst/>
              <a:gdLst>
                <a:gd name="T0" fmla="*/ 86 w 109"/>
                <a:gd name="T1" fmla="*/ 1 h 106"/>
                <a:gd name="T2" fmla="*/ 73 w 109"/>
                <a:gd name="T3" fmla="*/ 7 h 106"/>
                <a:gd name="T4" fmla="*/ 69 w 109"/>
                <a:gd name="T5" fmla="*/ 18 h 106"/>
                <a:gd name="T6" fmla="*/ 65 w 109"/>
                <a:gd name="T7" fmla="*/ 32 h 106"/>
                <a:gd name="T8" fmla="*/ 59 w 109"/>
                <a:gd name="T9" fmla="*/ 39 h 106"/>
                <a:gd name="T10" fmla="*/ 53 w 109"/>
                <a:gd name="T11" fmla="*/ 40 h 106"/>
                <a:gd name="T12" fmla="*/ 49 w 109"/>
                <a:gd name="T13" fmla="*/ 40 h 106"/>
                <a:gd name="T14" fmla="*/ 36 w 109"/>
                <a:gd name="T15" fmla="*/ 52 h 106"/>
                <a:gd name="T16" fmla="*/ 32 w 109"/>
                <a:gd name="T17" fmla="*/ 61 h 106"/>
                <a:gd name="T18" fmla="*/ 31 w 109"/>
                <a:gd name="T19" fmla="*/ 65 h 106"/>
                <a:gd name="T20" fmla="*/ 25 w 109"/>
                <a:gd name="T21" fmla="*/ 64 h 106"/>
                <a:gd name="T22" fmla="*/ 8 w 109"/>
                <a:gd name="T23" fmla="*/ 63 h 106"/>
                <a:gd name="T24" fmla="*/ 2 w 109"/>
                <a:gd name="T25" fmla="*/ 74 h 106"/>
                <a:gd name="T26" fmla="*/ 1 w 109"/>
                <a:gd name="T27" fmla="*/ 91 h 106"/>
                <a:gd name="T28" fmla="*/ 8 w 109"/>
                <a:gd name="T29" fmla="*/ 106 h 106"/>
                <a:gd name="T30" fmla="*/ 8 w 109"/>
                <a:gd name="T31" fmla="*/ 106 h 106"/>
                <a:gd name="T32" fmla="*/ 83 w 109"/>
                <a:gd name="T33" fmla="*/ 54 h 106"/>
                <a:gd name="T34" fmla="*/ 108 w 109"/>
                <a:gd name="T35" fmla="*/ 21 h 106"/>
                <a:gd name="T36" fmla="*/ 106 w 109"/>
                <a:gd name="T37" fmla="*/ 14 h 106"/>
                <a:gd name="T38" fmla="*/ 101 w 109"/>
                <a:gd name="T39" fmla="*/ 6 h 106"/>
                <a:gd name="T40" fmla="*/ 86 w 109"/>
                <a:gd name="T41" fmla="*/ 1 h 106"/>
                <a:gd name="T42" fmla="*/ 86 w 109"/>
                <a:gd name="T43" fmla="*/ 2 h 106"/>
                <a:gd name="T44" fmla="*/ 103 w 109"/>
                <a:gd name="T45" fmla="*/ 12 h 106"/>
                <a:gd name="T46" fmla="*/ 106 w 109"/>
                <a:gd name="T47" fmla="*/ 21 h 106"/>
                <a:gd name="T48" fmla="*/ 99 w 109"/>
                <a:gd name="T49" fmla="*/ 31 h 106"/>
                <a:gd name="T50" fmla="*/ 71 w 109"/>
                <a:gd name="T51" fmla="*/ 63 h 106"/>
                <a:gd name="T52" fmla="*/ 33 w 109"/>
                <a:gd name="T53" fmla="*/ 91 h 106"/>
                <a:gd name="T54" fmla="*/ 10 w 109"/>
                <a:gd name="T55" fmla="*/ 104 h 106"/>
                <a:gd name="T56" fmla="*/ 3 w 109"/>
                <a:gd name="T57" fmla="*/ 96 h 106"/>
                <a:gd name="T58" fmla="*/ 2 w 109"/>
                <a:gd name="T59" fmla="*/ 88 h 106"/>
                <a:gd name="T60" fmla="*/ 7 w 109"/>
                <a:gd name="T61" fmla="*/ 67 h 106"/>
                <a:gd name="T62" fmla="*/ 31 w 109"/>
                <a:gd name="T63" fmla="*/ 67 h 106"/>
                <a:gd name="T64" fmla="*/ 32 w 109"/>
                <a:gd name="T65" fmla="*/ 66 h 106"/>
                <a:gd name="T66" fmla="*/ 45 w 109"/>
                <a:gd name="T67" fmla="*/ 43 h 106"/>
                <a:gd name="T68" fmla="*/ 54 w 109"/>
                <a:gd name="T69" fmla="*/ 41 h 106"/>
                <a:gd name="T70" fmla="*/ 59 w 109"/>
                <a:gd name="T71" fmla="*/ 41 h 106"/>
                <a:gd name="T72" fmla="*/ 67 w 109"/>
                <a:gd name="T73" fmla="*/ 33 h 106"/>
                <a:gd name="T74" fmla="*/ 71 w 109"/>
                <a:gd name="T75" fmla="*/ 15 h 106"/>
                <a:gd name="T76" fmla="*/ 86 w 109"/>
                <a:gd name="T77" fmla="*/ 2 h 106"/>
                <a:gd name="T78" fmla="*/ 86 w 109"/>
                <a:gd name="T79" fmla="*/ 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9" h="106">
                  <a:moveTo>
                    <a:pt x="86" y="1"/>
                  </a:moveTo>
                  <a:cubicBezTo>
                    <a:pt x="81" y="1"/>
                    <a:pt x="76" y="3"/>
                    <a:pt x="73" y="7"/>
                  </a:cubicBezTo>
                  <a:cubicBezTo>
                    <a:pt x="70" y="10"/>
                    <a:pt x="69" y="14"/>
                    <a:pt x="69" y="18"/>
                  </a:cubicBezTo>
                  <a:cubicBezTo>
                    <a:pt x="68" y="23"/>
                    <a:pt x="67" y="27"/>
                    <a:pt x="65" y="32"/>
                  </a:cubicBezTo>
                  <a:cubicBezTo>
                    <a:pt x="64" y="35"/>
                    <a:pt x="62" y="38"/>
                    <a:pt x="59" y="39"/>
                  </a:cubicBezTo>
                  <a:cubicBezTo>
                    <a:pt x="57" y="39"/>
                    <a:pt x="55" y="39"/>
                    <a:pt x="53" y="40"/>
                  </a:cubicBezTo>
                  <a:cubicBezTo>
                    <a:pt x="52" y="40"/>
                    <a:pt x="50" y="40"/>
                    <a:pt x="49" y="40"/>
                  </a:cubicBezTo>
                  <a:cubicBezTo>
                    <a:pt x="42" y="41"/>
                    <a:pt x="39" y="46"/>
                    <a:pt x="36" y="52"/>
                  </a:cubicBezTo>
                  <a:cubicBezTo>
                    <a:pt x="35" y="55"/>
                    <a:pt x="34" y="58"/>
                    <a:pt x="32" y="61"/>
                  </a:cubicBezTo>
                  <a:cubicBezTo>
                    <a:pt x="32" y="62"/>
                    <a:pt x="31" y="63"/>
                    <a:pt x="31" y="65"/>
                  </a:cubicBezTo>
                  <a:cubicBezTo>
                    <a:pt x="30" y="66"/>
                    <a:pt x="26" y="64"/>
                    <a:pt x="25" y="64"/>
                  </a:cubicBezTo>
                  <a:cubicBezTo>
                    <a:pt x="19" y="62"/>
                    <a:pt x="14" y="60"/>
                    <a:pt x="8" y="63"/>
                  </a:cubicBezTo>
                  <a:cubicBezTo>
                    <a:pt x="5" y="65"/>
                    <a:pt x="3" y="70"/>
                    <a:pt x="2" y="74"/>
                  </a:cubicBezTo>
                  <a:cubicBezTo>
                    <a:pt x="1" y="80"/>
                    <a:pt x="0" y="85"/>
                    <a:pt x="1" y="91"/>
                  </a:cubicBezTo>
                  <a:cubicBezTo>
                    <a:pt x="1" y="97"/>
                    <a:pt x="3" y="101"/>
                    <a:pt x="8" y="106"/>
                  </a:cubicBezTo>
                  <a:cubicBezTo>
                    <a:pt x="8" y="106"/>
                    <a:pt x="8" y="106"/>
                    <a:pt x="8" y="106"/>
                  </a:cubicBezTo>
                  <a:cubicBezTo>
                    <a:pt x="36" y="94"/>
                    <a:pt x="62" y="76"/>
                    <a:pt x="83" y="54"/>
                  </a:cubicBezTo>
                  <a:cubicBezTo>
                    <a:pt x="92" y="44"/>
                    <a:pt x="101" y="33"/>
                    <a:pt x="108" y="21"/>
                  </a:cubicBezTo>
                  <a:cubicBezTo>
                    <a:pt x="109" y="19"/>
                    <a:pt x="107" y="16"/>
                    <a:pt x="106" y="14"/>
                  </a:cubicBezTo>
                  <a:cubicBezTo>
                    <a:pt x="105" y="12"/>
                    <a:pt x="103" y="9"/>
                    <a:pt x="101" y="6"/>
                  </a:cubicBezTo>
                  <a:cubicBezTo>
                    <a:pt x="97" y="2"/>
                    <a:pt x="92" y="0"/>
                    <a:pt x="86" y="1"/>
                  </a:cubicBezTo>
                  <a:cubicBezTo>
                    <a:pt x="85" y="1"/>
                    <a:pt x="85" y="2"/>
                    <a:pt x="86" y="2"/>
                  </a:cubicBezTo>
                  <a:cubicBezTo>
                    <a:pt x="94" y="2"/>
                    <a:pt x="99" y="6"/>
                    <a:pt x="103" y="12"/>
                  </a:cubicBezTo>
                  <a:cubicBezTo>
                    <a:pt x="104" y="14"/>
                    <a:pt x="107" y="19"/>
                    <a:pt x="106" y="21"/>
                  </a:cubicBezTo>
                  <a:cubicBezTo>
                    <a:pt x="104" y="24"/>
                    <a:pt x="102" y="28"/>
                    <a:pt x="99" y="31"/>
                  </a:cubicBezTo>
                  <a:cubicBezTo>
                    <a:pt x="91" y="43"/>
                    <a:pt x="81" y="53"/>
                    <a:pt x="71" y="63"/>
                  </a:cubicBezTo>
                  <a:cubicBezTo>
                    <a:pt x="59" y="74"/>
                    <a:pt x="46" y="83"/>
                    <a:pt x="33" y="91"/>
                  </a:cubicBezTo>
                  <a:cubicBezTo>
                    <a:pt x="25" y="96"/>
                    <a:pt x="18" y="100"/>
                    <a:pt x="10" y="104"/>
                  </a:cubicBezTo>
                  <a:cubicBezTo>
                    <a:pt x="7" y="105"/>
                    <a:pt x="4" y="98"/>
                    <a:pt x="3" y="96"/>
                  </a:cubicBezTo>
                  <a:cubicBezTo>
                    <a:pt x="3" y="93"/>
                    <a:pt x="2" y="91"/>
                    <a:pt x="2" y="88"/>
                  </a:cubicBezTo>
                  <a:cubicBezTo>
                    <a:pt x="2" y="81"/>
                    <a:pt x="3" y="72"/>
                    <a:pt x="7" y="67"/>
                  </a:cubicBezTo>
                  <a:cubicBezTo>
                    <a:pt x="13" y="59"/>
                    <a:pt x="24" y="67"/>
                    <a:pt x="31" y="67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36" y="58"/>
                    <a:pt x="37" y="48"/>
                    <a:pt x="45" y="43"/>
                  </a:cubicBezTo>
                  <a:cubicBezTo>
                    <a:pt x="48" y="41"/>
                    <a:pt x="51" y="41"/>
                    <a:pt x="54" y="41"/>
                  </a:cubicBezTo>
                  <a:cubicBezTo>
                    <a:pt x="56" y="41"/>
                    <a:pt x="58" y="41"/>
                    <a:pt x="59" y="41"/>
                  </a:cubicBezTo>
                  <a:cubicBezTo>
                    <a:pt x="63" y="40"/>
                    <a:pt x="65" y="36"/>
                    <a:pt x="67" y="33"/>
                  </a:cubicBezTo>
                  <a:cubicBezTo>
                    <a:pt x="70" y="28"/>
                    <a:pt x="70" y="21"/>
                    <a:pt x="71" y="15"/>
                  </a:cubicBezTo>
                  <a:cubicBezTo>
                    <a:pt x="73" y="7"/>
                    <a:pt x="78" y="3"/>
                    <a:pt x="86" y="2"/>
                  </a:cubicBezTo>
                  <a:cubicBezTo>
                    <a:pt x="88" y="2"/>
                    <a:pt x="87" y="0"/>
                    <a:pt x="8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79" name="Freeform 69">
              <a:extLst>
                <a:ext uri="{FF2B5EF4-FFF2-40B4-BE49-F238E27FC236}">
                  <a16:creationId xmlns:a16="http://schemas.microsoft.com/office/drawing/2014/main" xmlns="" id="{848ADF2C-DEDC-4612-A738-35996342A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9477" y="2811464"/>
              <a:ext cx="415925" cy="407988"/>
            </a:xfrm>
            <a:custGeom>
              <a:avLst/>
              <a:gdLst>
                <a:gd name="T0" fmla="*/ 26 w 98"/>
                <a:gd name="T1" fmla="*/ 72 h 96"/>
                <a:gd name="T2" fmla="*/ 31 w 98"/>
                <a:gd name="T3" fmla="*/ 57 h 96"/>
                <a:gd name="T4" fmla="*/ 43 w 98"/>
                <a:gd name="T5" fmla="*/ 44 h 96"/>
                <a:gd name="T6" fmla="*/ 50 w 98"/>
                <a:gd name="T7" fmla="*/ 46 h 96"/>
                <a:gd name="T8" fmla="*/ 60 w 98"/>
                <a:gd name="T9" fmla="*/ 41 h 96"/>
                <a:gd name="T10" fmla="*/ 68 w 98"/>
                <a:gd name="T11" fmla="*/ 27 h 96"/>
                <a:gd name="T12" fmla="*/ 72 w 98"/>
                <a:gd name="T13" fmla="*/ 9 h 96"/>
                <a:gd name="T14" fmla="*/ 95 w 98"/>
                <a:gd name="T15" fmla="*/ 25 h 96"/>
                <a:gd name="T16" fmla="*/ 79 w 98"/>
                <a:gd name="T17" fmla="*/ 47 h 96"/>
                <a:gd name="T18" fmla="*/ 58 w 98"/>
                <a:gd name="T19" fmla="*/ 67 h 96"/>
                <a:gd name="T20" fmla="*/ 36 w 98"/>
                <a:gd name="T21" fmla="*/ 83 h 96"/>
                <a:gd name="T22" fmla="*/ 9 w 98"/>
                <a:gd name="T23" fmla="*/ 96 h 96"/>
                <a:gd name="T24" fmla="*/ 5 w 98"/>
                <a:gd name="T25" fmla="*/ 95 h 96"/>
                <a:gd name="T26" fmla="*/ 2 w 98"/>
                <a:gd name="T27" fmla="*/ 80 h 96"/>
                <a:gd name="T28" fmla="*/ 6 w 98"/>
                <a:gd name="T29" fmla="*/ 69 h 96"/>
                <a:gd name="T30" fmla="*/ 8 w 98"/>
                <a:gd name="T31" fmla="*/ 68 h 96"/>
                <a:gd name="T32" fmla="*/ 14 w 98"/>
                <a:gd name="T33" fmla="*/ 70 h 96"/>
                <a:gd name="T34" fmla="*/ 25 w 98"/>
                <a:gd name="T35" fmla="*/ 72 h 96"/>
                <a:gd name="T36" fmla="*/ 26 w 98"/>
                <a:gd name="T37" fmla="*/ 7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8" h="96">
                  <a:moveTo>
                    <a:pt x="26" y="72"/>
                  </a:moveTo>
                  <a:cubicBezTo>
                    <a:pt x="34" y="71"/>
                    <a:pt x="30" y="62"/>
                    <a:pt x="31" y="57"/>
                  </a:cubicBezTo>
                  <a:cubicBezTo>
                    <a:pt x="33" y="51"/>
                    <a:pt x="37" y="45"/>
                    <a:pt x="43" y="44"/>
                  </a:cubicBezTo>
                  <a:cubicBezTo>
                    <a:pt x="46" y="43"/>
                    <a:pt x="48" y="45"/>
                    <a:pt x="50" y="46"/>
                  </a:cubicBezTo>
                  <a:cubicBezTo>
                    <a:pt x="54" y="46"/>
                    <a:pt x="58" y="43"/>
                    <a:pt x="60" y="41"/>
                  </a:cubicBezTo>
                  <a:cubicBezTo>
                    <a:pt x="64" y="37"/>
                    <a:pt x="66" y="32"/>
                    <a:pt x="68" y="27"/>
                  </a:cubicBezTo>
                  <a:cubicBezTo>
                    <a:pt x="70" y="20"/>
                    <a:pt x="67" y="14"/>
                    <a:pt x="72" y="9"/>
                  </a:cubicBezTo>
                  <a:cubicBezTo>
                    <a:pt x="82" y="0"/>
                    <a:pt x="98" y="13"/>
                    <a:pt x="95" y="25"/>
                  </a:cubicBezTo>
                  <a:cubicBezTo>
                    <a:pt x="93" y="33"/>
                    <a:pt x="85" y="40"/>
                    <a:pt x="79" y="47"/>
                  </a:cubicBezTo>
                  <a:cubicBezTo>
                    <a:pt x="73" y="54"/>
                    <a:pt x="65" y="60"/>
                    <a:pt x="58" y="67"/>
                  </a:cubicBezTo>
                  <a:cubicBezTo>
                    <a:pt x="51" y="73"/>
                    <a:pt x="44" y="79"/>
                    <a:pt x="36" y="83"/>
                  </a:cubicBezTo>
                  <a:cubicBezTo>
                    <a:pt x="27" y="88"/>
                    <a:pt x="19" y="95"/>
                    <a:pt x="9" y="96"/>
                  </a:cubicBezTo>
                  <a:cubicBezTo>
                    <a:pt x="7" y="96"/>
                    <a:pt x="6" y="96"/>
                    <a:pt x="5" y="95"/>
                  </a:cubicBezTo>
                  <a:cubicBezTo>
                    <a:pt x="0" y="93"/>
                    <a:pt x="1" y="85"/>
                    <a:pt x="2" y="80"/>
                  </a:cubicBezTo>
                  <a:cubicBezTo>
                    <a:pt x="3" y="73"/>
                    <a:pt x="5" y="69"/>
                    <a:pt x="6" y="69"/>
                  </a:cubicBezTo>
                  <a:cubicBezTo>
                    <a:pt x="7" y="69"/>
                    <a:pt x="8" y="68"/>
                    <a:pt x="8" y="68"/>
                  </a:cubicBezTo>
                  <a:cubicBezTo>
                    <a:pt x="10" y="68"/>
                    <a:pt x="12" y="69"/>
                    <a:pt x="14" y="70"/>
                  </a:cubicBezTo>
                  <a:cubicBezTo>
                    <a:pt x="17" y="71"/>
                    <a:pt x="21" y="72"/>
                    <a:pt x="25" y="72"/>
                  </a:cubicBezTo>
                  <a:lnTo>
                    <a:pt x="26" y="72"/>
                  </a:lnTo>
                  <a:close/>
                </a:path>
              </a:pathLst>
            </a:custGeom>
            <a:solidFill>
              <a:srgbClr val="F5F6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80" name="Freeform 70">
              <a:extLst>
                <a:ext uri="{FF2B5EF4-FFF2-40B4-BE49-F238E27FC236}">
                  <a16:creationId xmlns:a16="http://schemas.microsoft.com/office/drawing/2014/main" xmlns="" id="{4A295756-60F0-44BC-A9E4-FDD251472C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55352" y="2867026"/>
              <a:ext cx="361950" cy="334963"/>
            </a:xfrm>
            <a:custGeom>
              <a:avLst/>
              <a:gdLst>
                <a:gd name="T0" fmla="*/ 4 w 85"/>
                <a:gd name="T1" fmla="*/ 76 h 79"/>
                <a:gd name="T2" fmla="*/ 2 w 85"/>
                <a:gd name="T3" fmla="*/ 65 h 79"/>
                <a:gd name="T4" fmla="*/ 11 w 85"/>
                <a:gd name="T5" fmla="*/ 62 h 79"/>
                <a:gd name="T6" fmla="*/ 22 w 85"/>
                <a:gd name="T7" fmla="*/ 64 h 79"/>
                <a:gd name="T8" fmla="*/ 22 w 85"/>
                <a:gd name="T9" fmla="*/ 64 h 79"/>
                <a:gd name="T10" fmla="*/ 32 w 85"/>
                <a:gd name="T11" fmla="*/ 58 h 79"/>
                <a:gd name="T12" fmla="*/ 37 w 85"/>
                <a:gd name="T13" fmla="*/ 37 h 79"/>
                <a:gd name="T14" fmla="*/ 44 w 85"/>
                <a:gd name="T15" fmla="*/ 38 h 79"/>
                <a:gd name="T16" fmla="*/ 51 w 85"/>
                <a:gd name="T17" fmla="*/ 38 h 79"/>
                <a:gd name="T18" fmla="*/ 64 w 85"/>
                <a:gd name="T19" fmla="*/ 30 h 79"/>
                <a:gd name="T20" fmla="*/ 71 w 85"/>
                <a:gd name="T21" fmla="*/ 9 h 79"/>
                <a:gd name="T22" fmla="*/ 72 w 85"/>
                <a:gd name="T23" fmla="*/ 2 h 79"/>
                <a:gd name="T24" fmla="*/ 78 w 85"/>
                <a:gd name="T25" fmla="*/ 0 h 79"/>
                <a:gd name="T26" fmla="*/ 78 w 85"/>
                <a:gd name="T27" fmla="*/ 0 h 79"/>
                <a:gd name="T28" fmla="*/ 82 w 85"/>
                <a:gd name="T29" fmla="*/ 2 h 79"/>
                <a:gd name="T30" fmla="*/ 84 w 85"/>
                <a:gd name="T31" fmla="*/ 8 h 79"/>
                <a:gd name="T32" fmla="*/ 80 w 85"/>
                <a:gd name="T33" fmla="*/ 14 h 79"/>
                <a:gd name="T34" fmla="*/ 75 w 85"/>
                <a:gd name="T35" fmla="*/ 22 h 79"/>
                <a:gd name="T36" fmla="*/ 63 w 85"/>
                <a:gd name="T37" fmla="*/ 35 h 79"/>
                <a:gd name="T38" fmla="*/ 57 w 85"/>
                <a:gd name="T39" fmla="*/ 42 h 79"/>
                <a:gd name="T40" fmla="*/ 54 w 85"/>
                <a:gd name="T41" fmla="*/ 48 h 79"/>
                <a:gd name="T42" fmla="*/ 42 w 85"/>
                <a:gd name="T43" fmla="*/ 53 h 79"/>
                <a:gd name="T44" fmla="*/ 31 w 85"/>
                <a:gd name="T45" fmla="*/ 60 h 79"/>
                <a:gd name="T46" fmla="*/ 18 w 85"/>
                <a:gd name="T47" fmla="*/ 69 h 79"/>
                <a:gd name="T48" fmla="*/ 10 w 85"/>
                <a:gd name="T49" fmla="*/ 78 h 79"/>
                <a:gd name="T50" fmla="*/ 4 w 85"/>
                <a:gd name="T51" fmla="*/ 7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5" h="79">
                  <a:moveTo>
                    <a:pt x="4" y="76"/>
                  </a:moveTo>
                  <a:cubicBezTo>
                    <a:pt x="1" y="73"/>
                    <a:pt x="0" y="68"/>
                    <a:pt x="2" y="65"/>
                  </a:cubicBezTo>
                  <a:cubicBezTo>
                    <a:pt x="3" y="61"/>
                    <a:pt x="7" y="60"/>
                    <a:pt x="11" y="62"/>
                  </a:cubicBezTo>
                  <a:cubicBezTo>
                    <a:pt x="15" y="63"/>
                    <a:pt x="17" y="65"/>
                    <a:pt x="22" y="64"/>
                  </a:cubicBezTo>
                  <a:cubicBezTo>
                    <a:pt x="22" y="64"/>
                    <a:pt x="22" y="64"/>
                    <a:pt x="22" y="64"/>
                  </a:cubicBezTo>
                  <a:cubicBezTo>
                    <a:pt x="26" y="64"/>
                    <a:pt x="30" y="61"/>
                    <a:pt x="32" y="58"/>
                  </a:cubicBezTo>
                  <a:cubicBezTo>
                    <a:pt x="35" y="52"/>
                    <a:pt x="29" y="42"/>
                    <a:pt x="37" y="37"/>
                  </a:cubicBezTo>
                  <a:cubicBezTo>
                    <a:pt x="39" y="36"/>
                    <a:pt x="42" y="37"/>
                    <a:pt x="44" y="38"/>
                  </a:cubicBezTo>
                  <a:cubicBezTo>
                    <a:pt x="47" y="39"/>
                    <a:pt x="48" y="39"/>
                    <a:pt x="51" y="38"/>
                  </a:cubicBezTo>
                  <a:cubicBezTo>
                    <a:pt x="56" y="37"/>
                    <a:pt x="60" y="34"/>
                    <a:pt x="64" y="30"/>
                  </a:cubicBezTo>
                  <a:cubicBezTo>
                    <a:pt x="69" y="23"/>
                    <a:pt x="70" y="15"/>
                    <a:pt x="71" y="9"/>
                  </a:cubicBezTo>
                  <a:cubicBezTo>
                    <a:pt x="71" y="6"/>
                    <a:pt x="72" y="3"/>
                    <a:pt x="72" y="2"/>
                  </a:cubicBezTo>
                  <a:cubicBezTo>
                    <a:pt x="73" y="1"/>
                    <a:pt x="75" y="0"/>
                    <a:pt x="78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9" y="0"/>
                    <a:pt x="81" y="1"/>
                    <a:pt x="82" y="2"/>
                  </a:cubicBezTo>
                  <a:cubicBezTo>
                    <a:pt x="84" y="4"/>
                    <a:pt x="85" y="6"/>
                    <a:pt x="84" y="8"/>
                  </a:cubicBezTo>
                  <a:cubicBezTo>
                    <a:pt x="84" y="10"/>
                    <a:pt x="82" y="12"/>
                    <a:pt x="80" y="14"/>
                  </a:cubicBezTo>
                  <a:cubicBezTo>
                    <a:pt x="79" y="17"/>
                    <a:pt x="78" y="19"/>
                    <a:pt x="75" y="22"/>
                  </a:cubicBezTo>
                  <a:cubicBezTo>
                    <a:pt x="72" y="27"/>
                    <a:pt x="67" y="30"/>
                    <a:pt x="63" y="35"/>
                  </a:cubicBezTo>
                  <a:cubicBezTo>
                    <a:pt x="61" y="37"/>
                    <a:pt x="58" y="39"/>
                    <a:pt x="57" y="42"/>
                  </a:cubicBezTo>
                  <a:cubicBezTo>
                    <a:pt x="56" y="44"/>
                    <a:pt x="56" y="46"/>
                    <a:pt x="54" y="48"/>
                  </a:cubicBezTo>
                  <a:cubicBezTo>
                    <a:pt x="51" y="51"/>
                    <a:pt x="46" y="51"/>
                    <a:pt x="42" y="53"/>
                  </a:cubicBezTo>
                  <a:cubicBezTo>
                    <a:pt x="38" y="54"/>
                    <a:pt x="35" y="58"/>
                    <a:pt x="31" y="60"/>
                  </a:cubicBezTo>
                  <a:cubicBezTo>
                    <a:pt x="27" y="63"/>
                    <a:pt x="22" y="65"/>
                    <a:pt x="18" y="69"/>
                  </a:cubicBezTo>
                  <a:cubicBezTo>
                    <a:pt x="16" y="72"/>
                    <a:pt x="15" y="77"/>
                    <a:pt x="10" y="78"/>
                  </a:cubicBezTo>
                  <a:cubicBezTo>
                    <a:pt x="8" y="79"/>
                    <a:pt x="6" y="78"/>
                    <a:pt x="4" y="76"/>
                  </a:cubicBezTo>
                  <a:close/>
                </a:path>
              </a:pathLst>
            </a:custGeom>
            <a:solidFill>
              <a:srgbClr val="FBF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81" name="Freeform 71">
              <a:extLst>
                <a:ext uri="{FF2B5EF4-FFF2-40B4-BE49-F238E27FC236}">
                  <a16:creationId xmlns:a16="http://schemas.microsoft.com/office/drawing/2014/main" xmlns="" id="{64EC74AB-994A-4ABE-90D9-C8D368325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74227" y="1347789"/>
              <a:ext cx="931863" cy="1630363"/>
            </a:xfrm>
            <a:custGeom>
              <a:avLst/>
              <a:gdLst>
                <a:gd name="T0" fmla="*/ 207 w 220"/>
                <a:gd name="T1" fmla="*/ 2 h 384"/>
                <a:gd name="T2" fmla="*/ 162 w 220"/>
                <a:gd name="T3" fmla="*/ 14 h 384"/>
                <a:gd name="T4" fmla="*/ 116 w 220"/>
                <a:gd name="T5" fmla="*/ 29 h 384"/>
                <a:gd name="T6" fmla="*/ 83 w 220"/>
                <a:gd name="T7" fmla="*/ 52 h 384"/>
                <a:gd name="T8" fmla="*/ 68 w 220"/>
                <a:gd name="T9" fmla="*/ 64 h 384"/>
                <a:gd name="T10" fmla="*/ 12 w 220"/>
                <a:gd name="T11" fmla="*/ 95 h 384"/>
                <a:gd name="T12" fmla="*/ 15 w 220"/>
                <a:gd name="T13" fmla="*/ 161 h 384"/>
                <a:gd name="T14" fmla="*/ 75 w 220"/>
                <a:gd name="T15" fmla="*/ 185 h 384"/>
                <a:gd name="T16" fmla="*/ 72 w 220"/>
                <a:gd name="T17" fmla="*/ 227 h 384"/>
                <a:gd name="T18" fmla="*/ 77 w 220"/>
                <a:gd name="T19" fmla="*/ 316 h 384"/>
                <a:gd name="T20" fmla="*/ 95 w 220"/>
                <a:gd name="T21" fmla="*/ 356 h 384"/>
                <a:gd name="T22" fmla="*/ 116 w 220"/>
                <a:gd name="T23" fmla="*/ 381 h 384"/>
                <a:gd name="T24" fmla="*/ 139 w 220"/>
                <a:gd name="T25" fmla="*/ 336 h 384"/>
                <a:gd name="T26" fmla="*/ 152 w 220"/>
                <a:gd name="T27" fmla="*/ 277 h 384"/>
                <a:gd name="T28" fmla="*/ 147 w 220"/>
                <a:gd name="T29" fmla="*/ 252 h 384"/>
                <a:gd name="T30" fmla="*/ 144 w 220"/>
                <a:gd name="T31" fmla="*/ 228 h 384"/>
                <a:gd name="T32" fmla="*/ 106 w 220"/>
                <a:gd name="T33" fmla="*/ 206 h 384"/>
                <a:gd name="T34" fmla="*/ 84 w 220"/>
                <a:gd name="T35" fmla="*/ 188 h 384"/>
                <a:gd name="T36" fmla="*/ 118 w 220"/>
                <a:gd name="T37" fmla="*/ 141 h 384"/>
                <a:gd name="T38" fmla="*/ 210 w 220"/>
                <a:gd name="T39" fmla="*/ 94 h 384"/>
                <a:gd name="T40" fmla="*/ 215 w 220"/>
                <a:gd name="T41" fmla="*/ 39 h 384"/>
                <a:gd name="T42" fmla="*/ 220 w 220"/>
                <a:gd name="T43" fmla="*/ 9 h 384"/>
                <a:gd name="T44" fmla="*/ 212 w 220"/>
                <a:gd name="T45" fmla="*/ 26 h 384"/>
                <a:gd name="T46" fmla="*/ 210 w 220"/>
                <a:gd name="T47" fmla="*/ 66 h 384"/>
                <a:gd name="T48" fmla="*/ 172 w 220"/>
                <a:gd name="T49" fmla="*/ 112 h 384"/>
                <a:gd name="T50" fmla="*/ 105 w 220"/>
                <a:gd name="T51" fmla="*/ 146 h 384"/>
                <a:gd name="T52" fmla="*/ 90 w 220"/>
                <a:gd name="T53" fmla="*/ 192 h 384"/>
                <a:gd name="T54" fmla="*/ 115 w 220"/>
                <a:gd name="T55" fmla="*/ 213 h 384"/>
                <a:gd name="T56" fmla="*/ 144 w 220"/>
                <a:gd name="T57" fmla="*/ 236 h 384"/>
                <a:gd name="T58" fmla="*/ 153 w 220"/>
                <a:gd name="T59" fmla="*/ 266 h 384"/>
                <a:gd name="T60" fmla="*/ 139 w 220"/>
                <a:gd name="T61" fmla="*/ 345 h 384"/>
                <a:gd name="T62" fmla="*/ 123 w 220"/>
                <a:gd name="T63" fmla="*/ 380 h 384"/>
                <a:gd name="T64" fmla="*/ 110 w 220"/>
                <a:gd name="T65" fmla="*/ 365 h 384"/>
                <a:gd name="T66" fmla="*/ 76 w 220"/>
                <a:gd name="T67" fmla="*/ 311 h 384"/>
                <a:gd name="T68" fmla="*/ 69 w 220"/>
                <a:gd name="T69" fmla="*/ 238 h 384"/>
                <a:gd name="T70" fmla="*/ 75 w 220"/>
                <a:gd name="T71" fmla="*/ 202 h 384"/>
                <a:gd name="T72" fmla="*/ 62 w 220"/>
                <a:gd name="T73" fmla="*/ 173 h 384"/>
                <a:gd name="T74" fmla="*/ 5 w 220"/>
                <a:gd name="T75" fmla="*/ 140 h 384"/>
                <a:gd name="T76" fmla="*/ 24 w 220"/>
                <a:gd name="T77" fmla="*/ 91 h 384"/>
                <a:gd name="T78" fmla="*/ 74 w 220"/>
                <a:gd name="T79" fmla="*/ 63 h 384"/>
                <a:gd name="T80" fmla="*/ 98 w 220"/>
                <a:gd name="T81" fmla="*/ 49 h 384"/>
                <a:gd name="T82" fmla="*/ 135 w 220"/>
                <a:gd name="T83" fmla="*/ 23 h 384"/>
                <a:gd name="T84" fmla="*/ 189 w 220"/>
                <a:gd name="T85" fmla="*/ 6 h 384"/>
                <a:gd name="T86" fmla="*/ 219 w 220"/>
                <a:gd name="T87" fmla="*/ 9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20" h="384">
                  <a:moveTo>
                    <a:pt x="219" y="7"/>
                  </a:moveTo>
                  <a:cubicBezTo>
                    <a:pt x="216" y="8"/>
                    <a:pt x="213" y="7"/>
                    <a:pt x="211" y="5"/>
                  </a:cubicBezTo>
                  <a:cubicBezTo>
                    <a:pt x="210" y="3"/>
                    <a:pt x="209" y="2"/>
                    <a:pt x="207" y="2"/>
                  </a:cubicBezTo>
                  <a:cubicBezTo>
                    <a:pt x="200" y="0"/>
                    <a:pt x="193" y="2"/>
                    <a:pt x="187" y="5"/>
                  </a:cubicBezTo>
                  <a:cubicBezTo>
                    <a:pt x="183" y="7"/>
                    <a:pt x="180" y="9"/>
                    <a:pt x="176" y="10"/>
                  </a:cubicBezTo>
                  <a:cubicBezTo>
                    <a:pt x="172" y="12"/>
                    <a:pt x="167" y="13"/>
                    <a:pt x="162" y="14"/>
                  </a:cubicBezTo>
                  <a:cubicBezTo>
                    <a:pt x="158" y="15"/>
                    <a:pt x="154" y="15"/>
                    <a:pt x="150" y="16"/>
                  </a:cubicBezTo>
                  <a:cubicBezTo>
                    <a:pt x="146" y="17"/>
                    <a:pt x="142" y="19"/>
                    <a:pt x="138" y="20"/>
                  </a:cubicBezTo>
                  <a:cubicBezTo>
                    <a:pt x="130" y="23"/>
                    <a:pt x="122" y="24"/>
                    <a:pt x="116" y="29"/>
                  </a:cubicBezTo>
                  <a:cubicBezTo>
                    <a:pt x="111" y="32"/>
                    <a:pt x="108" y="38"/>
                    <a:pt x="103" y="43"/>
                  </a:cubicBezTo>
                  <a:cubicBezTo>
                    <a:pt x="101" y="45"/>
                    <a:pt x="98" y="47"/>
                    <a:pt x="95" y="49"/>
                  </a:cubicBezTo>
                  <a:cubicBezTo>
                    <a:pt x="91" y="51"/>
                    <a:pt x="87" y="51"/>
                    <a:pt x="83" y="52"/>
                  </a:cubicBezTo>
                  <a:cubicBezTo>
                    <a:pt x="81" y="53"/>
                    <a:pt x="79" y="54"/>
                    <a:pt x="77" y="57"/>
                  </a:cubicBezTo>
                  <a:cubicBezTo>
                    <a:pt x="76" y="58"/>
                    <a:pt x="76" y="59"/>
                    <a:pt x="75" y="60"/>
                  </a:cubicBezTo>
                  <a:cubicBezTo>
                    <a:pt x="73" y="62"/>
                    <a:pt x="70" y="63"/>
                    <a:pt x="68" y="64"/>
                  </a:cubicBezTo>
                  <a:cubicBezTo>
                    <a:pt x="61" y="67"/>
                    <a:pt x="53" y="68"/>
                    <a:pt x="45" y="71"/>
                  </a:cubicBezTo>
                  <a:cubicBezTo>
                    <a:pt x="38" y="75"/>
                    <a:pt x="34" y="80"/>
                    <a:pt x="28" y="85"/>
                  </a:cubicBezTo>
                  <a:cubicBezTo>
                    <a:pt x="24" y="90"/>
                    <a:pt x="18" y="92"/>
                    <a:pt x="12" y="95"/>
                  </a:cubicBezTo>
                  <a:cubicBezTo>
                    <a:pt x="8" y="98"/>
                    <a:pt x="6" y="104"/>
                    <a:pt x="4" y="109"/>
                  </a:cubicBezTo>
                  <a:cubicBezTo>
                    <a:pt x="0" y="121"/>
                    <a:pt x="1" y="135"/>
                    <a:pt x="5" y="146"/>
                  </a:cubicBezTo>
                  <a:cubicBezTo>
                    <a:pt x="7" y="152"/>
                    <a:pt x="10" y="157"/>
                    <a:pt x="15" y="161"/>
                  </a:cubicBezTo>
                  <a:cubicBezTo>
                    <a:pt x="19" y="164"/>
                    <a:pt x="24" y="166"/>
                    <a:pt x="29" y="168"/>
                  </a:cubicBezTo>
                  <a:cubicBezTo>
                    <a:pt x="40" y="171"/>
                    <a:pt x="52" y="171"/>
                    <a:pt x="63" y="175"/>
                  </a:cubicBezTo>
                  <a:cubicBezTo>
                    <a:pt x="68" y="177"/>
                    <a:pt x="72" y="181"/>
                    <a:pt x="75" y="185"/>
                  </a:cubicBezTo>
                  <a:cubicBezTo>
                    <a:pt x="77" y="188"/>
                    <a:pt x="78" y="191"/>
                    <a:pt x="77" y="193"/>
                  </a:cubicBezTo>
                  <a:cubicBezTo>
                    <a:pt x="75" y="196"/>
                    <a:pt x="74" y="198"/>
                    <a:pt x="73" y="201"/>
                  </a:cubicBezTo>
                  <a:cubicBezTo>
                    <a:pt x="71" y="209"/>
                    <a:pt x="75" y="219"/>
                    <a:pt x="72" y="227"/>
                  </a:cubicBezTo>
                  <a:cubicBezTo>
                    <a:pt x="70" y="235"/>
                    <a:pt x="65" y="241"/>
                    <a:pt x="64" y="249"/>
                  </a:cubicBezTo>
                  <a:cubicBezTo>
                    <a:pt x="62" y="265"/>
                    <a:pt x="67" y="281"/>
                    <a:pt x="70" y="296"/>
                  </a:cubicBezTo>
                  <a:cubicBezTo>
                    <a:pt x="72" y="303"/>
                    <a:pt x="73" y="310"/>
                    <a:pt x="77" y="316"/>
                  </a:cubicBezTo>
                  <a:cubicBezTo>
                    <a:pt x="79" y="319"/>
                    <a:pt x="81" y="322"/>
                    <a:pt x="83" y="324"/>
                  </a:cubicBezTo>
                  <a:cubicBezTo>
                    <a:pt x="85" y="328"/>
                    <a:pt x="87" y="332"/>
                    <a:pt x="88" y="336"/>
                  </a:cubicBezTo>
                  <a:cubicBezTo>
                    <a:pt x="89" y="343"/>
                    <a:pt x="90" y="351"/>
                    <a:pt x="95" y="356"/>
                  </a:cubicBezTo>
                  <a:cubicBezTo>
                    <a:pt x="100" y="361"/>
                    <a:pt x="106" y="363"/>
                    <a:pt x="111" y="368"/>
                  </a:cubicBezTo>
                  <a:cubicBezTo>
                    <a:pt x="113" y="371"/>
                    <a:pt x="114" y="374"/>
                    <a:pt x="115" y="377"/>
                  </a:cubicBezTo>
                  <a:cubicBezTo>
                    <a:pt x="115" y="379"/>
                    <a:pt x="115" y="380"/>
                    <a:pt x="116" y="381"/>
                  </a:cubicBezTo>
                  <a:cubicBezTo>
                    <a:pt x="119" y="384"/>
                    <a:pt x="124" y="381"/>
                    <a:pt x="127" y="379"/>
                  </a:cubicBezTo>
                  <a:cubicBezTo>
                    <a:pt x="134" y="373"/>
                    <a:pt x="138" y="361"/>
                    <a:pt x="140" y="351"/>
                  </a:cubicBezTo>
                  <a:cubicBezTo>
                    <a:pt x="141" y="346"/>
                    <a:pt x="141" y="341"/>
                    <a:pt x="139" y="336"/>
                  </a:cubicBezTo>
                  <a:cubicBezTo>
                    <a:pt x="137" y="330"/>
                    <a:pt x="134" y="325"/>
                    <a:pt x="135" y="318"/>
                  </a:cubicBezTo>
                  <a:cubicBezTo>
                    <a:pt x="137" y="311"/>
                    <a:pt x="141" y="304"/>
                    <a:pt x="144" y="298"/>
                  </a:cubicBezTo>
                  <a:cubicBezTo>
                    <a:pt x="147" y="291"/>
                    <a:pt x="150" y="284"/>
                    <a:pt x="152" y="277"/>
                  </a:cubicBezTo>
                  <a:cubicBezTo>
                    <a:pt x="154" y="271"/>
                    <a:pt x="155" y="264"/>
                    <a:pt x="154" y="258"/>
                  </a:cubicBezTo>
                  <a:cubicBezTo>
                    <a:pt x="153" y="256"/>
                    <a:pt x="152" y="254"/>
                    <a:pt x="150" y="253"/>
                  </a:cubicBezTo>
                  <a:cubicBezTo>
                    <a:pt x="149" y="253"/>
                    <a:pt x="148" y="252"/>
                    <a:pt x="147" y="252"/>
                  </a:cubicBezTo>
                  <a:cubicBezTo>
                    <a:pt x="145" y="251"/>
                    <a:pt x="144" y="250"/>
                    <a:pt x="144" y="248"/>
                  </a:cubicBezTo>
                  <a:cubicBezTo>
                    <a:pt x="144" y="244"/>
                    <a:pt x="145" y="241"/>
                    <a:pt x="146" y="237"/>
                  </a:cubicBezTo>
                  <a:cubicBezTo>
                    <a:pt x="146" y="234"/>
                    <a:pt x="145" y="231"/>
                    <a:pt x="144" y="228"/>
                  </a:cubicBezTo>
                  <a:cubicBezTo>
                    <a:pt x="142" y="223"/>
                    <a:pt x="138" y="219"/>
                    <a:pt x="133" y="216"/>
                  </a:cubicBezTo>
                  <a:cubicBezTo>
                    <a:pt x="127" y="213"/>
                    <a:pt x="121" y="212"/>
                    <a:pt x="115" y="212"/>
                  </a:cubicBezTo>
                  <a:cubicBezTo>
                    <a:pt x="111" y="211"/>
                    <a:pt x="107" y="210"/>
                    <a:pt x="106" y="206"/>
                  </a:cubicBezTo>
                  <a:cubicBezTo>
                    <a:pt x="104" y="203"/>
                    <a:pt x="104" y="200"/>
                    <a:pt x="103" y="198"/>
                  </a:cubicBezTo>
                  <a:cubicBezTo>
                    <a:pt x="100" y="193"/>
                    <a:pt x="95" y="192"/>
                    <a:pt x="90" y="190"/>
                  </a:cubicBezTo>
                  <a:cubicBezTo>
                    <a:pt x="88" y="190"/>
                    <a:pt x="86" y="189"/>
                    <a:pt x="84" y="188"/>
                  </a:cubicBezTo>
                  <a:cubicBezTo>
                    <a:pt x="82" y="186"/>
                    <a:pt x="81" y="182"/>
                    <a:pt x="81" y="179"/>
                  </a:cubicBezTo>
                  <a:cubicBezTo>
                    <a:pt x="81" y="167"/>
                    <a:pt x="93" y="156"/>
                    <a:pt x="102" y="150"/>
                  </a:cubicBezTo>
                  <a:cubicBezTo>
                    <a:pt x="107" y="146"/>
                    <a:pt x="112" y="143"/>
                    <a:pt x="118" y="141"/>
                  </a:cubicBezTo>
                  <a:cubicBezTo>
                    <a:pt x="124" y="138"/>
                    <a:pt x="130" y="138"/>
                    <a:pt x="136" y="136"/>
                  </a:cubicBezTo>
                  <a:cubicBezTo>
                    <a:pt x="148" y="133"/>
                    <a:pt x="158" y="124"/>
                    <a:pt x="168" y="117"/>
                  </a:cubicBezTo>
                  <a:cubicBezTo>
                    <a:pt x="181" y="107"/>
                    <a:pt x="199" y="106"/>
                    <a:pt x="210" y="94"/>
                  </a:cubicBezTo>
                  <a:cubicBezTo>
                    <a:pt x="215" y="89"/>
                    <a:pt x="217" y="84"/>
                    <a:pt x="216" y="77"/>
                  </a:cubicBezTo>
                  <a:cubicBezTo>
                    <a:pt x="215" y="71"/>
                    <a:pt x="211" y="65"/>
                    <a:pt x="210" y="58"/>
                  </a:cubicBezTo>
                  <a:cubicBezTo>
                    <a:pt x="210" y="52"/>
                    <a:pt x="214" y="46"/>
                    <a:pt x="215" y="39"/>
                  </a:cubicBezTo>
                  <a:cubicBezTo>
                    <a:pt x="216" y="36"/>
                    <a:pt x="216" y="32"/>
                    <a:pt x="215" y="29"/>
                  </a:cubicBezTo>
                  <a:cubicBezTo>
                    <a:pt x="214" y="25"/>
                    <a:pt x="213" y="21"/>
                    <a:pt x="216" y="17"/>
                  </a:cubicBezTo>
                  <a:cubicBezTo>
                    <a:pt x="218" y="14"/>
                    <a:pt x="219" y="12"/>
                    <a:pt x="220" y="9"/>
                  </a:cubicBezTo>
                  <a:cubicBezTo>
                    <a:pt x="220" y="7"/>
                    <a:pt x="218" y="7"/>
                    <a:pt x="218" y="8"/>
                  </a:cubicBezTo>
                  <a:cubicBezTo>
                    <a:pt x="218" y="12"/>
                    <a:pt x="215" y="14"/>
                    <a:pt x="214" y="17"/>
                  </a:cubicBezTo>
                  <a:cubicBezTo>
                    <a:pt x="212" y="20"/>
                    <a:pt x="212" y="23"/>
                    <a:pt x="212" y="26"/>
                  </a:cubicBezTo>
                  <a:cubicBezTo>
                    <a:pt x="213" y="30"/>
                    <a:pt x="214" y="34"/>
                    <a:pt x="214" y="39"/>
                  </a:cubicBezTo>
                  <a:cubicBezTo>
                    <a:pt x="213" y="42"/>
                    <a:pt x="212" y="45"/>
                    <a:pt x="211" y="48"/>
                  </a:cubicBezTo>
                  <a:cubicBezTo>
                    <a:pt x="208" y="55"/>
                    <a:pt x="208" y="60"/>
                    <a:pt x="210" y="66"/>
                  </a:cubicBezTo>
                  <a:cubicBezTo>
                    <a:pt x="212" y="73"/>
                    <a:pt x="216" y="79"/>
                    <a:pt x="214" y="86"/>
                  </a:cubicBezTo>
                  <a:cubicBezTo>
                    <a:pt x="211" y="94"/>
                    <a:pt x="201" y="99"/>
                    <a:pt x="194" y="103"/>
                  </a:cubicBezTo>
                  <a:cubicBezTo>
                    <a:pt x="187" y="106"/>
                    <a:pt x="179" y="108"/>
                    <a:pt x="172" y="112"/>
                  </a:cubicBezTo>
                  <a:cubicBezTo>
                    <a:pt x="160" y="119"/>
                    <a:pt x="151" y="129"/>
                    <a:pt x="139" y="134"/>
                  </a:cubicBezTo>
                  <a:cubicBezTo>
                    <a:pt x="132" y="136"/>
                    <a:pt x="126" y="136"/>
                    <a:pt x="120" y="138"/>
                  </a:cubicBezTo>
                  <a:cubicBezTo>
                    <a:pt x="114" y="140"/>
                    <a:pt x="109" y="143"/>
                    <a:pt x="105" y="146"/>
                  </a:cubicBezTo>
                  <a:cubicBezTo>
                    <a:pt x="95" y="152"/>
                    <a:pt x="85" y="161"/>
                    <a:pt x="81" y="172"/>
                  </a:cubicBezTo>
                  <a:cubicBezTo>
                    <a:pt x="79" y="177"/>
                    <a:pt x="79" y="182"/>
                    <a:pt x="81" y="187"/>
                  </a:cubicBezTo>
                  <a:cubicBezTo>
                    <a:pt x="83" y="190"/>
                    <a:pt x="87" y="191"/>
                    <a:pt x="90" y="192"/>
                  </a:cubicBezTo>
                  <a:cubicBezTo>
                    <a:pt x="93" y="193"/>
                    <a:pt x="95" y="194"/>
                    <a:pt x="97" y="195"/>
                  </a:cubicBezTo>
                  <a:cubicBezTo>
                    <a:pt x="101" y="197"/>
                    <a:pt x="102" y="200"/>
                    <a:pt x="103" y="204"/>
                  </a:cubicBezTo>
                  <a:cubicBezTo>
                    <a:pt x="104" y="210"/>
                    <a:pt x="109" y="213"/>
                    <a:pt x="115" y="213"/>
                  </a:cubicBezTo>
                  <a:cubicBezTo>
                    <a:pt x="118" y="214"/>
                    <a:pt x="121" y="214"/>
                    <a:pt x="124" y="215"/>
                  </a:cubicBezTo>
                  <a:cubicBezTo>
                    <a:pt x="128" y="215"/>
                    <a:pt x="131" y="217"/>
                    <a:pt x="134" y="219"/>
                  </a:cubicBezTo>
                  <a:cubicBezTo>
                    <a:pt x="140" y="223"/>
                    <a:pt x="143" y="229"/>
                    <a:pt x="144" y="236"/>
                  </a:cubicBezTo>
                  <a:cubicBezTo>
                    <a:pt x="144" y="240"/>
                    <a:pt x="140" y="249"/>
                    <a:pt x="145" y="253"/>
                  </a:cubicBezTo>
                  <a:cubicBezTo>
                    <a:pt x="147" y="254"/>
                    <a:pt x="149" y="254"/>
                    <a:pt x="151" y="256"/>
                  </a:cubicBezTo>
                  <a:cubicBezTo>
                    <a:pt x="153" y="258"/>
                    <a:pt x="153" y="263"/>
                    <a:pt x="153" y="266"/>
                  </a:cubicBezTo>
                  <a:cubicBezTo>
                    <a:pt x="152" y="281"/>
                    <a:pt x="143" y="295"/>
                    <a:pt x="137" y="308"/>
                  </a:cubicBezTo>
                  <a:cubicBezTo>
                    <a:pt x="134" y="314"/>
                    <a:pt x="133" y="320"/>
                    <a:pt x="134" y="326"/>
                  </a:cubicBezTo>
                  <a:cubicBezTo>
                    <a:pt x="135" y="333"/>
                    <a:pt x="138" y="338"/>
                    <a:pt x="139" y="345"/>
                  </a:cubicBezTo>
                  <a:cubicBezTo>
                    <a:pt x="140" y="349"/>
                    <a:pt x="138" y="354"/>
                    <a:pt x="136" y="359"/>
                  </a:cubicBezTo>
                  <a:cubicBezTo>
                    <a:pt x="135" y="365"/>
                    <a:pt x="132" y="370"/>
                    <a:pt x="128" y="375"/>
                  </a:cubicBezTo>
                  <a:cubicBezTo>
                    <a:pt x="127" y="377"/>
                    <a:pt x="125" y="378"/>
                    <a:pt x="123" y="380"/>
                  </a:cubicBezTo>
                  <a:cubicBezTo>
                    <a:pt x="121" y="381"/>
                    <a:pt x="118" y="381"/>
                    <a:pt x="117" y="379"/>
                  </a:cubicBezTo>
                  <a:cubicBezTo>
                    <a:pt x="116" y="376"/>
                    <a:pt x="116" y="374"/>
                    <a:pt x="115" y="372"/>
                  </a:cubicBezTo>
                  <a:cubicBezTo>
                    <a:pt x="114" y="369"/>
                    <a:pt x="112" y="367"/>
                    <a:pt x="110" y="365"/>
                  </a:cubicBezTo>
                  <a:cubicBezTo>
                    <a:pt x="105" y="360"/>
                    <a:pt x="98" y="358"/>
                    <a:pt x="94" y="352"/>
                  </a:cubicBezTo>
                  <a:cubicBezTo>
                    <a:pt x="89" y="345"/>
                    <a:pt x="90" y="336"/>
                    <a:pt x="87" y="329"/>
                  </a:cubicBezTo>
                  <a:cubicBezTo>
                    <a:pt x="85" y="322"/>
                    <a:pt x="79" y="317"/>
                    <a:pt x="76" y="311"/>
                  </a:cubicBezTo>
                  <a:cubicBezTo>
                    <a:pt x="74" y="308"/>
                    <a:pt x="74" y="304"/>
                    <a:pt x="73" y="300"/>
                  </a:cubicBezTo>
                  <a:cubicBezTo>
                    <a:pt x="72" y="296"/>
                    <a:pt x="71" y="292"/>
                    <a:pt x="70" y="288"/>
                  </a:cubicBezTo>
                  <a:cubicBezTo>
                    <a:pt x="66" y="272"/>
                    <a:pt x="62" y="254"/>
                    <a:pt x="69" y="238"/>
                  </a:cubicBezTo>
                  <a:cubicBezTo>
                    <a:pt x="71" y="235"/>
                    <a:pt x="72" y="232"/>
                    <a:pt x="74" y="229"/>
                  </a:cubicBezTo>
                  <a:cubicBezTo>
                    <a:pt x="75" y="224"/>
                    <a:pt x="75" y="220"/>
                    <a:pt x="75" y="216"/>
                  </a:cubicBezTo>
                  <a:cubicBezTo>
                    <a:pt x="74" y="211"/>
                    <a:pt x="74" y="207"/>
                    <a:pt x="75" y="202"/>
                  </a:cubicBezTo>
                  <a:cubicBezTo>
                    <a:pt x="75" y="199"/>
                    <a:pt x="77" y="197"/>
                    <a:pt x="78" y="194"/>
                  </a:cubicBezTo>
                  <a:cubicBezTo>
                    <a:pt x="81" y="190"/>
                    <a:pt x="77" y="184"/>
                    <a:pt x="75" y="181"/>
                  </a:cubicBezTo>
                  <a:cubicBezTo>
                    <a:pt x="71" y="177"/>
                    <a:pt x="67" y="175"/>
                    <a:pt x="62" y="173"/>
                  </a:cubicBezTo>
                  <a:cubicBezTo>
                    <a:pt x="52" y="169"/>
                    <a:pt x="40" y="169"/>
                    <a:pt x="29" y="166"/>
                  </a:cubicBezTo>
                  <a:cubicBezTo>
                    <a:pt x="23" y="164"/>
                    <a:pt x="18" y="162"/>
                    <a:pt x="14" y="158"/>
                  </a:cubicBezTo>
                  <a:cubicBezTo>
                    <a:pt x="9" y="153"/>
                    <a:pt x="7" y="146"/>
                    <a:pt x="5" y="140"/>
                  </a:cubicBezTo>
                  <a:cubicBezTo>
                    <a:pt x="3" y="133"/>
                    <a:pt x="3" y="126"/>
                    <a:pt x="4" y="119"/>
                  </a:cubicBezTo>
                  <a:cubicBezTo>
                    <a:pt x="5" y="112"/>
                    <a:pt x="6" y="105"/>
                    <a:pt x="10" y="100"/>
                  </a:cubicBezTo>
                  <a:cubicBezTo>
                    <a:pt x="13" y="96"/>
                    <a:pt x="19" y="94"/>
                    <a:pt x="24" y="91"/>
                  </a:cubicBezTo>
                  <a:cubicBezTo>
                    <a:pt x="30" y="87"/>
                    <a:pt x="35" y="80"/>
                    <a:pt x="41" y="76"/>
                  </a:cubicBezTo>
                  <a:cubicBezTo>
                    <a:pt x="48" y="71"/>
                    <a:pt x="56" y="69"/>
                    <a:pt x="64" y="67"/>
                  </a:cubicBezTo>
                  <a:cubicBezTo>
                    <a:pt x="68" y="66"/>
                    <a:pt x="71" y="64"/>
                    <a:pt x="74" y="63"/>
                  </a:cubicBezTo>
                  <a:cubicBezTo>
                    <a:pt x="77" y="61"/>
                    <a:pt x="78" y="59"/>
                    <a:pt x="80" y="56"/>
                  </a:cubicBezTo>
                  <a:cubicBezTo>
                    <a:pt x="82" y="54"/>
                    <a:pt x="86" y="53"/>
                    <a:pt x="89" y="52"/>
                  </a:cubicBezTo>
                  <a:cubicBezTo>
                    <a:pt x="92" y="52"/>
                    <a:pt x="95" y="51"/>
                    <a:pt x="98" y="49"/>
                  </a:cubicBezTo>
                  <a:cubicBezTo>
                    <a:pt x="103" y="47"/>
                    <a:pt x="106" y="42"/>
                    <a:pt x="109" y="38"/>
                  </a:cubicBezTo>
                  <a:cubicBezTo>
                    <a:pt x="114" y="33"/>
                    <a:pt x="118" y="28"/>
                    <a:pt x="125" y="26"/>
                  </a:cubicBezTo>
                  <a:cubicBezTo>
                    <a:pt x="128" y="25"/>
                    <a:pt x="132" y="24"/>
                    <a:pt x="135" y="23"/>
                  </a:cubicBezTo>
                  <a:cubicBezTo>
                    <a:pt x="139" y="22"/>
                    <a:pt x="143" y="20"/>
                    <a:pt x="147" y="19"/>
                  </a:cubicBezTo>
                  <a:cubicBezTo>
                    <a:pt x="154" y="16"/>
                    <a:pt x="162" y="16"/>
                    <a:pt x="170" y="14"/>
                  </a:cubicBezTo>
                  <a:cubicBezTo>
                    <a:pt x="177" y="13"/>
                    <a:pt x="183" y="9"/>
                    <a:pt x="189" y="6"/>
                  </a:cubicBezTo>
                  <a:cubicBezTo>
                    <a:pt x="192" y="4"/>
                    <a:pt x="196" y="3"/>
                    <a:pt x="199" y="3"/>
                  </a:cubicBezTo>
                  <a:cubicBezTo>
                    <a:pt x="201" y="3"/>
                    <a:pt x="207" y="3"/>
                    <a:pt x="209" y="4"/>
                  </a:cubicBezTo>
                  <a:cubicBezTo>
                    <a:pt x="212" y="7"/>
                    <a:pt x="214" y="10"/>
                    <a:pt x="219" y="9"/>
                  </a:cubicBezTo>
                  <a:cubicBezTo>
                    <a:pt x="220" y="9"/>
                    <a:pt x="220" y="7"/>
                    <a:pt x="219" y="7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82" name="Freeform 72">
              <a:extLst>
                <a:ext uri="{FF2B5EF4-FFF2-40B4-BE49-F238E27FC236}">
                  <a16:creationId xmlns:a16="http://schemas.microsoft.com/office/drawing/2014/main" xmlns="" id="{7B0D2E80-DEF9-44B8-8ADE-72C7E6777D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12327" y="1370014"/>
              <a:ext cx="852488" cy="1514475"/>
            </a:xfrm>
            <a:custGeom>
              <a:avLst/>
              <a:gdLst>
                <a:gd name="T0" fmla="*/ 114 w 201"/>
                <a:gd name="T1" fmla="*/ 357 h 357"/>
                <a:gd name="T2" fmla="*/ 97 w 201"/>
                <a:gd name="T3" fmla="*/ 340 h 357"/>
                <a:gd name="T4" fmla="*/ 89 w 201"/>
                <a:gd name="T5" fmla="*/ 330 h 357"/>
                <a:gd name="T6" fmla="*/ 88 w 201"/>
                <a:gd name="T7" fmla="*/ 319 h 357"/>
                <a:gd name="T8" fmla="*/ 67 w 201"/>
                <a:gd name="T9" fmla="*/ 295 h 357"/>
                <a:gd name="T10" fmla="*/ 70 w 201"/>
                <a:gd name="T11" fmla="*/ 275 h 357"/>
                <a:gd name="T12" fmla="*/ 63 w 201"/>
                <a:gd name="T13" fmla="*/ 256 h 357"/>
                <a:gd name="T14" fmla="*/ 68 w 201"/>
                <a:gd name="T15" fmla="*/ 239 h 357"/>
                <a:gd name="T16" fmla="*/ 68 w 201"/>
                <a:gd name="T17" fmla="*/ 218 h 357"/>
                <a:gd name="T18" fmla="*/ 72 w 201"/>
                <a:gd name="T19" fmla="*/ 199 h 357"/>
                <a:gd name="T20" fmla="*/ 96 w 201"/>
                <a:gd name="T21" fmla="*/ 210 h 357"/>
                <a:gd name="T22" fmla="*/ 108 w 201"/>
                <a:gd name="T23" fmla="*/ 214 h 357"/>
                <a:gd name="T24" fmla="*/ 114 w 201"/>
                <a:gd name="T25" fmla="*/ 214 h 357"/>
                <a:gd name="T26" fmla="*/ 130 w 201"/>
                <a:gd name="T27" fmla="*/ 231 h 357"/>
                <a:gd name="T28" fmla="*/ 129 w 201"/>
                <a:gd name="T29" fmla="*/ 236 h 357"/>
                <a:gd name="T30" fmla="*/ 129 w 201"/>
                <a:gd name="T31" fmla="*/ 247 h 357"/>
                <a:gd name="T32" fmla="*/ 137 w 201"/>
                <a:gd name="T33" fmla="*/ 254 h 357"/>
                <a:gd name="T34" fmla="*/ 138 w 201"/>
                <a:gd name="T35" fmla="*/ 254 h 357"/>
                <a:gd name="T36" fmla="*/ 129 w 201"/>
                <a:gd name="T37" fmla="*/ 289 h 357"/>
                <a:gd name="T38" fmla="*/ 119 w 201"/>
                <a:gd name="T39" fmla="*/ 312 h 357"/>
                <a:gd name="T40" fmla="*/ 118 w 201"/>
                <a:gd name="T41" fmla="*/ 356 h 357"/>
                <a:gd name="T42" fmla="*/ 114 w 201"/>
                <a:gd name="T43" fmla="*/ 357 h 357"/>
                <a:gd name="T44" fmla="*/ 63 w 201"/>
                <a:gd name="T45" fmla="*/ 161 h 357"/>
                <a:gd name="T46" fmla="*/ 36 w 201"/>
                <a:gd name="T47" fmla="*/ 159 h 357"/>
                <a:gd name="T48" fmla="*/ 9 w 201"/>
                <a:gd name="T49" fmla="*/ 150 h 357"/>
                <a:gd name="T50" fmla="*/ 1 w 201"/>
                <a:gd name="T51" fmla="*/ 117 h 357"/>
                <a:gd name="T52" fmla="*/ 19 w 201"/>
                <a:gd name="T53" fmla="*/ 100 h 357"/>
                <a:gd name="T54" fmla="*/ 31 w 201"/>
                <a:gd name="T55" fmla="*/ 90 h 357"/>
                <a:gd name="T56" fmla="*/ 43 w 201"/>
                <a:gd name="T57" fmla="*/ 72 h 357"/>
                <a:gd name="T58" fmla="*/ 72 w 201"/>
                <a:gd name="T59" fmla="*/ 67 h 357"/>
                <a:gd name="T60" fmla="*/ 79 w 201"/>
                <a:gd name="T61" fmla="*/ 54 h 357"/>
                <a:gd name="T62" fmla="*/ 99 w 201"/>
                <a:gd name="T63" fmla="*/ 47 h 357"/>
                <a:gd name="T64" fmla="*/ 117 w 201"/>
                <a:gd name="T65" fmla="*/ 28 h 357"/>
                <a:gd name="T66" fmla="*/ 136 w 201"/>
                <a:gd name="T67" fmla="*/ 20 h 357"/>
                <a:gd name="T68" fmla="*/ 151 w 201"/>
                <a:gd name="T69" fmla="*/ 16 h 357"/>
                <a:gd name="T70" fmla="*/ 171 w 201"/>
                <a:gd name="T71" fmla="*/ 11 h 357"/>
                <a:gd name="T72" fmla="*/ 197 w 201"/>
                <a:gd name="T73" fmla="*/ 38 h 357"/>
                <a:gd name="T74" fmla="*/ 197 w 201"/>
                <a:gd name="T75" fmla="*/ 77 h 357"/>
                <a:gd name="T76" fmla="*/ 168 w 201"/>
                <a:gd name="T77" fmla="*/ 100 h 357"/>
                <a:gd name="T78" fmla="*/ 115 w 201"/>
                <a:gd name="T79" fmla="*/ 127 h 357"/>
                <a:gd name="T80" fmla="*/ 75 w 201"/>
                <a:gd name="T81" fmla="*/ 153 h 357"/>
                <a:gd name="T82" fmla="*/ 63 w 201"/>
                <a:gd name="T83" fmla="*/ 161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01" h="357">
                  <a:moveTo>
                    <a:pt x="114" y="357"/>
                  </a:moveTo>
                  <a:cubicBezTo>
                    <a:pt x="108" y="357"/>
                    <a:pt x="102" y="344"/>
                    <a:pt x="97" y="340"/>
                  </a:cubicBezTo>
                  <a:cubicBezTo>
                    <a:pt x="94" y="337"/>
                    <a:pt x="90" y="335"/>
                    <a:pt x="89" y="330"/>
                  </a:cubicBezTo>
                  <a:cubicBezTo>
                    <a:pt x="88" y="326"/>
                    <a:pt x="90" y="322"/>
                    <a:pt x="88" y="319"/>
                  </a:cubicBezTo>
                  <a:cubicBezTo>
                    <a:pt x="84" y="308"/>
                    <a:pt x="70" y="306"/>
                    <a:pt x="67" y="295"/>
                  </a:cubicBezTo>
                  <a:cubicBezTo>
                    <a:pt x="65" y="288"/>
                    <a:pt x="69" y="282"/>
                    <a:pt x="70" y="275"/>
                  </a:cubicBezTo>
                  <a:cubicBezTo>
                    <a:pt x="70" y="268"/>
                    <a:pt x="64" y="262"/>
                    <a:pt x="63" y="256"/>
                  </a:cubicBezTo>
                  <a:cubicBezTo>
                    <a:pt x="62" y="249"/>
                    <a:pt x="66" y="245"/>
                    <a:pt x="68" y="239"/>
                  </a:cubicBezTo>
                  <a:cubicBezTo>
                    <a:pt x="72" y="233"/>
                    <a:pt x="68" y="225"/>
                    <a:pt x="68" y="218"/>
                  </a:cubicBezTo>
                  <a:cubicBezTo>
                    <a:pt x="68" y="212"/>
                    <a:pt x="68" y="204"/>
                    <a:pt x="72" y="199"/>
                  </a:cubicBezTo>
                  <a:cubicBezTo>
                    <a:pt x="86" y="182"/>
                    <a:pt x="87" y="204"/>
                    <a:pt x="96" y="210"/>
                  </a:cubicBezTo>
                  <a:cubicBezTo>
                    <a:pt x="99" y="213"/>
                    <a:pt x="104" y="213"/>
                    <a:pt x="108" y="214"/>
                  </a:cubicBezTo>
                  <a:cubicBezTo>
                    <a:pt x="111" y="214"/>
                    <a:pt x="113" y="214"/>
                    <a:pt x="114" y="214"/>
                  </a:cubicBezTo>
                  <a:cubicBezTo>
                    <a:pt x="125" y="218"/>
                    <a:pt x="129" y="223"/>
                    <a:pt x="130" y="231"/>
                  </a:cubicBezTo>
                  <a:cubicBezTo>
                    <a:pt x="130" y="233"/>
                    <a:pt x="130" y="234"/>
                    <a:pt x="129" y="236"/>
                  </a:cubicBezTo>
                  <a:cubicBezTo>
                    <a:pt x="129" y="239"/>
                    <a:pt x="128" y="243"/>
                    <a:pt x="129" y="247"/>
                  </a:cubicBezTo>
                  <a:cubicBezTo>
                    <a:pt x="131" y="251"/>
                    <a:pt x="134" y="253"/>
                    <a:pt x="137" y="254"/>
                  </a:cubicBezTo>
                  <a:cubicBezTo>
                    <a:pt x="137" y="254"/>
                    <a:pt x="138" y="254"/>
                    <a:pt x="138" y="254"/>
                  </a:cubicBezTo>
                  <a:cubicBezTo>
                    <a:pt x="140" y="265"/>
                    <a:pt x="135" y="280"/>
                    <a:pt x="129" y="289"/>
                  </a:cubicBezTo>
                  <a:cubicBezTo>
                    <a:pt x="124" y="297"/>
                    <a:pt x="117" y="302"/>
                    <a:pt x="119" y="312"/>
                  </a:cubicBezTo>
                  <a:cubicBezTo>
                    <a:pt x="120" y="324"/>
                    <a:pt x="129" y="347"/>
                    <a:pt x="118" y="356"/>
                  </a:cubicBezTo>
                  <a:cubicBezTo>
                    <a:pt x="117" y="357"/>
                    <a:pt x="116" y="357"/>
                    <a:pt x="114" y="357"/>
                  </a:cubicBezTo>
                  <a:close/>
                  <a:moveTo>
                    <a:pt x="63" y="161"/>
                  </a:moveTo>
                  <a:cubicBezTo>
                    <a:pt x="55" y="164"/>
                    <a:pt x="48" y="161"/>
                    <a:pt x="36" y="159"/>
                  </a:cubicBezTo>
                  <a:cubicBezTo>
                    <a:pt x="25" y="157"/>
                    <a:pt x="15" y="156"/>
                    <a:pt x="9" y="150"/>
                  </a:cubicBezTo>
                  <a:cubicBezTo>
                    <a:pt x="0" y="141"/>
                    <a:pt x="0" y="129"/>
                    <a:pt x="1" y="117"/>
                  </a:cubicBezTo>
                  <a:cubicBezTo>
                    <a:pt x="2" y="104"/>
                    <a:pt x="8" y="103"/>
                    <a:pt x="19" y="100"/>
                  </a:cubicBezTo>
                  <a:cubicBezTo>
                    <a:pt x="24" y="98"/>
                    <a:pt x="28" y="95"/>
                    <a:pt x="31" y="90"/>
                  </a:cubicBezTo>
                  <a:cubicBezTo>
                    <a:pt x="35" y="84"/>
                    <a:pt x="37" y="77"/>
                    <a:pt x="43" y="72"/>
                  </a:cubicBezTo>
                  <a:cubicBezTo>
                    <a:pt x="51" y="66"/>
                    <a:pt x="63" y="72"/>
                    <a:pt x="72" y="67"/>
                  </a:cubicBezTo>
                  <a:cubicBezTo>
                    <a:pt x="78" y="63"/>
                    <a:pt x="76" y="59"/>
                    <a:pt x="79" y="54"/>
                  </a:cubicBezTo>
                  <a:cubicBezTo>
                    <a:pt x="82" y="48"/>
                    <a:pt x="93" y="51"/>
                    <a:pt x="99" y="47"/>
                  </a:cubicBezTo>
                  <a:cubicBezTo>
                    <a:pt x="107" y="42"/>
                    <a:pt x="110" y="33"/>
                    <a:pt x="117" y="28"/>
                  </a:cubicBezTo>
                  <a:cubicBezTo>
                    <a:pt x="123" y="23"/>
                    <a:pt x="129" y="23"/>
                    <a:pt x="136" y="20"/>
                  </a:cubicBezTo>
                  <a:cubicBezTo>
                    <a:pt x="141" y="18"/>
                    <a:pt x="146" y="17"/>
                    <a:pt x="151" y="16"/>
                  </a:cubicBezTo>
                  <a:cubicBezTo>
                    <a:pt x="158" y="15"/>
                    <a:pt x="164" y="14"/>
                    <a:pt x="171" y="11"/>
                  </a:cubicBezTo>
                  <a:cubicBezTo>
                    <a:pt x="194" y="0"/>
                    <a:pt x="199" y="19"/>
                    <a:pt x="197" y="38"/>
                  </a:cubicBezTo>
                  <a:cubicBezTo>
                    <a:pt x="196" y="50"/>
                    <a:pt x="201" y="66"/>
                    <a:pt x="197" y="77"/>
                  </a:cubicBezTo>
                  <a:cubicBezTo>
                    <a:pt x="194" y="85"/>
                    <a:pt x="175" y="94"/>
                    <a:pt x="168" y="100"/>
                  </a:cubicBezTo>
                  <a:cubicBezTo>
                    <a:pt x="153" y="111"/>
                    <a:pt x="134" y="124"/>
                    <a:pt x="115" y="127"/>
                  </a:cubicBezTo>
                  <a:cubicBezTo>
                    <a:pt x="98" y="130"/>
                    <a:pt x="86" y="142"/>
                    <a:pt x="75" y="153"/>
                  </a:cubicBezTo>
                  <a:cubicBezTo>
                    <a:pt x="70" y="157"/>
                    <a:pt x="66" y="159"/>
                    <a:pt x="63" y="161"/>
                  </a:cubicBezTo>
                  <a:close/>
                </a:path>
              </a:pathLst>
            </a:custGeom>
            <a:solidFill>
              <a:srgbClr val="F5F6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83" name="Freeform 73">
              <a:extLst>
                <a:ext uri="{FF2B5EF4-FFF2-40B4-BE49-F238E27FC236}">
                  <a16:creationId xmlns:a16="http://schemas.microsoft.com/office/drawing/2014/main" xmlns="" id="{8FCC95C5-DF40-4135-8AA1-EE4428387E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25027" y="1446214"/>
              <a:ext cx="766763" cy="1357313"/>
            </a:xfrm>
            <a:custGeom>
              <a:avLst/>
              <a:gdLst>
                <a:gd name="T0" fmla="*/ 108 w 181"/>
                <a:gd name="T1" fmla="*/ 320 h 320"/>
                <a:gd name="T2" fmla="*/ 97 w 181"/>
                <a:gd name="T3" fmla="*/ 310 h 320"/>
                <a:gd name="T4" fmla="*/ 92 w 181"/>
                <a:gd name="T5" fmla="*/ 296 h 320"/>
                <a:gd name="T6" fmla="*/ 88 w 181"/>
                <a:gd name="T7" fmla="*/ 283 h 320"/>
                <a:gd name="T8" fmla="*/ 76 w 181"/>
                <a:gd name="T9" fmla="*/ 269 h 320"/>
                <a:gd name="T10" fmla="*/ 75 w 181"/>
                <a:gd name="T11" fmla="*/ 250 h 320"/>
                <a:gd name="T12" fmla="*/ 69 w 181"/>
                <a:gd name="T13" fmla="*/ 230 h 320"/>
                <a:gd name="T14" fmla="*/ 77 w 181"/>
                <a:gd name="T15" fmla="*/ 221 h 320"/>
                <a:gd name="T16" fmla="*/ 83 w 181"/>
                <a:gd name="T17" fmla="*/ 199 h 320"/>
                <a:gd name="T18" fmla="*/ 92 w 181"/>
                <a:gd name="T19" fmla="*/ 221 h 320"/>
                <a:gd name="T20" fmla="*/ 117 w 181"/>
                <a:gd name="T21" fmla="*/ 236 h 320"/>
                <a:gd name="T22" fmla="*/ 105 w 181"/>
                <a:gd name="T23" fmla="*/ 283 h 320"/>
                <a:gd name="T24" fmla="*/ 111 w 181"/>
                <a:gd name="T25" fmla="*/ 302 h 320"/>
                <a:gd name="T26" fmla="*/ 113 w 181"/>
                <a:gd name="T27" fmla="*/ 312 h 320"/>
                <a:gd name="T28" fmla="*/ 108 w 181"/>
                <a:gd name="T29" fmla="*/ 320 h 320"/>
                <a:gd name="T30" fmla="*/ 53 w 181"/>
                <a:gd name="T31" fmla="*/ 134 h 320"/>
                <a:gd name="T32" fmla="*/ 7 w 181"/>
                <a:gd name="T33" fmla="*/ 109 h 320"/>
                <a:gd name="T34" fmla="*/ 27 w 181"/>
                <a:gd name="T35" fmla="*/ 97 h 320"/>
                <a:gd name="T36" fmla="*/ 48 w 181"/>
                <a:gd name="T37" fmla="*/ 69 h 320"/>
                <a:gd name="T38" fmla="*/ 79 w 181"/>
                <a:gd name="T39" fmla="*/ 58 h 320"/>
                <a:gd name="T40" fmla="*/ 109 w 181"/>
                <a:gd name="T41" fmla="*/ 47 h 320"/>
                <a:gd name="T42" fmla="*/ 129 w 181"/>
                <a:gd name="T43" fmla="*/ 22 h 320"/>
                <a:gd name="T44" fmla="*/ 158 w 181"/>
                <a:gd name="T45" fmla="*/ 9 h 320"/>
                <a:gd name="T46" fmla="*/ 178 w 181"/>
                <a:gd name="T47" fmla="*/ 15 h 320"/>
                <a:gd name="T48" fmla="*/ 176 w 181"/>
                <a:gd name="T49" fmla="*/ 36 h 320"/>
                <a:gd name="T50" fmla="*/ 170 w 181"/>
                <a:gd name="T51" fmla="*/ 58 h 320"/>
                <a:gd name="T52" fmla="*/ 124 w 181"/>
                <a:gd name="T53" fmla="*/ 81 h 320"/>
                <a:gd name="T54" fmla="*/ 104 w 181"/>
                <a:gd name="T55" fmla="*/ 97 h 320"/>
                <a:gd name="T56" fmla="*/ 84 w 181"/>
                <a:gd name="T57" fmla="*/ 106 h 320"/>
                <a:gd name="T58" fmla="*/ 58 w 181"/>
                <a:gd name="T59" fmla="*/ 133 h 320"/>
                <a:gd name="T60" fmla="*/ 53 w 181"/>
                <a:gd name="T61" fmla="*/ 134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1" h="320">
                  <a:moveTo>
                    <a:pt x="108" y="320"/>
                  </a:moveTo>
                  <a:cubicBezTo>
                    <a:pt x="107" y="313"/>
                    <a:pt x="101" y="314"/>
                    <a:pt x="97" y="310"/>
                  </a:cubicBezTo>
                  <a:cubicBezTo>
                    <a:pt x="93" y="306"/>
                    <a:pt x="92" y="301"/>
                    <a:pt x="92" y="296"/>
                  </a:cubicBezTo>
                  <a:cubicBezTo>
                    <a:pt x="91" y="290"/>
                    <a:pt x="93" y="289"/>
                    <a:pt x="88" y="283"/>
                  </a:cubicBezTo>
                  <a:cubicBezTo>
                    <a:pt x="85" y="278"/>
                    <a:pt x="77" y="276"/>
                    <a:pt x="76" y="269"/>
                  </a:cubicBezTo>
                  <a:cubicBezTo>
                    <a:pt x="74" y="262"/>
                    <a:pt x="78" y="258"/>
                    <a:pt x="75" y="250"/>
                  </a:cubicBezTo>
                  <a:cubicBezTo>
                    <a:pt x="72" y="244"/>
                    <a:pt x="67" y="237"/>
                    <a:pt x="69" y="230"/>
                  </a:cubicBezTo>
                  <a:cubicBezTo>
                    <a:pt x="70" y="226"/>
                    <a:pt x="75" y="225"/>
                    <a:pt x="77" y="221"/>
                  </a:cubicBezTo>
                  <a:cubicBezTo>
                    <a:pt x="80" y="217"/>
                    <a:pt x="76" y="199"/>
                    <a:pt x="83" y="199"/>
                  </a:cubicBezTo>
                  <a:cubicBezTo>
                    <a:pt x="89" y="199"/>
                    <a:pt x="88" y="217"/>
                    <a:pt x="92" y="221"/>
                  </a:cubicBezTo>
                  <a:cubicBezTo>
                    <a:pt x="98" y="229"/>
                    <a:pt x="110" y="229"/>
                    <a:pt x="117" y="236"/>
                  </a:cubicBezTo>
                  <a:cubicBezTo>
                    <a:pt x="131" y="251"/>
                    <a:pt x="108" y="269"/>
                    <a:pt x="105" y="283"/>
                  </a:cubicBezTo>
                  <a:cubicBezTo>
                    <a:pt x="104" y="290"/>
                    <a:pt x="109" y="295"/>
                    <a:pt x="111" y="302"/>
                  </a:cubicBezTo>
                  <a:cubicBezTo>
                    <a:pt x="112" y="305"/>
                    <a:pt x="113" y="308"/>
                    <a:pt x="113" y="312"/>
                  </a:cubicBezTo>
                  <a:cubicBezTo>
                    <a:pt x="112" y="314"/>
                    <a:pt x="107" y="319"/>
                    <a:pt x="108" y="320"/>
                  </a:cubicBezTo>
                  <a:close/>
                  <a:moveTo>
                    <a:pt x="53" y="134"/>
                  </a:moveTo>
                  <a:cubicBezTo>
                    <a:pt x="40" y="135"/>
                    <a:pt x="0" y="128"/>
                    <a:pt x="7" y="109"/>
                  </a:cubicBezTo>
                  <a:cubicBezTo>
                    <a:pt x="11" y="100"/>
                    <a:pt x="18" y="100"/>
                    <a:pt x="27" y="97"/>
                  </a:cubicBezTo>
                  <a:cubicBezTo>
                    <a:pt x="41" y="92"/>
                    <a:pt x="34" y="75"/>
                    <a:pt x="48" y="69"/>
                  </a:cubicBezTo>
                  <a:cubicBezTo>
                    <a:pt x="61" y="63"/>
                    <a:pt x="69" y="71"/>
                    <a:pt x="79" y="58"/>
                  </a:cubicBezTo>
                  <a:cubicBezTo>
                    <a:pt x="89" y="46"/>
                    <a:pt x="96" y="53"/>
                    <a:pt x="109" y="47"/>
                  </a:cubicBezTo>
                  <a:cubicBezTo>
                    <a:pt x="120" y="42"/>
                    <a:pt x="121" y="30"/>
                    <a:pt x="129" y="22"/>
                  </a:cubicBezTo>
                  <a:cubicBezTo>
                    <a:pt x="137" y="13"/>
                    <a:pt x="147" y="13"/>
                    <a:pt x="158" y="9"/>
                  </a:cubicBezTo>
                  <a:cubicBezTo>
                    <a:pt x="166" y="7"/>
                    <a:pt x="181" y="0"/>
                    <a:pt x="178" y="15"/>
                  </a:cubicBezTo>
                  <a:cubicBezTo>
                    <a:pt x="177" y="23"/>
                    <a:pt x="175" y="28"/>
                    <a:pt x="176" y="36"/>
                  </a:cubicBezTo>
                  <a:cubicBezTo>
                    <a:pt x="176" y="45"/>
                    <a:pt x="177" y="51"/>
                    <a:pt x="170" y="58"/>
                  </a:cubicBezTo>
                  <a:cubicBezTo>
                    <a:pt x="157" y="72"/>
                    <a:pt x="141" y="74"/>
                    <a:pt x="124" y="81"/>
                  </a:cubicBezTo>
                  <a:cubicBezTo>
                    <a:pt x="115" y="84"/>
                    <a:pt x="111" y="91"/>
                    <a:pt x="104" y="97"/>
                  </a:cubicBezTo>
                  <a:cubicBezTo>
                    <a:pt x="98" y="102"/>
                    <a:pt x="91" y="103"/>
                    <a:pt x="84" y="106"/>
                  </a:cubicBezTo>
                  <a:cubicBezTo>
                    <a:pt x="73" y="112"/>
                    <a:pt x="69" y="129"/>
                    <a:pt x="58" y="133"/>
                  </a:cubicBezTo>
                  <a:cubicBezTo>
                    <a:pt x="56" y="134"/>
                    <a:pt x="55" y="134"/>
                    <a:pt x="53" y="134"/>
                  </a:cubicBezTo>
                  <a:close/>
                </a:path>
              </a:pathLst>
            </a:custGeom>
            <a:solidFill>
              <a:srgbClr val="FBF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84" name="Freeform 74">
              <a:extLst>
                <a:ext uri="{FF2B5EF4-FFF2-40B4-BE49-F238E27FC236}">
                  <a16:creationId xmlns:a16="http://schemas.microsoft.com/office/drawing/2014/main" xmlns="" id="{C26EA4CB-DD5A-408B-A092-A195642B6A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96427" y="1946276"/>
              <a:ext cx="1801813" cy="1392238"/>
            </a:xfrm>
            <a:custGeom>
              <a:avLst/>
              <a:gdLst>
                <a:gd name="T0" fmla="*/ 105 w 425"/>
                <a:gd name="T1" fmla="*/ 158 h 328"/>
                <a:gd name="T2" fmla="*/ 115 w 425"/>
                <a:gd name="T3" fmla="*/ 183 h 328"/>
                <a:gd name="T4" fmla="*/ 122 w 425"/>
                <a:gd name="T5" fmla="*/ 200 h 328"/>
                <a:gd name="T6" fmla="*/ 141 w 425"/>
                <a:gd name="T7" fmla="*/ 228 h 328"/>
                <a:gd name="T8" fmla="*/ 149 w 425"/>
                <a:gd name="T9" fmla="*/ 237 h 328"/>
                <a:gd name="T10" fmla="*/ 166 w 425"/>
                <a:gd name="T11" fmla="*/ 249 h 328"/>
                <a:gd name="T12" fmla="*/ 186 w 425"/>
                <a:gd name="T13" fmla="*/ 225 h 328"/>
                <a:gd name="T14" fmla="*/ 169 w 425"/>
                <a:gd name="T15" fmla="*/ 238 h 328"/>
                <a:gd name="T16" fmla="*/ 158 w 425"/>
                <a:gd name="T17" fmla="*/ 240 h 328"/>
                <a:gd name="T18" fmla="*/ 153 w 425"/>
                <a:gd name="T19" fmla="*/ 227 h 328"/>
                <a:gd name="T20" fmla="*/ 130 w 425"/>
                <a:gd name="T21" fmla="*/ 195 h 328"/>
                <a:gd name="T22" fmla="*/ 119 w 425"/>
                <a:gd name="T23" fmla="*/ 175 h 328"/>
                <a:gd name="T24" fmla="*/ 103 w 425"/>
                <a:gd name="T25" fmla="*/ 151 h 328"/>
                <a:gd name="T26" fmla="*/ 8 w 425"/>
                <a:gd name="T27" fmla="*/ 18 h 328"/>
                <a:gd name="T28" fmla="*/ 64 w 425"/>
                <a:gd name="T29" fmla="*/ 248 h 328"/>
                <a:gd name="T30" fmla="*/ 189 w 425"/>
                <a:gd name="T31" fmla="*/ 320 h 328"/>
                <a:gd name="T32" fmla="*/ 280 w 425"/>
                <a:gd name="T33" fmla="*/ 327 h 328"/>
                <a:gd name="T34" fmla="*/ 359 w 425"/>
                <a:gd name="T35" fmla="*/ 296 h 328"/>
                <a:gd name="T36" fmla="*/ 359 w 425"/>
                <a:gd name="T37" fmla="*/ 293 h 328"/>
                <a:gd name="T38" fmla="*/ 360 w 425"/>
                <a:gd name="T39" fmla="*/ 278 h 328"/>
                <a:gd name="T40" fmla="*/ 361 w 425"/>
                <a:gd name="T41" fmla="*/ 275 h 328"/>
                <a:gd name="T42" fmla="*/ 372 w 425"/>
                <a:gd name="T43" fmla="*/ 266 h 328"/>
                <a:gd name="T44" fmla="*/ 382 w 425"/>
                <a:gd name="T45" fmla="*/ 268 h 328"/>
                <a:gd name="T46" fmla="*/ 384 w 425"/>
                <a:gd name="T47" fmla="*/ 268 h 328"/>
                <a:gd name="T48" fmla="*/ 388 w 425"/>
                <a:gd name="T49" fmla="*/ 269 h 328"/>
                <a:gd name="T50" fmla="*/ 390 w 425"/>
                <a:gd name="T51" fmla="*/ 267 h 328"/>
                <a:gd name="T52" fmla="*/ 394 w 425"/>
                <a:gd name="T53" fmla="*/ 256 h 328"/>
                <a:gd name="T54" fmla="*/ 404 w 425"/>
                <a:gd name="T55" fmla="*/ 245 h 328"/>
                <a:gd name="T56" fmla="*/ 407 w 425"/>
                <a:gd name="T57" fmla="*/ 244 h 328"/>
                <a:gd name="T58" fmla="*/ 411 w 425"/>
                <a:gd name="T59" fmla="*/ 244 h 328"/>
                <a:gd name="T60" fmla="*/ 421 w 425"/>
                <a:gd name="T61" fmla="*/ 240 h 328"/>
                <a:gd name="T62" fmla="*/ 422 w 425"/>
                <a:gd name="T63" fmla="*/ 238 h 328"/>
                <a:gd name="T64" fmla="*/ 391 w 425"/>
                <a:gd name="T65" fmla="*/ 246 h 328"/>
                <a:gd name="T66" fmla="*/ 383 w 425"/>
                <a:gd name="T67" fmla="*/ 260 h 328"/>
                <a:gd name="T68" fmla="*/ 365 w 425"/>
                <a:gd name="T69" fmla="*/ 259 h 328"/>
                <a:gd name="T70" fmla="*/ 334 w 425"/>
                <a:gd name="T71" fmla="*/ 311 h 328"/>
                <a:gd name="T72" fmla="*/ 144 w 425"/>
                <a:gd name="T73" fmla="*/ 298 h 328"/>
                <a:gd name="T74" fmla="*/ 16 w 425"/>
                <a:gd name="T75" fmla="*/ 133 h 328"/>
                <a:gd name="T76" fmla="*/ 16 w 425"/>
                <a:gd name="T77" fmla="*/ 18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5" h="328">
                  <a:moveTo>
                    <a:pt x="103" y="151"/>
                  </a:moveTo>
                  <a:cubicBezTo>
                    <a:pt x="104" y="153"/>
                    <a:pt x="104" y="156"/>
                    <a:pt x="105" y="158"/>
                  </a:cubicBezTo>
                  <a:cubicBezTo>
                    <a:pt x="105" y="161"/>
                    <a:pt x="106" y="163"/>
                    <a:pt x="107" y="166"/>
                  </a:cubicBezTo>
                  <a:cubicBezTo>
                    <a:pt x="108" y="174"/>
                    <a:pt x="112" y="179"/>
                    <a:pt x="115" y="183"/>
                  </a:cubicBezTo>
                  <a:cubicBezTo>
                    <a:pt x="117" y="185"/>
                    <a:pt x="118" y="187"/>
                    <a:pt x="120" y="190"/>
                  </a:cubicBezTo>
                  <a:cubicBezTo>
                    <a:pt x="121" y="192"/>
                    <a:pt x="122" y="196"/>
                    <a:pt x="122" y="200"/>
                  </a:cubicBezTo>
                  <a:cubicBezTo>
                    <a:pt x="123" y="205"/>
                    <a:pt x="125" y="211"/>
                    <a:pt x="128" y="217"/>
                  </a:cubicBezTo>
                  <a:cubicBezTo>
                    <a:pt x="132" y="222"/>
                    <a:pt x="137" y="225"/>
                    <a:pt x="141" y="228"/>
                  </a:cubicBezTo>
                  <a:cubicBezTo>
                    <a:pt x="144" y="229"/>
                    <a:pt x="147" y="231"/>
                    <a:pt x="148" y="233"/>
                  </a:cubicBezTo>
                  <a:cubicBezTo>
                    <a:pt x="149" y="234"/>
                    <a:pt x="149" y="235"/>
                    <a:pt x="149" y="237"/>
                  </a:cubicBezTo>
                  <a:cubicBezTo>
                    <a:pt x="150" y="248"/>
                    <a:pt x="157" y="249"/>
                    <a:pt x="162" y="249"/>
                  </a:cubicBezTo>
                  <a:cubicBezTo>
                    <a:pt x="163" y="249"/>
                    <a:pt x="164" y="249"/>
                    <a:pt x="166" y="249"/>
                  </a:cubicBezTo>
                  <a:cubicBezTo>
                    <a:pt x="173" y="247"/>
                    <a:pt x="180" y="240"/>
                    <a:pt x="185" y="228"/>
                  </a:cubicBezTo>
                  <a:cubicBezTo>
                    <a:pt x="185" y="227"/>
                    <a:pt x="186" y="226"/>
                    <a:pt x="186" y="225"/>
                  </a:cubicBezTo>
                  <a:cubicBezTo>
                    <a:pt x="184" y="224"/>
                    <a:pt x="181" y="223"/>
                    <a:pt x="179" y="222"/>
                  </a:cubicBezTo>
                  <a:cubicBezTo>
                    <a:pt x="177" y="228"/>
                    <a:pt x="173" y="234"/>
                    <a:pt x="169" y="238"/>
                  </a:cubicBezTo>
                  <a:cubicBezTo>
                    <a:pt x="167" y="240"/>
                    <a:pt x="164" y="241"/>
                    <a:pt x="162" y="241"/>
                  </a:cubicBezTo>
                  <a:cubicBezTo>
                    <a:pt x="160" y="242"/>
                    <a:pt x="159" y="241"/>
                    <a:pt x="158" y="240"/>
                  </a:cubicBezTo>
                  <a:cubicBezTo>
                    <a:pt x="157" y="239"/>
                    <a:pt x="157" y="238"/>
                    <a:pt x="157" y="236"/>
                  </a:cubicBezTo>
                  <a:cubicBezTo>
                    <a:pt x="156" y="233"/>
                    <a:pt x="155" y="230"/>
                    <a:pt x="153" y="227"/>
                  </a:cubicBezTo>
                  <a:cubicBezTo>
                    <a:pt x="148" y="222"/>
                    <a:pt x="142" y="220"/>
                    <a:pt x="137" y="215"/>
                  </a:cubicBezTo>
                  <a:cubicBezTo>
                    <a:pt x="132" y="210"/>
                    <a:pt x="131" y="202"/>
                    <a:pt x="130" y="195"/>
                  </a:cubicBezTo>
                  <a:cubicBezTo>
                    <a:pt x="129" y="191"/>
                    <a:pt x="127" y="187"/>
                    <a:pt x="125" y="183"/>
                  </a:cubicBezTo>
                  <a:cubicBezTo>
                    <a:pt x="123" y="181"/>
                    <a:pt x="121" y="178"/>
                    <a:pt x="119" y="175"/>
                  </a:cubicBezTo>
                  <a:cubicBezTo>
                    <a:pt x="117" y="172"/>
                    <a:pt x="115" y="168"/>
                    <a:pt x="114" y="163"/>
                  </a:cubicBezTo>
                  <a:cubicBezTo>
                    <a:pt x="110" y="159"/>
                    <a:pt x="107" y="155"/>
                    <a:pt x="103" y="151"/>
                  </a:cubicBezTo>
                  <a:close/>
                  <a:moveTo>
                    <a:pt x="13" y="0"/>
                  </a:moveTo>
                  <a:cubicBezTo>
                    <a:pt x="13" y="5"/>
                    <a:pt x="11" y="11"/>
                    <a:pt x="8" y="18"/>
                  </a:cubicBezTo>
                  <a:cubicBezTo>
                    <a:pt x="0" y="52"/>
                    <a:pt x="0" y="87"/>
                    <a:pt x="6" y="122"/>
                  </a:cubicBezTo>
                  <a:cubicBezTo>
                    <a:pt x="14" y="168"/>
                    <a:pt x="34" y="212"/>
                    <a:pt x="64" y="248"/>
                  </a:cubicBezTo>
                  <a:cubicBezTo>
                    <a:pt x="79" y="265"/>
                    <a:pt x="97" y="281"/>
                    <a:pt x="117" y="293"/>
                  </a:cubicBezTo>
                  <a:cubicBezTo>
                    <a:pt x="139" y="306"/>
                    <a:pt x="164" y="314"/>
                    <a:pt x="189" y="320"/>
                  </a:cubicBezTo>
                  <a:cubicBezTo>
                    <a:pt x="219" y="326"/>
                    <a:pt x="249" y="328"/>
                    <a:pt x="279" y="327"/>
                  </a:cubicBezTo>
                  <a:cubicBezTo>
                    <a:pt x="279" y="327"/>
                    <a:pt x="280" y="327"/>
                    <a:pt x="280" y="327"/>
                  </a:cubicBezTo>
                  <a:cubicBezTo>
                    <a:pt x="309" y="325"/>
                    <a:pt x="338" y="320"/>
                    <a:pt x="365" y="309"/>
                  </a:cubicBezTo>
                  <a:cubicBezTo>
                    <a:pt x="361" y="305"/>
                    <a:pt x="359" y="301"/>
                    <a:pt x="359" y="296"/>
                  </a:cubicBezTo>
                  <a:cubicBezTo>
                    <a:pt x="359" y="295"/>
                    <a:pt x="359" y="295"/>
                    <a:pt x="359" y="295"/>
                  </a:cubicBezTo>
                  <a:cubicBezTo>
                    <a:pt x="359" y="294"/>
                    <a:pt x="359" y="294"/>
                    <a:pt x="359" y="293"/>
                  </a:cubicBezTo>
                  <a:cubicBezTo>
                    <a:pt x="359" y="292"/>
                    <a:pt x="359" y="290"/>
                    <a:pt x="359" y="288"/>
                  </a:cubicBezTo>
                  <a:cubicBezTo>
                    <a:pt x="359" y="285"/>
                    <a:pt x="359" y="282"/>
                    <a:pt x="360" y="278"/>
                  </a:cubicBezTo>
                  <a:cubicBezTo>
                    <a:pt x="360" y="278"/>
                    <a:pt x="360" y="278"/>
                    <a:pt x="360" y="278"/>
                  </a:cubicBezTo>
                  <a:cubicBezTo>
                    <a:pt x="360" y="277"/>
                    <a:pt x="361" y="276"/>
                    <a:pt x="361" y="275"/>
                  </a:cubicBezTo>
                  <a:cubicBezTo>
                    <a:pt x="362" y="272"/>
                    <a:pt x="364" y="269"/>
                    <a:pt x="366" y="267"/>
                  </a:cubicBezTo>
                  <a:cubicBezTo>
                    <a:pt x="368" y="266"/>
                    <a:pt x="370" y="266"/>
                    <a:pt x="372" y="266"/>
                  </a:cubicBezTo>
                  <a:cubicBezTo>
                    <a:pt x="374" y="266"/>
                    <a:pt x="377" y="266"/>
                    <a:pt x="380" y="267"/>
                  </a:cubicBezTo>
                  <a:cubicBezTo>
                    <a:pt x="381" y="267"/>
                    <a:pt x="382" y="268"/>
                    <a:pt x="382" y="268"/>
                  </a:cubicBezTo>
                  <a:cubicBezTo>
                    <a:pt x="383" y="268"/>
                    <a:pt x="383" y="268"/>
                    <a:pt x="383" y="268"/>
                  </a:cubicBezTo>
                  <a:cubicBezTo>
                    <a:pt x="383" y="268"/>
                    <a:pt x="384" y="268"/>
                    <a:pt x="384" y="268"/>
                  </a:cubicBezTo>
                  <a:cubicBezTo>
                    <a:pt x="385" y="268"/>
                    <a:pt x="385" y="269"/>
                    <a:pt x="385" y="269"/>
                  </a:cubicBezTo>
                  <a:cubicBezTo>
                    <a:pt x="386" y="269"/>
                    <a:pt x="387" y="269"/>
                    <a:pt x="388" y="269"/>
                  </a:cubicBezTo>
                  <a:cubicBezTo>
                    <a:pt x="388" y="269"/>
                    <a:pt x="389" y="269"/>
                    <a:pt x="389" y="268"/>
                  </a:cubicBezTo>
                  <a:cubicBezTo>
                    <a:pt x="390" y="267"/>
                    <a:pt x="390" y="267"/>
                    <a:pt x="390" y="267"/>
                  </a:cubicBezTo>
                  <a:cubicBezTo>
                    <a:pt x="390" y="265"/>
                    <a:pt x="391" y="263"/>
                    <a:pt x="392" y="262"/>
                  </a:cubicBezTo>
                  <a:cubicBezTo>
                    <a:pt x="392" y="260"/>
                    <a:pt x="393" y="258"/>
                    <a:pt x="394" y="256"/>
                  </a:cubicBezTo>
                  <a:cubicBezTo>
                    <a:pt x="394" y="256"/>
                    <a:pt x="394" y="256"/>
                    <a:pt x="394" y="256"/>
                  </a:cubicBezTo>
                  <a:cubicBezTo>
                    <a:pt x="396" y="251"/>
                    <a:pt x="399" y="247"/>
                    <a:pt x="404" y="245"/>
                  </a:cubicBezTo>
                  <a:cubicBezTo>
                    <a:pt x="404" y="245"/>
                    <a:pt x="405" y="245"/>
                    <a:pt x="405" y="244"/>
                  </a:cubicBezTo>
                  <a:cubicBezTo>
                    <a:pt x="406" y="244"/>
                    <a:pt x="406" y="244"/>
                    <a:pt x="407" y="244"/>
                  </a:cubicBezTo>
                  <a:cubicBezTo>
                    <a:pt x="408" y="244"/>
                    <a:pt x="409" y="244"/>
                    <a:pt x="409" y="244"/>
                  </a:cubicBezTo>
                  <a:cubicBezTo>
                    <a:pt x="410" y="244"/>
                    <a:pt x="410" y="244"/>
                    <a:pt x="411" y="244"/>
                  </a:cubicBezTo>
                  <a:cubicBezTo>
                    <a:pt x="412" y="243"/>
                    <a:pt x="412" y="243"/>
                    <a:pt x="413" y="243"/>
                  </a:cubicBezTo>
                  <a:cubicBezTo>
                    <a:pt x="417" y="243"/>
                    <a:pt x="419" y="242"/>
                    <a:pt x="421" y="240"/>
                  </a:cubicBezTo>
                  <a:cubicBezTo>
                    <a:pt x="422" y="239"/>
                    <a:pt x="422" y="239"/>
                    <a:pt x="422" y="239"/>
                  </a:cubicBezTo>
                  <a:cubicBezTo>
                    <a:pt x="422" y="239"/>
                    <a:pt x="422" y="238"/>
                    <a:pt x="422" y="238"/>
                  </a:cubicBezTo>
                  <a:cubicBezTo>
                    <a:pt x="424" y="236"/>
                    <a:pt x="424" y="233"/>
                    <a:pt x="425" y="231"/>
                  </a:cubicBezTo>
                  <a:cubicBezTo>
                    <a:pt x="415" y="237"/>
                    <a:pt x="403" y="242"/>
                    <a:pt x="391" y="246"/>
                  </a:cubicBezTo>
                  <a:cubicBezTo>
                    <a:pt x="388" y="250"/>
                    <a:pt x="386" y="255"/>
                    <a:pt x="384" y="260"/>
                  </a:cubicBezTo>
                  <a:cubicBezTo>
                    <a:pt x="383" y="260"/>
                    <a:pt x="383" y="260"/>
                    <a:pt x="383" y="260"/>
                  </a:cubicBezTo>
                  <a:cubicBezTo>
                    <a:pt x="380" y="259"/>
                    <a:pt x="376" y="258"/>
                    <a:pt x="372" y="258"/>
                  </a:cubicBezTo>
                  <a:cubicBezTo>
                    <a:pt x="369" y="258"/>
                    <a:pt x="367" y="258"/>
                    <a:pt x="365" y="259"/>
                  </a:cubicBezTo>
                  <a:cubicBezTo>
                    <a:pt x="358" y="262"/>
                    <a:pt x="353" y="270"/>
                    <a:pt x="351" y="282"/>
                  </a:cubicBezTo>
                  <a:cubicBezTo>
                    <a:pt x="349" y="296"/>
                    <a:pt x="351" y="306"/>
                    <a:pt x="334" y="311"/>
                  </a:cubicBezTo>
                  <a:cubicBezTo>
                    <a:pt x="316" y="315"/>
                    <a:pt x="298" y="318"/>
                    <a:pt x="279" y="319"/>
                  </a:cubicBezTo>
                  <a:cubicBezTo>
                    <a:pt x="231" y="321"/>
                    <a:pt x="181" y="313"/>
                    <a:pt x="144" y="298"/>
                  </a:cubicBezTo>
                  <a:cubicBezTo>
                    <a:pt x="113" y="285"/>
                    <a:pt x="84" y="262"/>
                    <a:pt x="62" y="232"/>
                  </a:cubicBezTo>
                  <a:cubicBezTo>
                    <a:pt x="40" y="204"/>
                    <a:pt x="24" y="169"/>
                    <a:pt x="16" y="133"/>
                  </a:cubicBezTo>
                  <a:cubicBezTo>
                    <a:pt x="8" y="97"/>
                    <a:pt x="7" y="60"/>
                    <a:pt x="14" y="26"/>
                  </a:cubicBezTo>
                  <a:cubicBezTo>
                    <a:pt x="15" y="23"/>
                    <a:pt x="15" y="21"/>
                    <a:pt x="16" y="18"/>
                  </a:cubicBezTo>
                  <a:cubicBezTo>
                    <a:pt x="15" y="12"/>
                    <a:pt x="13" y="6"/>
                    <a:pt x="13" y="0"/>
                  </a:cubicBezTo>
                  <a:close/>
                </a:path>
              </a:pathLst>
            </a:custGeom>
            <a:solidFill>
              <a:srgbClr val="3EB8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85" name="Freeform 75">
              <a:extLst>
                <a:ext uri="{FF2B5EF4-FFF2-40B4-BE49-F238E27FC236}">
                  <a16:creationId xmlns:a16="http://schemas.microsoft.com/office/drawing/2014/main" xmlns="" id="{7FE95F33-96E8-4BB0-AC4D-93755A9F5D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23402" y="2022476"/>
              <a:ext cx="1874838" cy="1323975"/>
            </a:xfrm>
            <a:custGeom>
              <a:avLst/>
              <a:gdLst>
                <a:gd name="T0" fmla="*/ 376 w 442"/>
                <a:gd name="T1" fmla="*/ 270 h 312"/>
                <a:gd name="T2" fmla="*/ 376 w 442"/>
                <a:gd name="T3" fmla="*/ 275 h 312"/>
                <a:gd name="T4" fmla="*/ 376 w 442"/>
                <a:gd name="T5" fmla="*/ 270 h 312"/>
                <a:gd name="T6" fmla="*/ 378 w 442"/>
                <a:gd name="T7" fmla="*/ 257 h 312"/>
                <a:gd name="T8" fmla="*/ 377 w 442"/>
                <a:gd name="T9" fmla="*/ 260 h 312"/>
                <a:gd name="T10" fmla="*/ 378 w 442"/>
                <a:gd name="T11" fmla="*/ 257 h 312"/>
                <a:gd name="T12" fmla="*/ 406 w 442"/>
                <a:gd name="T13" fmla="*/ 250 h 312"/>
                <a:gd name="T14" fmla="*/ 405 w 442"/>
                <a:gd name="T15" fmla="*/ 251 h 312"/>
                <a:gd name="T16" fmla="*/ 402 w 442"/>
                <a:gd name="T17" fmla="*/ 251 h 312"/>
                <a:gd name="T18" fmla="*/ 401 w 442"/>
                <a:gd name="T19" fmla="*/ 250 h 312"/>
                <a:gd name="T20" fmla="*/ 405 w 442"/>
                <a:gd name="T21" fmla="*/ 251 h 312"/>
                <a:gd name="T22" fmla="*/ 406 w 442"/>
                <a:gd name="T23" fmla="*/ 251 h 312"/>
                <a:gd name="T24" fmla="*/ 406 w 442"/>
                <a:gd name="T25" fmla="*/ 250 h 312"/>
                <a:gd name="T26" fmla="*/ 389 w 442"/>
                <a:gd name="T27" fmla="*/ 248 h 312"/>
                <a:gd name="T28" fmla="*/ 383 w 442"/>
                <a:gd name="T29" fmla="*/ 249 h 312"/>
                <a:gd name="T30" fmla="*/ 383 w 442"/>
                <a:gd name="T31" fmla="*/ 249 h 312"/>
                <a:gd name="T32" fmla="*/ 389 w 442"/>
                <a:gd name="T33" fmla="*/ 248 h 312"/>
                <a:gd name="T34" fmla="*/ 399 w 442"/>
                <a:gd name="T35" fmla="*/ 250 h 312"/>
                <a:gd name="T36" fmla="*/ 397 w 442"/>
                <a:gd name="T37" fmla="*/ 249 h 312"/>
                <a:gd name="T38" fmla="*/ 389 w 442"/>
                <a:gd name="T39" fmla="*/ 248 h 312"/>
                <a:gd name="T40" fmla="*/ 409 w 442"/>
                <a:gd name="T41" fmla="*/ 244 h 312"/>
                <a:gd name="T42" fmla="*/ 407 w 442"/>
                <a:gd name="T43" fmla="*/ 249 h 312"/>
                <a:gd name="T44" fmla="*/ 407 w 442"/>
                <a:gd name="T45" fmla="*/ 247 h 312"/>
                <a:gd name="T46" fmla="*/ 409 w 442"/>
                <a:gd name="T47" fmla="*/ 244 h 312"/>
                <a:gd name="T48" fmla="*/ 422 w 442"/>
                <a:gd name="T49" fmla="*/ 226 h 312"/>
                <a:gd name="T50" fmla="*/ 421 w 442"/>
                <a:gd name="T51" fmla="*/ 227 h 312"/>
                <a:gd name="T52" fmla="*/ 411 w 442"/>
                <a:gd name="T53" fmla="*/ 238 h 312"/>
                <a:gd name="T54" fmla="*/ 422 w 442"/>
                <a:gd name="T55" fmla="*/ 226 h 312"/>
                <a:gd name="T56" fmla="*/ 438 w 442"/>
                <a:gd name="T57" fmla="*/ 222 h 312"/>
                <a:gd name="T58" fmla="*/ 430 w 442"/>
                <a:gd name="T59" fmla="*/ 225 h 312"/>
                <a:gd name="T60" fmla="*/ 428 w 442"/>
                <a:gd name="T61" fmla="*/ 226 h 312"/>
                <a:gd name="T62" fmla="*/ 428 w 442"/>
                <a:gd name="T63" fmla="*/ 226 h 312"/>
                <a:gd name="T64" fmla="*/ 430 w 442"/>
                <a:gd name="T65" fmla="*/ 225 h 312"/>
                <a:gd name="T66" fmla="*/ 434 w 442"/>
                <a:gd name="T67" fmla="*/ 225 h 312"/>
                <a:gd name="T68" fmla="*/ 438 w 442"/>
                <a:gd name="T69" fmla="*/ 222 h 312"/>
                <a:gd name="T70" fmla="*/ 442 w 442"/>
                <a:gd name="T71" fmla="*/ 213 h 312"/>
                <a:gd name="T72" fmla="*/ 442 w 442"/>
                <a:gd name="T73" fmla="*/ 213 h 312"/>
                <a:gd name="T74" fmla="*/ 439 w 442"/>
                <a:gd name="T75" fmla="*/ 220 h 312"/>
                <a:gd name="T76" fmla="*/ 439 w 442"/>
                <a:gd name="T77" fmla="*/ 221 h 312"/>
                <a:gd name="T78" fmla="*/ 440 w 442"/>
                <a:gd name="T79" fmla="*/ 218 h 312"/>
                <a:gd name="T80" fmla="*/ 442 w 442"/>
                <a:gd name="T81" fmla="*/ 213 h 312"/>
                <a:gd name="T82" fmla="*/ 25 w 442"/>
                <a:gd name="T83" fmla="*/ 0 h 312"/>
                <a:gd name="T84" fmla="*/ 23 w 442"/>
                <a:gd name="T85" fmla="*/ 3 h 312"/>
                <a:gd name="T86" fmla="*/ 158 w 442"/>
                <a:gd name="T87" fmla="*/ 288 h 312"/>
                <a:gd name="T88" fmla="*/ 296 w 442"/>
                <a:gd name="T89" fmla="*/ 310 h 312"/>
                <a:gd name="T90" fmla="*/ 382 w 442"/>
                <a:gd name="T91" fmla="*/ 292 h 312"/>
                <a:gd name="T92" fmla="*/ 376 w 442"/>
                <a:gd name="T93" fmla="*/ 278 h 312"/>
                <a:gd name="T94" fmla="*/ 382 w 442"/>
                <a:gd name="T95" fmla="*/ 291 h 312"/>
                <a:gd name="T96" fmla="*/ 297 w 442"/>
                <a:gd name="T97" fmla="*/ 309 h 312"/>
                <a:gd name="T98" fmla="*/ 296 w 442"/>
                <a:gd name="T99" fmla="*/ 309 h 312"/>
                <a:gd name="T100" fmla="*/ 206 w 442"/>
                <a:gd name="T101" fmla="*/ 302 h 312"/>
                <a:gd name="T102" fmla="*/ 134 w 442"/>
                <a:gd name="T103" fmla="*/ 275 h 312"/>
                <a:gd name="T104" fmla="*/ 81 w 442"/>
                <a:gd name="T105" fmla="*/ 230 h 312"/>
                <a:gd name="T106" fmla="*/ 23 w 442"/>
                <a:gd name="T107" fmla="*/ 104 h 312"/>
                <a:gd name="T108" fmla="*/ 25 w 442"/>
                <a:gd name="T10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42" h="312">
                  <a:moveTo>
                    <a:pt x="376" y="270"/>
                  </a:moveTo>
                  <a:cubicBezTo>
                    <a:pt x="376" y="272"/>
                    <a:pt x="376" y="274"/>
                    <a:pt x="376" y="275"/>
                  </a:cubicBezTo>
                  <a:cubicBezTo>
                    <a:pt x="376" y="274"/>
                    <a:pt x="376" y="272"/>
                    <a:pt x="376" y="270"/>
                  </a:cubicBezTo>
                  <a:close/>
                  <a:moveTo>
                    <a:pt x="378" y="257"/>
                  </a:moveTo>
                  <a:cubicBezTo>
                    <a:pt x="378" y="258"/>
                    <a:pt x="377" y="259"/>
                    <a:pt x="377" y="260"/>
                  </a:cubicBezTo>
                  <a:cubicBezTo>
                    <a:pt x="377" y="259"/>
                    <a:pt x="378" y="258"/>
                    <a:pt x="378" y="257"/>
                  </a:cubicBezTo>
                  <a:close/>
                  <a:moveTo>
                    <a:pt x="406" y="250"/>
                  </a:moveTo>
                  <a:cubicBezTo>
                    <a:pt x="406" y="251"/>
                    <a:pt x="405" y="251"/>
                    <a:pt x="405" y="251"/>
                  </a:cubicBezTo>
                  <a:cubicBezTo>
                    <a:pt x="404" y="251"/>
                    <a:pt x="403" y="251"/>
                    <a:pt x="402" y="251"/>
                  </a:cubicBezTo>
                  <a:cubicBezTo>
                    <a:pt x="402" y="251"/>
                    <a:pt x="402" y="250"/>
                    <a:pt x="401" y="250"/>
                  </a:cubicBezTo>
                  <a:cubicBezTo>
                    <a:pt x="402" y="251"/>
                    <a:pt x="404" y="251"/>
                    <a:pt x="405" y="251"/>
                  </a:cubicBezTo>
                  <a:cubicBezTo>
                    <a:pt x="405" y="251"/>
                    <a:pt x="406" y="251"/>
                    <a:pt x="406" y="251"/>
                  </a:cubicBezTo>
                  <a:cubicBezTo>
                    <a:pt x="406" y="250"/>
                    <a:pt x="406" y="250"/>
                    <a:pt x="406" y="250"/>
                  </a:cubicBezTo>
                  <a:close/>
                  <a:moveTo>
                    <a:pt x="389" y="248"/>
                  </a:moveTo>
                  <a:cubicBezTo>
                    <a:pt x="387" y="248"/>
                    <a:pt x="385" y="248"/>
                    <a:pt x="383" y="249"/>
                  </a:cubicBezTo>
                  <a:cubicBezTo>
                    <a:pt x="383" y="249"/>
                    <a:pt x="383" y="249"/>
                    <a:pt x="383" y="249"/>
                  </a:cubicBezTo>
                  <a:cubicBezTo>
                    <a:pt x="385" y="248"/>
                    <a:pt x="387" y="248"/>
                    <a:pt x="389" y="248"/>
                  </a:cubicBezTo>
                  <a:cubicBezTo>
                    <a:pt x="392" y="248"/>
                    <a:pt x="396" y="249"/>
                    <a:pt x="399" y="250"/>
                  </a:cubicBezTo>
                  <a:cubicBezTo>
                    <a:pt x="399" y="250"/>
                    <a:pt x="398" y="249"/>
                    <a:pt x="397" y="249"/>
                  </a:cubicBezTo>
                  <a:cubicBezTo>
                    <a:pt x="394" y="248"/>
                    <a:pt x="391" y="248"/>
                    <a:pt x="389" y="248"/>
                  </a:cubicBezTo>
                  <a:close/>
                  <a:moveTo>
                    <a:pt x="409" y="244"/>
                  </a:moveTo>
                  <a:cubicBezTo>
                    <a:pt x="408" y="245"/>
                    <a:pt x="407" y="247"/>
                    <a:pt x="407" y="249"/>
                  </a:cubicBezTo>
                  <a:cubicBezTo>
                    <a:pt x="407" y="248"/>
                    <a:pt x="407" y="247"/>
                    <a:pt x="407" y="247"/>
                  </a:cubicBezTo>
                  <a:cubicBezTo>
                    <a:pt x="408" y="246"/>
                    <a:pt x="408" y="245"/>
                    <a:pt x="409" y="244"/>
                  </a:cubicBezTo>
                  <a:close/>
                  <a:moveTo>
                    <a:pt x="422" y="226"/>
                  </a:moveTo>
                  <a:cubicBezTo>
                    <a:pt x="422" y="227"/>
                    <a:pt x="421" y="227"/>
                    <a:pt x="421" y="227"/>
                  </a:cubicBezTo>
                  <a:cubicBezTo>
                    <a:pt x="416" y="229"/>
                    <a:pt x="413" y="233"/>
                    <a:pt x="411" y="238"/>
                  </a:cubicBezTo>
                  <a:cubicBezTo>
                    <a:pt x="414" y="233"/>
                    <a:pt x="417" y="228"/>
                    <a:pt x="422" y="226"/>
                  </a:cubicBezTo>
                  <a:close/>
                  <a:moveTo>
                    <a:pt x="438" y="222"/>
                  </a:moveTo>
                  <a:cubicBezTo>
                    <a:pt x="436" y="224"/>
                    <a:pt x="434" y="225"/>
                    <a:pt x="430" y="225"/>
                  </a:cubicBezTo>
                  <a:cubicBezTo>
                    <a:pt x="429" y="225"/>
                    <a:pt x="429" y="225"/>
                    <a:pt x="428" y="226"/>
                  </a:cubicBezTo>
                  <a:cubicBezTo>
                    <a:pt x="428" y="226"/>
                    <a:pt x="428" y="226"/>
                    <a:pt x="428" y="226"/>
                  </a:cubicBezTo>
                  <a:cubicBezTo>
                    <a:pt x="429" y="226"/>
                    <a:pt x="429" y="225"/>
                    <a:pt x="430" y="225"/>
                  </a:cubicBezTo>
                  <a:cubicBezTo>
                    <a:pt x="431" y="225"/>
                    <a:pt x="433" y="225"/>
                    <a:pt x="434" y="225"/>
                  </a:cubicBezTo>
                  <a:cubicBezTo>
                    <a:pt x="436" y="224"/>
                    <a:pt x="437" y="223"/>
                    <a:pt x="438" y="222"/>
                  </a:cubicBezTo>
                  <a:close/>
                  <a:moveTo>
                    <a:pt x="442" y="213"/>
                  </a:moveTo>
                  <a:cubicBezTo>
                    <a:pt x="442" y="213"/>
                    <a:pt x="442" y="213"/>
                    <a:pt x="442" y="213"/>
                  </a:cubicBezTo>
                  <a:cubicBezTo>
                    <a:pt x="441" y="215"/>
                    <a:pt x="441" y="218"/>
                    <a:pt x="439" y="220"/>
                  </a:cubicBezTo>
                  <a:cubicBezTo>
                    <a:pt x="439" y="220"/>
                    <a:pt x="439" y="221"/>
                    <a:pt x="439" y="221"/>
                  </a:cubicBezTo>
                  <a:cubicBezTo>
                    <a:pt x="439" y="220"/>
                    <a:pt x="440" y="219"/>
                    <a:pt x="440" y="218"/>
                  </a:cubicBezTo>
                  <a:cubicBezTo>
                    <a:pt x="441" y="216"/>
                    <a:pt x="442" y="215"/>
                    <a:pt x="442" y="213"/>
                  </a:cubicBezTo>
                  <a:close/>
                  <a:moveTo>
                    <a:pt x="25" y="0"/>
                  </a:moveTo>
                  <a:cubicBezTo>
                    <a:pt x="24" y="1"/>
                    <a:pt x="24" y="2"/>
                    <a:pt x="23" y="3"/>
                  </a:cubicBezTo>
                  <a:cubicBezTo>
                    <a:pt x="0" y="113"/>
                    <a:pt x="54" y="244"/>
                    <a:pt x="158" y="288"/>
                  </a:cubicBezTo>
                  <a:cubicBezTo>
                    <a:pt x="196" y="304"/>
                    <a:pt x="247" y="312"/>
                    <a:pt x="296" y="310"/>
                  </a:cubicBezTo>
                  <a:cubicBezTo>
                    <a:pt x="327" y="308"/>
                    <a:pt x="357" y="302"/>
                    <a:pt x="382" y="292"/>
                  </a:cubicBezTo>
                  <a:cubicBezTo>
                    <a:pt x="378" y="287"/>
                    <a:pt x="376" y="283"/>
                    <a:pt x="376" y="278"/>
                  </a:cubicBezTo>
                  <a:cubicBezTo>
                    <a:pt x="376" y="283"/>
                    <a:pt x="378" y="287"/>
                    <a:pt x="382" y="291"/>
                  </a:cubicBezTo>
                  <a:cubicBezTo>
                    <a:pt x="355" y="302"/>
                    <a:pt x="326" y="307"/>
                    <a:pt x="297" y="309"/>
                  </a:cubicBezTo>
                  <a:cubicBezTo>
                    <a:pt x="297" y="309"/>
                    <a:pt x="296" y="309"/>
                    <a:pt x="296" y="309"/>
                  </a:cubicBezTo>
                  <a:cubicBezTo>
                    <a:pt x="266" y="310"/>
                    <a:pt x="236" y="308"/>
                    <a:pt x="206" y="302"/>
                  </a:cubicBezTo>
                  <a:cubicBezTo>
                    <a:pt x="181" y="296"/>
                    <a:pt x="156" y="288"/>
                    <a:pt x="134" y="275"/>
                  </a:cubicBezTo>
                  <a:cubicBezTo>
                    <a:pt x="114" y="263"/>
                    <a:pt x="96" y="247"/>
                    <a:pt x="81" y="230"/>
                  </a:cubicBezTo>
                  <a:cubicBezTo>
                    <a:pt x="51" y="194"/>
                    <a:pt x="31" y="150"/>
                    <a:pt x="23" y="104"/>
                  </a:cubicBezTo>
                  <a:cubicBezTo>
                    <a:pt x="17" y="69"/>
                    <a:pt x="17" y="34"/>
                    <a:pt x="25" y="0"/>
                  </a:cubicBezTo>
                  <a:close/>
                </a:path>
              </a:pathLst>
            </a:custGeom>
            <a:solidFill>
              <a:srgbClr val="191D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86" name="Freeform 76">
              <a:extLst>
                <a:ext uri="{FF2B5EF4-FFF2-40B4-BE49-F238E27FC236}">
                  <a16:creationId xmlns:a16="http://schemas.microsoft.com/office/drawing/2014/main" xmlns="" id="{7F6C8035-B6AD-4C3D-ADEC-E43661B503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25002" y="2022476"/>
              <a:ext cx="1628775" cy="1285875"/>
            </a:xfrm>
            <a:custGeom>
              <a:avLst/>
              <a:gdLst>
                <a:gd name="T0" fmla="*/ 86 w 384"/>
                <a:gd name="T1" fmla="*/ 143 h 303"/>
                <a:gd name="T2" fmla="*/ 99 w 384"/>
                <a:gd name="T3" fmla="*/ 172 h 303"/>
                <a:gd name="T4" fmla="*/ 104 w 384"/>
                <a:gd name="T5" fmla="*/ 184 h 303"/>
                <a:gd name="T6" fmla="*/ 128 w 384"/>
                <a:gd name="T7" fmla="*/ 219 h 303"/>
                <a:gd name="T8" fmla="*/ 156 w 384"/>
                <a:gd name="T9" fmla="*/ 243 h 303"/>
                <a:gd name="T10" fmla="*/ 189 w 384"/>
                <a:gd name="T11" fmla="*/ 214 h 303"/>
                <a:gd name="T12" fmla="*/ 179 w 384"/>
                <a:gd name="T13" fmla="*/ 207 h 303"/>
                <a:gd name="T14" fmla="*/ 159 w 384"/>
                <a:gd name="T15" fmla="*/ 231 h 303"/>
                <a:gd name="T16" fmla="*/ 142 w 384"/>
                <a:gd name="T17" fmla="*/ 219 h 303"/>
                <a:gd name="T18" fmla="*/ 134 w 384"/>
                <a:gd name="T19" fmla="*/ 210 h 303"/>
                <a:gd name="T20" fmla="*/ 115 w 384"/>
                <a:gd name="T21" fmla="*/ 182 h 303"/>
                <a:gd name="T22" fmla="*/ 108 w 384"/>
                <a:gd name="T23" fmla="*/ 165 h 303"/>
                <a:gd name="T24" fmla="*/ 98 w 384"/>
                <a:gd name="T25" fmla="*/ 140 h 303"/>
                <a:gd name="T26" fmla="*/ 81 w 384"/>
                <a:gd name="T27" fmla="*/ 115 h 303"/>
                <a:gd name="T28" fmla="*/ 7 w 384"/>
                <a:gd name="T29" fmla="*/ 8 h 303"/>
                <a:gd name="T30" fmla="*/ 55 w 384"/>
                <a:gd name="T31" fmla="*/ 214 h 303"/>
                <a:gd name="T32" fmla="*/ 272 w 384"/>
                <a:gd name="T33" fmla="*/ 301 h 303"/>
                <a:gd name="T34" fmla="*/ 344 w 384"/>
                <a:gd name="T35" fmla="*/ 264 h 303"/>
                <a:gd name="T36" fmla="*/ 365 w 384"/>
                <a:gd name="T37" fmla="*/ 240 h 303"/>
                <a:gd name="T38" fmla="*/ 377 w 384"/>
                <a:gd name="T39" fmla="*/ 242 h 303"/>
                <a:gd name="T40" fmla="*/ 383 w 384"/>
                <a:gd name="T41" fmla="*/ 228 h 303"/>
                <a:gd name="T42" fmla="*/ 366 w 384"/>
                <a:gd name="T43" fmla="*/ 232 h 303"/>
                <a:gd name="T44" fmla="*/ 341 w 384"/>
                <a:gd name="T45" fmla="*/ 234 h 303"/>
                <a:gd name="T46" fmla="*/ 315 w 384"/>
                <a:gd name="T47" fmla="*/ 236 h 303"/>
                <a:gd name="T48" fmla="*/ 322 w 384"/>
                <a:gd name="T49" fmla="*/ 276 h 303"/>
                <a:gd name="T50" fmla="*/ 301 w 384"/>
                <a:gd name="T51" fmla="*/ 285 h 303"/>
                <a:gd name="T52" fmla="*/ 280 w 384"/>
                <a:gd name="T53" fmla="*/ 278 h 303"/>
                <a:gd name="T54" fmla="*/ 255 w 384"/>
                <a:gd name="T55" fmla="*/ 290 h 303"/>
                <a:gd name="T56" fmla="*/ 206 w 384"/>
                <a:gd name="T57" fmla="*/ 260 h 303"/>
                <a:gd name="T58" fmla="*/ 181 w 384"/>
                <a:gd name="T59" fmla="*/ 265 h 303"/>
                <a:gd name="T60" fmla="*/ 157 w 384"/>
                <a:gd name="T61" fmla="*/ 269 h 303"/>
                <a:gd name="T62" fmla="*/ 107 w 384"/>
                <a:gd name="T63" fmla="*/ 247 h 303"/>
                <a:gd name="T64" fmla="*/ 72 w 384"/>
                <a:gd name="T65" fmla="*/ 187 h 303"/>
                <a:gd name="T66" fmla="*/ 35 w 384"/>
                <a:gd name="T67" fmla="*/ 148 h 303"/>
                <a:gd name="T68" fmla="*/ 34 w 384"/>
                <a:gd name="T69" fmla="*/ 82 h 303"/>
                <a:gd name="T70" fmla="*/ 21 w 384"/>
                <a:gd name="T71" fmla="*/ 32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84" h="303">
                  <a:moveTo>
                    <a:pt x="81" y="115"/>
                  </a:moveTo>
                  <a:cubicBezTo>
                    <a:pt x="82" y="124"/>
                    <a:pt x="84" y="134"/>
                    <a:pt x="86" y="143"/>
                  </a:cubicBezTo>
                  <a:cubicBezTo>
                    <a:pt x="87" y="145"/>
                    <a:pt x="88" y="148"/>
                    <a:pt x="88" y="151"/>
                  </a:cubicBezTo>
                  <a:cubicBezTo>
                    <a:pt x="90" y="161"/>
                    <a:pt x="95" y="167"/>
                    <a:pt x="99" y="172"/>
                  </a:cubicBezTo>
                  <a:cubicBezTo>
                    <a:pt x="100" y="174"/>
                    <a:pt x="101" y="176"/>
                    <a:pt x="102" y="177"/>
                  </a:cubicBezTo>
                  <a:cubicBezTo>
                    <a:pt x="103" y="178"/>
                    <a:pt x="103" y="181"/>
                    <a:pt x="104" y="184"/>
                  </a:cubicBezTo>
                  <a:cubicBezTo>
                    <a:pt x="105" y="190"/>
                    <a:pt x="106" y="198"/>
                    <a:pt x="111" y="205"/>
                  </a:cubicBezTo>
                  <a:cubicBezTo>
                    <a:pt x="116" y="213"/>
                    <a:pt x="123" y="217"/>
                    <a:pt x="128" y="219"/>
                  </a:cubicBezTo>
                  <a:cubicBezTo>
                    <a:pt x="129" y="220"/>
                    <a:pt x="130" y="221"/>
                    <a:pt x="131" y="221"/>
                  </a:cubicBezTo>
                  <a:cubicBezTo>
                    <a:pt x="133" y="235"/>
                    <a:pt x="142" y="243"/>
                    <a:pt x="156" y="243"/>
                  </a:cubicBezTo>
                  <a:cubicBezTo>
                    <a:pt x="157" y="243"/>
                    <a:pt x="159" y="242"/>
                    <a:pt x="161" y="242"/>
                  </a:cubicBezTo>
                  <a:cubicBezTo>
                    <a:pt x="172" y="240"/>
                    <a:pt x="182" y="230"/>
                    <a:pt x="189" y="214"/>
                  </a:cubicBezTo>
                  <a:cubicBezTo>
                    <a:pt x="189" y="214"/>
                    <a:pt x="189" y="213"/>
                    <a:pt x="190" y="212"/>
                  </a:cubicBezTo>
                  <a:cubicBezTo>
                    <a:pt x="186" y="210"/>
                    <a:pt x="183" y="209"/>
                    <a:pt x="179" y="207"/>
                  </a:cubicBezTo>
                  <a:cubicBezTo>
                    <a:pt x="179" y="208"/>
                    <a:pt x="178" y="209"/>
                    <a:pt x="178" y="210"/>
                  </a:cubicBezTo>
                  <a:cubicBezTo>
                    <a:pt x="173" y="222"/>
                    <a:pt x="166" y="229"/>
                    <a:pt x="159" y="231"/>
                  </a:cubicBezTo>
                  <a:cubicBezTo>
                    <a:pt x="157" y="231"/>
                    <a:pt x="156" y="231"/>
                    <a:pt x="155" y="231"/>
                  </a:cubicBezTo>
                  <a:cubicBezTo>
                    <a:pt x="150" y="231"/>
                    <a:pt x="143" y="230"/>
                    <a:pt x="142" y="219"/>
                  </a:cubicBezTo>
                  <a:cubicBezTo>
                    <a:pt x="142" y="217"/>
                    <a:pt x="142" y="216"/>
                    <a:pt x="141" y="215"/>
                  </a:cubicBezTo>
                  <a:cubicBezTo>
                    <a:pt x="140" y="213"/>
                    <a:pt x="137" y="211"/>
                    <a:pt x="134" y="210"/>
                  </a:cubicBezTo>
                  <a:cubicBezTo>
                    <a:pt x="130" y="207"/>
                    <a:pt x="125" y="204"/>
                    <a:pt x="121" y="199"/>
                  </a:cubicBezTo>
                  <a:cubicBezTo>
                    <a:pt x="118" y="193"/>
                    <a:pt x="116" y="187"/>
                    <a:pt x="115" y="182"/>
                  </a:cubicBezTo>
                  <a:cubicBezTo>
                    <a:pt x="115" y="178"/>
                    <a:pt x="114" y="174"/>
                    <a:pt x="113" y="172"/>
                  </a:cubicBezTo>
                  <a:cubicBezTo>
                    <a:pt x="111" y="169"/>
                    <a:pt x="110" y="167"/>
                    <a:pt x="108" y="165"/>
                  </a:cubicBezTo>
                  <a:cubicBezTo>
                    <a:pt x="105" y="161"/>
                    <a:pt x="101" y="156"/>
                    <a:pt x="100" y="148"/>
                  </a:cubicBezTo>
                  <a:cubicBezTo>
                    <a:pt x="99" y="145"/>
                    <a:pt x="98" y="143"/>
                    <a:pt x="98" y="140"/>
                  </a:cubicBezTo>
                  <a:cubicBezTo>
                    <a:pt x="97" y="138"/>
                    <a:pt x="97" y="135"/>
                    <a:pt x="96" y="133"/>
                  </a:cubicBezTo>
                  <a:cubicBezTo>
                    <a:pt x="91" y="127"/>
                    <a:pt x="86" y="121"/>
                    <a:pt x="81" y="115"/>
                  </a:cubicBezTo>
                  <a:close/>
                  <a:moveTo>
                    <a:pt x="9" y="0"/>
                  </a:moveTo>
                  <a:cubicBezTo>
                    <a:pt x="8" y="3"/>
                    <a:pt x="8" y="5"/>
                    <a:pt x="7" y="8"/>
                  </a:cubicBezTo>
                  <a:cubicBezTo>
                    <a:pt x="0" y="42"/>
                    <a:pt x="1" y="79"/>
                    <a:pt x="9" y="115"/>
                  </a:cubicBezTo>
                  <a:cubicBezTo>
                    <a:pt x="17" y="151"/>
                    <a:pt x="33" y="186"/>
                    <a:pt x="55" y="214"/>
                  </a:cubicBezTo>
                  <a:cubicBezTo>
                    <a:pt x="77" y="244"/>
                    <a:pt x="106" y="267"/>
                    <a:pt x="137" y="280"/>
                  </a:cubicBezTo>
                  <a:cubicBezTo>
                    <a:pt x="174" y="295"/>
                    <a:pt x="224" y="303"/>
                    <a:pt x="272" y="301"/>
                  </a:cubicBezTo>
                  <a:cubicBezTo>
                    <a:pt x="291" y="300"/>
                    <a:pt x="309" y="297"/>
                    <a:pt x="327" y="293"/>
                  </a:cubicBezTo>
                  <a:cubicBezTo>
                    <a:pt x="344" y="288"/>
                    <a:pt x="342" y="278"/>
                    <a:pt x="344" y="264"/>
                  </a:cubicBezTo>
                  <a:cubicBezTo>
                    <a:pt x="346" y="252"/>
                    <a:pt x="351" y="244"/>
                    <a:pt x="358" y="241"/>
                  </a:cubicBezTo>
                  <a:cubicBezTo>
                    <a:pt x="360" y="240"/>
                    <a:pt x="362" y="240"/>
                    <a:pt x="365" y="240"/>
                  </a:cubicBezTo>
                  <a:cubicBezTo>
                    <a:pt x="369" y="240"/>
                    <a:pt x="373" y="241"/>
                    <a:pt x="376" y="242"/>
                  </a:cubicBezTo>
                  <a:cubicBezTo>
                    <a:pt x="377" y="242"/>
                    <a:pt x="377" y="242"/>
                    <a:pt x="377" y="242"/>
                  </a:cubicBezTo>
                  <a:cubicBezTo>
                    <a:pt x="379" y="237"/>
                    <a:pt x="381" y="232"/>
                    <a:pt x="384" y="228"/>
                  </a:cubicBezTo>
                  <a:cubicBezTo>
                    <a:pt x="383" y="228"/>
                    <a:pt x="383" y="228"/>
                    <a:pt x="383" y="228"/>
                  </a:cubicBezTo>
                  <a:cubicBezTo>
                    <a:pt x="378" y="229"/>
                    <a:pt x="374" y="230"/>
                    <a:pt x="370" y="231"/>
                  </a:cubicBezTo>
                  <a:cubicBezTo>
                    <a:pt x="369" y="232"/>
                    <a:pt x="368" y="232"/>
                    <a:pt x="366" y="232"/>
                  </a:cubicBezTo>
                  <a:cubicBezTo>
                    <a:pt x="366" y="232"/>
                    <a:pt x="365" y="232"/>
                    <a:pt x="364" y="232"/>
                  </a:cubicBezTo>
                  <a:cubicBezTo>
                    <a:pt x="356" y="233"/>
                    <a:pt x="349" y="234"/>
                    <a:pt x="341" y="234"/>
                  </a:cubicBezTo>
                  <a:cubicBezTo>
                    <a:pt x="331" y="235"/>
                    <a:pt x="322" y="235"/>
                    <a:pt x="312" y="234"/>
                  </a:cubicBezTo>
                  <a:cubicBezTo>
                    <a:pt x="313" y="235"/>
                    <a:pt x="314" y="236"/>
                    <a:pt x="315" y="236"/>
                  </a:cubicBezTo>
                  <a:cubicBezTo>
                    <a:pt x="323" y="240"/>
                    <a:pt x="329" y="235"/>
                    <a:pt x="334" y="245"/>
                  </a:cubicBezTo>
                  <a:cubicBezTo>
                    <a:pt x="341" y="259"/>
                    <a:pt x="333" y="269"/>
                    <a:pt x="322" y="276"/>
                  </a:cubicBezTo>
                  <a:cubicBezTo>
                    <a:pt x="317" y="279"/>
                    <a:pt x="308" y="285"/>
                    <a:pt x="302" y="285"/>
                  </a:cubicBezTo>
                  <a:cubicBezTo>
                    <a:pt x="301" y="285"/>
                    <a:pt x="301" y="285"/>
                    <a:pt x="301" y="285"/>
                  </a:cubicBezTo>
                  <a:cubicBezTo>
                    <a:pt x="294" y="285"/>
                    <a:pt x="289" y="278"/>
                    <a:pt x="281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74" y="279"/>
                    <a:pt x="270" y="282"/>
                    <a:pt x="267" y="284"/>
                  </a:cubicBezTo>
                  <a:cubicBezTo>
                    <a:pt x="263" y="287"/>
                    <a:pt x="260" y="290"/>
                    <a:pt x="255" y="290"/>
                  </a:cubicBezTo>
                  <a:cubicBezTo>
                    <a:pt x="252" y="291"/>
                    <a:pt x="248" y="290"/>
                    <a:pt x="244" y="288"/>
                  </a:cubicBezTo>
                  <a:cubicBezTo>
                    <a:pt x="229" y="281"/>
                    <a:pt x="220" y="267"/>
                    <a:pt x="206" y="260"/>
                  </a:cubicBezTo>
                  <a:cubicBezTo>
                    <a:pt x="202" y="259"/>
                    <a:pt x="199" y="259"/>
                    <a:pt x="197" y="259"/>
                  </a:cubicBezTo>
                  <a:cubicBezTo>
                    <a:pt x="191" y="259"/>
                    <a:pt x="186" y="262"/>
                    <a:pt x="181" y="265"/>
                  </a:cubicBezTo>
                  <a:cubicBezTo>
                    <a:pt x="176" y="267"/>
                    <a:pt x="171" y="270"/>
                    <a:pt x="165" y="270"/>
                  </a:cubicBezTo>
                  <a:cubicBezTo>
                    <a:pt x="162" y="270"/>
                    <a:pt x="160" y="270"/>
                    <a:pt x="157" y="269"/>
                  </a:cubicBezTo>
                  <a:cubicBezTo>
                    <a:pt x="153" y="268"/>
                    <a:pt x="149" y="262"/>
                    <a:pt x="144" y="260"/>
                  </a:cubicBezTo>
                  <a:cubicBezTo>
                    <a:pt x="132" y="254"/>
                    <a:pt x="118" y="256"/>
                    <a:pt x="107" y="247"/>
                  </a:cubicBezTo>
                  <a:cubicBezTo>
                    <a:pt x="98" y="240"/>
                    <a:pt x="81" y="224"/>
                    <a:pt x="76" y="213"/>
                  </a:cubicBezTo>
                  <a:cubicBezTo>
                    <a:pt x="73" y="205"/>
                    <a:pt x="78" y="195"/>
                    <a:pt x="72" y="187"/>
                  </a:cubicBezTo>
                  <a:cubicBezTo>
                    <a:pt x="66" y="179"/>
                    <a:pt x="53" y="182"/>
                    <a:pt x="46" y="175"/>
                  </a:cubicBezTo>
                  <a:cubicBezTo>
                    <a:pt x="38" y="169"/>
                    <a:pt x="36" y="157"/>
                    <a:pt x="35" y="148"/>
                  </a:cubicBezTo>
                  <a:cubicBezTo>
                    <a:pt x="33" y="139"/>
                    <a:pt x="32" y="128"/>
                    <a:pt x="31" y="119"/>
                  </a:cubicBezTo>
                  <a:cubicBezTo>
                    <a:pt x="29" y="106"/>
                    <a:pt x="34" y="95"/>
                    <a:pt x="34" y="82"/>
                  </a:cubicBezTo>
                  <a:cubicBezTo>
                    <a:pt x="34" y="71"/>
                    <a:pt x="27" y="68"/>
                    <a:pt x="22" y="58"/>
                  </a:cubicBezTo>
                  <a:cubicBezTo>
                    <a:pt x="16" y="47"/>
                    <a:pt x="17" y="38"/>
                    <a:pt x="21" y="32"/>
                  </a:cubicBezTo>
                  <a:cubicBezTo>
                    <a:pt x="16" y="22"/>
                    <a:pt x="12" y="11"/>
                    <a:pt x="9" y="0"/>
                  </a:cubicBezTo>
                  <a:close/>
                </a:path>
              </a:pathLst>
            </a:custGeom>
            <a:solidFill>
              <a:srgbClr val="44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87" name="Freeform 77">
              <a:extLst>
                <a:ext uri="{FF2B5EF4-FFF2-40B4-BE49-F238E27FC236}">
                  <a16:creationId xmlns:a16="http://schemas.microsoft.com/office/drawing/2014/main" xmlns="" id="{FB16A180-F911-4A4D-AFBA-2A6533E0CB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93264" y="2159001"/>
              <a:ext cx="1501775" cy="1098550"/>
            </a:xfrm>
            <a:custGeom>
              <a:avLst/>
              <a:gdLst>
                <a:gd name="T0" fmla="*/ 354 w 354"/>
                <a:gd name="T1" fmla="*/ 199 h 259"/>
                <a:gd name="T2" fmla="*/ 348 w 354"/>
                <a:gd name="T3" fmla="*/ 200 h 259"/>
                <a:gd name="T4" fmla="*/ 350 w 354"/>
                <a:gd name="T5" fmla="*/ 200 h 259"/>
                <a:gd name="T6" fmla="*/ 354 w 354"/>
                <a:gd name="T7" fmla="*/ 199 h 259"/>
                <a:gd name="T8" fmla="*/ 5 w 354"/>
                <a:gd name="T9" fmla="*/ 0 h 259"/>
                <a:gd name="T10" fmla="*/ 6 w 354"/>
                <a:gd name="T11" fmla="*/ 26 h 259"/>
                <a:gd name="T12" fmla="*/ 18 w 354"/>
                <a:gd name="T13" fmla="*/ 50 h 259"/>
                <a:gd name="T14" fmla="*/ 15 w 354"/>
                <a:gd name="T15" fmla="*/ 87 h 259"/>
                <a:gd name="T16" fmla="*/ 19 w 354"/>
                <a:gd name="T17" fmla="*/ 116 h 259"/>
                <a:gd name="T18" fmla="*/ 30 w 354"/>
                <a:gd name="T19" fmla="*/ 143 h 259"/>
                <a:gd name="T20" fmla="*/ 56 w 354"/>
                <a:gd name="T21" fmla="*/ 155 h 259"/>
                <a:gd name="T22" fmla="*/ 60 w 354"/>
                <a:gd name="T23" fmla="*/ 181 h 259"/>
                <a:gd name="T24" fmla="*/ 91 w 354"/>
                <a:gd name="T25" fmla="*/ 215 h 259"/>
                <a:gd name="T26" fmla="*/ 128 w 354"/>
                <a:gd name="T27" fmla="*/ 228 h 259"/>
                <a:gd name="T28" fmla="*/ 141 w 354"/>
                <a:gd name="T29" fmla="*/ 237 h 259"/>
                <a:gd name="T30" fmla="*/ 149 w 354"/>
                <a:gd name="T31" fmla="*/ 238 h 259"/>
                <a:gd name="T32" fmla="*/ 165 w 354"/>
                <a:gd name="T33" fmla="*/ 233 h 259"/>
                <a:gd name="T34" fmla="*/ 181 w 354"/>
                <a:gd name="T35" fmla="*/ 227 h 259"/>
                <a:gd name="T36" fmla="*/ 190 w 354"/>
                <a:gd name="T37" fmla="*/ 228 h 259"/>
                <a:gd name="T38" fmla="*/ 228 w 354"/>
                <a:gd name="T39" fmla="*/ 256 h 259"/>
                <a:gd name="T40" fmla="*/ 239 w 354"/>
                <a:gd name="T41" fmla="*/ 258 h 259"/>
                <a:gd name="T42" fmla="*/ 251 w 354"/>
                <a:gd name="T43" fmla="*/ 252 h 259"/>
                <a:gd name="T44" fmla="*/ 264 w 354"/>
                <a:gd name="T45" fmla="*/ 246 h 259"/>
                <a:gd name="T46" fmla="*/ 265 w 354"/>
                <a:gd name="T47" fmla="*/ 246 h 259"/>
                <a:gd name="T48" fmla="*/ 285 w 354"/>
                <a:gd name="T49" fmla="*/ 253 h 259"/>
                <a:gd name="T50" fmla="*/ 286 w 354"/>
                <a:gd name="T51" fmla="*/ 253 h 259"/>
                <a:gd name="T52" fmla="*/ 306 w 354"/>
                <a:gd name="T53" fmla="*/ 244 h 259"/>
                <a:gd name="T54" fmla="*/ 318 w 354"/>
                <a:gd name="T55" fmla="*/ 213 h 259"/>
                <a:gd name="T56" fmla="*/ 299 w 354"/>
                <a:gd name="T57" fmla="*/ 204 h 259"/>
                <a:gd name="T58" fmla="*/ 296 w 354"/>
                <a:gd name="T59" fmla="*/ 202 h 259"/>
                <a:gd name="T60" fmla="*/ 219 w 354"/>
                <a:gd name="T61" fmla="*/ 191 h 259"/>
                <a:gd name="T62" fmla="*/ 174 w 354"/>
                <a:gd name="T63" fmla="*/ 180 h 259"/>
                <a:gd name="T64" fmla="*/ 173 w 354"/>
                <a:gd name="T65" fmla="*/ 182 h 259"/>
                <a:gd name="T66" fmla="*/ 145 w 354"/>
                <a:gd name="T67" fmla="*/ 210 h 259"/>
                <a:gd name="T68" fmla="*/ 140 w 354"/>
                <a:gd name="T69" fmla="*/ 211 h 259"/>
                <a:gd name="T70" fmla="*/ 115 w 354"/>
                <a:gd name="T71" fmla="*/ 189 h 259"/>
                <a:gd name="T72" fmla="*/ 112 w 354"/>
                <a:gd name="T73" fmla="*/ 187 h 259"/>
                <a:gd name="T74" fmla="*/ 95 w 354"/>
                <a:gd name="T75" fmla="*/ 173 h 259"/>
                <a:gd name="T76" fmla="*/ 88 w 354"/>
                <a:gd name="T77" fmla="*/ 152 h 259"/>
                <a:gd name="T78" fmla="*/ 86 w 354"/>
                <a:gd name="T79" fmla="*/ 145 h 259"/>
                <a:gd name="T80" fmla="*/ 83 w 354"/>
                <a:gd name="T81" fmla="*/ 140 h 259"/>
                <a:gd name="T82" fmla="*/ 72 w 354"/>
                <a:gd name="T83" fmla="*/ 119 h 259"/>
                <a:gd name="T84" fmla="*/ 70 w 354"/>
                <a:gd name="T85" fmla="*/ 111 h 259"/>
                <a:gd name="T86" fmla="*/ 65 w 354"/>
                <a:gd name="T87" fmla="*/ 83 h 259"/>
                <a:gd name="T88" fmla="*/ 5 w 354"/>
                <a:gd name="T89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54" h="259">
                  <a:moveTo>
                    <a:pt x="354" y="199"/>
                  </a:moveTo>
                  <a:cubicBezTo>
                    <a:pt x="352" y="199"/>
                    <a:pt x="350" y="200"/>
                    <a:pt x="348" y="200"/>
                  </a:cubicBezTo>
                  <a:cubicBezTo>
                    <a:pt x="349" y="200"/>
                    <a:pt x="350" y="200"/>
                    <a:pt x="350" y="200"/>
                  </a:cubicBezTo>
                  <a:cubicBezTo>
                    <a:pt x="352" y="200"/>
                    <a:pt x="353" y="200"/>
                    <a:pt x="354" y="199"/>
                  </a:cubicBezTo>
                  <a:close/>
                  <a:moveTo>
                    <a:pt x="5" y="0"/>
                  </a:moveTo>
                  <a:cubicBezTo>
                    <a:pt x="1" y="6"/>
                    <a:pt x="0" y="15"/>
                    <a:pt x="6" y="26"/>
                  </a:cubicBezTo>
                  <a:cubicBezTo>
                    <a:pt x="11" y="36"/>
                    <a:pt x="18" y="39"/>
                    <a:pt x="18" y="50"/>
                  </a:cubicBezTo>
                  <a:cubicBezTo>
                    <a:pt x="18" y="63"/>
                    <a:pt x="13" y="74"/>
                    <a:pt x="15" y="87"/>
                  </a:cubicBezTo>
                  <a:cubicBezTo>
                    <a:pt x="16" y="96"/>
                    <a:pt x="17" y="107"/>
                    <a:pt x="19" y="116"/>
                  </a:cubicBezTo>
                  <a:cubicBezTo>
                    <a:pt x="20" y="125"/>
                    <a:pt x="22" y="137"/>
                    <a:pt x="30" y="143"/>
                  </a:cubicBezTo>
                  <a:cubicBezTo>
                    <a:pt x="37" y="150"/>
                    <a:pt x="50" y="147"/>
                    <a:pt x="56" y="155"/>
                  </a:cubicBezTo>
                  <a:cubicBezTo>
                    <a:pt x="62" y="163"/>
                    <a:pt x="57" y="173"/>
                    <a:pt x="60" y="181"/>
                  </a:cubicBezTo>
                  <a:cubicBezTo>
                    <a:pt x="65" y="192"/>
                    <a:pt x="82" y="208"/>
                    <a:pt x="91" y="215"/>
                  </a:cubicBezTo>
                  <a:cubicBezTo>
                    <a:pt x="102" y="224"/>
                    <a:pt x="116" y="222"/>
                    <a:pt x="128" y="228"/>
                  </a:cubicBezTo>
                  <a:cubicBezTo>
                    <a:pt x="133" y="230"/>
                    <a:pt x="137" y="236"/>
                    <a:pt x="141" y="237"/>
                  </a:cubicBezTo>
                  <a:cubicBezTo>
                    <a:pt x="144" y="238"/>
                    <a:pt x="146" y="238"/>
                    <a:pt x="149" y="238"/>
                  </a:cubicBezTo>
                  <a:cubicBezTo>
                    <a:pt x="155" y="238"/>
                    <a:pt x="160" y="235"/>
                    <a:pt x="165" y="233"/>
                  </a:cubicBezTo>
                  <a:cubicBezTo>
                    <a:pt x="170" y="230"/>
                    <a:pt x="175" y="227"/>
                    <a:pt x="181" y="227"/>
                  </a:cubicBezTo>
                  <a:cubicBezTo>
                    <a:pt x="183" y="227"/>
                    <a:pt x="186" y="227"/>
                    <a:pt x="190" y="228"/>
                  </a:cubicBezTo>
                  <a:cubicBezTo>
                    <a:pt x="204" y="235"/>
                    <a:pt x="213" y="249"/>
                    <a:pt x="228" y="256"/>
                  </a:cubicBezTo>
                  <a:cubicBezTo>
                    <a:pt x="232" y="258"/>
                    <a:pt x="236" y="259"/>
                    <a:pt x="239" y="258"/>
                  </a:cubicBezTo>
                  <a:cubicBezTo>
                    <a:pt x="244" y="258"/>
                    <a:pt x="247" y="255"/>
                    <a:pt x="251" y="252"/>
                  </a:cubicBezTo>
                  <a:cubicBezTo>
                    <a:pt x="254" y="250"/>
                    <a:pt x="258" y="247"/>
                    <a:pt x="264" y="246"/>
                  </a:cubicBezTo>
                  <a:cubicBezTo>
                    <a:pt x="264" y="246"/>
                    <a:pt x="264" y="246"/>
                    <a:pt x="265" y="246"/>
                  </a:cubicBezTo>
                  <a:cubicBezTo>
                    <a:pt x="273" y="246"/>
                    <a:pt x="278" y="253"/>
                    <a:pt x="285" y="253"/>
                  </a:cubicBezTo>
                  <a:cubicBezTo>
                    <a:pt x="286" y="253"/>
                    <a:pt x="286" y="253"/>
                    <a:pt x="286" y="253"/>
                  </a:cubicBezTo>
                  <a:cubicBezTo>
                    <a:pt x="292" y="253"/>
                    <a:pt x="301" y="247"/>
                    <a:pt x="306" y="244"/>
                  </a:cubicBezTo>
                  <a:cubicBezTo>
                    <a:pt x="317" y="237"/>
                    <a:pt x="325" y="227"/>
                    <a:pt x="318" y="213"/>
                  </a:cubicBezTo>
                  <a:cubicBezTo>
                    <a:pt x="313" y="203"/>
                    <a:pt x="307" y="208"/>
                    <a:pt x="299" y="204"/>
                  </a:cubicBezTo>
                  <a:cubicBezTo>
                    <a:pt x="298" y="204"/>
                    <a:pt x="297" y="203"/>
                    <a:pt x="296" y="202"/>
                  </a:cubicBezTo>
                  <a:cubicBezTo>
                    <a:pt x="270" y="201"/>
                    <a:pt x="244" y="196"/>
                    <a:pt x="219" y="191"/>
                  </a:cubicBezTo>
                  <a:cubicBezTo>
                    <a:pt x="204" y="187"/>
                    <a:pt x="188" y="185"/>
                    <a:pt x="174" y="180"/>
                  </a:cubicBezTo>
                  <a:cubicBezTo>
                    <a:pt x="173" y="181"/>
                    <a:pt x="173" y="182"/>
                    <a:pt x="173" y="182"/>
                  </a:cubicBezTo>
                  <a:cubicBezTo>
                    <a:pt x="166" y="198"/>
                    <a:pt x="156" y="208"/>
                    <a:pt x="145" y="210"/>
                  </a:cubicBezTo>
                  <a:cubicBezTo>
                    <a:pt x="143" y="210"/>
                    <a:pt x="141" y="211"/>
                    <a:pt x="140" y="211"/>
                  </a:cubicBezTo>
                  <a:cubicBezTo>
                    <a:pt x="126" y="211"/>
                    <a:pt x="117" y="203"/>
                    <a:pt x="115" y="189"/>
                  </a:cubicBezTo>
                  <a:cubicBezTo>
                    <a:pt x="114" y="189"/>
                    <a:pt x="113" y="188"/>
                    <a:pt x="112" y="187"/>
                  </a:cubicBezTo>
                  <a:cubicBezTo>
                    <a:pt x="107" y="185"/>
                    <a:pt x="100" y="181"/>
                    <a:pt x="95" y="173"/>
                  </a:cubicBezTo>
                  <a:cubicBezTo>
                    <a:pt x="90" y="166"/>
                    <a:pt x="89" y="158"/>
                    <a:pt x="88" y="152"/>
                  </a:cubicBezTo>
                  <a:cubicBezTo>
                    <a:pt x="87" y="149"/>
                    <a:pt x="87" y="146"/>
                    <a:pt x="86" y="145"/>
                  </a:cubicBezTo>
                  <a:cubicBezTo>
                    <a:pt x="85" y="144"/>
                    <a:pt x="84" y="142"/>
                    <a:pt x="83" y="140"/>
                  </a:cubicBezTo>
                  <a:cubicBezTo>
                    <a:pt x="79" y="135"/>
                    <a:pt x="74" y="129"/>
                    <a:pt x="72" y="119"/>
                  </a:cubicBezTo>
                  <a:cubicBezTo>
                    <a:pt x="72" y="116"/>
                    <a:pt x="71" y="113"/>
                    <a:pt x="70" y="111"/>
                  </a:cubicBezTo>
                  <a:cubicBezTo>
                    <a:pt x="68" y="102"/>
                    <a:pt x="66" y="92"/>
                    <a:pt x="65" y="83"/>
                  </a:cubicBezTo>
                  <a:cubicBezTo>
                    <a:pt x="44" y="57"/>
                    <a:pt x="20" y="30"/>
                    <a:pt x="5" y="0"/>
                  </a:cubicBezTo>
                  <a:close/>
                </a:path>
              </a:pathLst>
            </a:custGeom>
            <a:solidFill>
              <a:srgbClr val="5A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88" name="Freeform 78">
              <a:extLst>
                <a:ext uri="{FF2B5EF4-FFF2-40B4-BE49-F238E27FC236}">
                  <a16:creationId xmlns:a16="http://schemas.microsoft.com/office/drawing/2014/main" xmlns="" id="{0BE9DBF9-F198-4EC7-8275-2C1D2AFDB9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979027" y="2638426"/>
              <a:ext cx="276225" cy="334963"/>
            </a:xfrm>
            <a:custGeom>
              <a:avLst/>
              <a:gdLst>
                <a:gd name="T0" fmla="*/ 0 w 65"/>
                <a:gd name="T1" fmla="*/ 0 h 79"/>
                <a:gd name="T2" fmla="*/ 5 w 65"/>
                <a:gd name="T3" fmla="*/ 12 h 79"/>
                <a:gd name="T4" fmla="*/ 11 w 65"/>
                <a:gd name="T5" fmla="*/ 20 h 79"/>
                <a:gd name="T6" fmla="*/ 16 w 65"/>
                <a:gd name="T7" fmla="*/ 32 h 79"/>
                <a:gd name="T8" fmla="*/ 23 w 65"/>
                <a:gd name="T9" fmla="*/ 52 h 79"/>
                <a:gd name="T10" fmla="*/ 39 w 65"/>
                <a:gd name="T11" fmla="*/ 64 h 79"/>
                <a:gd name="T12" fmla="*/ 43 w 65"/>
                <a:gd name="T13" fmla="*/ 73 h 79"/>
                <a:gd name="T14" fmla="*/ 44 w 65"/>
                <a:gd name="T15" fmla="*/ 77 h 79"/>
                <a:gd name="T16" fmla="*/ 48 w 65"/>
                <a:gd name="T17" fmla="*/ 78 h 79"/>
                <a:gd name="T18" fmla="*/ 55 w 65"/>
                <a:gd name="T19" fmla="*/ 75 h 79"/>
                <a:gd name="T20" fmla="*/ 65 w 65"/>
                <a:gd name="T21" fmla="*/ 59 h 79"/>
                <a:gd name="T22" fmla="*/ 64 w 65"/>
                <a:gd name="T23" fmla="*/ 58 h 79"/>
                <a:gd name="T24" fmla="*/ 50 w 65"/>
                <a:gd name="T25" fmla="*/ 77 h 79"/>
                <a:gd name="T26" fmla="*/ 48 w 65"/>
                <a:gd name="T27" fmla="*/ 77 h 79"/>
                <a:gd name="T28" fmla="*/ 41 w 65"/>
                <a:gd name="T29" fmla="*/ 65 h 79"/>
                <a:gd name="T30" fmla="*/ 21 w 65"/>
                <a:gd name="T31" fmla="*/ 49 h 79"/>
                <a:gd name="T32" fmla="*/ 13 w 65"/>
                <a:gd name="T33" fmla="*/ 22 h 79"/>
                <a:gd name="T34" fmla="*/ 1 w 65"/>
                <a:gd name="T35" fmla="*/ 2 h 79"/>
                <a:gd name="T36" fmla="*/ 0 w 65"/>
                <a:gd name="T37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5" h="79">
                  <a:moveTo>
                    <a:pt x="0" y="0"/>
                  </a:moveTo>
                  <a:cubicBezTo>
                    <a:pt x="1" y="5"/>
                    <a:pt x="3" y="9"/>
                    <a:pt x="5" y="12"/>
                  </a:cubicBezTo>
                  <a:cubicBezTo>
                    <a:pt x="7" y="15"/>
                    <a:pt x="9" y="18"/>
                    <a:pt x="11" y="20"/>
                  </a:cubicBezTo>
                  <a:cubicBezTo>
                    <a:pt x="13" y="24"/>
                    <a:pt x="15" y="28"/>
                    <a:pt x="16" y="32"/>
                  </a:cubicBezTo>
                  <a:cubicBezTo>
                    <a:pt x="17" y="39"/>
                    <a:pt x="18" y="47"/>
                    <a:pt x="23" y="52"/>
                  </a:cubicBezTo>
                  <a:cubicBezTo>
                    <a:pt x="28" y="57"/>
                    <a:pt x="34" y="59"/>
                    <a:pt x="39" y="64"/>
                  </a:cubicBezTo>
                  <a:cubicBezTo>
                    <a:pt x="41" y="67"/>
                    <a:pt x="42" y="70"/>
                    <a:pt x="43" y="73"/>
                  </a:cubicBezTo>
                  <a:cubicBezTo>
                    <a:pt x="43" y="75"/>
                    <a:pt x="43" y="76"/>
                    <a:pt x="44" y="77"/>
                  </a:cubicBezTo>
                  <a:cubicBezTo>
                    <a:pt x="45" y="78"/>
                    <a:pt x="46" y="79"/>
                    <a:pt x="48" y="78"/>
                  </a:cubicBezTo>
                  <a:cubicBezTo>
                    <a:pt x="50" y="78"/>
                    <a:pt x="53" y="77"/>
                    <a:pt x="55" y="75"/>
                  </a:cubicBezTo>
                  <a:cubicBezTo>
                    <a:pt x="59" y="71"/>
                    <a:pt x="63" y="65"/>
                    <a:pt x="65" y="59"/>
                  </a:cubicBezTo>
                  <a:cubicBezTo>
                    <a:pt x="64" y="58"/>
                    <a:pt x="64" y="58"/>
                    <a:pt x="64" y="58"/>
                  </a:cubicBezTo>
                  <a:cubicBezTo>
                    <a:pt x="61" y="67"/>
                    <a:pt x="55" y="76"/>
                    <a:pt x="50" y="77"/>
                  </a:cubicBezTo>
                  <a:cubicBezTo>
                    <a:pt x="49" y="77"/>
                    <a:pt x="48" y="77"/>
                    <a:pt x="48" y="77"/>
                  </a:cubicBezTo>
                  <a:cubicBezTo>
                    <a:pt x="42" y="78"/>
                    <a:pt x="46" y="72"/>
                    <a:pt x="41" y="65"/>
                  </a:cubicBezTo>
                  <a:cubicBezTo>
                    <a:pt x="36" y="58"/>
                    <a:pt x="26" y="56"/>
                    <a:pt x="21" y="49"/>
                  </a:cubicBezTo>
                  <a:cubicBezTo>
                    <a:pt x="16" y="41"/>
                    <a:pt x="18" y="31"/>
                    <a:pt x="13" y="22"/>
                  </a:cubicBezTo>
                  <a:cubicBezTo>
                    <a:pt x="9" y="14"/>
                    <a:pt x="3" y="11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191D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89" name="Freeform 79">
              <a:extLst>
                <a:ext uri="{FF2B5EF4-FFF2-40B4-BE49-F238E27FC236}">
                  <a16:creationId xmlns:a16="http://schemas.microsoft.com/office/drawing/2014/main" xmlns="" id="{A5AB2E74-EE5B-47FF-957C-7DBD6628C9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4077" y="2922589"/>
              <a:ext cx="287338" cy="339725"/>
            </a:xfrm>
            <a:custGeom>
              <a:avLst/>
              <a:gdLst>
                <a:gd name="T0" fmla="*/ 68 w 68"/>
                <a:gd name="T1" fmla="*/ 0 h 80"/>
                <a:gd name="T2" fmla="*/ 67 w 68"/>
                <a:gd name="T3" fmla="*/ 1 h 80"/>
                <a:gd name="T4" fmla="*/ 65 w 68"/>
                <a:gd name="T5" fmla="*/ 6 h 80"/>
                <a:gd name="T6" fmla="*/ 64 w 68"/>
                <a:gd name="T7" fmla="*/ 9 h 80"/>
                <a:gd name="T8" fmla="*/ 63 w 68"/>
                <a:gd name="T9" fmla="*/ 10 h 80"/>
                <a:gd name="T10" fmla="*/ 59 w 68"/>
                <a:gd name="T11" fmla="*/ 13 h 80"/>
                <a:gd name="T12" fmla="*/ 55 w 68"/>
                <a:gd name="T13" fmla="*/ 13 h 80"/>
                <a:gd name="T14" fmla="*/ 53 w 68"/>
                <a:gd name="T15" fmla="*/ 14 h 80"/>
                <a:gd name="T16" fmla="*/ 53 w 68"/>
                <a:gd name="T17" fmla="*/ 14 h 80"/>
                <a:gd name="T18" fmla="*/ 51 w 68"/>
                <a:gd name="T19" fmla="*/ 14 h 80"/>
                <a:gd name="T20" fmla="*/ 49 w 68"/>
                <a:gd name="T21" fmla="*/ 14 h 80"/>
                <a:gd name="T22" fmla="*/ 47 w 68"/>
                <a:gd name="T23" fmla="*/ 14 h 80"/>
                <a:gd name="T24" fmla="*/ 36 w 68"/>
                <a:gd name="T25" fmla="*/ 26 h 80"/>
                <a:gd name="T26" fmla="*/ 36 w 68"/>
                <a:gd name="T27" fmla="*/ 26 h 80"/>
                <a:gd name="T28" fmla="*/ 34 w 68"/>
                <a:gd name="T29" fmla="*/ 32 h 80"/>
                <a:gd name="T30" fmla="*/ 32 w 68"/>
                <a:gd name="T31" fmla="*/ 35 h 80"/>
                <a:gd name="T32" fmla="*/ 32 w 68"/>
                <a:gd name="T33" fmla="*/ 37 h 80"/>
                <a:gd name="T34" fmla="*/ 31 w 68"/>
                <a:gd name="T35" fmla="*/ 38 h 80"/>
                <a:gd name="T36" fmla="*/ 31 w 68"/>
                <a:gd name="T37" fmla="*/ 39 h 80"/>
                <a:gd name="T38" fmla="*/ 30 w 68"/>
                <a:gd name="T39" fmla="*/ 39 h 80"/>
                <a:gd name="T40" fmla="*/ 26 w 68"/>
                <a:gd name="T41" fmla="*/ 38 h 80"/>
                <a:gd name="T42" fmla="*/ 25 w 68"/>
                <a:gd name="T43" fmla="*/ 38 h 80"/>
                <a:gd name="T44" fmla="*/ 24 w 68"/>
                <a:gd name="T45" fmla="*/ 38 h 80"/>
                <a:gd name="T46" fmla="*/ 14 w 68"/>
                <a:gd name="T47" fmla="*/ 36 h 80"/>
                <a:gd name="T48" fmla="*/ 8 w 68"/>
                <a:gd name="T49" fmla="*/ 37 h 80"/>
                <a:gd name="T50" fmla="*/ 8 w 68"/>
                <a:gd name="T51" fmla="*/ 37 h 80"/>
                <a:gd name="T52" fmla="*/ 3 w 68"/>
                <a:gd name="T53" fmla="*/ 45 h 80"/>
                <a:gd name="T54" fmla="*/ 2 w 68"/>
                <a:gd name="T55" fmla="*/ 48 h 80"/>
                <a:gd name="T56" fmla="*/ 2 w 68"/>
                <a:gd name="T57" fmla="*/ 48 h 80"/>
                <a:gd name="T58" fmla="*/ 1 w 68"/>
                <a:gd name="T59" fmla="*/ 58 h 80"/>
                <a:gd name="T60" fmla="*/ 1 w 68"/>
                <a:gd name="T61" fmla="*/ 63 h 80"/>
                <a:gd name="T62" fmla="*/ 1 w 68"/>
                <a:gd name="T63" fmla="*/ 65 h 80"/>
                <a:gd name="T64" fmla="*/ 1 w 68"/>
                <a:gd name="T65" fmla="*/ 66 h 80"/>
                <a:gd name="T66" fmla="*/ 7 w 68"/>
                <a:gd name="T67" fmla="*/ 80 h 80"/>
                <a:gd name="T68" fmla="*/ 8 w 68"/>
                <a:gd name="T69" fmla="*/ 79 h 80"/>
                <a:gd name="T70" fmla="*/ 3 w 68"/>
                <a:gd name="T71" fmla="*/ 72 h 80"/>
                <a:gd name="T72" fmla="*/ 10 w 68"/>
                <a:gd name="T73" fmla="*/ 37 h 80"/>
                <a:gd name="T74" fmla="*/ 14 w 68"/>
                <a:gd name="T75" fmla="*/ 36 h 80"/>
                <a:gd name="T76" fmla="*/ 22 w 68"/>
                <a:gd name="T77" fmla="*/ 38 h 80"/>
                <a:gd name="T78" fmla="*/ 31 w 68"/>
                <a:gd name="T79" fmla="*/ 40 h 80"/>
                <a:gd name="T80" fmla="*/ 31 w 68"/>
                <a:gd name="T81" fmla="*/ 40 h 80"/>
                <a:gd name="T82" fmla="*/ 44 w 68"/>
                <a:gd name="T83" fmla="*/ 17 h 80"/>
                <a:gd name="T84" fmla="*/ 47 w 68"/>
                <a:gd name="T85" fmla="*/ 15 h 80"/>
                <a:gd name="T86" fmla="*/ 52 w 68"/>
                <a:gd name="T87" fmla="*/ 14 h 80"/>
                <a:gd name="T88" fmla="*/ 54 w 68"/>
                <a:gd name="T89" fmla="*/ 14 h 80"/>
                <a:gd name="T90" fmla="*/ 55 w 68"/>
                <a:gd name="T91" fmla="*/ 14 h 80"/>
                <a:gd name="T92" fmla="*/ 64 w 68"/>
                <a:gd name="T93" fmla="*/ 10 h 80"/>
                <a:gd name="T94" fmla="*/ 68 w 68"/>
                <a:gd name="T95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8" h="80">
                  <a:moveTo>
                    <a:pt x="68" y="0"/>
                  </a:moveTo>
                  <a:cubicBezTo>
                    <a:pt x="67" y="1"/>
                    <a:pt x="67" y="1"/>
                    <a:pt x="67" y="1"/>
                  </a:cubicBezTo>
                  <a:cubicBezTo>
                    <a:pt x="67" y="3"/>
                    <a:pt x="66" y="4"/>
                    <a:pt x="65" y="6"/>
                  </a:cubicBezTo>
                  <a:cubicBezTo>
                    <a:pt x="65" y="7"/>
                    <a:pt x="64" y="8"/>
                    <a:pt x="64" y="9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2" y="11"/>
                    <a:pt x="61" y="12"/>
                    <a:pt x="59" y="13"/>
                  </a:cubicBezTo>
                  <a:cubicBezTo>
                    <a:pt x="58" y="13"/>
                    <a:pt x="56" y="13"/>
                    <a:pt x="55" y="13"/>
                  </a:cubicBezTo>
                  <a:cubicBezTo>
                    <a:pt x="54" y="13"/>
                    <a:pt x="54" y="14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2" y="14"/>
                    <a:pt x="52" y="14"/>
                    <a:pt x="51" y="14"/>
                  </a:cubicBezTo>
                  <a:cubicBezTo>
                    <a:pt x="51" y="14"/>
                    <a:pt x="50" y="14"/>
                    <a:pt x="49" y="14"/>
                  </a:cubicBezTo>
                  <a:cubicBezTo>
                    <a:pt x="48" y="14"/>
                    <a:pt x="48" y="14"/>
                    <a:pt x="47" y="14"/>
                  </a:cubicBezTo>
                  <a:cubicBezTo>
                    <a:pt x="42" y="16"/>
                    <a:pt x="39" y="21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5" y="28"/>
                    <a:pt x="34" y="30"/>
                    <a:pt x="34" y="32"/>
                  </a:cubicBezTo>
                  <a:cubicBezTo>
                    <a:pt x="33" y="33"/>
                    <a:pt x="33" y="34"/>
                    <a:pt x="32" y="35"/>
                  </a:cubicBezTo>
                  <a:cubicBezTo>
                    <a:pt x="32" y="35"/>
                    <a:pt x="32" y="36"/>
                    <a:pt x="32" y="37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31" y="38"/>
                    <a:pt x="31" y="38"/>
                    <a:pt x="31" y="39"/>
                  </a:cubicBezTo>
                  <a:cubicBezTo>
                    <a:pt x="31" y="39"/>
                    <a:pt x="30" y="39"/>
                    <a:pt x="30" y="39"/>
                  </a:cubicBezTo>
                  <a:cubicBezTo>
                    <a:pt x="29" y="39"/>
                    <a:pt x="27" y="39"/>
                    <a:pt x="26" y="38"/>
                  </a:cubicBezTo>
                  <a:cubicBezTo>
                    <a:pt x="26" y="38"/>
                    <a:pt x="25" y="38"/>
                    <a:pt x="25" y="38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1" y="37"/>
                    <a:pt x="17" y="36"/>
                    <a:pt x="14" y="36"/>
                  </a:cubicBezTo>
                  <a:cubicBezTo>
                    <a:pt x="12" y="36"/>
                    <a:pt x="10" y="36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9"/>
                    <a:pt x="4" y="42"/>
                    <a:pt x="3" y="45"/>
                  </a:cubicBezTo>
                  <a:cubicBezTo>
                    <a:pt x="3" y="46"/>
                    <a:pt x="2" y="47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1" y="52"/>
                    <a:pt x="1" y="55"/>
                    <a:pt x="1" y="58"/>
                  </a:cubicBezTo>
                  <a:cubicBezTo>
                    <a:pt x="1" y="60"/>
                    <a:pt x="1" y="62"/>
                    <a:pt x="1" y="63"/>
                  </a:cubicBezTo>
                  <a:cubicBezTo>
                    <a:pt x="1" y="64"/>
                    <a:pt x="1" y="64"/>
                    <a:pt x="1" y="65"/>
                  </a:cubicBezTo>
                  <a:cubicBezTo>
                    <a:pt x="1" y="65"/>
                    <a:pt x="1" y="65"/>
                    <a:pt x="1" y="66"/>
                  </a:cubicBezTo>
                  <a:cubicBezTo>
                    <a:pt x="1" y="71"/>
                    <a:pt x="3" y="75"/>
                    <a:pt x="7" y="80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6" y="77"/>
                    <a:pt x="4" y="74"/>
                    <a:pt x="3" y="72"/>
                  </a:cubicBezTo>
                  <a:cubicBezTo>
                    <a:pt x="0" y="64"/>
                    <a:pt x="1" y="41"/>
                    <a:pt x="10" y="37"/>
                  </a:cubicBezTo>
                  <a:cubicBezTo>
                    <a:pt x="11" y="37"/>
                    <a:pt x="13" y="37"/>
                    <a:pt x="14" y="36"/>
                  </a:cubicBezTo>
                  <a:cubicBezTo>
                    <a:pt x="17" y="36"/>
                    <a:pt x="20" y="37"/>
                    <a:pt x="22" y="38"/>
                  </a:cubicBezTo>
                  <a:cubicBezTo>
                    <a:pt x="25" y="39"/>
                    <a:pt x="28" y="40"/>
                    <a:pt x="31" y="40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5" y="33"/>
                    <a:pt x="37" y="21"/>
                    <a:pt x="44" y="17"/>
                  </a:cubicBezTo>
                  <a:cubicBezTo>
                    <a:pt x="45" y="16"/>
                    <a:pt x="46" y="16"/>
                    <a:pt x="47" y="15"/>
                  </a:cubicBezTo>
                  <a:cubicBezTo>
                    <a:pt x="49" y="15"/>
                    <a:pt x="51" y="14"/>
                    <a:pt x="52" y="14"/>
                  </a:cubicBezTo>
                  <a:cubicBezTo>
                    <a:pt x="53" y="14"/>
                    <a:pt x="53" y="14"/>
                    <a:pt x="54" y="14"/>
                  </a:cubicBezTo>
                  <a:cubicBezTo>
                    <a:pt x="54" y="14"/>
                    <a:pt x="55" y="14"/>
                    <a:pt x="55" y="14"/>
                  </a:cubicBezTo>
                  <a:cubicBezTo>
                    <a:pt x="58" y="14"/>
                    <a:pt x="62" y="14"/>
                    <a:pt x="64" y="10"/>
                  </a:cubicBezTo>
                  <a:cubicBezTo>
                    <a:pt x="66" y="7"/>
                    <a:pt x="67" y="4"/>
                    <a:pt x="68" y="0"/>
                  </a:cubicBezTo>
                  <a:close/>
                </a:path>
              </a:pathLst>
            </a:custGeom>
            <a:solidFill>
              <a:srgbClr val="191D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90" name="Freeform 80">
              <a:extLst>
                <a:ext uri="{FF2B5EF4-FFF2-40B4-BE49-F238E27FC236}">
                  <a16:creationId xmlns:a16="http://schemas.microsoft.com/office/drawing/2014/main" xmlns="" id="{5EE46315-233F-46DE-82A4-3DCCEE9AC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5239" y="2603501"/>
              <a:ext cx="157163" cy="284163"/>
            </a:xfrm>
            <a:custGeom>
              <a:avLst/>
              <a:gdLst>
                <a:gd name="T0" fmla="*/ 37 w 37"/>
                <a:gd name="T1" fmla="*/ 0 h 67"/>
                <a:gd name="T2" fmla="*/ 19 w 37"/>
                <a:gd name="T3" fmla="*/ 28 h 67"/>
                <a:gd name="T4" fmla="*/ 16 w 37"/>
                <a:gd name="T5" fmla="*/ 35 h 67"/>
                <a:gd name="T6" fmla="*/ 7 w 37"/>
                <a:gd name="T7" fmla="*/ 44 h 67"/>
                <a:gd name="T8" fmla="*/ 7 w 37"/>
                <a:gd name="T9" fmla="*/ 44 h 67"/>
                <a:gd name="T10" fmla="*/ 0 w 37"/>
                <a:gd name="T11" fmla="*/ 52 h 67"/>
                <a:gd name="T12" fmla="*/ 2 w 37"/>
                <a:gd name="T13" fmla="*/ 53 h 67"/>
                <a:gd name="T14" fmla="*/ 3 w 37"/>
                <a:gd name="T15" fmla="*/ 55 h 67"/>
                <a:gd name="T16" fmla="*/ 4 w 37"/>
                <a:gd name="T17" fmla="*/ 55 h 67"/>
                <a:gd name="T18" fmla="*/ 8 w 37"/>
                <a:gd name="T19" fmla="*/ 60 h 67"/>
                <a:gd name="T20" fmla="*/ 9 w 37"/>
                <a:gd name="T21" fmla="*/ 64 h 67"/>
                <a:gd name="T22" fmla="*/ 11 w 37"/>
                <a:gd name="T23" fmla="*/ 67 h 67"/>
                <a:gd name="T24" fmla="*/ 37 w 37"/>
                <a:gd name="T2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67">
                  <a:moveTo>
                    <a:pt x="37" y="0"/>
                  </a:moveTo>
                  <a:cubicBezTo>
                    <a:pt x="31" y="9"/>
                    <a:pt x="25" y="19"/>
                    <a:pt x="19" y="28"/>
                  </a:cubicBezTo>
                  <a:cubicBezTo>
                    <a:pt x="18" y="31"/>
                    <a:pt x="17" y="33"/>
                    <a:pt x="16" y="35"/>
                  </a:cubicBezTo>
                  <a:cubicBezTo>
                    <a:pt x="13" y="42"/>
                    <a:pt x="10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4" y="47"/>
                    <a:pt x="2" y="49"/>
                    <a:pt x="0" y="52"/>
                  </a:cubicBezTo>
                  <a:cubicBezTo>
                    <a:pt x="0" y="52"/>
                    <a:pt x="1" y="53"/>
                    <a:pt x="2" y="53"/>
                  </a:cubicBezTo>
                  <a:cubicBezTo>
                    <a:pt x="2" y="54"/>
                    <a:pt x="3" y="54"/>
                    <a:pt x="3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5" y="57"/>
                    <a:pt x="6" y="59"/>
                    <a:pt x="8" y="60"/>
                  </a:cubicBezTo>
                  <a:cubicBezTo>
                    <a:pt x="8" y="61"/>
                    <a:pt x="9" y="62"/>
                    <a:pt x="9" y="64"/>
                  </a:cubicBezTo>
                  <a:cubicBezTo>
                    <a:pt x="10" y="64"/>
                    <a:pt x="10" y="66"/>
                    <a:pt x="11" y="67"/>
                  </a:cubicBezTo>
                  <a:cubicBezTo>
                    <a:pt x="23" y="46"/>
                    <a:pt x="32" y="23"/>
                    <a:pt x="37" y="0"/>
                  </a:cubicBezTo>
                  <a:close/>
                </a:path>
              </a:pathLst>
            </a:custGeom>
            <a:solidFill>
              <a:srgbClr val="3EB8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91" name="Freeform 81">
              <a:extLst>
                <a:ext uri="{FF2B5EF4-FFF2-40B4-BE49-F238E27FC236}">
                  <a16:creationId xmlns:a16="http://schemas.microsoft.com/office/drawing/2014/main" xmlns="" id="{AEB57E3C-8FD6-483D-A0E6-276FA02D10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425239" y="2590801"/>
              <a:ext cx="160338" cy="301625"/>
            </a:xfrm>
            <a:custGeom>
              <a:avLst/>
              <a:gdLst>
                <a:gd name="T0" fmla="*/ 8 w 38"/>
                <a:gd name="T1" fmla="*/ 63 h 71"/>
                <a:gd name="T2" fmla="*/ 9 w 38"/>
                <a:gd name="T3" fmla="*/ 66 h 71"/>
                <a:gd name="T4" fmla="*/ 9 w 38"/>
                <a:gd name="T5" fmla="*/ 67 h 71"/>
                <a:gd name="T6" fmla="*/ 8 w 38"/>
                <a:gd name="T7" fmla="*/ 63 h 71"/>
                <a:gd name="T8" fmla="*/ 0 w 38"/>
                <a:gd name="T9" fmla="*/ 55 h 71"/>
                <a:gd name="T10" fmla="*/ 0 w 38"/>
                <a:gd name="T11" fmla="*/ 55 h 71"/>
                <a:gd name="T12" fmla="*/ 3 w 38"/>
                <a:gd name="T13" fmla="*/ 58 h 71"/>
                <a:gd name="T14" fmla="*/ 2 w 38"/>
                <a:gd name="T15" fmla="*/ 56 h 71"/>
                <a:gd name="T16" fmla="*/ 0 w 38"/>
                <a:gd name="T17" fmla="*/ 55 h 71"/>
                <a:gd name="T18" fmla="*/ 38 w 38"/>
                <a:gd name="T19" fmla="*/ 0 h 71"/>
                <a:gd name="T20" fmla="*/ 37 w 38"/>
                <a:gd name="T21" fmla="*/ 3 h 71"/>
                <a:gd name="T22" fmla="*/ 11 w 38"/>
                <a:gd name="T23" fmla="*/ 70 h 71"/>
                <a:gd name="T24" fmla="*/ 11 w 38"/>
                <a:gd name="T25" fmla="*/ 71 h 71"/>
                <a:gd name="T26" fmla="*/ 38 w 38"/>
                <a:gd name="T2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71">
                  <a:moveTo>
                    <a:pt x="8" y="63"/>
                  </a:moveTo>
                  <a:cubicBezTo>
                    <a:pt x="8" y="64"/>
                    <a:pt x="9" y="65"/>
                    <a:pt x="9" y="66"/>
                  </a:cubicBezTo>
                  <a:cubicBezTo>
                    <a:pt x="9" y="67"/>
                    <a:pt x="9" y="67"/>
                    <a:pt x="9" y="67"/>
                  </a:cubicBezTo>
                  <a:cubicBezTo>
                    <a:pt x="9" y="65"/>
                    <a:pt x="8" y="64"/>
                    <a:pt x="8" y="63"/>
                  </a:cubicBezTo>
                  <a:close/>
                  <a:moveTo>
                    <a:pt x="0" y="55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1" y="56"/>
                    <a:pt x="2" y="56"/>
                    <a:pt x="3" y="58"/>
                  </a:cubicBezTo>
                  <a:cubicBezTo>
                    <a:pt x="3" y="57"/>
                    <a:pt x="2" y="57"/>
                    <a:pt x="2" y="56"/>
                  </a:cubicBezTo>
                  <a:cubicBezTo>
                    <a:pt x="1" y="56"/>
                    <a:pt x="0" y="55"/>
                    <a:pt x="0" y="55"/>
                  </a:cubicBezTo>
                  <a:close/>
                  <a:moveTo>
                    <a:pt x="38" y="0"/>
                  </a:moveTo>
                  <a:cubicBezTo>
                    <a:pt x="38" y="1"/>
                    <a:pt x="37" y="2"/>
                    <a:pt x="37" y="3"/>
                  </a:cubicBezTo>
                  <a:cubicBezTo>
                    <a:pt x="32" y="26"/>
                    <a:pt x="23" y="49"/>
                    <a:pt x="11" y="70"/>
                  </a:cubicBezTo>
                  <a:cubicBezTo>
                    <a:pt x="11" y="70"/>
                    <a:pt x="11" y="71"/>
                    <a:pt x="11" y="71"/>
                  </a:cubicBezTo>
                  <a:cubicBezTo>
                    <a:pt x="24" y="49"/>
                    <a:pt x="33" y="25"/>
                    <a:pt x="38" y="0"/>
                  </a:cubicBezTo>
                  <a:close/>
                </a:path>
              </a:pathLst>
            </a:custGeom>
            <a:solidFill>
              <a:srgbClr val="191D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92" name="Freeform 82">
              <a:extLst>
                <a:ext uri="{FF2B5EF4-FFF2-40B4-BE49-F238E27FC236}">
                  <a16:creationId xmlns:a16="http://schemas.microsoft.com/office/drawing/2014/main" xmlns="" id="{BC07FE4D-BAA1-444A-9DAC-390E1F2756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55402" y="2722564"/>
              <a:ext cx="50800" cy="68263"/>
            </a:xfrm>
            <a:custGeom>
              <a:avLst/>
              <a:gdLst>
                <a:gd name="T0" fmla="*/ 12 w 12"/>
                <a:gd name="T1" fmla="*/ 0 h 16"/>
                <a:gd name="T2" fmla="*/ 0 w 12"/>
                <a:gd name="T3" fmla="*/ 16 h 16"/>
                <a:gd name="T4" fmla="*/ 0 w 12"/>
                <a:gd name="T5" fmla="*/ 16 h 16"/>
                <a:gd name="T6" fmla="*/ 9 w 12"/>
                <a:gd name="T7" fmla="*/ 7 h 16"/>
                <a:gd name="T8" fmla="*/ 12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12" y="0"/>
                  </a:moveTo>
                  <a:cubicBezTo>
                    <a:pt x="8" y="6"/>
                    <a:pt x="4" y="11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3" y="16"/>
                    <a:pt x="6" y="14"/>
                    <a:pt x="9" y="7"/>
                  </a:cubicBezTo>
                  <a:cubicBezTo>
                    <a:pt x="10" y="5"/>
                    <a:pt x="11" y="3"/>
                    <a:pt x="12" y="0"/>
                  </a:cubicBezTo>
                  <a:close/>
                </a:path>
              </a:pathLst>
            </a:custGeom>
            <a:solidFill>
              <a:srgbClr val="44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93" name="Freeform 83">
              <a:extLst>
                <a:ext uri="{FF2B5EF4-FFF2-40B4-BE49-F238E27FC236}">
                  <a16:creationId xmlns:a16="http://schemas.microsoft.com/office/drawing/2014/main" xmlns="" id="{4C6F783E-93C4-47E6-A567-4B3F35E0B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0477" y="2824164"/>
              <a:ext cx="50800" cy="73025"/>
            </a:xfrm>
            <a:custGeom>
              <a:avLst/>
              <a:gdLst>
                <a:gd name="T0" fmla="*/ 1 w 12"/>
                <a:gd name="T1" fmla="*/ 0 h 17"/>
                <a:gd name="T2" fmla="*/ 0 w 12"/>
                <a:gd name="T3" fmla="*/ 0 h 17"/>
                <a:gd name="T4" fmla="*/ 11 w 12"/>
                <a:gd name="T5" fmla="*/ 17 h 17"/>
                <a:gd name="T6" fmla="*/ 12 w 12"/>
                <a:gd name="T7" fmla="*/ 16 h 17"/>
                <a:gd name="T8" fmla="*/ 12 w 12"/>
                <a:gd name="T9" fmla="*/ 15 h 17"/>
                <a:gd name="T10" fmla="*/ 10 w 12"/>
                <a:gd name="T11" fmla="*/ 12 h 17"/>
                <a:gd name="T12" fmla="*/ 10 w 12"/>
                <a:gd name="T13" fmla="*/ 11 h 17"/>
                <a:gd name="T14" fmla="*/ 9 w 12"/>
                <a:gd name="T15" fmla="*/ 8 h 17"/>
                <a:gd name="T16" fmla="*/ 5 w 12"/>
                <a:gd name="T17" fmla="*/ 3 h 17"/>
                <a:gd name="T18" fmla="*/ 4 w 12"/>
                <a:gd name="T19" fmla="*/ 3 h 17"/>
                <a:gd name="T20" fmla="*/ 1 w 12"/>
                <a:gd name="T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17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3"/>
                    <a:pt x="9" y="10"/>
                    <a:pt x="11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5"/>
                    <a:pt x="12" y="15"/>
                  </a:cubicBezTo>
                  <a:cubicBezTo>
                    <a:pt x="11" y="14"/>
                    <a:pt x="11" y="12"/>
                    <a:pt x="10" y="1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0"/>
                    <a:pt x="9" y="9"/>
                    <a:pt x="9" y="8"/>
                  </a:cubicBezTo>
                  <a:cubicBezTo>
                    <a:pt x="7" y="7"/>
                    <a:pt x="6" y="5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1"/>
                    <a:pt x="2" y="1"/>
                    <a:pt x="1" y="0"/>
                  </a:cubicBezTo>
                  <a:close/>
                </a:path>
              </a:pathLst>
            </a:custGeom>
            <a:solidFill>
              <a:srgbClr val="191D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94" name="Freeform 84">
              <a:extLst>
                <a:ext uri="{FF2B5EF4-FFF2-40B4-BE49-F238E27FC236}">
                  <a16:creationId xmlns:a16="http://schemas.microsoft.com/office/drawing/2014/main" xmlns="" id="{494485F3-3760-4E8E-9719-B0DE7ECDF6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93352" y="1446214"/>
              <a:ext cx="546100" cy="558800"/>
            </a:xfrm>
            <a:custGeom>
              <a:avLst/>
              <a:gdLst>
                <a:gd name="T0" fmla="*/ 129 w 129"/>
                <a:gd name="T1" fmla="*/ 3 h 132"/>
                <a:gd name="T2" fmla="*/ 116 w 129"/>
                <a:gd name="T3" fmla="*/ 3 h 132"/>
                <a:gd name="T4" fmla="*/ 86 w 129"/>
                <a:gd name="T5" fmla="*/ 31 h 132"/>
                <a:gd name="T6" fmla="*/ 91 w 129"/>
                <a:gd name="T7" fmla="*/ 65 h 132"/>
                <a:gd name="T8" fmla="*/ 73 w 129"/>
                <a:gd name="T9" fmla="*/ 96 h 132"/>
                <a:gd name="T10" fmla="*/ 33 w 129"/>
                <a:gd name="T11" fmla="*/ 110 h 132"/>
                <a:gd name="T12" fmla="*/ 12 w 129"/>
                <a:gd name="T13" fmla="*/ 129 h 132"/>
                <a:gd name="T14" fmla="*/ 0 w 129"/>
                <a:gd name="T15" fmla="*/ 132 h 132"/>
                <a:gd name="T16" fmla="*/ 6 w 129"/>
                <a:gd name="T17" fmla="*/ 129 h 132"/>
                <a:gd name="T18" fmla="*/ 15 w 129"/>
                <a:gd name="T19" fmla="*/ 121 h 132"/>
                <a:gd name="T20" fmla="*/ 33 w 129"/>
                <a:gd name="T21" fmla="*/ 105 h 132"/>
                <a:gd name="T22" fmla="*/ 55 w 129"/>
                <a:gd name="T23" fmla="*/ 99 h 132"/>
                <a:gd name="T24" fmla="*/ 80 w 129"/>
                <a:gd name="T25" fmla="*/ 78 h 132"/>
                <a:gd name="T26" fmla="*/ 84 w 129"/>
                <a:gd name="T27" fmla="*/ 45 h 132"/>
                <a:gd name="T28" fmla="*/ 83 w 129"/>
                <a:gd name="T29" fmla="*/ 20 h 132"/>
                <a:gd name="T30" fmla="*/ 102 w 129"/>
                <a:gd name="T31" fmla="*/ 1 h 132"/>
                <a:gd name="T32" fmla="*/ 129 w 129"/>
                <a:gd name="T33" fmla="*/ 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9" h="132">
                  <a:moveTo>
                    <a:pt x="129" y="3"/>
                  </a:moveTo>
                  <a:cubicBezTo>
                    <a:pt x="124" y="3"/>
                    <a:pt x="120" y="3"/>
                    <a:pt x="116" y="3"/>
                  </a:cubicBezTo>
                  <a:cubicBezTo>
                    <a:pt x="100" y="1"/>
                    <a:pt x="86" y="15"/>
                    <a:pt x="86" y="31"/>
                  </a:cubicBezTo>
                  <a:cubicBezTo>
                    <a:pt x="86" y="42"/>
                    <a:pt x="91" y="53"/>
                    <a:pt x="91" y="65"/>
                  </a:cubicBezTo>
                  <a:cubicBezTo>
                    <a:pt x="91" y="76"/>
                    <a:pt x="81" y="89"/>
                    <a:pt x="73" y="96"/>
                  </a:cubicBezTo>
                  <a:cubicBezTo>
                    <a:pt x="63" y="105"/>
                    <a:pt x="46" y="106"/>
                    <a:pt x="33" y="110"/>
                  </a:cubicBezTo>
                  <a:cubicBezTo>
                    <a:pt x="23" y="113"/>
                    <a:pt x="22" y="125"/>
                    <a:pt x="12" y="129"/>
                  </a:cubicBezTo>
                  <a:cubicBezTo>
                    <a:pt x="8" y="130"/>
                    <a:pt x="3" y="129"/>
                    <a:pt x="0" y="132"/>
                  </a:cubicBezTo>
                  <a:cubicBezTo>
                    <a:pt x="2" y="131"/>
                    <a:pt x="4" y="130"/>
                    <a:pt x="6" y="129"/>
                  </a:cubicBezTo>
                  <a:cubicBezTo>
                    <a:pt x="12" y="127"/>
                    <a:pt x="13" y="127"/>
                    <a:pt x="15" y="121"/>
                  </a:cubicBezTo>
                  <a:cubicBezTo>
                    <a:pt x="18" y="113"/>
                    <a:pt x="25" y="108"/>
                    <a:pt x="33" y="105"/>
                  </a:cubicBezTo>
                  <a:cubicBezTo>
                    <a:pt x="40" y="101"/>
                    <a:pt x="48" y="103"/>
                    <a:pt x="55" y="99"/>
                  </a:cubicBezTo>
                  <a:cubicBezTo>
                    <a:pt x="65" y="94"/>
                    <a:pt x="75" y="88"/>
                    <a:pt x="80" y="78"/>
                  </a:cubicBezTo>
                  <a:cubicBezTo>
                    <a:pt x="85" y="68"/>
                    <a:pt x="86" y="56"/>
                    <a:pt x="84" y="45"/>
                  </a:cubicBezTo>
                  <a:cubicBezTo>
                    <a:pt x="83" y="37"/>
                    <a:pt x="79" y="28"/>
                    <a:pt x="83" y="20"/>
                  </a:cubicBezTo>
                  <a:cubicBezTo>
                    <a:pt x="86" y="11"/>
                    <a:pt x="93" y="2"/>
                    <a:pt x="102" y="1"/>
                  </a:cubicBezTo>
                  <a:cubicBezTo>
                    <a:pt x="111" y="0"/>
                    <a:pt x="120" y="4"/>
                    <a:pt x="129" y="3"/>
                  </a:cubicBezTo>
                  <a:close/>
                </a:path>
              </a:pathLst>
            </a:custGeom>
            <a:solidFill>
              <a:srgbClr val="7FF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95" name="Freeform 85">
              <a:extLst>
                <a:ext uri="{FF2B5EF4-FFF2-40B4-BE49-F238E27FC236}">
                  <a16:creationId xmlns:a16="http://schemas.microsoft.com/office/drawing/2014/main" xmlns="" id="{E1A18837-6138-48D2-994C-649E5F6CE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644064" y="2116139"/>
              <a:ext cx="284163" cy="327025"/>
            </a:xfrm>
            <a:custGeom>
              <a:avLst/>
              <a:gdLst>
                <a:gd name="T0" fmla="*/ 1 w 67"/>
                <a:gd name="T1" fmla="*/ 6 h 77"/>
                <a:gd name="T2" fmla="*/ 27 w 67"/>
                <a:gd name="T3" fmla="*/ 3 h 77"/>
                <a:gd name="T4" fmla="*/ 47 w 67"/>
                <a:gd name="T5" fmla="*/ 8 h 77"/>
                <a:gd name="T6" fmla="*/ 49 w 67"/>
                <a:gd name="T7" fmla="*/ 15 h 77"/>
                <a:gd name="T8" fmla="*/ 56 w 67"/>
                <a:gd name="T9" fmla="*/ 19 h 77"/>
                <a:gd name="T10" fmla="*/ 65 w 67"/>
                <a:gd name="T11" fmla="*/ 38 h 77"/>
                <a:gd name="T12" fmla="*/ 52 w 67"/>
                <a:gd name="T13" fmla="*/ 77 h 77"/>
                <a:gd name="T14" fmla="*/ 55 w 67"/>
                <a:gd name="T15" fmla="*/ 54 h 77"/>
                <a:gd name="T16" fmla="*/ 58 w 67"/>
                <a:gd name="T17" fmla="*/ 34 h 77"/>
                <a:gd name="T18" fmla="*/ 41 w 67"/>
                <a:gd name="T19" fmla="*/ 21 h 77"/>
                <a:gd name="T20" fmla="*/ 34 w 67"/>
                <a:gd name="T21" fmla="*/ 15 h 77"/>
                <a:gd name="T22" fmla="*/ 22 w 67"/>
                <a:gd name="T23" fmla="*/ 5 h 77"/>
                <a:gd name="T24" fmla="*/ 0 w 67"/>
                <a:gd name="T25" fmla="*/ 7 h 77"/>
                <a:gd name="T26" fmla="*/ 1 w 67"/>
                <a:gd name="T27" fmla="*/ 6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7" h="77">
                  <a:moveTo>
                    <a:pt x="1" y="6"/>
                  </a:moveTo>
                  <a:cubicBezTo>
                    <a:pt x="8" y="0"/>
                    <a:pt x="19" y="2"/>
                    <a:pt x="27" y="3"/>
                  </a:cubicBezTo>
                  <a:cubicBezTo>
                    <a:pt x="33" y="4"/>
                    <a:pt x="43" y="1"/>
                    <a:pt x="47" y="8"/>
                  </a:cubicBezTo>
                  <a:cubicBezTo>
                    <a:pt x="49" y="10"/>
                    <a:pt x="48" y="13"/>
                    <a:pt x="49" y="15"/>
                  </a:cubicBezTo>
                  <a:cubicBezTo>
                    <a:pt x="51" y="17"/>
                    <a:pt x="54" y="18"/>
                    <a:pt x="56" y="19"/>
                  </a:cubicBezTo>
                  <a:cubicBezTo>
                    <a:pt x="62" y="23"/>
                    <a:pt x="67" y="31"/>
                    <a:pt x="65" y="38"/>
                  </a:cubicBezTo>
                  <a:cubicBezTo>
                    <a:pt x="63" y="52"/>
                    <a:pt x="54" y="62"/>
                    <a:pt x="52" y="77"/>
                  </a:cubicBezTo>
                  <a:cubicBezTo>
                    <a:pt x="52" y="68"/>
                    <a:pt x="52" y="62"/>
                    <a:pt x="55" y="54"/>
                  </a:cubicBezTo>
                  <a:cubicBezTo>
                    <a:pt x="58" y="46"/>
                    <a:pt x="61" y="42"/>
                    <a:pt x="58" y="34"/>
                  </a:cubicBezTo>
                  <a:cubicBezTo>
                    <a:pt x="56" y="26"/>
                    <a:pt x="49" y="23"/>
                    <a:pt x="41" y="21"/>
                  </a:cubicBezTo>
                  <a:cubicBezTo>
                    <a:pt x="37" y="20"/>
                    <a:pt x="35" y="19"/>
                    <a:pt x="34" y="15"/>
                  </a:cubicBezTo>
                  <a:cubicBezTo>
                    <a:pt x="31" y="10"/>
                    <a:pt x="28" y="6"/>
                    <a:pt x="22" y="5"/>
                  </a:cubicBezTo>
                  <a:cubicBezTo>
                    <a:pt x="18" y="5"/>
                    <a:pt x="3" y="3"/>
                    <a:pt x="0" y="7"/>
                  </a:cubicBezTo>
                  <a:cubicBezTo>
                    <a:pt x="0" y="6"/>
                    <a:pt x="1" y="6"/>
                    <a:pt x="1" y="6"/>
                  </a:cubicBezTo>
                  <a:close/>
                </a:path>
              </a:pathLst>
            </a:custGeom>
            <a:solidFill>
              <a:srgbClr val="7FF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96" name="Freeform 86">
              <a:extLst>
                <a:ext uri="{FF2B5EF4-FFF2-40B4-BE49-F238E27FC236}">
                  <a16:creationId xmlns:a16="http://schemas.microsoft.com/office/drawing/2014/main" xmlns="" id="{899FB127-14A7-425E-B37B-159B691311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47352" y="2017714"/>
              <a:ext cx="228600" cy="611188"/>
            </a:xfrm>
            <a:custGeom>
              <a:avLst/>
              <a:gdLst>
                <a:gd name="T0" fmla="*/ 18 w 54"/>
                <a:gd name="T1" fmla="*/ 0 h 144"/>
                <a:gd name="T2" fmla="*/ 17 w 54"/>
                <a:gd name="T3" fmla="*/ 10 h 144"/>
                <a:gd name="T4" fmla="*/ 14 w 54"/>
                <a:gd name="T5" fmla="*/ 19 h 144"/>
                <a:gd name="T6" fmla="*/ 10 w 54"/>
                <a:gd name="T7" fmla="*/ 28 h 144"/>
                <a:gd name="T8" fmla="*/ 9 w 54"/>
                <a:gd name="T9" fmla="*/ 53 h 144"/>
                <a:gd name="T10" fmla="*/ 25 w 54"/>
                <a:gd name="T11" fmla="*/ 72 h 144"/>
                <a:gd name="T12" fmla="*/ 30 w 54"/>
                <a:gd name="T13" fmla="*/ 96 h 144"/>
                <a:gd name="T14" fmla="*/ 43 w 54"/>
                <a:gd name="T15" fmla="*/ 106 h 144"/>
                <a:gd name="T16" fmla="*/ 46 w 54"/>
                <a:gd name="T17" fmla="*/ 144 h 144"/>
                <a:gd name="T18" fmla="*/ 33 w 54"/>
                <a:gd name="T19" fmla="*/ 105 h 144"/>
                <a:gd name="T20" fmla="*/ 17 w 54"/>
                <a:gd name="T21" fmla="*/ 102 h 144"/>
                <a:gd name="T22" fmla="*/ 13 w 54"/>
                <a:gd name="T23" fmla="*/ 82 h 144"/>
                <a:gd name="T24" fmla="*/ 10 w 54"/>
                <a:gd name="T25" fmla="*/ 70 h 144"/>
                <a:gd name="T26" fmla="*/ 3 w 54"/>
                <a:gd name="T27" fmla="*/ 43 h 144"/>
                <a:gd name="T28" fmla="*/ 12 w 54"/>
                <a:gd name="T29" fmla="*/ 18 h 144"/>
                <a:gd name="T30" fmla="*/ 18 w 54"/>
                <a:gd name="T31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" h="144">
                  <a:moveTo>
                    <a:pt x="18" y="0"/>
                  </a:moveTo>
                  <a:cubicBezTo>
                    <a:pt x="18" y="4"/>
                    <a:pt x="18" y="7"/>
                    <a:pt x="17" y="10"/>
                  </a:cubicBezTo>
                  <a:cubicBezTo>
                    <a:pt x="16" y="13"/>
                    <a:pt x="15" y="16"/>
                    <a:pt x="14" y="19"/>
                  </a:cubicBezTo>
                  <a:cubicBezTo>
                    <a:pt x="12" y="22"/>
                    <a:pt x="11" y="25"/>
                    <a:pt x="10" y="28"/>
                  </a:cubicBezTo>
                  <a:cubicBezTo>
                    <a:pt x="8" y="35"/>
                    <a:pt x="6" y="46"/>
                    <a:pt x="9" y="53"/>
                  </a:cubicBezTo>
                  <a:cubicBezTo>
                    <a:pt x="13" y="60"/>
                    <a:pt x="20" y="65"/>
                    <a:pt x="25" y="72"/>
                  </a:cubicBezTo>
                  <a:cubicBezTo>
                    <a:pt x="31" y="78"/>
                    <a:pt x="24" y="89"/>
                    <a:pt x="30" y="96"/>
                  </a:cubicBezTo>
                  <a:cubicBezTo>
                    <a:pt x="34" y="100"/>
                    <a:pt x="40" y="102"/>
                    <a:pt x="43" y="106"/>
                  </a:cubicBezTo>
                  <a:cubicBezTo>
                    <a:pt x="53" y="119"/>
                    <a:pt x="43" y="130"/>
                    <a:pt x="46" y="144"/>
                  </a:cubicBezTo>
                  <a:cubicBezTo>
                    <a:pt x="36" y="131"/>
                    <a:pt x="54" y="112"/>
                    <a:pt x="33" y="105"/>
                  </a:cubicBezTo>
                  <a:cubicBezTo>
                    <a:pt x="27" y="104"/>
                    <a:pt x="22" y="105"/>
                    <a:pt x="17" y="102"/>
                  </a:cubicBezTo>
                  <a:cubicBezTo>
                    <a:pt x="8" y="96"/>
                    <a:pt x="12" y="90"/>
                    <a:pt x="13" y="82"/>
                  </a:cubicBezTo>
                  <a:cubicBezTo>
                    <a:pt x="14" y="78"/>
                    <a:pt x="12" y="74"/>
                    <a:pt x="10" y="70"/>
                  </a:cubicBezTo>
                  <a:cubicBezTo>
                    <a:pt x="4" y="61"/>
                    <a:pt x="0" y="54"/>
                    <a:pt x="3" y="43"/>
                  </a:cubicBezTo>
                  <a:cubicBezTo>
                    <a:pt x="5" y="35"/>
                    <a:pt x="9" y="26"/>
                    <a:pt x="12" y="18"/>
                  </a:cubicBezTo>
                  <a:cubicBezTo>
                    <a:pt x="15" y="13"/>
                    <a:pt x="17" y="7"/>
                    <a:pt x="18" y="0"/>
                  </a:cubicBezTo>
                  <a:close/>
                </a:path>
              </a:pathLst>
            </a:custGeom>
            <a:solidFill>
              <a:srgbClr val="7FF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97" name="Freeform 87">
              <a:extLst>
                <a:ext uri="{FF2B5EF4-FFF2-40B4-BE49-F238E27FC236}">
                  <a16:creationId xmlns:a16="http://schemas.microsoft.com/office/drawing/2014/main" xmlns="" id="{4F003377-24EF-402A-B797-DB0FD37C35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9339" y="2590801"/>
              <a:ext cx="274638" cy="250825"/>
            </a:xfrm>
            <a:custGeom>
              <a:avLst/>
              <a:gdLst>
                <a:gd name="T0" fmla="*/ 6 w 65"/>
                <a:gd name="T1" fmla="*/ 50 h 59"/>
                <a:gd name="T2" fmla="*/ 6 w 65"/>
                <a:gd name="T3" fmla="*/ 50 h 59"/>
                <a:gd name="T4" fmla="*/ 8 w 65"/>
                <a:gd name="T5" fmla="*/ 34 h 59"/>
                <a:gd name="T6" fmla="*/ 13 w 65"/>
                <a:gd name="T7" fmla="*/ 19 h 59"/>
                <a:gd name="T8" fmla="*/ 22 w 65"/>
                <a:gd name="T9" fmla="*/ 7 h 59"/>
                <a:gd name="T10" fmla="*/ 28 w 65"/>
                <a:gd name="T11" fmla="*/ 6 h 59"/>
                <a:gd name="T12" fmla="*/ 34 w 65"/>
                <a:gd name="T13" fmla="*/ 3 h 59"/>
                <a:gd name="T14" fmla="*/ 46 w 65"/>
                <a:gd name="T15" fmla="*/ 2 h 59"/>
                <a:gd name="T16" fmla="*/ 56 w 65"/>
                <a:gd name="T17" fmla="*/ 7 h 59"/>
                <a:gd name="T18" fmla="*/ 65 w 65"/>
                <a:gd name="T19" fmla="*/ 19 h 59"/>
                <a:gd name="T20" fmla="*/ 52 w 65"/>
                <a:gd name="T21" fmla="*/ 36 h 59"/>
                <a:gd name="T22" fmla="*/ 55 w 65"/>
                <a:gd name="T23" fmla="*/ 35 h 59"/>
                <a:gd name="T24" fmla="*/ 57 w 65"/>
                <a:gd name="T25" fmla="*/ 31 h 59"/>
                <a:gd name="T26" fmla="*/ 62 w 65"/>
                <a:gd name="T27" fmla="*/ 19 h 59"/>
                <a:gd name="T28" fmla="*/ 53 w 65"/>
                <a:gd name="T29" fmla="*/ 12 h 59"/>
                <a:gd name="T30" fmla="*/ 41 w 65"/>
                <a:gd name="T31" fmla="*/ 10 h 59"/>
                <a:gd name="T32" fmla="*/ 29 w 65"/>
                <a:gd name="T33" fmla="*/ 11 h 59"/>
                <a:gd name="T34" fmla="*/ 16 w 65"/>
                <a:gd name="T35" fmla="*/ 19 h 59"/>
                <a:gd name="T36" fmla="*/ 15 w 65"/>
                <a:gd name="T37" fmla="*/ 28 h 59"/>
                <a:gd name="T38" fmla="*/ 11 w 65"/>
                <a:gd name="T39" fmla="*/ 37 h 59"/>
                <a:gd name="T40" fmla="*/ 8 w 65"/>
                <a:gd name="T41" fmla="*/ 50 h 59"/>
                <a:gd name="T42" fmla="*/ 0 w 65"/>
                <a:gd name="T43" fmla="*/ 59 h 59"/>
                <a:gd name="T44" fmla="*/ 6 w 65"/>
                <a:gd name="T45" fmla="*/ 5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5" h="59">
                  <a:moveTo>
                    <a:pt x="6" y="50"/>
                  </a:moveTo>
                  <a:cubicBezTo>
                    <a:pt x="6" y="50"/>
                    <a:pt x="6" y="50"/>
                    <a:pt x="6" y="50"/>
                  </a:cubicBezTo>
                  <a:cubicBezTo>
                    <a:pt x="8" y="45"/>
                    <a:pt x="7" y="39"/>
                    <a:pt x="8" y="34"/>
                  </a:cubicBezTo>
                  <a:cubicBezTo>
                    <a:pt x="9" y="29"/>
                    <a:pt x="12" y="24"/>
                    <a:pt x="13" y="19"/>
                  </a:cubicBezTo>
                  <a:cubicBezTo>
                    <a:pt x="15" y="15"/>
                    <a:pt x="17" y="8"/>
                    <a:pt x="22" y="7"/>
                  </a:cubicBezTo>
                  <a:cubicBezTo>
                    <a:pt x="24" y="6"/>
                    <a:pt x="26" y="6"/>
                    <a:pt x="28" y="6"/>
                  </a:cubicBezTo>
                  <a:cubicBezTo>
                    <a:pt x="30" y="6"/>
                    <a:pt x="32" y="5"/>
                    <a:pt x="34" y="3"/>
                  </a:cubicBezTo>
                  <a:cubicBezTo>
                    <a:pt x="38" y="1"/>
                    <a:pt x="42" y="0"/>
                    <a:pt x="46" y="2"/>
                  </a:cubicBezTo>
                  <a:cubicBezTo>
                    <a:pt x="50" y="3"/>
                    <a:pt x="52" y="5"/>
                    <a:pt x="56" y="7"/>
                  </a:cubicBezTo>
                  <a:cubicBezTo>
                    <a:pt x="61" y="9"/>
                    <a:pt x="65" y="13"/>
                    <a:pt x="65" y="19"/>
                  </a:cubicBezTo>
                  <a:cubicBezTo>
                    <a:pt x="65" y="26"/>
                    <a:pt x="61" y="37"/>
                    <a:pt x="52" y="36"/>
                  </a:cubicBezTo>
                  <a:cubicBezTo>
                    <a:pt x="53" y="35"/>
                    <a:pt x="54" y="36"/>
                    <a:pt x="55" y="35"/>
                  </a:cubicBezTo>
                  <a:cubicBezTo>
                    <a:pt x="56" y="34"/>
                    <a:pt x="57" y="32"/>
                    <a:pt x="57" y="31"/>
                  </a:cubicBezTo>
                  <a:cubicBezTo>
                    <a:pt x="58" y="28"/>
                    <a:pt x="62" y="23"/>
                    <a:pt x="62" y="19"/>
                  </a:cubicBezTo>
                  <a:cubicBezTo>
                    <a:pt x="62" y="15"/>
                    <a:pt x="56" y="13"/>
                    <a:pt x="53" y="12"/>
                  </a:cubicBezTo>
                  <a:cubicBezTo>
                    <a:pt x="49" y="11"/>
                    <a:pt x="45" y="10"/>
                    <a:pt x="41" y="10"/>
                  </a:cubicBezTo>
                  <a:cubicBezTo>
                    <a:pt x="37" y="10"/>
                    <a:pt x="33" y="10"/>
                    <a:pt x="29" y="11"/>
                  </a:cubicBezTo>
                  <a:cubicBezTo>
                    <a:pt x="23" y="12"/>
                    <a:pt x="17" y="13"/>
                    <a:pt x="16" y="19"/>
                  </a:cubicBezTo>
                  <a:cubicBezTo>
                    <a:pt x="15" y="22"/>
                    <a:pt x="15" y="25"/>
                    <a:pt x="15" y="28"/>
                  </a:cubicBezTo>
                  <a:cubicBezTo>
                    <a:pt x="14" y="32"/>
                    <a:pt x="12" y="34"/>
                    <a:pt x="11" y="37"/>
                  </a:cubicBezTo>
                  <a:cubicBezTo>
                    <a:pt x="10" y="41"/>
                    <a:pt x="9" y="46"/>
                    <a:pt x="8" y="50"/>
                  </a:cubicBezTo>
                  <a:cubicBezTo>
                    <a:pt x="6" y="53"/>
                    <a:pt x="3" y="57"/>
                    <a:pt x="0" y="59"/>
                  </a:cubicBezTo>
                  <a:cubicBezTo>
                    <a:pt x="3" y="56"/>
                    <a:pt x="5" y="53"/>
                    <a:pt x="6" y="50"/>
                  </a:cubicBezTo>
                  <a:close/>
                </a:path>
              </a:pathLst>
            </a:custGeom>
            <a:solidFill>
              <a:srgbClr val="7FF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98" name="Freeform 88">
              <a:extLst>
                <a:ext uri="{FF2B5EF4-FFF2-40B4-BE49-F238E27FC236}">
                  <a16:creationId xmlns:a16="http://schemas.microsoft.com/office/drawing/2014/main" xmlns="" id="{53FAC71C-DF47-4FAF-A6F2-E6763C471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21927" y="2562226"/>
              <a:ext cx="80963" cy="334963"/>
            </a:xfrm>
            <a:custGeom>
              <a:avLst/>
              <a:gdLst>
                <a:gd name="T0" fmla="*/ 2 w 19"/>
                <a:gd name="T1" fmla="*/ 43 h 79"/>
                <a:gd name="T2" fmla="*/ 2 w 19"/>
                <a:gd name="T3" fmla="*/ 32 h 79"/>
                <a:gd name="T4" fmla="*/ 17 w 19"/>
                <a:gd name="T5" fmla="*/ 0 h 79"/>
                <a:gd name="T6" fmla="*/ 10 w 19"/>
                <a:gd name="T7" fmla="*/ 27 h 79"/>
                <a:gd name="T8" fmla="*/ 14 w 19"/>
                <a:gd name="T9" fmla="*/ 53 h 79"/>
                <a:gd name="T10" fmla="*/ 5 w 19"/>
                <a:gd name="T11" fmla="*/ 79 h 79"/>
                <a:gd name="T12" fmla="*/ 7 w 19"/>
                <a:gd name="T13" fmla="*/ 68 h 79"/>
                <a:gd name="T14" fmla="*/ 8 w 19"/>
                <a:gd name="T15" fmla="*/ 54 h 79"/>
                <a:gd name="T16" fmla="*/ 2 w 19"/>
                <a:gd name="T17" fmla="*/ 43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79">
                  <a:moveTo>
                    <a:pt x="2" y="43"/>
                  </a:moveTo>
                  <a:cubicBezTo>
                    <a:pt x="1" y="40"/>
                    <a:pt x="0" y="37"/>
                    <a:pt x="2" y="32"/>
                  </a:cubicBezTo>
                  <a:cubicBezTo>
                    <a:pt x="5" y="22"/>
                    <a:pt x="19" y="11"/>
                    <a:pt x="17" y="0"/>
                  </a:cubicBezTo>
                  <a:cubicBezTo>
                    <a:pt x="18" y="10"/>
                    <a:pt x="14" y="18"/>
                    <a:pt x="10" y="27"/>
                  </a:cubicBezTo>
                  <a:cubicBezTo>
                    <a:pt x="7" y="36"/>
                    <a:pt x="12" y="44"/>
                    <a:pt x="14" y="53"/>
                  </a:cubicBezTo>
                  <a:cubicBezTo>
                    <a:pt x="15" y="61"/>
                    <a:pt x="9" y="73"/>
                    <a:pt x="5" y="79"/>
                  </a:cubicBezTo>
                  <a:cubicBezTo>
                    <a:pt x="5" y="76"/>
                    <a:pt x="7" y="72"/>
                    <a:pt x="7" y="68"/>
                  </a:cubicBezTo>
                  <a:cubicBezTo>
                    <a:pt x="8" y="64"/>
                    <a:pt x="9" y="58"/>
                    <a:pt x="8" y="54"/>
                  </a:cubicBezTo>
                  <a:cubicBezTo>
                    <a:pt x="7" y="49"/>
                    <a:pt x="4" y="46"/>
                    <a:pt x="2" y="43"/>
                  </a:cubicBezTo>
                  <a:close/>
                </a:path>
              </a:pathLst>
            </a:custGeom>
            <a:solidFill>
              <a:srgbClr val="7FF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99" name="Freeform 89">
              <a:extLst>
                <a:ext uri="{FF2B5EF4-FFF2-40B4-BE49-F238E27FC236}">
                  <a16:creationId xmlns:a16="http://schemas.microsoft.com/office/drawing/2014/main" xmlns="" id="{32FE526E-4622-4ADF-A8D6-0A9516A113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2614" y="1370014"/>
              <a:ext cx="885825" cy="1400175"/>
            </a:xfrm>
            <a:custGeom>
              <a:avLst/>
              <a:gdLst>
                <a:gd name="T0" fmla="*/ 0 w 209"/>
                <a:gd name="T1" fmla="*/ 0 h 330"/>
                <a:gd name="T2" fmla="*/ 159 w 209"/>
                <a:gd name="T3" fmla="*/ 108 h 330"/>
                <a:gd name="T4" fmla="*/ 180 w 209"/>
                <a:gd name="T5" fmla="*/ 330 h 330"/>
                <a:gd name="T6" fmla="*/ 192 w 209"/>
                <a:gd name="T7" fmla="*/ 186 h 330"/>
                <a:gd name="T8" fmla="*/ 148 w 209"/>
                <a:gd name="T9" fmla="*/ 82 h 330"/>
                <a:gd name="T10" fmla="*/ 0 w 209"/>
                <a:gd name="T11" fmla="*/ 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9" h="330">
                  <a:moveTo>
                    <a:pt x="0" y="0"/>
                  </a:moveTo>
                  <a:cubicBezTo>
                    <a:pt x="0" y="0"/>
                    <a:pt x="119" y="33"/>
                    <a:pt x="159" y="108"/>
                  </a:cubicBezTo>
                  <a:cubicBezTo>
                    <a:pt x="198" y="184"/>
                    <a:pt x="191" y="297"/>
                    <a:pt x="180" y="330"/>
                  </a:cubicBezTo>
                  <a:cubicBezTo>
                    <a:pt x="180" y="330"/>
                    <a:pt x="209" y="256"/>
                    <a:pt x="192" y="186"/>
                  </a:cubicBezTo>
                  <a:cubicBezTo>
                    <a:pt x="176" y="116"/>
                    <a:pt x="157" y="92"/>
                    <a:pt x="148" y="82"/>
                  </a:cubicBezTo>
                  <a:cubicBezTo>
                    <a:pt x="139" y="71"/>
                    <a:pt x="105" y="2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grpSp>
        <p:nvGrpSpPr>
          <p:cNvPr id="200" name="组合 1">
            <a:extLst>
              <a:ext uri="{FF2B5EF4-FFF2-40B4-BE49-F238E27FC236}">
                <a16:creationId xmlns:a16="http://schemas.microsoft.com/office/drawing/2014/main" xmlns="" id="{954DEF00-7E42-4CCF-9260-47C66236A6F5}"/>
              </a:ext>
            </a:extLst>
          </p:cNvPr>
          <p:cNvGrpSpPr/>
          <p:nvPr/>
        </p:nvGrpSpPr>
        <p:grpSpPr>
          <a:xfrm>
            <a:off x="1453263" y="3226981"/>
            <a:ext cx="1893058" cy="2167654"/>
            <a:chOff x="9029702" y="974726"/>
            <a:chExt cx="2598738" cy="3071813"/>
          </a:xfrm>
        </p:grpSpPr>
        <p:sp>
          <p:nvSpPr>
            <p:cNvPr id="201" name="Freeform 31">
              <a:extLst>
                <a:ext uri="{FF2B5EF4-FFF2-40B4-BE49-F238E27FC236}">
                  <a16:creationId xmlns:a16="http://schemas.microsoft.com/office/drawing/2014/main" xmlns="" id="{B9BA5793-36FE-400B-AB15-3C015587F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25152" y="1127126"/>
              <a:ext cx="246063" cy="306388"/>
            </a:xfrm>
            <a:custGeom>
              <a:avLst/>
              <a:gdLst>
                <a:gd name="T0" fmla="*/ 5 w 58"/>
                <a:gd name="T1" fmla="*/ 38 h 72"/>
                <a:gd name="T2" fmla="*/ 40 w 58"/>
                <a:gd name="T3" fmla="*/ 3 h 72"/>
                <a:gd name="T4" fmla="*/ 57 w 58"/>
                <a:gd name="T5" fmla="*/ 39 h 72"/>
                <a:gd name="T6" fmla="*/ 34 w 58"/>
                <a:gd name="T7" fmla="*/ 70 h 72"/>
                <a:gd name="T8" fmla="*/ 5 w 58"/>
                <a:gd name="T9" fmla="*/ 3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72">
                  <a:moveTo>
                    <a:pt x="5" y="38"/>
                  </a:moveTo>
                  <a:cubicBezTo>
                    <a:pt x="8" y="22"/>
                    <a:pt x="20" y="0"/>
                    <a:pt x="40" y="3"/>
                  </a:cubicBezTo>
                  <a:cubicBezTo>
                    <a:pt x="57" y="4"/>
                    <a:pt x="58" y="26"/>
                    <a:pt x="57" y="39"/>
                  </a:cubicBezTo>
                  <a:cubicBezTo>
                    <a:pt x="55" y="54"/>
                    <a:pt x="49" y="70"/>
                    <a:pt x="34" y="70"/>
                  </a:cubicBezTo>
                  <a:cubicBezTo>
                    <a:pt x="11" y="72"/>
                    <a:pt x="0" y="59"/>
                    <a:pt x="5" y="38"/>
                  </a:cubicBezTo>
                  <a:close/>
                </a:path>
              </a:pathLst>
            </a:custGeom>
            <a:solidFill>
              <a:srgbClr val="FF8F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02" name="Freeform 32">
              <a:extLst>
                <a:ext uri="{FF2B5EF4-FFF2-40B4-BE49-F238E27FC236}">
                  <a16:creationId xmlns:a16="http://schemas.microsoft.com/office/drawing/2014/main" xmlns="" id="{14864B21-8F82-4EDD-B348-CD9E526F7B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29914" y="1114426"/>
              <a:ext cx="249238" cy="327025"/>
            </a:xfrm>
            <a:custGeom>
              <a:avLst/>
              <a:gdLst>
                <a:gd name="T0" fmla="*/ 5 w 59"/>
                <a:gd name="T1" fmla="*/ 41 h 77"/>
                <a:gd name="T2" fmla="*/ 30 w 59"/>
                <a:gd name="T3" fmla="*/ 7 h 77"/>
                <a:gd name="T4" fmla="*/ 55 w 59"/>
                <a:gd name="T5" fmla="*/ 38 h 77"/>
                <a:gd name="T6" fmla="*/ 30 w 59"/>
                <a:gd name="T7" fmla="*/ 73 h 77"/>
                <a:gd name="T8" fmla="*/ 5 w 59"/>
                <a:gd name="T9" fmla="*/ 41 h 77"/>
                <a:gd name="T10" fmla="*/ 3 w 59"/>
                <a:gd name="T11" fmla="*/ 40 h 77"/>
                <a:gd name="T12" fmla="*/ 23 w 59"/>
                <a:gd name="T13" fmla="*/ 74 h 77"/>
                <a:gd name="T14" fmla="*/ 57 w 59"/>
                <a:gd name="T15" fmla="*/ 43 h 77"/>
                <a:gd name="T16" fmla="*/ 39 w 59"/>
                <a:gd name="T17" fmla="*/ 5 h 77"/>
                <a:gd name="T18" fmla="*/ 3 w 59"/>
                <a:gd name="T19" fmla="*/ 40 h 77"/>
                <a:gd name="T20" fmla="*/ 5 w 59"/>
                <a:gd name="T21" fmla="*/ 41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77">
                  <a:moveTo>
                    <a:pt x="5" y="41"/>
                  </a:moveTo>
                  <a:cubicBezTo>
                    <a:pt x="8" y="27"/>
                    <a:pt x="16" y="12"/>
                    <a:pt x="30" y="7"/>
                  </a:cubicBezTo>
                  <a:cubicBezTo>
                    <a:pt x="51" y="0"/>
                    <a:pt x="55" y="24"/>
                    <a:pt x="55" y="38"/>
                  </a:cubicBezTo>
                  <a:cubicBezTo>
                    <a:pt x="55" y="54"/>
                    <a:pt x="48" y="72"/>
                    <a:pt x="30" y="73"/>
                  </a:cubicBezTo>
                  <a:cubicBezTo>
                    <a:pt x="10" y="73"/>
                    <a:pt x="1" y="59"/>
                    <a:pt x="5" y="41"/>
                  </a:cubicBezTo>
                  <a:cubicBezTo>
                    <a:pt x="5" y="40"/>
                    <a:pt x="3" y="39"/>
                    <a:pt x="3" y="40"/>
                  </a:cubicBezTo>
                  <a:cubicBezTo>
                    <a:pt x="0" y="57"/>
                    <a:pt x="5" y="71"/>
                    <a:pt x="23" y="74"/>
                  </a:cubicBezTo>
                  <a:cubicBezTo>
                    <a:pt x="45" y="77"/>
                    <a:pt x="54" y="61"/>
                    <a:pt x="57" y="43"/>
                  </a:cubicBezTo>
                  <a:cubicBezTo>
                    <a:pt x="59" y="28"/>
                    <a:pt x="56" y="8"/>
                    <a:pt x="39" y="5"/>
                  </a:cubicBezTo>
                  <a:cubicBezTo>
                    <a:pt x="19" y="1"/>
                    <a:pt x="7" y="25"/>
                    <a:pt x="3" y="40"/>
                  </a:cubicBezTo>
                  <a:cubicBezTo>
                    <a:pt x="3" y="42"/>
                    <a:pt x="4" y="42"/>
                    <a:pt x="5" y="4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03" name="Freeform 33">
              <a:extLst>
                <a:ext uri="{FF2B5EF4-FFF2-40B4-BE49-F238E27FC236}">
                  <a16:creationId xmlns:a16="http://schemas.microsoft.com/office/drawing/2014/main" xmlns="" id="{2EF1D8E1-01EB-4660-B325-2D2F1882E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3039" y="1081089"/>
              <a:ext cx="1781175" cy="2443163"/>
            </a:xfrm>
            <a:custGeom>
              <a:avLst/>
              <a:gdLst>
                <a:gd name="T0" fmla="*/ 323 w 420"/>
                <a:gd name="T1" fmla="*/ 35 h 576"/>
                <a:gd name="T2" fmla="*/ 114 w 420"/>
                <a:gd name="T3" fmla="*/ 133 h 576"/>
                <a:gd name="T4" fmla="*/ 123 w 420"/>
                <a:gd name="T5" fmla="*/ 445 h 576"/>
                <a:gd name="T6" fmla="*/ 250 w 420"/>
                <a:gd name="T7" fmla="*/ 527 h 576"/>
                <a:gd name="T8" fmla="*/ 285 w 420"/>
                <a:gd name="T9" fmla="*/ 541 h 576"/>
                <a:gd name="T10" fmla="*/ 134 w 420"/>
                <a:gd name="T11" fmla="*/ 495 h 576"/>
                <a:gd name="T12" fmla="*/ 100 w 420"/>
                <a:gd name="T13" fmla="*/ 98 h 576"/>
                <a:gd name="T14" fmla="*/ 196 w 420"/>
                <a:gd name="T15" fmla="*/ 27 h 576"/>
                <a:gd name="T16" fmla="*/ 356 w 420"/>
                <a:gd name="T17" fmla="*/ 8 h 576"/>
                <a:gd name="T18" fmla="*/ 419 w 420"/>
                <a:gd name="T19" fmla="*/ 35 h 576"/>
                <a:gd name="T20" fmla="*/ 405 w 420"/>
                <a:gd name="T21" fmla="*/ 46 h 576"/>
                <a:gd name="T22" fmla="*/ 323 w 420"/>
                <a:gd name="T23" fmla="*/ 35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0" h="576">
                  <a:moveTo>
                    <a:pt x="323" y="35"/>
                  </a:moveTo>
                  <a:cubicBezTo>
                    <a:pt x="242" y="33"/>
                    <a:pt x="163" y="57"/>
                    <a:pt x="114" y="133"/>
                  </a:cubicBezTo>
                  <a:cubicBezTo>
                    <a:pt x="56" y="223"/>
                    <a:pt x="49" y="361"/>
                    <a:pt x="123" y="445"/>
                  </a:cubicBezTo>
                  <a:cubicBezTo>
                    <a:pt x="156" y="483"/>
                    <a:pt x="203" y="511"/>
                    <a:pt x="250" y="527"/>
                  </a:cubicBezTo>
                  <a:cubicBezTo>
                    <a:pt x="258" y="529"/>
                    <a:pt x="291" y="525"/>
                    <a:pt x="285" y="541"/>
                  </a:cubicBezTo>
                  <a:cubicBezTo>
                    <a:pt x="272" y="576"/>
                    <a:pt x="150" y="508"/>
                    <a:pt x="134" y="495"/>
                  </a:cubicBezTo>
                  <a:cubicBezTo>
                    <a:pt x="10" y="399"/>
                    <a:pt x="0" y="216"/>
                    <a:pt x="100" y="98"/>
                  </a:cubicBezTo>
                  <a:cubicBezTo>
                    <a:pt x="125" y="69"/>
                    <a:pt x="161" y="40"/>
                    <a:pt x="196" y="27"/>
                  </a:cubicBezTo>
                  <a:cubicBezTo>
                    <a:pt x="247" y="8"/>
                    <a:pt x="302" y="0"/>
                    <a:pt x="356" y="8"/>
                  </a:cubicBezTo>
                  <a:cubicBezTo>
                    <a:pt x="371" y="11"/>
                    <a:pt x="416" y="14"/>
                    <a:pt x="419" y="35"/>
                  </a:cubicBezTo>
                  <a:cubicBezTo>
                    <a:pt x="420" y="43"/>
                    <a:pt x="413" y="48"/>
                    <a:pt x="405" y="46"/>
                  </a:cubicBezTo>
                  <a:cubicBezTo>
                    <a:pt x="378" y="40"/>
                    <a:pt x="351" y="36"/>
                    <a:pt x="323" y="35"/>
                  </a:cubicBezTo>
                  <a:close/>
                </a:path>
              </a:pathLst>
            </a:custGeom>
            <a:solidFill>
              <a:srgbClr val="FFBC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04" name="Freeform 34">
              <a:extLst>
                <a:ext uri="{FF2B5EF4-FFF2-40B4-BE49-F238E27FC236}">
                  <a16:creationId xmlns:a16="http://schemas.microsoft.com/office/drawing/2014/main" xmlns="" id="{6062100E-00DD-4352-8C0E-9461E8FFF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2102" y="1089026"/>
              <a:ext cx="1708150" cy="2346325"/>
            </a:xfrm>
            <a:custGeom>
              <a:avLst/>
              <a:gdLst>
                <a:gd name="T0" fmla="*/ 295 w 403"/>
                <a:gd name="T1" fmla="*/ 33 h 553"/>
                <a:gd name="T2" fmla="*/ 144 w 403"/>
                <a:gd name="T3" fmla="*/ 70 h 553"/>
                <a:gd name="T4" fmla="*/ 54 w 403"/>
                <a:gd name="T5" fmla="*/ 199 h 553"/>
                <a:gd name="T6" fmla="*/ 49 w 403"/>
                <a:gd name="T7" fmla="*/ 357 h 553"/>
                <a:gd name="T8" fmla="*/ 145 w 403"/>
                <a:gd name="T9" fmla="*/ 488 h 553"/>
                <a:gd name="T10" fmla="*/ 186 w 403"/>
                <a:gd name="T11" fmla="*/ 511 h 553"/>
                <a:gd name="T12" fmla="*/ 224 w 403"/>
                <a:gd name="T13" fmla="*/ 526 h 553"/>
                <a:gd name="T14" fmla="*/ 249 w 403"/>
                <a:gd name="T15" fmla="*/ 528 h 553"/>
                <a:gd name="T16" fmla="*/ 245 w 403"/>
                <a:gd name="T17" fmla="*/ 547 h 553"/>
                <a:gd name="T18" fmla="*/ 195 w 403"/>
                <a:gd name="T19" fmla="*/ 537 h 553"/>
                <a:gd name="T20" fmla="*/ 138 w 403"/>
                <a:gd name="T21" fmla="*/ 511 h 553"/>
                <a:gd name="T22" fmla="*/ 6 w 403"/>
                <a:gd name="T23" fmla="*/ 275 h 553"/>
                <a:gd name="T24" fmla="*/ 158 w 403"/>
                <a:gd name="T25" fmla="*/ 30 h 553"/>
                <a:gd name="T26" fmla="*/ 335 w 403"/>
                <a:gd name="T27" fmla="*/ 8 h 553"/>
                <a:gd name="T28" fmla="*/ 388 w 403"/>
                <a:gd name="T29" fmla="*/ 28 h 553"/>
                <a:gd name="T30" fmla="*/ 380 w 403"/>
                <a:gd name="T31" fmla="*/ 44 h 553"/>
                <a:gd name="T32" fmla="*/ 365 w 403"/>
                <a:gd name="T33" fmla="*/ 41 h 553"/>
                <a:gd name="T34" fmla="*/ 339 w 403"/>
                <a:gd name="T35" fmla="*/ 36 h 553"/>
                <a:gd name="T36" fmla="*/ 295 w 403"/>
                <a:gd name="T37" fmla="*/ 33 h 553"/>
                <a:gd name="T38" fmla="*/ 295 w 403"/>
                <a:gd name="T39" fmla="*/ 34 h 553"/>
                <a:gd name="T40" fmla="*/ 351 w 403"/>
                <a:gd name="T41" fmla="*/ 40 h 553"/>
                <a:gd name="T42" fmla="*/ 388 w 403"/>
                <a:gd name="T43" fmla="*/ 43 h 553"/>
                <a:gd name="T44" fmla="*/ 374 w 403"/>
                <a:gd name="T45" fmla="*/ 15 h 553"/>
                <a:gd name="T46" fmla="*/ 311 w 403"/>
                <a:gd name="T47" fmla="*/ 3 h 553"/>
                <a:gd name="T48" fmla="*/ 209 w 403"/>
                <a:gd name="T49" fmla="*/ 12 h 553"/>
                <a:gd name="T50" fmla="*/ 58 w 403"/>
                <a:gd name="T51" fmla="*/ 113 h 553"/>
                <a:gd name="T52" fmla="*/ 5 w 403"/>
                <a:gd name="T53" fmla="*/ 253 h 553"/>
                <a:gd name="T54" fmla="*/ 29 w 403"/>
                <a:gd name="T55" fmla="*/ 398 h 553"/>
                <a:gd name="T56" fmla="*/ 114 w 403"/>
                <a:gd name="T57" fmla="*/ 499 h 553"/>
                <a:gd name="T58" fmla="*/ 212 w 403"/>
                <a:gd name="T59" fmla="*/ 545 h 553"/>
                <a:gd name="T60" fmla="*/ 250 w 403"/>
                <a:gd name="T61" fmla="*/ 547 h 553"/>
                <a:gd name="T62" fmla="*/ 254 w 403"/>
                <a:gd name="T63" fmla="*/ 529 h 553"/>
                <a:gd name="T64" fmla="*/ 234 w 403"/>
                <a:gd name="T65" fmla="*/ 525 h 553"/>
                <a:gd name="T66" fmla="*/ 194 w 403"/>
                <a:gd name="T67" fmla="*/ 513 h 553"/>
                <a:gd name="T68" fmla="*/ 109 w 403"/>
                <a:gd name="T69" fmla="*/ 457 h 553"/>
                <a:gd name="T70" fmla="*/ 42 w 403"/>
                <a:gd name="T71" fmla="*/ 298 h 553"/>
                <a:gd name="T72" fmla="*/ 85 w 403"/>
                <a:gd name="T73" fmla="*/ 134 h 553"/>
                <a:gd name="T74" fmla="*/ 229 w 403"/>
                <a:gd name="T75" fmla="*/ 39 h 553"/>
                <a:gd name="T76" fmla="*/ 295 w 403"/>
                <a:gd name="T77" fmla="*/ 34 h 553"/>
                <a:gd name="T78" fmla="*/ 295 w 403"/>
                <a:gd name="T79" fmla="*/ 33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03" h="553">
                  <a:moveTo>
                    <a:pt x="295" y="33"/>
                  </a:moveTo>
                  <a:cubicBezTo>
                    <a:pt x="242" y="31"/>
                    <a:pt x="189" y="41"/>
                    <a:pt x="144" y="70"/>
                  </a:cubicBezTo>
                  <a:cubicBezTo>
                    <a:pt x="99" y="100"/>
                    <a:pt x="70" y="148"/>
                    <a:pt x="54" y="199"/>
                  </a:cubicBezTo>
                  <a:cubicBezTo>
                    <a:pt x="37" y="250"/>
                    <a:pt x="35" y="305"/>
                    <a:pt x="49" y="357"/>
                  </a:cubicBezTo>
                  <a:cubicBezTo>
                    <a:pt x="63" y="412"/>
                    <a:pt x="98" y="456"/>
                    <a:pt x="145" y="488"/>
                  </a:cubicBezTo>
                  <a:cubicBezTo>
                    <a:pt x="158" y="497"/>
                    <a:pt x="171" y="504"/>
                    <a:pt x="186" y="511"/>
                  </a:cubicBezTo>
                  <a:cubicBezTo>
                    <a:pt x="198" y="517"/>
                    <a:pt x="211" y="524"/>
                    <a:pt x="224" y="526"/>
                  </a:cubicBezTo>
                  <a:cubicBezTo>
                    <a:pt x="232" y="527"/>
                    <a:pt x="241" y="527"/>
                    <a:pt x="249" y="528"/>
                  </a:cubicBezTo>
                  <a:cubicBezTo>
                    <a:pt x="264" y="532"/>
                    <a:pt x="255" y="545"/>
                    <a:pt x="245" y="547"/>
                  </a:cubicBezTo>
                  <a:cubicBezTo>
                    <a:pt x="229" y="551"/>
                    <a:pt x="209" y="543"/>
                    <a:pt x="195" y="537"/>
                  </a:cubicBezTo>
                  <a:cubicBezTo>
                    <a:pt x="175" y="530"/>
                    <a:pt x="156" y="521"/>
                    <a:pt x="138" y="511"/>
                  </a:cubicBezTo>
                  <a:cubicBezTo>
                    <a:pt x="52" y="465"/>
                    <a:pt x="4" y="371"/>
                    <a:pt x="6" y="275"/>
                  </a:cubicBezTo>
                  <a:cubicBezTo>
                    <a:pt x="7" y="174"/>
                    <a:pt x="66" y="73"/>
                    <a:pt x="158" y="30"/>
                  </a:cubicBezTo>
                  <a:cubicBezTo>
                    <a:pt x="213" y="5"/>
                    <a:pt x="276" y="0"/>
                    <a:pt x="335" y="8"/>
                  </a:cubicBezTo>
                  <a:cubicBezTo>
                    <a:pt x="352" y="10"/>
                    <a:pt x="378" y="12"/>
                    <a:pt x="388" y="28"/>
                  </a:cubicBezTo>
                  <a:cubicBezTo>
                    <a:pt x="392" y="34"/>
                    <a:pt x="389" y="39"/>
                    <a:pt x="380" y="44"/>
                  </a:cubicBezTo>
                  <a:cubicBezTo>
                    <a:pt x="376" y="44"/>
                    <a:pt x="369" y="42"/>
                    <a:pt x="365" y="41"/>
                  </a:cubicBezTo>
                  <a:cubicBezTo>
                    <a:pt x="356" y="39"/>
                    <a:pt x="348" y="38"/>
                    <a:pt x="339" y="36"/>
                  </a:cubicBezTo>
                  <a:cubicBezTo>
                    <a:pt x="324" y="34"/>
                    <a:pt x="310" y="33"/>
                    <a:pt x="295" y="33"/>
                  </a:cubicBezTo>
                  <a:cubicBezTo>
                    <a:pt x="294" y="33"/>
                    <a:pt x="294" y="34"/>
                    <a:pt x="295" y="34"/>
                  </a:cubicBezTo>
                  <a:cubicBezTo>
                    <a:pt x="314" y="35"/>
                    <a:pt x="333" y="37"/>
                    <a:pt x="351" y="40"/>
                  </a:cubicBezTo>
                  <a:cubicBezTo>
                    <a:pt x="362" y="42"/>
                    <a:pt x="378" y="49"/>
                    <a:pt x="388" y="43"/>
                  </a:cubicBezTo>
                  <a:cubicBezTo>
                    <a:pt x="403" y="34"/>
                    <a:pt x="381" y="18"/>
                    <a:pt x="374" y="15"/>
                  </a:cubicBezTo>
                  <a:cubicBezTo>
                    <a:pt x="354" y="7"/>
                    <a:pt x="332" y="5"/>
                    <a:pt x="311" y="3"/>
                  </a:cubicBezTo>
                  <a:cubicBezTo>
                    <a:pt x="277" y="0"/>
                    <a:pt x="242" y="4"/>
                    <a:pt x="209" y="12"/>
                  </a:cubicBezTo>
                  <a:cubicBezTo>
                    <a:pt x="147" y="26"/>
                    <a:pt x="95" y="61"/>
                    <a:pt x="58" y="113"/>
                  </a:cubicBezTo>
                  <a:cubicBezTo>
                    <a:pt x="28" y="154"/>
                    <a:pt x="10" y="203"/>
                    <a:pt x="5" y="253"/>
                  </a:cubicBezTo>
                  <a:cubicBezTo>
                    <a:pt x="0" y="303"/>
                    <a:pt x="9" y="353"/>
                    <a:pt x="29" y="398"/>
                  </a:cubicBezTo>
                  <a:cubicBezTo>
                    <a:pt x="47" y="437"/>
                    <a:pt x="77" y="476"/>
                    <a:pt x="114" y="499"/>
                  </a:cubicBezTo>
                  <a:cubicBezTo>
                    <a:pt x="144" y="518"/>
                    <a:pt x="177" y="535"/>
                    <a:pt x="212" y="545"/>
                  </a:cubicBezTo>
                  <a:cubicBezTo>
                    <a:pt x="223" y="548"/>
                    <a:pt x="238" y="553"/>
                    <a:pt x="250" y="547"/>
                  </a:cubicBezTo>
                  <a:cubicBezTo>
                    <a:pt x="257" y="544"/>
                    <a:pt x="263" y="534"/>
                    <a:pt x="254" y="529"/>
                  </a:cubicBezTo>
                  <a:cubicBezTo>
                    <a:pt x="249" y="525"/>
                    <a:pt x="240" y="525"/>
                    <a:pt x="234" y="525"/>
                  </a:cubicBezTo>
                  <a:cubicBezTo>
                    <a:pt x="219" y="524"/>
                    <a:pt x="207" y="519"/>
                    <a:pt x="194" y="513"/>
                  </a:cubicBezTo>
                  <a:cubicBezTo>
                    <a:pt x="162" y="499"/>
                    <a:pt x="134" y="480"/>
                    <a:pt x="109" y="457"/>
                  </a:cubicBezTo>
                  <a:cubicBezTo>
                    <a:pt x="65" y="415"/>
                    <a:pt x="44" y="357"/>
                    <a:pt x="42" y="298"/>
                  </a:cubicBezTo>
                  <a:cubicBezTo>
                    <a:pt x="40" y="241"/>
                    <a:pt x="55" y="183"/>
                    <a:pt x="85" y="134"/>
                  </a:cubicBezTo>
                  <a:cubicBezTo>
                    <a:pt x="117" y="82"/>
                    <a:pt x="169" y="50"/>
                    <a:pt x="229" y="39"/>
                  </a:cubicBezTo>
                  <a:cubicBezTo>
                    <a:pt x="251" y="35"/>
                    <a:pt x="273" y="34"/>
                    <a:pt x="295" y="34"/>
                  </a:cubicBezTo>
                  <a:cubicBezTo>
                    <a:pt x="296" y="34"/>
                    <a:pt x="296" y="33"/>
                    <a:pt x="295" y="33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05" name="Freeform 35">
              <a:extLst>
                <a:ext uri="{FF2B5EF4-FFF2-40B4-BE49-F238E27FC236}">
                  <a16:creationId xmlns:a16="http://schemas.microsoft.com/office/drawing/2014/main" xmlns="" id="{DE15FE9B-439B-43F4-A042-2263023D638F}"/>
                </a:ext>
              </a:extLst>
            </p:cNvPr>
            <p:cNvSpPr>
              <a:spLocks/>
            </p:cNvSpPr>
            <p:nvPr/>
          </p:nvSpPr>
          <p:spPr bwMode="auto">
            <a:xfrm>
              <a:off x="9199564" y="1122364"/>
              <a:ext cx="1619250" cy="2271713"/>
            </a:xfrm>
            <a:custGeom>
              <a:avLst/>
              <a:gdLst>
                <a:gd name="T0" fmla="*/ 236 w 382"/>
                <a:gd name="T1" fmla="*/ 535 h 535"/>
                <a:gd name="T2" fmla="*/ 224 w 382"/>
                <a:gd name="T3" fmla="*/ 534 h 535"/>
                <a:gd name="T4" fmla="*/ 192 w 382"/>
                <a:gd name="T5" fmla="*/ 525 h 535"/>
                <a:gd name="T6" fmla="*/ 127 w 382"/>
                <a:gd name="T7" fmla="*/ 494 h 535"/>
                <a:gd name="T8" fmla="*/ 106 w 382"/>
                <a:gd name="T9" fmla="*/ 481 h 535"/>
                <a:gd name="T10" fmla="*/ 8 w 382"/>
                <a:gd name="T11" fmla="*/ 302 h 535"/>
                <a:gd name="T12" fmla="*/ 73 w 382"/>
                <a:gd name="T13" fmla="*/ 91 h 535"/>
                <a:gd name="T14" fmla="*/ 166 w 382"/>
                <a:gd name="T15" fmla="*/ 22 h 535"/>
                <a:gd name="T16" fmla="*/ 267 w 382"/>
                <a:gd name="T17" fmla="*/ 1 h 535"/>
                <a:gd name="T18" fmla="*/ 323 w 382"/>
                <a:gd name="T19" fmla="*/ 4 h 535"/>
                <a:gd name="T20" fmla="*/ 329 w 382"/>
                <a:gd name="T21" fmla="*/ 5 h 535"/>
                <a:gd name="T22" fmla="*/ 381 w 382"/>
                <a:gd name="T23" fmla="*/ 25 h 535"/>
                <a:gd name="T24" fmla="*/ 381 w 382"/>
                <a:gd name="T25" fmla="*/ 29 h 535"/>
                <a:gd name="T26" fmla="*/ 377 w 382"/>
                <a:gd name="T27" fmla="*/ 31 h 535"/>
                <a:gd name="T28" fmla="*/ 375 w 382"/>
                <a:gd name="T29" fmla="*/ 31 h 535"/>
                <a:gd name="T30" fmla="*/ 292 w 382"/>
                <a:gd name="T31" fmla="*/ 20 h 535"/>
                <a:gd name="T32" fmla="*/ 262 w 382"/>
                <a:gd name="T33" fmla="*/ 20 h 535"/>
                <a:gd name="T34" fmla="*/ 77 w 382"/>
                <a:gd name="T35" fmla="*/ 120 h 535"/>
                <a:gd name="T36" fmla="*/ 87 w 382"/>
                <a:gd name="T37" fmla="*/ 439 h 535"/>
                <a:gd name="T38" fmla="*/ 216 w 382"/>
                <a:gd name="T39" fmla="*/ 522 h 535"/>
                <a:gd name="T40" fmla="*/ 244 w 382"/>
                <a:gd name="T41" fmla="*/ 526 h 535"/>
                <a:gd name="T42" fmla="*/ 245 w 382"/>
                <a:gd name="T43" fmla="*/ 532 h 535"/>
                <a:gd name="T44" fmla="*/ 237 w 382"/>
                <a:gd name="T45" fmla="*/ 535 h 535"/>
                <a:gd name="T46" fmla="*/ 236 w 382"/>
                <a:gd name="T47" fmla="*/ 535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2" h="535">
                  <a:moveTo>
                    <a:pt x="236" y="535"/>
                  </a:moveTo>
                  <a:cubicBezTo>
                    <a:pt x="232" y="535"/>
                    <a:pt x="228" y="534"/>
                    <a:pt x="224" y="534"/>
                  </a:cubicBezTo>
                  <a:cubicBezTo>
                    <a:pt x="213" y="532"/>
                    <a:pt x="202" y="529"/>
                    <a:pt x="192" y="525"/>
                  </a:cubicBezTo>
                  <a:cubicBezTo>
                    <a:pt x="169" y="516"/>
                    <a:pt x="148" y="505"/>
                    <a:pt x="127" y="494"/>
                  </a:cubicBezTo>
                  <a:cubicBezTo>
                    <a:pt x="120" y="490"/>
                    <a:pt x="112" y="486"/>
                    <a:pt x="106" y="481"/>
                  </a:cubicBezTo>
                  <a:cubicBezTo>
                    <a:pt x="50" y="437"/>
                    <a:pt x="15" y="374"/>
                    <a:pt x="8" y="302"/>
                  </a:cubicBezTo>
                  <a:cubicBezTo>
                    <a:pt x="0" y="226"/>
                    <a:pt x="24" y="150"/>
                    <a:pt x="73" y="91"/>
                  </a:cubicBezTo>
                  <a:cubicBezTo>
                    <a:pt x="99" y="61"/>
                    <a:pt x="135" y="34"/>
                    <a:pt x="166" y="22"/>
                  </a:cubicBezTo>
                  <a:cubicBezTo>
                    <a:pt x="200" y="10"/>
                    <a:pt x="234" y="3"/>
                    <a:pt x="267" y="1"/>
                  </a:cubicBezTo>
                  <a:cubicBezTo>
                    <a:pt x="286" y="0"/>
                    <a:pt x="305" y="1"/>
                    <a:pt x="323" y="4"/>
                  </a:cubicBezTo>
                  <a:cubicBezTo>
                    <a:pt x="325" y="4"/>
                    <a:pt x="327" y="5"/>
                    <a:pt x="329" y="5"/>
                  </a:cubicBezTo>
                  <a:cubicBezTo>
                    <a:pt x="344" y="7"/>
                    <a:pt x="379" y="12"/>
                    <a:pt x="381" y="25"/>
                  </a:cubicBezTo>
                  <a:cubicBezTo>
                    <a:pt x="382" y="27"/>
                    <a:pt x="381" y="28"/>
                    <a:pt x="381" y="29"/>
                  </a:cubicBezTo>
                  <a:cubicBezTo>
                    <a:pt x="380" y="30"/>
                    <a:pt x="378" y="31"/>
                    <a:pt x="377" y="31"/>
                  </a:cubicBezTo>
                  <a:cubicBezTo>
                    <a:pt x="376" y="31"/>
                    <a:pt x="375" y="31"/>
                    <a:pt x="375" y="31"/>
                  </a:cubicBezTo>
                  <a:cubicBezTo>
                    <a:pt x="346" y="24"/>
                    <a:pt x="318" y="20"/>
                    <a:pt x="292" y="20"/>
                  </a:cubicBezTo>
                  <a:cubicBezTo>
                    <a:pt x="281" y="19"/>
                    <a:pt x="271" y="19"/>
                    <a:pt x="262" y="20"/>
                  </a:cubicBezTo>
                  <a:cubicBezTo>
                    <a:pt x="179" y="24"/>
                    <a:pt x="117" y="58"/>
                    <a:pt x="77" y="120"/>
                  </a:cubicBezTo>
                  <a:cubicBezTo>
                    <a:pt x="21" y="207"/>
                    <a:pt x="9" y="350"/>
                    <a:pt x="87" y="439"/>
                  </a:cubicBezTo>
                  <a:cubicBezTo>
                    <a:pt x="119" y="476"/>
                    <a:pt x="165" y="506"/>
                    <a:pt x="216" y="522"/>
                  </a:cubicBezTo>
                  <a:cubicBezTo>
                    <a:pt x="225" y="525"/>
                    <a:pt x="236" y="522"/>
                    <a:pt x="244" y="526"/>
                  </a:cubicBezTo>
                  <a:cubicBezTo>
                    <a:pt x="246" y="527"/>
                    <a:pt x="246" y="531"/>
                    <a:pt x="245" y="532"/>
                  </a:cubicBezTo>
                  <a:cubicBezTo>
                    <a:pt x="243" y="534"/>
                    <a:pt x="239" y="535"/>
                    <a:pt x="237" y="535"/>
                  </a:cubicBezTo>
                  <a:lnTo>
                    <a:pt x="236" y="535"/>
                  </a:lnTo>
                  <a:close/>
                </a:path>
              </a:pathLst>
            </a:custGeom>
            <a:solidFill>
              <a:srgbClr val="FFD7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06" name="Freeform 36">
              <a:extLst>
                <a:ext uri="{FF2B5EF4-FFF2-40B4-BE49-F238E27FC236}">
                  <a16:creationId xmlns:a16="http://schemas.microsoft.com/office/drawing/2014/main" xmlns="" id="{FFF54427-065F-4A73-8873-5E21820EEC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3252" y="1119189"/>
              <a:ext cx="177800" cy="241300"/>
            </a:xfrm>
            <a:custGeom>
              <a:avLst/>
              <a:gdLst>
                <a:gd name="T0" fmla="*/ 24 w 42"/>
                <a:gd name="T1" fmla="*/ 35 h 57"/>
                <a:gd name="T2" fmla="*/ 23 w 42"/>
                <a:gd name="T3" fmla="*/ 10 h 57"/>
                <a:gd name="T4" fmla="*/ 42 w 42"/>
                <a:gd name="T5" fmla="*/ 30 h 57"/>
                <a:gd name="T6" fmla="*/ 37 w 42"/>
                <a:gd name="T7" fmla="*/ 49 h 57"/>
                <a:gd name="T8" fmla="*/ 16 w 42"/>
                <a:gd name="T9" fmla="*/ 53 h 57"/>
                <a:gd name="T10" fmla="*/ 1 w 42"/>
                <a:gd name="T11" fmla="*/ 45 h 57"/>
                <a:gd name="T12" fmla="*/ 11 w 42"/>
                <a:gd name="T13" fmla="*/ 42 h 57"/>
                <a:gd name="T14" fmla="*/ 24 w 42"/>
                <a:gd name="T15" fmla="*/ 3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57">
                  <a:moveTo>
                    <a:pt x="24" y="35"/>
                  </a:moveTo>
                  <a:cubicBezTo>
                    <a:pt x="29" y="26"/>
                    <a:pt x="14" y="17"/>
                    <a:pt x="23" y="10"/>
                  </a:cubicBezTo>
                  <a:cubicBezTo>
                    <a:pt x="37" y="0"/>
                    <a:pt x="42" y="21"/>
                    <a:pt x="42" y="30"/>
                  </a:cubicBezTo>
                  <a:cubicBezTo>
                    <a:pt x="42" y="37"/>
                    <a:pt x="41" y="44"/>
                    <a:pt x="37" y="49"/>
                  </a:cubicBezTo>
                  <a:cubicBezTo>
                    <a:pt x="32" y="57"/>
                    <a:pt x="24" y="55"/>
                    <a:pt x="16" y="53"/>
                  </a:cubicBezTo>
                  <a:cubicBezTo>
                    <a:pt x="13" y="52"/>
                    <a:pt x="0" y="51"/>
                    <a:pt x="1" y="45"/>
                  </a:cubicBezTo>
                  <a:cubicBezTo>
                    <a:pt x="1" y="41"/>
                    <a:pt x="8" y="42"/>
                    <a:pt x="11" y="42"/>
                  </a:cubicBezTo>
                  <a:cubicBezTo>
                    <a:pt x="16" y="41"/>
                    <a:pt x="21" y="40"/>
                    <a:pt x="24" y="35"/>
                  </a:cubicBezTo>
                  <a:close/>
                </a:path>
              </a:pathLst>
            </a:custGeom>
            <a:solidFill>
              <a:srgbClr val="FFBC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07" name="Freeform 37">
              <a:extLst>
                <a:ext uri="{FF2B5EF4-FFF2-40B4-BE49-F238E27FC236}">
                  <a16:creationId xmlns:a16="http://schemas.microsoft.com/office/drawing/2014/main" xmlns="" id="{ACE8252F-1A12-42A7-BD49-64B9734FBD25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9702" y="974726"/>
              <a:ext cx="1649413" cy="1900238"/>
            </a:xfrm>
            <a:custGeom>
              <a:avLst/>
              <a:gdLst>
                <a:gd name="T0" fmla="*/ 389 w 389"/>
                <a:gd name="T1" fmla="*/ 43 h 448"/>
                <a:gd name="T2" fmla="*/ 102 w 389"/>
                <a:gd name="T3" fmla="*/ 140 h 448"/>
                <a:gd name="T4" fmla="*/ 85 w 389"/>
                <a:gd name="T5" fmla="*/ 448 h 448"/>
                <a:gd name="T6" fmla="*/ 107 w 389"/>
                <a:gd name="T7" fmla="*/ 144 h 448"/>
                <a:gd name="T8" fmla="*/ 389 w 389"/>
                <a:gd name="T9" fmla="*/ 43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9" h="448">
                  <a:moveTo>
                    <a:pt x="389" y="43"/>
                  </a:moveTo>
                  <a:cubicBezTo>
                    <a:pt x="389" y="43"/>
                    <a:pt x="205" y="0"/>
                    <a:pt x="102" y="140"/>
                  </a:cubicBezTo>
                  <a:cubicBezTo>
                    <a:pt x="0" y="280"/>
                    <a:pt x="78" y="437"/>
                    <a:pt x="85" y="448"/>
                  </a:cubicBezTo>
                  <a:cubicBezTo>
                    <a:pt x="85" y="448"/>
                    <a:pt x="0" y="287"/>
                    <a:pt x="107" y="144"/>
                  </a:cubicBezTo>
                  <a:cubicBezTo>
                    <a:pt x="215" y="1"/>
                    <a:pt x="389" y="43"/>
                    <a:pt x="389" y="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08" name="Freeform 38">
              <a:extLst>
                <a:ext uri="{FF2B5EF4-FFF2-40B4-BE49-F238E27FC236}">
                  <a16:creationId xmlns:a16="http://schemas.microsoft.com/office/drawing/2014/main" xmlns="" id="{CF717DE5-3A25-4548-A91D-60DFE526FF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74377" y="1144589"/>
              <a:ext cx="92075" cy="220663"/>
            </a:xfrm>
            <a:custGeom>
              <a:avLst/>
              <a:gdLst>
                <a:gd name="T0" fmla="*/ 17 w 22"/>
                <a:gd name="T1" fmla="*/ 25 h 52"/>
                <a:gd name="T2" fmla="*/ 13 w 22"/>
                <a:gd name="T3" fmla="*/ 52 h 52"/>
                <a:gd name="T4" fmla="*/ 19 w 22"/>
                <a:gd name="T5" fmla="*/ 15 h 52"/>
                <a:gd name="T6" fmla="*/ 11 w 22"/>
                <a:gd name="T7" fmla="*/ 4 h 52"/>
                <a:gd name="T8" fmla="*/ 0 w 22"/>
                <a:gd name="T9" fmla="*/ 0 h 52"/>
                <a:gd name="T10" fmla="*/ 15 w 22"/>
                <a:gd name="T11" fmla="*/ 14 h 52"/>
                <a:gd name="T12" fmla="*/ 17 w 22"/>
                <a:gd name="T13" fmla="*/ 2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52">
                  <a:moveTo>
                    <a:pt x="17" y="25"/>
                  </a:moveTo>
                  <a:cubicBezTo>
                    <a:pt x="17" y="34"/>
                    <a:pt x="14" y="43"/>
                    <a:pt x="13" y="52"/>
                  </a:cubicBezTo>
                  <a:cubicBezTo>
                    <a:pt x="17" y="41"/>
                    <a:pt x="22" y="27"/>
                    <a:pt x="19" y="15"/>
                  </a:cubicBezTo>
                  <a:cubicBezTo>
                    <a:pt x="17" y="11"/>
                    <a:pt x="15" y="7"/>
                    <a:pt x="11" y="4"/>
                  </a:cubicBezTo>
                  <a:cubicBezTo>
                    <a:pt x="8" y="1"/>
                    <a:pt x="5" y="0"/>
                    <a:pt x="0" y="0"/>
                  </a:cubicBezTo>
                  <a:cubicBezTo>
                    <a:pt x="8" y="1"/>
                    <a:pt x="11" y="8"/>
                    <a:pt x="15" y="14"/>
                  </a:cubicBezTo>
                  <a:cubicBezTo>
                    <a:pt x="17" y="17"/>
                    <a:pt x="17" y="21"/>
                    <a:pt x="17" y="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09" name="Freeform 39">
              <a:extLst>
                <a:ext uri="{FF2B5EF4-FFF2-40B4-BE49-F238E27FC236}">
                  <a16:creationId xmlns:a16="http://schemas.microsoft.com/office/drawing/2014/main" xmlns="" id="{BDD09927-28FE-48DC-9F4A-E7591EEECDD9}"/>
                </a:ext>
              </a:extLst>
            </p:cNvPr>
            <p:cNvSpPr>
              <a:spLocks/>
            </p:cNvSpPr>
            <p:nvPr/>
          </p:nvSpPr>
          <p:spPr bwMode="auto">
            <a:xfrm>
              <a:off x="9674227" y="3409951"/>
              <a:ext cx="1258888" cy="547688"/>
            </a:xfrm>
            <a:custGeom>
              <a:avLst/>
              <a:gdLst>
                <a:gd name="T0" fmla="*/ 92 w 297"/>
                <a:gd name="T1" fmla="*/ 10 h 129"/>
                <a:gd name="T2" fmla="*/ 51 w 297"/>
                <a:gd name="T3" fmla="*/ 23 h 129"/>
                <a:gd name="T4" fmla="*/ 4 w 297"/>
                <a:gd name="T5" fmla="*/ 75 h 129"/>
                <a:gd name="T6" fmla="*/ 59 w 297"/>
                <a:gd name="T7" fmla="*/ 112 h 129"/>
                <a:gd name="T8" fmla="*/ 250 w 297"/>
                <a:gd name="T9" fmla="*/ 100 h 129"/>
                <a:gd name="T10" fmla="*/ 219 w 297"/>
                <a:gd name="T11" fmla="*/ 20 h 129"/>
                <a:gd name="T12" fmla="*/ 92 w 297"/>
                <a:gd name="T13" fmla="*/ 1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7" h="129">
                  <a:moveTo>
                    <a:pt x="92" y="10"/>
                  </a:moveTo>
                  <a:cubicBezTo>
                    <a:pt x="78" y="13"/>
                    <a:pt x="64" y="17"/>
                    <a:pt x="51" y="23"/>
                  </a:cubicBezTo>
                  <a:cubicBezTo>
                    <a:pt x="32" y="31"/>
                    <a:pt x="0" y="51"/>
                    <a:pt x="4" y="75"/>
                  </a:cubicBezTo>
                  <a:cubicBezTo>
                    <a:pt x="7" y="98"/>
                    <a:pt x="40" y="107"/>
                    <a:pt x="59" y="112"/>
                  </a:cubicBezTo>
                  <a:cubicBezTo>
                    <a:pt x="118" y="129"/>
                    <a:pt x="193" y="124"/>
                    <a:pt x="250" y="100"/>
                  </a:cubicBezTo>
                  <a:cubicBezTo>
                    <a:pt x="297" y="79"/>
                    <a:pt x="249" y="35"/>
                    <a:pt x="219" y="20"/>
                  </a:cubicBezTo>
                  <a:cubicBezTo>
                    <a:pt x="183" y="1"/>
                    <a:pt x="135" y="0"/>
                    <a:pt x="92" y="10"/>
                  </a:cubicBezTo>
                  <a:close/>
                </a:path>
              </a:pathLst>
            </a:custGeom>
            <a:solidFill>
              <a:srgbClr val="FFBC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10" name="Freeform 40">
              <a:extLst>
                <a:ext uri="{FF2B5EF4-FFF2-40B4-BE49-F238E27FC236}">
                  <a16:creationId xmlns:a16="http://schemas.microsoft.com/office/drawing/2014/main" xmlns="" id="{CF4C0A7E-F57F-4ED0-901D-4CDF58964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77402" y="3402014"/>
              <a:ext cx="1154113" cy="538163"/>
            </a:xfrm>
            <a:custGeom>
              <a:avLst/>
              <a:gdLst>
                <a:gd name="T0" fmla="*/ 91 w 272"/>
                <a:gd name="T1" fmla="*/ 11 h 127"/>
                <a:gd name="T2" fmla="*/ 15 w 272"/>
                <a:gd name="T3" fmla="*/ 47 h 127"/>
                <a:gd name="T4" fmla="*/ 2 w 272"/>
                <a:gd name="T5" fmla="*/ 77 h 127"/>
                <a:gd name="T6" fmla="*/ 20 w 272"/>
                <a:gd name="T7" fmla="*/ 101 h 127"/>
                <a:gd name="T8" fmla="*/ 52 w 272"/>
                <a:gd name="T9" fmla="*/ 114 h 127"/>
                <a:gd name="T10" fmla="*/ 94 w 272"/>
                <a:gd name="T11" fmla="*/ 122 h 127"/>
                <a:gd name="T12" fmla="*/ 190 w 272"/>
                <a:gd name="T13" fmla="*/ 120 h 127"/>
                <a:gd name="T14" fmla="*/ 236 w 272"/>
                <a:gd name="T15" fmla="*/ 108 h 127"/>
                <a:gd name="T16" fmla="*/ 267 w 272"/>
                <a:gd name="T17" fmla="*/ 88 h 127"/>
                <a:gd name="T18" fmla="*/ 265 w 272"/>
                <a:gd name="T19" fmla="*/ 63 h 127"/>
                <a:gd name="T20" fmla="*/ 243 w 272"/>
                <a:gd name="T21" fmla="*/ 37 h 127"/>
                <a:gd name="T22" fmla="*/ 91 w 272"/>
                <a:gd name="T23" fmla="*/ 11 h 127"/>
                <a:gd name="T24" fmla="*/ 92 w 272"/>
                <a:gd name="T25" fmla="*/ 13 h 127"/>
                <a:gd name="T26" fmla="*/ 257 w 272"/>
                <a:gd name="T27" fmla="*/ 53 h 127"/>
                <a:gd name="T28" fmla="*/ 268 w 272"/>
                <a:gd name="T29" fmla="*/ 82 h 127"/>
                <a:gd name="T30" fmla="*/ 240 w 272"/>
                <a:gd name="T31" fmla="*/ 104 h 127"/>
                <a:gd name="T32" fmla="*/ 145 w 272"/>
                <a:gd name="T33" fmla="*/ 123 h 127"/>
                <a:gd name="T34" fmla="*/ 53 w 272"/>
                <a:gd name="T35" fmla="*/ 112 h 127"/>
                <a:gd name="T36" fmla="*/ 3 w 272"/>
                <a:gd name="T37" fmla="*/ 71 h 127"/>
                <a:gd name="T38" fmla="*/ 35 w 272"/>
                <a:gd name="T39" fmla="*/ 34 h 127"/>
                <a:gd name="T40" fmla="*/ 92 w 272"/>
                <a:gd name="T41" fmla="*/ 13 h 127"/>
                <a:gd name="T42" fmla="*/ 91 w 272"/>
                <a:gd name="T43" fmla="*/ 11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2" h="127">
                  <a:moveTo>
                    <a:pt x="91" y="11"/>
                  </a:moveTo>
                  <a:cubicBezTo>
                    <a:pt x="64" y="17"/>
                    <a:pt x="35" y="27"/>
                    <a:pt x="15" y="47"/>
                  </a:cubicBezTo>
                  <a:cubicBezTo>
                    <a:pt x="7" y="55"/>
                    <a:pt x="0" y="65"/>
                    <a:pt x="2" y="77"/>
                  </a:cubicBezTo>
                  <a:cubicBezTo>
                    <a:pt x="3" y="88"/>
                    <a:pt x="12" y="96"/>
                    <a:pt x="20" y="101"/>
                  </a:cubicBezTo>
                  <a:cubicBezTo>
                    <a:pt x="30" y="107"/>
                    <a:pt x="41" y="110"/>
                    <a:pt x="52" y="114"/>
                  </a:cubicBezTo>
                  <a:cubicBezTo>
                    <a:pt x="66" y="118"/>
                    <a:pt x="80" y="121"/>
                    <a:pt x="94" y="122"/>
                  </a:cubicBezTo>
                  <a:cubicBezTo>
                    <a:pt x="126" y="127"/>
                    <a:pt x="159" y="125"/>
                    <a:pt x="190" y="120"/>
                  </a:cubicBezTo>
                  <a:cubicBezTo>
                    <a:pt x="206" y="117"/>
                    <a:pt x="221" y="113"/>
                    <a:pt x="236" y="108"/>
                  </a:cubicBezTo>
                  <a:cubicBezTo>
                    <a:pt x="247" y="104"/>
                    <a:pt x="261" y="99"/>
                    <a:pt x="267" y="88"/>
                  </a:cubicBezTo>
                  <a:cubicBezTo>
                    <a:pt x="272" y="80"/>
                    <a:pt x="270" y="71"/>
                    <a:pt x="265" y="63"/>
                  </a:cubicBezTo>
                  <a:cubicBezTo>
                    <a:pt x="260" y="53"/>
                    <a:pt x="252" y="44"/>
                    <a:pt x="243" y="37"/>
                  </a:cubicBezTo>
                  <a:cubicBezTo>
                    <a:pt x="201" y="2"/>
                    <a:pt x="142" y="0"/>
                    <a:pt x="91" y="11"/>
                  </a:cubicBezTo>
                  <a:cubicBezTo>
                    <a:pt x="90" y="11"/>
                    <a:pt x="91" y="13"/>
                    <a:pt x="92" y="13"/>
                  </a:cubicBezTo>
                  <a:cubicBezTo>
                    <a:pt x="148" y="0"/>
                    <a:pt x="217" y="5"/>
                    <a:pt x="257" y="53"/>
                  </a:cubicBezTo>
                  <a:cubicBezTo>
                    <a:pt x="263" y="61"/>
                    <a:pt x="269" y="71"/>
                    <a:pt x="268" y="82"/>
                  </a:cubicBezTo>
                  <a:cubicBezTo>
                    <a:pt x="265" y="95"/>
                    <a:pt x="251" y="100"/>
                    <a:pt x="240" y="104"/>
                  </a:cubicBezTo>
                  <a:cubicBezTo>
                    <a:pt x="210" y="116"/>
                    <a:pt x="178" y="122"/>
                    <a:pt x="145" y="123"/>
                  </a:cubicBezTo>
                  <a:cubicBezTo>
                    <a:pt x="114" y="124"/>
                    <a:pt x="83" y="121"/>
                    <a:pt x="53" y="112"/>
                  </a:cubicBezTo>
                  <a:cubicBezTo>
                    <a:pt x="34" y="107"/>
                    <a:pt x="1" y="97"/>
                    <a:pt x="3" y="71"/>
                  </a:cubicBezTo>
                  <a:cubicBezTo>
                    <a:pt x="5" y="54"/>
                    <a:pt x="21" y="42"/>
                    <a:pt x="35" y="34"/>
                  </a:cubicBezTo>
                  <a:cubicBezTo>
                    <a:pt x="52" y="23"/>
                    <a:pt x="72" y="17"/>
                    <a:pt x="92" y="13"/>
                  </a:cubicBezTo>
                  <a:cubicBezTo>
                    <a:pt x="93" y="12"/>
                    <a:pt x="92" y="11"/>
                    <a:pt x="91" y="1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11" name="Freeform 41">
              <a:extLst>
                <a:ext uri="{FF2B5EF4-FFF2-40B4-BE49-F238E27FC236}">
                  <a16:creationId xmlns:a16="http://schemas.microsoft.com/office/drawing/2014/main" xmlns="" id="{362D037D-B88A-4B4D-A7AC-45308B05FB8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23427" y="3559176"/>
              <a:ext cx="1289050" cy="487363"/>
            </a:xfrm>
            <a:custGeom>
              <a:avLst/>
              <a:gdLst>
                <a:gd name="T0" fmla="*/ 263 w 304"/>
                <a:gd name="T1" fmla="*/ 7 h 115"/>
                <a:gd name="T2" fmla="*/ 262 w 304"/>
                <a:gd name="T3" fmla="*/ 65 h 115"/>
                <a:gd name="T4" fmla="*/ 71 w 304"/>
                <a:gd name="T5" fmla="*/ 77 h 115"/>
                <a:gd name="T6" fmla="*/ 16 w 304"/>
                <a:gd name="T7" fmla="*/ 40 h 115"/>
                <a:gd name="T8" fmla="*/ 41 w 304"/>
                <a:gd name="T9" fmla="*/ 0 h 115"/>
                <a:gd name="T10" fmla="*/ 6 w 304"/>
                <a:gd name="T11" fmla="*/ 37 h 115"/>
                <a:gd name="T12" fmla="*/ 92 w 304"/>
                <a:gd name="T13" fmla="*/ 108 h 115"/>
                <a:gd name="T14" fmla="*/ 212 w 304"/>
                <a:gd name="T15" fmla="*/ 109 h 115"/>
                <a:gd name="T16" fmla="*/ 297 w 304"/>
                <a:gd name="T17" fmla="*/ 61 h 115"/>
                <a:gd name="T18" fmla="*/ 263 w 304"/>
                <a:gd name="T19" fmla="*/ 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4" h="115">
                  <a:moveTo>
                    <a:pt x="263" y="7"/>
                  </a:moveTo>
                  <a:cubicBezTo>
                    <a:pt x="283" y="27"/>
                    <a:pt x="294" y="51"/>
                    <a:pt x="262" y="65"/>
                  </a:cubicBezTo>
                  <a:cubicBezTo>
                    <a:pt x="205" y="89"/>
                    <a:pt x="130" y="94"/>
                    <a:pt x="71" y="77"/>
                  </a:cubicBezTo>
                  <a:cubicBezTo>
                    <a:pt x="52" y="72"/>
                    <a:pt x="19" y="63"/>
                    <a:pt x="16" y="40"/>
                  </a:cubicBezTo>
                  <a:cubicBezTo>
                    <a:pt x="13" y="24"/>
                    <a:pt x="27" y="10"/>
                    <a:pt x="41" y="0"/>
                  </a:cubicBezTo>
                  <a:cubicBezTo>
                    <a:pt x="23" y="6"/>
                    <a:pt x="9" y="17"/>
                    <a:pt x="6" y="37"/>
                  </a:cubicBezTo>
                  <a:cubicBezTo>
                    <a:pt x="0" y="86"/>
                    <a:pt x="53" y="103"/>
                    <a:pt x="92" y="108"/>
                  </a:cubicBezTo>
                  <a:cubicBezTo>
                    <a:pt x="131" y="113"/>
                    <a:pt x="173" y="115"/>
                    <a:pt x="212" y="109"/>
                  </a:cubicBezTo>
                  <a:cubicBezTo>
                    <a:pt x="240" y="105"/>
                    <a:pt x="289" y="92"/>
                    <a:pt x="297" y="61"/>
                  </a:cubicBezTo>
                  <a:cubicBezTo>
                    <a:pt x="304" y="38"/>
                    <a:pt x="285" y="19"/>
                    <a:pt x="263" y="7"/>
                  </a:cubicBezTo>
                  <a:close/>
                </a:path>
              </a:pathLst>
            </a:custGeom>
            <a:solidFill>
              <a:srgbClr val="FF8F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12" name="Freeform 42">
              <a:extLst>
                <a:ext uri="{FF2B5EF4-FFF2-40B4-BE49-F238E27FC236}">
                  <a16:creationId xmlns:a16="http://schemas.microsoft.com/office/drawing/2014/main" xmlns="" id="{464F5033-E9EF-4DB2-838D-7A3141ABFE96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6127" y="3549651"/>
              <a:ext cx="1263650" cy="496888"/>
            </a:xfrm>
            <a:custGeom>
              <a:avLst/>
              <a:gdLst>
                <a:gd name="T0" fmla="*/ 259 w 298"/>
                <a:gd name="T1" fmla="*/ 10 h 117"/>
                <a:gd name="T2" fmla="*/ 278 w 298"/>
                <a:gd name="T3" fmla="*/ 41 h 117"/>
                <a:gd name="T4" fmla="*/ 255 w 298"/>
                <a:gd name="T5" fmla="*/ 67 h 117"/>
                <a:gd name="T6" fmla="*/ 161 w 298"/>
                <a:gd name="T7" fmla="*/ 88 h 117"/>
                <a:gd name="T8" fmla="*/ 67 w 298"/>
                <a:gd name="T9" fmla="*/ 78 h 117"/>
                <a:gd name="T10" fmla="*/ 34 w 298"/>
                <a:gd name="T11" fmla="*/ 66 h 117"/>
                <a:gd name="T12" fmla="*/ 13 w 298"/>
                <a:gd name="T13" fmla="*/ 40 h 117"/>
                <a:gd name="T14" fmla="*/ 39 w 298"/>
                <a:gd name="T15" fmla="*/ 2 h 117"/>
                <a:gd name="T16" fmla="*/ 38 w 298"/>
                <a:gd name="T17" fmla="*/ 1 h 117"/>
                <a:gd name="T18" fmla="*/ 9 w 298"/>
                <a:gd name="T19" fmla="*/ 21 h 117"/>
                <a:gd name="T20" fmla="*/ 2 w 298"/>
                <a:gd name="T21" fmla="*/ 56 h 117"/>
                <a:gd name="T22" fmla="*/ 44 w 298"/>
                <a:gd name="T23" fmla="*/ 100 h 117"/>
                <a:gd name="T24" fmla="*/ 123 w 298"/>
                <a:gd name="T25" fmla="*/ 114 h 117"/>
                <a:gd name="T26" fmla="*/ 223 w 298"/>
                <a:gd name="T27" fmla="*/ 110 h 117"/>
                <a:gd name="T28" fmla="*/ 257 w 298"/>
                <a:gd name="T29" fmla="*/ 99 h 117"/>
                <a:gd name="T30" fmla="*/ 286 w 298"/>
                <a:gd name="T31" fmla="*/ 80 h 117"/>
                <a:gd name="T32" fmla="*/ 296 w 298"/>
                <a:gd name="T33" fmla="*/ 50 h 117"/>
                <a:gd name="T34" fmla="*/ 275 w 298"/>
                <a:gd name="T35" fmla="*/ 18 h 117"/>
                <a:gd name="T36" fmla="*/ 260 w 298"/>
                <a:gd name="T37" fmla="*/ 9 h 117"/>
                <a:gd name="T38" fmla="*/ 259 w 298"/>
                <a:gd name="T39" fmla="*/ 10 h 117"/>
                <a:gd name="T40" fmla="*/ 291 w 298"/>
                <a:gd name="T41" fmla="*/ 39 h 117"/>
                <a:gd name="T42" fmla="*/ 288 w 298"/>
                <a:gd name="T43" fmla="*/ 75 h 117"/>
                <a:gd name="T44" fmla="*/ 259 w 298"/>
                <a:gd name="T45" fmla="*/ 96 h 117"/>
                <a:gd name="T46" fmla="*/ 224 w 298"/>
                <a:gd name="T47" fmla="*/ 108 h 117"/>
                <a:gd name="T48" fmla="*/ 124 w 298"/>
                <a:gd name="T49" fmla="*/ 113 h 117"/>
                <a:gd name="T50" fmla="*/ 44 w 298"/>
                <a:gd name="T51" fmla="*/ 98 h 117"/>
                <a:gd name="T52" fmla="*/ 4 w 298"/>
                <a:gd name="T53" fmla="*/ 57 h 117"/>
                <a:gd name="T54" fmla="*/ 10 w 298"/>
                <a:gd name="T55" fmla="*/ 23 h 117"/>
                <a:gd name="T56" fmla="*/ 39 w 298"/>
                <a:gd name="T57" fmla="*/ 2 h 117"/>
                <a:gd name="T58" fmla="*/ 38 w 298"/>
                <a:gd name="T59" fmla="*/ 1 h 117"/>
                <a:gd name="T60" fmla="*/ 12 w 298"/>
                <a:gd name="T61" fmla="*/ 34 h 117"/>
                <a:gd name="T62" fmla="*/ 24 w 298"/>
                <a:gd name="T63" fmla="*/ 62 h 117"/>
                <a:gd name="T64" fmla="*/ 55 w 298"/>
                <a:gd name="T65" fmla="*/ 77 h 117"/>
                <a:gd name="T66" fmla="*/ 95 w 298"/>
                <a:gd name="T67" fmla="*/ 86 h 117"/>
                <a:gd name="T68" fmla="*/ 190 w 298"/>
                <a:gd name="T69" fmla="*/ 87 h 117"/>
                <a:gd name="T70" fmla="*/ 236 w 298"/>
                <a:gd name="T71" fmla="*/ 76 h 117"/>
                <a:gd name="T72" fmla="*/ 258 w 298"/>
                <a:gd name="T73" fmla="*/ 68 h 117"/>
                <a:gd name="T74" fmla="*/ 274 w 298"/>
                <a:gd name="T75" fmla="*/ 57 h 117"/>
                <a:gd name="T76" fmla="*/ 260 w 298"/>
                <a:gd name="T77" fmla="*/ 9 h 117"/>
                <a:gd name="T78" fmla="*/ 259 w 298"/>
                <a:gd name="T79" fmla="*/ 1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8" h="117">
                  <a:moveTo>
                    <a:pt x="259" y="10"/>
                  </a:moveTo>
                  <a:cubicBezTo>
                    <a:pt x="268" y="18"/>
                    <a:pt x="277" y="29"/>
                    <a:pt x="278" y="41"/>
                  </a:cubicBezTo>
                  <a:cubicBezTo>
                    <a:pt x="279" y="55"/>
                    <a:pt x="266" y="63"/>
                    <a:pt x="255" y="67"/>
                  </a:cubicBezTo>
                  <a:cubicBezTo>
                    <a:pt x="225" y="80"/>
                    <a:pt x="193" y="86"/>
                    <a:pt x="161" y="88"/>
                  </a:cubicBezTo>
                  <a:cubicBezTo>
                    <a:pt x="130" y="89"/>
                    <a:pt x="98" y="87"/>
                    <a:pt x="67" y="78"/>
                  </a:cubicBezTo>
                  <a:cubicBezTo>
                    <a:pt x="56" y="75"/>
                    <a:pt x="45" y="72"/>
                    <a:pt x="34" y="66"/>
                  </a:cubicBezTo>
                  <a:cubicBezTo>
                    <a:pt x="24" y="61"/>
                    <a:pt x="14" y="52"/>
                    <a:pt x="13" y="40"/>
                  </a:cubicBezTo>
                  <a:cubicBezTo>
                    <a:pt x="12" y="24"/>
                    <a:pt x="27" y="11"/>
                    <a:pt x="39" y="2"/>
                  </a:cubicBezTo>
                  <a:cubicBezTo>
                    <a:pt x="40" y="2"/>
                    <a:pt x="39" y="0"/>
                    <a:pt x="38" y="1"/>
                  </a:cubicBezTo>
                  <a:cubicBezTo>
                    <a:pt x="27" y="5"/>
                    <a:pt x="16" y="11"/>
                    <a:pt x="9" y="21"/>
                  </a:cubicBezTo>
                  <a:cubicBezTo>
                    <a:pt x="2" y="31"/>
                    <a:pt x="0" y="45"/>
                    <a:pt x="2" y="56"/>
                  </a:cubicBezTo>
                  <a:cubicBezTo>
                    <a:pt x="6" y="78"/>
                    <a:pt x="25" y="92"/>
                    <a:pt x="44" y="100"/>
                  </a:cubicBezTo>
                  <a:cubicBezTo>
                    <a:pt x="69" y="110"/>
                    <a:pt x="97" y="112"/>
                    <a:pt x="123" y="114"/>
                  </a:cubicBezTo>
                  <a:cubicBezTo>
                    <a:pt x="156" y="117"/>
                    <a:pt x="190" y="117"/>
                    <a:pt x="223" y="110"/>
                  </a:cubicBezTo>
                  <a:cubicBezTo>
                    <a:pt x="234" y="107"/>
                    <a:pt x="246" y="104"/>
                    <a:pt x="257" y="99"/>
                  </a:cubicBezTo>
                  <a:cubicBezTo>
                    <a:pt x="267" y="95"/>
                    <a:pt x="278" y="89"/>
                    <a:pt x="286" y="80"/>
                  </a:cubicBezTo>
                  <a:cubicBezTo>
                    <a:pt x="293" y="72"/>
                    <a:pt x="298" y="61"/>
                    <a:pt x="296" y="50"/>
                  </a:cubicBezTo>
                  <a:cubicBezTo>
                    <a:pt x="295" y="37"/>
                    <a:pt x="285" y="26"/>
                    <a:pt x="275" y="18"/>
                  </a:cubicBezTo>
                  <a:cubicBezTo>
                    <a:pt x="271" y="15"/>
                    <a:pt x="266" y="12"/>
                    <a:pt x="260" y="9"/>
                  </a:cubicBezTo>
                  <a:cubicBezTo>
                    <a:pt x="259" y="8"/>
                    <a:pt x="258" y="10"/>
                    <a:pt x="259" y="10"/>
                  </a:cubicBezTo>
                  <a:cubicBezTo>
                    <a:pt x="272" y="17"/>
                    <a:pt x="285" y="26"/>
                    <a:pt x="291" y="39"/>
                  </a:cubicBezTo>
                  <a:cubicBezTo>
                    <a:pt x="297" y="51"/>
                    <a:pt x="295" y="65"/>
                    <a:pt x="288" y="75"/>
                  </a:cubicBezTo>
                  <a:cubicBezTo>
                    <a:pt x="281" y="85"/>
                    <a:pt x="270" y="91"/>
                    <a:pt x="259" y="96"/>
                  </a:cubicBezTo>
                  <a:cubicBezTo>
                    <a:pt x="248" y="101"/>
                    <a:pt x="236" y="105"/>
                    <a:pt x="224" y="108"/>
                  </a:cubicBezTo>
                  <a:cubicBezTo>
                    <a:pt x="192" y="115"/>
                    <a:pt x="157" y="115"/>
                    <a:pt x="124" y="113"/>
                  </a:cubicBezTo>
                  <a:cubicBezTo>
                    <a:pt x="97" y="111"/>
                    <a:pt x="69" y="108"/>
                    <a:pt x="44" y="98"/>
                  </a:cubicBezTo>
                  <a:cubicBezTo>
                    <a:pt x="26" y="90"/>
                    <a:pt x="9" y="77"/>
                    <a:pt x="4" y="57"/>
                  </a:cubicBezTo>
                  <a:cubicBezTo>
                    <a:pt x="2" y="46"/>
                    <a:pt x="3" y="33"/>
                    <a:pt x="10" y="23"/>
                  </a:cubicBezTo>
                  <a:cubicBezTo>
                    <a:pt x="16" y="12"/>
                    <a:pt x="27" y="6"/>
                    <a:pt x="39" y="2"/>
                  </a:cubicBezTo>
                  <a:cubicBezTo>
                    <a:pt x="38" y="2"/>
                    <a:pt x="38" y="1"/>
                    <a:pt x="38" y="1"/>
                  </a:cubicBezTo>
                  <a:cubicBezTo>
                    <a:pt x="27" y="9"/>
                    <a:pt x="15" y="19"/>
                    <a:pt x="12" y="34"/>
                  </a:cubicBezTo>
                  <a:cubicBezTo>
                    <a:pt x="10" y="45"/>
                    <a:pt x="16" y="55"/>
                    <a:pt x="24" y="62"/>
                  </a:cubicBezTo>
                  <a:cubicBezTo>
                    <a:pt x="33" y="69"/>
                    <a:pt x="45" y="73"/>
                    <a:pt x="55" y="77"/>
                  </a:cubicBezTo>
                  <a:cubicBezTo>
                    <a:pt x="68" y="81"/>
                    <a:pt x="81" y="84"/>
                    <a:pt x="95" y="86"/>
                  </a:cubicBezTo>
                  <a:cubicBezTo>
                    <a:pt x="126" y="91"/>
                    <a:pt x="158" y="91"/>
                    <a:pt x="190" y="87"/>
                  </a:cubicBezTo>
                  <a:cubicBezTo>
                    <a:pt x="206" y="84"/>
                    <a:pt x="221" y="81"/>
                    <a:pt x="236" y="76"/>
                  </a:cubicBezTo>
                  <a:cubicBezTo>
                    <a:pt x="244" y="74"/>
                    <a:pt x="251" y="71"/>
                    <a:pt x="258" y="68"/>
                  </a:cubicBezTo>
                  <a:cubicBezTo>
                    <a:pt x="264" y="66"/>
                    <a:pt x="270" y="62"/>
                    <a:pt x="274" y="57"/>
                  </a:cubicBezTo>
                  <a:cubicBezTo>
                    <a:pt x="288" y="42"/>
                    <a:pt x="272" y="20"/>
                    <a:pt x="260" y="9"/>
                  </a:cubicBezTo>
                  <a:cubicBezTo>
                    <a:pt x="260" y="8"/>
                    <a:pt x="258" y="9"/>
                    <a:pt x="259" y="1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13" name="Freeform 43">
              <a:extLst>
                <a:ext uri="{FF2B5EF4-FFF2-40B4-BE49-F238E27FC236}">
                  <a16:creationId xmlns:a16="http://schemas.microsoft.com/office/drawing/2014/main" xmlns="" id="{880A995E-E695-4F46-86E4-BB4F3AFA4C6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4702" y="3686176"/>
              <a:ext cx="1230313" cy="330200"/>
            </a:xfrm>
            <a:custGeom>
              <a:avLst/>
              <a:gdLst>
                <a:gd name="T0" fmla="*/ 171 w 290"/>
                <a:gd name="T1" fmla="*/ 77 h 78"/>
                <a:gd name="T2" fmla="*/ 82 w 290"/>
                <a:gd name="T3" fmla="*/ 72 h 78"/>
                <a:gd name="T4" fmla="*/ 10 w 290"/>
                <a:gd name="T5" fmla="*/ 41 h 78"/>
                <a:gd name="T6" fmla="*/ 0 w 290"/>
                <a:gd name="T7" fmla="*/ 17 h 78"/>
                <a:gd name="T8" fmla="*/ 2 w 290"/>
                <a:gd name="T9" fmla="*/ 12 h 78"/>
                <a:gd name="T10" fmla="*/ 4 w 290"/>
                <a:gd name="T11" fmla="*/ 18 h 78"/>
                <a:gd name="T12" fmla="*/ 24 w 290"/>
                <a:gd name="T13" fmla="*/ 40 h 78"/>
                <a:gd name="T14" fmla="*/ 59 w 290"/>
                <a:gd name="T15" fmla="*/ 53 h 78"/>
                <a:gd name="T16" fmla="*/ 153 w 290"/>
                <a:gd name="T17" fmla="*/ 62 h 78"/>
                <a:gd name="T18" fmla="*/ 254 w 290"/>
                <a:gd name="T19" fmla="*/ 40 h 78"/>
                <a:gd name="T20" fmla="*/ 277 w 290"/>
                <a:gd name="T21" fmla="*/ 12 h 78"/>
                <a:gd name="T22" fmla="*/ 285 w 290"/>
                <a:gd name="T23" fmla="*/ 14 h 78"/>
                <a:gd name="T24" fmla="*/ 234 w 290"/>
                <a:gd name="T25" fmla="*/ 66 h 78"/>
                <a:gd name="T26" fmla="*/ 202 w 290"/>
                <a:gd name="T27" fmla="*/ 74 h 78"/>
                <a:gd name="T28" fmla="*/ 171 w 290"/>
                <a:gd name="T29" fmla="*/ 77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" h="78">
                  <a:moveTo>
                    <a:pt x="171" y="77"/>
                  </a:moveTo>
                  <a:cubicBezTo>
                    <a:pt x="145" y="78"/>
                    <a:pt x="116" y="76"/>
                    <a:pt x="82" y="72"/>
                  </a:cubicBezTo>
                  <a:cubicBezTo>
                    <a:pt x="62" y="70"/>
                    <a:pt x="26" y="62"/>
                    <a:pt x="10" y="41"/>
                  </a:cubicBezTo>
                  <a:cubicBezTo>
                    <a:pt x="4" y="34"/>
                    <a:pt x="0" y="26"/>
                    <a:pt x="0" y="17"/>
                  </a:cubicBezTo>
                  <a:cubicBezTo>
                    <a:pt x="0" y="16"/>
                    <a:pt x="0" y="12"/>
                    <a:pt x="2" y="12"/>
                  </a:cubicBezTo>
                  <a:cubicBezTo>
                    <a:pt x="4" y="12"/>
                    <a:pt x="4" y="17"/>
                    <a:pt x="4" y="18"/>
                  </a:cubicBezTo>
                  <a:cubicBezTo>
                    <a:pt x="5" y="30"/>
                    <a:pt x="15" y="35"/>
                    <a:pt x="24" y="40"/>
                  </a:cubicBezTo>
                  <a:cubicBezTo>
                    <a:pt x="35" y="46"/>
                    <a:pt x="47" y="50"/>
                    <a:pt x="59" y="53"/>
                  </a:cubicBezTo>
                  <a:cubicBezTo>
                    <a:pt x="87" y="61"/>
                    <a:pt x="120" y="64"/>
                    <a:pt x="153" y="62"/>
                  </a:cubicBezTo>
                  <a:cubicBezTo>
                    <a:pt x="189" y="61"/>
                    <a:pt x="224" y="53"/>
                    <a:pt x="254" y="40"/>
                  </a:cubicBezTo>
                  <a:cubicBezTo>
                    <a:pt x="268" y="34"/>
                    <a:pt x="277" y="28"/>
                    <a:pt x="277" y="12"/>
                  </a:cubicBezTo>
                  <a:cubicBezTo>
                    <a:pt x="276" y="0"/>
                    <a:pt x="283" y="7"/>
                    <a:pt x="285" y="14"/>
                  </a:cubicBezTo>
                  <a:cubicBezTo>
                    <a:pt x="290" y="42"/>
                    <a:pt x="255" y="59"/>
                    <a:pt x="234" y="66"/>
                  </a:cubicBezTo>
                  <a:cubicBezTo>
                    <a:pt x="224" y="69"/>
                    <a:pt x="213" y="72"/>
                    <a:pt x="202" y="74"/>
                  </a:cubicBezTo>
                  <a:cubicBezTo>
                    <a:pt x="192" y="75"/>
                    <a:pt x="182" y="76"/>
                    <a:pt x="171" y="77"/>
                  </a:cubicBezTo>
                  <a:close/>
                </a:path>
              </a:pathLst>
            </a:custGeom>
            <a:solidFill>
              <a:srgbClr val="FFBC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14" name="Freeform 44">
              <a:extLst>
                <a:ext uri="{FF2B5EF4-FFF2-40B4-BE49-F238E27FC236}">
                  <a16:creationId xmlns:a16="http://schemas.microsoft.com/office/drawing/2014/main" xmlns="" id="{EDF8838F-0FC3-4AF9-9E46-F79CF3A881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56827" y="3206751"/>
              <a:ext cx="293688" cy="309563"/>
            </a:xfrm>
            <a:custGeom>
              <a:avLst/>
              <a:gdLst>
                <a:gd name="T0" fmla="*/ 4 w 69"/>
                <a:gd name="T1" fmla="*/ 43 h 73"/>
                <a:gd name="T2" fmla="*/ 8 w 69"/>
                <a:gd name="T3" fmla="*/ 36 h 73"/>
                <a:gd name="T4" fmla="*/ 11 w 69"/>
                <a:gd name="T5" fmla="*/ 24 h 73"/>
                <a:gd name="T6" fmla="*/ 49 w 69"/>
                <a:gd name="T7" fmla="*/ 13 h 73"/>
                <a:gd name="T8" fmla="*/ 67 w 69"/>
                <a:gd name="T9" fmla="*/ 24 h 73"/>
                <a:gd name="T10" fmla="*/ 60 w 69"/>
                <a:gd name="T11" fmla="*/ 41 h 73"/>
                <a:gd name="T12" fmla="*/ 54 w 69"/>
                <a:gd name="T13" fmla="*/ 68 h 73"/>
                <a:gd name="T14" fmla="*/ 17 w 69"/>
                <a:gd name="T15" fmla="*/ 69 h 73"/>
                <a:gd name="T16" fmla="*/ 2 w 69"/>
                <a:gd name="T17" fmla="*/ 58 h 73"/>
                <a:gd name="T18" fmla="*/ 4 w 69"/>
                <a:gd name="T19" fmla="*/ 4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" h="73">
                  <a:moveTo>
                    <a:pt x="4" y="43"/>
                  </a:moveTo>
                  <a:cubicBezTo>
                    <a:pt x="5" y="41"/>
                    <a:pt x="7" y="39"/>
                    <a:pt x="8" y="36"/>
                  </a:cubicBezTo>
                  <a:cubicBezTo>
                    <a:pt x="11" y="33"/>
                    <a:pt x="12" y="29"/>
                    <a:pt x="11" y="24"/>
                  </a:cubicBezTo>
                  <a:cubicBezTo>
                    <a:pt x="9" y="0"/>
                    <a:pt x="34" y="10"/>
                    <a:pt x="49" y="13"/>
                  </a:cubicBezTo>
                  <a:cubicBezTo>
                    <a:pt x="55" y="15"/>
                    <a:pt x="66" y="17"/>
                    <a:pt x="67" y="24"/>
                  </a:cubicBezTo>
                  <a:cubicBezTo>
                    <a:pt x="67" y="31"/>
                    <a:pt x="62" y="35"/>
                    <a:pt x="60" y="41"/>
                  </a:cubicBezTo>
                  <a:cubicBezTo>
                    <a:pt x="57" y="53"/>
                    <a:pt x="69" y="60"/>
                    <a:pt x="54" y="68"/>
                  </a:cubicBezTo>
                  <a:cubicBezTo>
                    <a:pt x="43" y="73"/>
                    <a:pt x="29" y="72"/>
                    <a:pt x="17" y="69"/>
                  </a:cubicBezTo>
                  <a:cubicBezTo>
                    <a:pt x="11" y="68"/>
                    <a:pt x="4" y="65"/>
                    <a:pt x="2" y="58"/>
                  </a:cubicBezTo>
                  <a:cubicBezTo>
                    <a:pt x="0" y="51"/>
                    <a:pt x="1" y="47"/>
                    <a:pt x="4" y="43"/>
                  </a:cubicBezTo>
                  <a:close/>
                </a:path>
              </a:pathLst>
            </a:custGeom>
            <a:solidFill>
              <a:srgbClr val="FF8F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15" name="Freeform 45">
              <a:extLst>
                <a:ext uri="{FF2B5EF4-FFF2-40B4-BE49-F238E27FC236}">
                  <a16:creationId xmlns:a16="http://schemas.microsoft.com/office/drawing/2014/main" xmlns="" id="{CABFCB04-7F5F-4C62-A3A3-F2DE5B00FE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53652" y="3236914"/>
              <a:ext cx="296863" cy="287338"/>
            </a:xfrm>
            <a:custGeom>
              <a:avLst/>
              <a:gdLst>
                <a:gd name="T0" fmla="*/ 6 w 70"/>
                <a:gd name="T1" fmla="*/ 37 h 68"/>
                <a:gd name="T2" fmla="*/ 12 w 70"/>
                <a:gd name="T3" fmla="*/ 27 h 68"/>
                <a:gd name="T4" fmla="*/ 13 w 70"/>
                <a:gd name="T5" fmla="*/ 16 h 68"/>
                <a:gd name="T6" fmla="*/ 19 w 70"/>
                <a:gd name="T7" fmla="*/ 3 h 68"/>
                <a:gd name="T8" fmla="*/ 33 w 70"/>
                <a:gd name="T9" fmla="*/ 3 h 68"/>
                <a:gd name="T10" fmla="*/ 48 w 70"/>
                <a:gd name="T11" fmla="*/ 7 h 68"/>
                <a:gd name="T12" fmla="*/ 63 w 70"/>
                <a:gd name="T13" fmla="*/ 11 h 68"/>
                <a:gd name="T14" fmla="*/ 62 w 70"/>
                <a:gd name="T15" fmla="*/ 30 h 68"/>
                <a:gd name="T16" fmla="*/ 60 w 70"/>
                <a:gd name="T17" fmla="*/ 44 h 68"/>
                <a:gd name="T18" fmla="*/ 58 w 70"/>
                <a:gd name="T19" fmla="*/ 58 h 68"/>
                <a:gd name="T20" fmla="*/ 20 w 70"/>
                <a:gd name="T21" fmla="*/ 62 h 68"/>
                <a:gd name="T22" fmla="*/ 5 w 70"/>
                <a:gd name="T23" fmla="*/ 54 h 68"/>
                <a:gd name="T24" fmla="*/ 6 w 70"/>
                <a:gd name="T25" fmla="*/ 37 h 68"/>
                <a:gd name="T26" fmla="*/ 4 w 70"/>
                <a:gd name="T27" fmla="*/ 36 h 68"/>
                <a:gd name="T28" fmla="*/ 2 w 70"/>
                <a:gd name="T29" fmla="*/ 53 h 68"/>
                <a:gd name="T30" fmla="*/ 17 w 70"/>
                <a:gd name="T31" fmla="*/ 62 h 68"/>
                <a:gd name="T32" fmla="*/ 59 w 70"/>
                <a:gd name="T33" fmla="*/ 59 h 68"/>
                <a:gd name="T34" fmla="*/ 63 w 70"/>
                <a:gd name="T35" fmla="*/ 49 h 68"/>
                <a:gd name="T36" fmla="*/ 62 w 70"/>
                <a:gd name="T37" fmla="*/ 33 h 68"/>
                <a:gd name="T38" fmla="*/ 68 w 70"/>
                <a:gd name="T39" fmla="*/ 16 h 68"/>
                <a:gd name="T40" fmla="*/ 58 w 70"/>
                <a:gd name="T41" fmla="*/ 7 h 68"/>
                <a:gd name="T42" fmla="*/ 40 w 70"/>
                <a:gd name="T43" fmla="*/ 3 h 68"/>
                <a:gd name="T44" fmla="*/ 22 w 70"/>
                <a:gd name="T45" fmla="*/ 1 h 68"/>
                <a:gd name="T46" fmla="*/ 12 w 70"/>
                <a:gd name="T47" fmla="*/ 9 h 68"/>
                <a:gd name="T48" fmla="*/ 11 w 70"/>
                <a:gd name="T49" fmla="*/ 20 h 68"/>
                <a:gd name="T50" fmla="*/ 4 w 70"/>
                <a:gd name="T51" fmla="*/ 36 h 68"/>
                <a:gd name="T52" fmla="*/ 6 w 70"/>
                <a:gd name="T53" fmla="*/ 3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" h="68">
                  <a:moveTo>
                    <a:pt x="6" y="37"/>
                  </a:moveTo>
                  <a:cubicBezTo>
                    <a:pt x="8" y="33"/>
                    <a:pt x="10" y="30"/>
                    <a:pt x="12" y="27"/>
                  </a:cubicBezTo>
                  <a:cubicBezTo>
                    <a:pt x="13" y="23"/>
                    <a:pt x="13" y="20"/>
                    <a:pt x="13" y="16"/>
                  </a:cubicBezTo>
                  <a:cubicBezTo>
                    <a:pt x="13" y="11"/>
                    <a:pt x="14" y="5"/>
                    <a:pt x="19" y="3"/>
                  </a:cubicBezTo>
                  <a:cubicBezTo>
                    <a:pt x="24" y="2"/>
                    <a:pt x="29" y="2"/>
                    <a:pt x="33" y="3"/>
                  </a:cubicBezTo>
                  <a:cubicBezTo>
                    <a:pt x="38" y="4"/>
                    <a:pt x="43" y="6"/>
                    <a:pt x="48" y="7"/>
                  </a:cubicBezTo>
                  <a:cubicBezTo>
                    <a:pt x="53" y="8"/>
                    <a:pt x="58" y="9"/>
                    <a:pt x="63" y="11"/>
                  </a:cubicBezTo>
                  <a:cubicBezTo>
                    <a:pt x="70" y="16"/>
                    <a:pt x="65" y="24"/>
                    <a:pt x="62" y="30"/>
                  </a:cubicBezTo>
                  <a:cubicBezTo>
                    <a:pt x="59" y="34"/>
                    <a:pt x="59" y="39"/>
                    <a:pt x="60" y="44"/>
                  </a:cubicBezTo>
                  <a:cubicBezTo>
                    <a:pt x="62" y="50"/>
                    <a:pt x="63" y="54"/>
                    <a:pt x="58" y="58"/>
                  </a:cubicBezTo>
                  <a:cubicBezTo>
                    <a:pt x="47" y="65"/>
                    <a:pt x="32" y="64"/>
                    <a:pt x="20" y="62"/>
                  </a:cubicBezTo>
                  <a:cubicBezTo>
                    <a:pt x="15" y="60"/>
                    <a:pt x="9" y="59"/>
                    <a:pt x="5" y="54"/>
                  </a:cubicBezTo>
                  <a:cubicBezTo>
                    <a:pt x="1" y="49"/>
                    <a:pt x="2" y="42"/>
                    <a:pt x="6" y="37"/>
                  </a:cubicBezTo>
                  <a:cubicBezTo>
                    <a:pt x="6" y="36"/>
                    <a:pt x="5" y="35"/>
                    <a:pt x="4" y="36"/>
                  </a:cubicBezTo>
                  <a:cubicBezTo>
                    <a:pt x="1" y="41"/>
                    <a:pt x="0" y="47"/>
                    <a:pt x="2" y="53"/>
                  </a:cubicBezTo>
                  <a:cubicBezTo>
                    <a:pt x="5" y="58"/>
                    <a:pt x="11" y="61"/>
                    <a:pt x="17" y="62"/>
                  </a:cubicBezTo>
                  <a:cubicBezTo>
                    <a:pt x="30" y="66"/>
                    <a:pt x="48" y="68"/>
                    <a:pt x="59" y="59"/>
                  </a:cubicBezTo>
                  <a:cubicBezTo>
                    <a:pt x="63" y="56"/>
                    <a:pt x="64" y="53"/>
                    <a:pt x="63" y="49"/>
                  </a:cubicBezTo>
                  <a:cubicBezTo>
                    <a:pt x="62" y="43"/>
                    <a:pt x="60" y="39"/>
                    <a:pt x="62" y="33"/>
                  </a:cubicBezTo>
                  <a:cubicBezTo>
                    <a:pt x="64" y="27"/>
                    <a:pt x="70" y="23"/>
                    <a:pt x="68" y="16"/>
                  </a:cubicBezTo>
                  <a:cubicBezTo>
                    <a:pt x="68" y="11"/>
                    <a:pt x="62" y="9"/>
                    <a:pt x="58" y="7"/>
                  </a:cubicBezTo>
                  <a:cubicBezTo>
                    <a:pt x="52" y="5"/>
                    <a:pt x="46" y="4"/>
                    <a:pt x="40" y="3"/>
                  </a:cubicBezTo>
                  <a:cubicBezTo>
                    <a:pt x="34" y="2"/>
                    <a:pt x="28" y="0"/>
                    <a:pt x="22" y="1"/>
                  </a:cubicBezTo>
                  <a:cubicBezTo>
                    <a:pt x="17" y="2"/>
                    <a:pt x="14" y="4"/>
                    <a:pt x="12" y="9"/>
                  </a:cubicBezTo>
                  <a:cubicBezTo>
                    <a:pt x="11" y="13"/>
                    <a:pt x="12" y="17"/>
                    <a:pt x="11" y="20"/>
                  </a:cubicBezTo>
                  <a:cubicBezTo>
                    <a:pt x="11" y="26"/>
                    <a:pt x="7" y="31"/>
                    <a:pt x="4" y="36"/>
                  </a:cubicBezTo>
                  <a:cubicBezTo>
                    <a:pt x="4" y="37"/>
                    <a:pt x="5" y="38"/>
                    <a:pt x="6" y="37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16" name="Freeform 46">
              <a:extLst>
                <a:ext uri="{FF2B5EF4-FFF2-40B4-BE49-F238E27FC236}">
                  <a16:creationId xmlns:a16="http://schemas.microsoft.com/office/drawing/2014/main" xmlns="" id="{8082D697-7EDC-4CAA-A1E6-29F6F9FF16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4864" y="3452814"/>
              <a:ext cx="1060450" cy="403225"/>
            </a:xfrm>
            <a:custGeom>
              <a:avLst/>
              <a:gdLst>
                <a:gd name="T0" fmla="*/ 19 w 250"/>
                <a:gd name="T1" fmla="*/ 49 h 95"/>
                <a:gd name="T2" fmla="*/ 117 w 250"/>
                <a:gd name="T3" fmla="*/ 92 h 95"/>
                <a:gd name="T4" fmla="*/ 212 w 250"/>
                <a:gd name="T5" fmla="*/ 84 h 95"/>
                <a:gd name="T6" fmla="*/ 250 w 250"/>
                <a:gd name="T7" fmla="*/ 58 h 95"/>
                <a:gd name="T8" fmla="*/ 226 w 250"/>
                <a:gd name="T9" fmla="*/ 25 h 95"/>
                <a:gd name="T10" fmla="*/ 212 w 250"/>
                <a:gd name="T11" fmla="*/ 16 h 95"/>
                <a:gd name="T12" fmla="*/ 180 w 250"/>
                <a:gd name="T13" fmla="*/ 6 h 95"/>
                <a:gd name="T14" fmla="*/ 174 w 250"/>
                <a:gd name="T15" fmla="*/ 15 h 95"/>
                <a:gd name="T16" fmla="*/ 136 w 250"/>
                <a:gd name="T17" fmla="*/ 23 h 95"/>
                <a:gd name="T18" fmla="*/ 110 w 250"/>
                <a:gd name="T19" fmla="*/ 14 h 95"/>
                <a:gd name="T20" fmla="*/ 96 w 250"/>
                <a:gd name="T21" fmla="*/ 4 h 95"/>
                <a:gd name="T22" fmla="*/ 66 w 250"/>
                <a:gd name="T23" fmla="*/ 13 h 95"/>
                <a:gd name="T24" fmla="*/ 19 w 250"/>
                <a:gd name="T25" fmla="*/ 49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0" h="95">
                  <a:moveTo>
                    <a:pt x="19" y="49"/>
                  </a:moveTo>
                  <a:cubicBezTo>
                    <a:pt x="0" y="95"/>
                    <a:pt x="95" y="92"/>
                    <a:pt x="117" y="92"/>
                  </a:cubicBezTo>
                  <a:cubicBezTo>
                    <a:pt x="148" y="93"/>
                    <a:pt x="181" y="93"/>
                    <a:pt x="212" y="84"/>
                  </a:cubicBezTo>
                  <a:cubicBezTo>
                    <a:pt x="224" y="81"/>
                    <a:pt x="250" y="74"/>
                    <a:pt x="250" y="58"/>
                  </a:cubicBezTo>
                  <a:cubicBezTo>
                    <a:pt x="250" y="46"/>
                    <a:pt x="235" y="31"/>
                    <a:pt x="226" y="25"/>
                  </a:cubicBezTo>
                  <a:cubicBezTo>
                    <a:pt x="221" y="21"/>
                    <a:pt x="216" y="19"/>
                    <a:pt x="212" y="16"/>
                  </a:cubicBezTo>
                  <a:cubicBezTo>
                    <a:pt x="204" y="12"/>
                    <a:pt x="188" y="0"/>
                    <a:pt x="180" y="6"/>
                  </a:cubicBezTo>
                  <a:cubicBezTo>
                    <a:pt x="177" y="8"/>
                    <a:pt x="177" y="13"/>
                    <a:pt x="174" y="15"/>
                  </a:cubicBezTo>
                  <a:cubicBezTo>
                    <a:pt x="166" y="22"/>
                    <a:pt x="147" y="25"/>
                    <a:pt x="136" y="23"/>
                  </a:cubicBezTo>
                  <a:cubicBezTo>
                    <a:pt x="129" y="21"/>
                    <a:pt x="116" y="19"/>
                    <a:pt x="110" y="14"/>
                  </a:cubicBezTo>
                  <a:cubicBezTo>
                    <a:pt x="103" y="7"/>
                    <a:pt x="108" y="2"/>
                    <a:pt x="96" y="4"/>
                  </a:cubicBezTo>
                  <a:cubicBezTo>
                    <a:pt x="86" y="7"/>
                    <a:pt x="76" y="9"/>
                    <a:pt x="66" y="13"/>
                  </a:cubicBezTo>
                  <a:cubicBezTo>
                    <a:pt x="47" y="20"/>
                    <a:pt x="27" y="29"/>
                    <a:pt x="19" y="49"/>
                  </a:cubicBezTo>
                  <a:close/>
                </a:path>
              </a:pathLst>
            </a:custGeom>
            <a:solidFill>
              <a:srgbClr val="FFD7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17" name="Freeform 47">
              <a:extLst>
                <a:ext uri="{FF2B5EF4-FFF2-40B4-BE49-F238E27FC236}">
                  <a16:creationId xmlns:a16="http://schemas.microsoft.com/office/drawing/2014/main" xmlns="" id="{B0A612FD-A6B2-4D60-AEFB-9F7854351E1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2664" y="3473451"/>
              <a:ext cx="806450" cy="276225"/>
            </a:xfrm>
            <a:custGeom>
              <a:avLst/>
              <a:gdLst>
                <a:gd name="T0" fmla="*/ 115 w 190"/>
                <a:gd name="T1" fmla="*/ 64 h 65"/>
                <a:gd name="T2" fmla="*/ 57 w 190"/>
                <a:gd name="T3" fmla="*/ 64 h 65"/>
                <a:gd name="T4" fmla="*/ 2 w 190"/>
                <a:gd name="T5" fmla="*/ 32 h 65"/>
                <a:gd name="T6" fmla="*/ 17 w 190"/>
                <a:gd name="T7" fmla="*/ 16 h 65"/>
                <a:gd name="T8" fmla="*/ 50 w 190"/>
                <a:gd name="T9" fmla="*/ 5 h 65"/>
                <a:gd name="T10" fmla="*/ 60 w 190"/>
                <a:gd name="T11" fmla="*/ 12 h 65"/>
                <a:gd name="T12" fmla="*/ 91 w 190"/>
                <a:gd name="T13" fmla="*/ 23 h 65"/>
                <a:gd name="T14" fmla="*/ 93 w 190"/>
                <a:gd name="T15" fmla="*/ 23 h 65"/>
                <a:gd name="T16" fmla="*/ 106 w 190"/>
                <a:gd name="T17" fmla="*/ 24 h 65"/>
                <a:gd name="T18" fmla="*/ 129 w 190"/>
                <a:gd name="T19" fmla="*/ 18 h 65"/>
                <a:gd name="T20" fmla="*/ 143 w 190"/>
                <a:gd name="T21" fmla="*/ 5 h 65"/>
                <a:gd name="T22" fmla="*/ 170 w 190"/>
                <a:gd name="T23" fmla="*/ 15 h 65"/>
                <a:gd name="T24" fmla="*/ 170 w 190"/>
                <a:gd name="T25" fmla="*/ 52 h 65"/>
                <a:gd name="T26" fmla="*/ 115 w 190"/>
                <a:gd name="T27" fmla="*/ 6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0" h="65">
                  <a:moveTo>
                    <a:pt x="115" y="64"/>
                  </a:moveTo>
                  <a:cubicBezTo>
                    <a:pt x="95" y="65"/>
                    <a:pt x="75" y="65"/>
                    <a:pt x="57" y="64"/>
                  </a:cubicBezTo>
                  <a:cubicBezTo>
                    <a:pt x="39" y="64"/>
                    <a:pt x="0" y="59"/>
                    <a:pt x="2" y="32"/>
                  </a:cubicBezTo>
                  <a:cubicBezTo>
                    <a:pt x="2" y="23"/>
                    <a:pt x="10" y="20"/>
                    <a:pt x="17" y="16"/>
                  </a:cubicBezTo>
                  <a:cubicBezTo>
                    <a:pt x="27" y="11"/>
                    <a:pt x="39" y="4"/>
                    <a:pt x="50" y="5"/>
                  </a:cubicBezTo>
                  <a:cubicBezTo>
                    <a:pt x="57" y="5"/>
                    <a:pt x="56" y="8"/>
                    <a:pt x="60" y="12"/>
                  </a:cubicBezTo>
                  <a:cubicBezTo>
                    <a:pt x="66" y="19"/>
                    <a:pt x="82" y="21"/>
                    <a:pt x="91" y="23"/>
                  </a:cubicBezTo>
                  <a:cubicBezTo>
                    <a:pt x="92" y="23"/>
                    <a:pt x="92" y="23"/>
                    <a:pt x="93" y="23"/>
                  </a:cubicBezTo>
                  <a:cubicBezTo>
                    <a:pt x="96" y="24"/>
                    <a:pt x="101" y="25"/>
                    <a:pt x="106" y="24"/>
                  </a:cubicBezTo>
                  <a:cubicBezTo>
                    <a:pt x="114" y="24"/>
                    <a:pt x="121" y="21"/>
                    <a:pt x="129" y="18"/>
                  </a:cubicBezTo>
                  <a:cubicBezTo>
                    <a:pt x="136" y="15"/>
                    <a:pt x="137" y="9"/>
                    <a:pt x="143" y="5"/>
                  </a:cubicBezTo>
                  <a:cubicBezTo>
                    <a:pt x="152" y="0"/>
                    <a:pt x="163" y="10"/>
                    <a:pt x="170" y="15"/>
                  </a:cubicBezTo>
                  <a:cubicBezTo>
                    <a:pt x="184" y="25"/>
                    <a:pt x="190" y="44"/>
                    <a:pt x="170" y="52"/>
                  </a:cubicBezTo>
                  <a:cubicBezTo>
                    <a:pt x="153" y="59"/>
                    <a:pt x="134" y="62"/>
                    <a:pt x="115" y="64"/>
                  </a:cubicBezTo>
                  <a:close/>
                </a:path>
              </a:pathLst>
            </a:custGeom>
            <a:solidFill>
              <a:srgbClr val="FFDF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18" name="Freeform 48">
              <a:extLst>
                <a:ext uri="{FF2B5EF4-FFF2-40B4-BE49-F238E27FC236}">
                  <a16:creationId xmlns:a16="http://schemas.microsoft.com/office/drawing/2014/main" xmlns="" id="{D90326C2-5D20-4DC4-B89C-44640770E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8227" y="3440114"/>
              <a:ext cx="695325" cy="114300"/>
            </a:xfrm>
            <a:custGeom>
              <a:avLst/>
              <a:gdLst>
                <a:gd name="T0" fmla="*/ 54 w 164"/>
                <a:gd name="T1" fmla="*/ 0 h 27"/>
                <a:gd name="T2" fmla="*/ 33 w 164"/>
                <a:gd name="T3" fmla="*/ 4 h 27"/>
                <a:gd name="T4" fmla="*/ 0 w 164"/>
                <a:gd name="T5" fmla="*/ 13 h 27"/>
                <a:gd name="T6" fmla="*/ 5 w 164"/>
                <a:gd name="T7" fmla="*/ 18 h 27"/>
                <a:gd name="T8" fmla="*/ 11 w 164"/>
                <a:gd name="T9" fmla="*/ 16 h 27"/>
                <a:gd name="T10" fmla="*/ 41 w 164"/>
                <a:gd name="T11" fmla="*/ 7 h 27"/>
                <a:gd name="T12" fmla="*/ 46 w 164"/>
                <a:gd name="T13" fmla="*/ 7 h 27"/>
                <a:gd name="T14" fmla="*/ 55 w 164"/>
                <a:gd name="T15" fmla="*/ 17 h 27"/>
                <a:gd name="T16" fmla="*/ 81 w 164"/>
                <a:gd name="T17" fmla="*/ 26 h 27"/>
                <a:gd name="T18" fmla="*/ 90 w 164"/>
                <a:gd name="T19" fmla="*/ 27 h 27"/>
                <a:gd name="T20" fmla="*/ 119 w 164"/>
                <a:gd name="T21" fmla="*/ 18 h 27"/>
                <a:gd name="T22" fmla="*/ 125 w 164"/>
                <a:gd name="T23" fmla="*/ 9 h 27"/>
                <a:gd name="T24" fmla="*/ 131 w 164"/>
                <a:gd name="T25" fmla="*/ 8 h 27"/>
                <a:gd name="T26" fmla="*/ 157 w 164"/>
                <a:gd name="T27" fmla="*/ 19 h 27"/>
                <a:gd name="T28" fmla="*/ 162 w 164"/>
                <a:gd name="T29" fmla="*/ 22 h 27"/>
                <a:gd name="T30" fmla="*/ 164 w 164"/>
                <a:gd name="T31" fmla="*/ 16 h 27"/>
                <a:gd name="T32" fmla="*/ 116 w 164"/>
                <a:gd name="T33" fmla="*/ 0 h 27"/>
                <a:gd name="T34" fmla="*/ 116 w 164"/>
                <a:gd name="T35" fmla="*/ 1 h 27"/>
                <a:gd name="T36" fmla="*/ 112 w 164"/>
                <a:gd name="T37" fmla="*/ 11 h 27"/>
                <a:gd name="T38" fmla="*/ 89 w 164"/>
                <a:gd name="T39" fmla="*/ 17 h 27"/>
                <a:gd name="T40" fmla="*/ 70 w 164"/>
                <a:gd name="T41" fmla="*/ 14 h 27"/>
                <a:gd name="T42" fmla="*/ 55 w 164"/>
                <a:gd name="T43" fmla="*/ 5 h 27"/>
                <a:gd name="T44" fmla="*/ 54 w 164"/>
                <a:gd name="T4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4" h="27">
                  <a:moveTo>
                    <a:pt x="54" y="0"/>
                  </a:moveTo>
                  <a:cubicBezTo>
                    <a:pt x="47" y="1"/>
                    <a:pt x="40" y="2"/>
                    <a:pt x="33" y="4"/>
                  </a:cubicBezTo>
                  <a:cubicBezTo>
                    <a:pt x="22" y="6"/>
                    <a:pt x="10" y="9"/>
                    <a:pt x="0" y="13"/>
                  </a:cubicBezTo>
                  <a:cubicBezTo>
                    <a:pt x="1" y="15"/>
                    <a:pt x="3" y="16"/>
                    <a:pt x="5" y="18"/>
                  </a:cubicBezTo>
                  <a:cubicBezTo>
                    <a:pt x="7" y="17"/>
                    <a:pt x="9" y="17"/>
                    <a:pt x="11" y="16"/>
                  </a:cubicBezTo>
                  <a:cubicBezTo>
                    <a:pt x="21" y="12"/>
                    <a:pt x="31" y="10"/>
                    <a:pt x="41" y="7"/>
                  </a:cubicBezTo>
                  <a:cubicBezTo>
                    <a:pt x="44" y="7"/>
                    <a:pt x="45" y="7"/>
                    <a:pt x="46" y="7"/>
                  </a:cubicBezTo>
                  <a:cubicBezTo>
                    <a:pt x="52" y="7"/>
                    <a:pt x="49" y="11"/>
                    <a:pt x="55" y="17"/>
                  </a:cubicBezTo>
                  <a:cubicBezTo>
                    <a:pt x="61" y="22"/>
                    <a:pt x="74" y="24"/>
                    <a:pt x="81" y="26"/>
                  </a:cubicBezTo>
                  <a:cubicBezTo>
                    <a:pt x="83" y="26"/>
                    <a:pt x="86" y="27"/>
                    <a:pt x="90" y="27"/>
                  </a:cubicBezTo>
                  <a:cubicBezTo>
                    <a:pt x="100" y="27"/>
                    <a:pt x="113" y="24"/>
                    <a:pt x="119" y="18"/>
                  </a:cubicBezTo>
                  <a:cubicBezTo>
                    <a:pt x="122" y="16"/>
                    <a:pt x="122" y="11"/>
                    <a:pt x="125" y="9"/>
                  </a:cubicBezTo>
                  <a:cubicBezTo>
                    <a:pt x="126" y="8"/>
                    <a:pt x="128" y="8"/>
                    <a:pt x="131" y="8"/>
                  </a:cubicBezTo>
                  <a:cubicBezTo>
                    <a:pt x="139" y="8"/>
                    <a:pt x="151" y="16"/>
                    <a:pt x="157" y="19"/>
                  </a:cubicBezTo>
                  <a:cubicBezTo>
                    <a:pt x="158" y="20"/>
                    <a:pt x="160" y="21"/>
                    <a:pt x="162" y="22"/>
                  </a:cubicBezTo>
                  <a:cubicBezTo>
                    <a:pt x="163" y="20"/>
                    <a:pt x="164" y="18"/>
                    <a:pt x="164" y="16"/>
                  </a:cubicBezTo>
                  <a:cubicBezTo>
                    <a:pt x="149" y="8"/>
                    <a:pt x="133" y="3"/>
                    <a:pt x="116" y="0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7" y="5"/>
                    <a:pt x="116" y="8"/>
                    <a:pt x="112" y="11"/>
                  </a:cubicBezTo>
                  <a:cubicBezTo>
                    <a:pt x="106" y="16"/>
                    <a:pt x="98" y="17"/>
                    <a:pt x="89" y="17"/>
                  </a:cubicBezTo>
                  <a:cubicBezTo>
                    <a:pt x="83" y="17"/>
                    <a:pt x="76" y="16"/>
                    <a:pt x="70" y="14"/>
                  </a:cubicBezTo>
                  <a:cubicBezTo>
                    <a:pt x="64" y="13"/>
                    <a:pt x="58" y="10"/>
                    <a:pt x="55" y="5"/>
                  </a:cubicBezTo>
                  <a:cubicBezTo>
                    <a:pt x="55" y="3"/>
                    <a:pt x="54" y="1"/>
                    <a:pt x="54" y="0"/>
                  </a:cubicBezTo>
                  <a:close/>
                </a:path>
              </a:pathLst>
            </a:custGeom>
            <a:solidFill>
              <a:srgbClr val="EFA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19" name="Freeform 49">
              <a:extLst>
                <a:ext uri="{FF2B5EF4-FFF2-40B4-BE49-F238E27FC236}">
                  <a16:creationId xmlns:a16="http://schemas.microsoft.com/office/drawing/2014/main" xmlns="" id="{390707C2-F71D-428C-B45F-F7CBDD59BE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23464" y="3435351"/>
              <a:ext cx="700088" cy="73025"/>
            </a:xfrm>
            <a:custGeom>
              <a:avLst/>
              <a:gdLst>
                <a:gd name="T0" fmla="*/ 117 w 165"/>
                <a:gd name="T1" fmla="*/ 0 h 17"/>
                <a:gd name="T2" fmla="*/ 117 w 165"/>
                <a:gd name="T3" fmla="*/ 1 h 17"/>
                <a:gd name="T4" fmla="*/ 165 w 165"/>
                <a:gd name="T5" fmla="*/ 17 h 17"/>
                <a:gd name="T6" fmla="*/ 165 w 165"/>
                <a:gd name="T7" fmla="*/ 16 h 17"/>
                <a:gd name="T8" fmla="*/ 160 w 165"/>
                <a:gd name="T9" fmla="*/ 14 h 17"/>
                <a:gd name="T10" fmla="*/ 117 w 165"/>
                <a:gd name="T11" fmla="*/ 0 h 17"/>
                <a:gd name="T12" fmla="*/ 55 w 165"/>
                <a:gd name="T13" fmla="*/ 0 h 17"/>
                <a:gd name="T14" fmla="*/ 33 w 165"/>
                <a:gd name="T15" fmla="*/ 4 h 17"/>
                <a:gd name="T16" fmla="*/ 0 w 165"/>
                <a:gd name="T17" fmla="*/ 13 h 17"/>
                <a:gd name="T18" fmla="*/ 1 w 165"/>
                <a:gd name="T19" fmla="*/ 14 h 17"/>
                <a:gd name="T20" fmla="*/ 34 w 165"/>
                <a:gd name="T21" fmla="*/ 5 h 17"/>
                <a:gd name="T22" fmla="*/ 55 w 165"/>
                <a:gd name="T23" fmla="*/ 1 h 17"/>
                <a:gd name="T24" fmla="*/ 55 w 165"/>
                <a:gd name="T2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17">
                  <a:moveTo>
                    <a:pt x="117" y="0"/>
                  </a:moveTo>
                  <a:cubicBezTo>
                    <a:pt x="117" y="1"/>
                    <a:pt x="117" y="1"/>
                    <a:pt x="117" y="1"/>
                  </a:cubicBezTo>
                  <a:cubicBezTo>
                    <a:pt x="134" y="4"/>
                    <a:pt x="150" y="9"/>
                    <a:pt x="165" y="17"/>
                  </a:cubicBezTo>
                  <a:cubicBezTo>
                    <a:pt x="165" y="16"/>
                    <a:pt x="165" y="16"/>
                    <a:pt x="165" y="16"/>
                  </a:cubicBezTo>
                  <a:cubicBezTo>
                    <a:pt x="164" y="16"/>
                    <a:pt x="162" y="15"/>
                    <a:pt x="160" y="14"/>
                  </a:cubicBezTo>
                  <a:cubicBezTo>
                    <a:pt x="147" y="7"/>
                    <a:pt x="132" y="3"/>
                    <a:pt x="117" y="0"/>
                  </a:cubicBezTo>
                  <a:close/>
                  <a:moveTo>
                    <a:pt x="55" y="0"/>
                  </a:moveTo>
                  <a:cubicBezTo>
                    <a:pt x="48" y="1"/>
                    <a:pt x="40" y="2"/>
                    <a:pt x="33" y="4"/>
                  </a:cubicBezTo>
                  <a:cubicBezTo>
                    <a:pt x="22" y="6"/>
                    <a:pt x="11" y="10"/>
                    <a:pt x="0" y="13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1" y="10"/>
                    <a:pt x="23" y="7"/>
                    <a:pt x="34" y="5"/>
                  </a:cubicBezTo>
                  <a:cubicBezTo>
                    <a:pt x="41" y="3"/>
                    <a:pt x="48" y="2"/>
                    <a:pt x="55" y="1"/>
                  </a:cubicBezTo>
                  <a:lnTo>
                    <a:pt x="55" y="0"/>
                  </a:lnTo>
                  <a:close/>
                </a:path>
              </a:pathLst>
            </a:custGeom>
            <a:solidFill>
              <a:srgbClr val="211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20" name="Freeform 50">
              <a:extLst>
                <a:ext uri="{FF2B5EF4-FFF2-40B4-BE49-F238E27FC236}">
                  <a16:creationId xmlns:a16="http://schemas.microsoft.com/office/drawing/2014/main" xmlns="" id="{C3474F37-1901-4601-9872-384E81DB22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66352" y="3427414"/>
              <a:ext cx="249238" cy="76200"/>
            </a:xfrm>
            <a:custGeom>
              <a:avLst/>
              <a:gdLst>
                <a:gd name="T0" fmla="*/ 29 w 59"/>
                <a:gd name="T1" fmla="*/ 0 h 18"/>
                <a:gd name="T2" fmla="*/ 0 w 59"/>
                <a:gd name="T3" fmla="*/ 2 h 18"/>
                <a:gd name="T4" fmla="*/ 2 w 59"/>
                <a:gd name="T5" fmla="*/ 9 h 18"/>
                <a:gd name="T6" fmla="*/ 17 w 59"/>
                <a:gd name="T7" fmla="*/ 17 h 18"/>
                <a:gd name="T8" fmla="*/ 34 w 59"/>
                <a:gd name="T9" fmla="*/ 18 h 18"/>
                <a:gd name="T10" fmla="*/ 55 w 59"/>
                <a:gd name="T11" fmla="*/ 13 h 18"/>
                <a:gd name="T12" fmla="*/ 58 w 59"/>
                <a:gd name="T13" fmla="*/ 2 h 18"/>
                <a:gd name="T14" fmla="*/ 29 w 59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18">
                  <a:moveTo>
                    <a:pt x="29" y="0"/>
                  </a:moveTo>
                  <a:cubicBezTo>
                    <a:pt x="19" y="0"/>
                    <a:pt x="9" y="1"/>
                    <a:pt x="0" y="2"/>
                  </a:cubicBezTo>
                  <a:cubicBezTo>
                    <a:pt x="0" y="4"/>
                    <a:pt x="0" y="7"/>
                    <a:pt x="2" y="9"/>
                  </a:cubicBezTo>
                  <a:cubicBezTo>
                    <a:pt x="6" y="14"/>
                    <a:pt x="12" y="15"/>
                    <a:pt x="17" y="17"/>
                  </a:cubicBezTo>
                  <a:cubicBezTo>
                    <a:pt x="23" y="18"/>
                    <a:pt x="28" y="18"/>
                    <a:pt x="34" y="18"/>
                  </a:cubicBezTo>
                  <a:cubicBezTo>
                    <a:pt x="42" y="18"/>
                    <a:pt x="49" y="17"/>
                    <a:pt x="55" y="13"/>
                  </a:cubicBezTo>
                  <a:cubicBezTo>
                    <a:pt x="59" y="9"/>
                    <a:pt x="59" y="6"/>
                    <a:pt x="58" y="2"/>
                  </a:cubicBezTo>
                  <a:cubicBezTo>
                    <a:pt x="48" y="1"/>
                    <a:pt x="39" y="0"/>
                    <a:pt x="29" y="0"/>
                  </a:cubicBezTo>
                  <a:close/>
                </a:path>
              </a:pathLst>
            </a:custGeom>
            <a:solidFill>
              <a:srgbClr val="EF7C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21" name="Freeform 51">
              <a:extLst>
                <a:ext uri="{FF2B5EF4-FFF2-40B4-BE49-F238E27FC236}">
                  <a16:creationId xmlns:a16="http://schemas.microsoft.com/office/drawing/2014/main" xmlns="" id="{1E2A7430-5D90-4359-9229-4C4762D261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56827" y="3435351"/>
              <a:ext cx="268288" cy="76200"/>
            </a:xfrm>
            <a:custGeom>
              <a:avLst/>
              <a:gdLst>
                <a:gd name="T0" fmla="*/ 2 w 63"/>
                <a:gd name="T1" fmla="*/ 0 h 18"/>
                <a:gd name="T2" fmla="*/ 0 w 63"/>
                <a:gd name="T3" fmla="*/ 0 h 18"/>
                <a:gd name="T4" fmla="*/ 0 w 63"/>
                <a:gd name="T5" fmla="*/ 1 h 18"/>
                <a:gd name="T6" fmla="*/ 1 w 63"/>
                <a:gd name="T7" fmla="*/ 6 h 18"/>
                <a:gd name="T8" fmla="*/ 16 w 63"/>
                <a:gd name="T9" fmla="*/ 15 h 18"/>
                <a:gd name="T10" fmla="*/ 35 w 63"/>
                <a:gd name="T11" fmla="*/ 18 h 18"/>
                <a:gd name="T12" fmla="*/ 58 w 63"/>
                <a:gd name="T13" fmla="*/ 12 h 18"/>
                <a:gd name="T14" fmla="*/ 62 w 63"/>
                <a:gd name="T15" fmla="*/ 2 h 18"/>
                <a:gd name="T16" fmla="*/ 62 w 63"/>
                <a:gd name="T17" fmla="*/ 1 h 18"/>
                <a:gd name="T18" fmla="*/ 62 w 63"/>
                <a:gd name="T19" fmla="*/ 0 h 18"/>
                <a:gd name="T20" fmla="*/ 60 w 63"/>
                <a:gd name="T21" fmla="*/ 0 h 18"/>
                <a:gd name="T22" fmla="*/ 57 w 63"/>
                <a:gd name="T23" fmla="*/ 11 h 18"/>
                <a:gd name="T24" fmla="*/ 36 w 63"/>
                <a:gd name="T25" fmla="*/ 16 h 18"/>
                <a:gd name="T26" fmla="*/ 19 w 63"/>
                <a:gd name="T27" fmla="*/ 15 h 18"/>
                <a:gd name="T28" fmla="*/ 4 w 63"/>
                <a:gd name="T29" fmla="*/ 7 h 18"/>
                <a:gd name="T30" fmla="*/ 2 w 63"/>
                <a:gd name="T3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3" h="18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1" y="4"/>
                    <a:pt x="1" y="6"/>
                  </a:cubicBezTo>
                  <a:cubicBezTo>
                    <a:pt x="4" y="11"/>
                    <a:pt x="10" y="14"/>
                    <a:pt x="16" y="15"/>
                  </a:cubicBezTo>
                  <a:cubicBezTo>
                    <a:pt x="22" y="17"/>
                    <a:pt x="29" y="18"/>
                    <a:pt x="35" y="18"/>
                  </a:cubicBezTo>
                  <a:cubicBezTo>
                    <a:pt x="44" y="18"/>
                    <a:pt x="52" y="17"/>
                    <a:pt x="58" y="12"/>
                  </a:cubicBezTo>
                  <a:cubicBezTo>
                    <a:pt x="62" y="9"/>
                    <a:pt x="63" y="6"/>
                    <a:pt x="62" y="2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1" y="0"/>
                    <a:pt x="60" y="0"/>
                  </a:cubicBezTo>
                  <a:cubicBezTo>
                    <a:pt x="61" y="4"/>
                    <a:pt x="61" y="7"/>
                    <a:pt x="57" y="11"/>
                  </a:cubicBezTo>
                  <a:cubicBezTo>
                    <a:pt x="51" y="15"/>
                    <a:pt x="44" y="16"/>
                    <a:pt x="36" y="16"/>
                  </a:cubicBezTo>
                  <a:cubicBezTo>
                    <a:pt x="30" y="16"/>
                    <a:pt x="25" y="16"/>
                    <a:pt x="19" y="15"/>
                  </a:cubicBezTo>
                  <a:cubicBezTo>
                    <a:pt x="14" y="13"/>
                    <a:pt x="8" y="12"/>
                    <a:pt x="4" y="7"/>
                  </a:cubicBezTo>
                  <a:cubicBezTo>
                    <a:pt x="2" y="5"/>
                    <a:pt x="2" y="2"/>
                    <a:pt x="2" y="0"/>
                  </a:cubicBezTo>
                  <a:close/>
                </a:path>
              </a:pathLst>
            </a:custGeom>
            <a:solidFill>
              <a:srgbClr val="211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22" name="Freeform 52">
              <a:extLst>
                <a:ext uri="{FF2B5EF4-FFF2-40B4-BE49-F238E27FC236}">
                  <a16:creationId xmlns:a16="http://schemas.microsoft.com/office/drawing/2014/main" xmlns="" id="{13F0A5C0-6191-40DA-AD8D-28937C63CF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8864" y="3470276"/>
              <a:ext cx="666750" cy="104775"/>
            </a:xfrm>
            <a:custGeom>
              <a:avLst/>
              <a:gdLst>
                <a:gd name="T0" fmla="*/ 41 w 157"/>
                <a:gd name="T1" fmla="*/ 0 h 25"/>
                <a:gd name="T2" fmla="*/ 36 w 157"/>
                <a:gd name="T3" fmla="*/ 0 h 25"/>
                <a:gd name="T4" fmla="*/ 6 w 157"/>
                <a:gd name="T5" fmla="*/ 9 h 25"/>
                <a:gd name="T6" fmla="*/ 0 w 157"/>
                <a:gd name="T7" fmla="*/ 11 h 25"/>
                <a:gd name="T8" fmla="*/ 4 w 157"/>
                <a:gd name="T9" fmla="*/ 14 h 25"/>
                <a:gd name="T10" fmla="*/ 31 w 157"/>
                <a:gd name="T11" fmla="*/ 6 h 25"/>
                <a:gd name="T12" fmla="*/ 32 w 157"/>
                <a:gd name="T13" fmla="*/ 6 h 25"/>
                <a:gd name="T14" fmla="*/ 42 w 157"/>
                <a:gd name="T15" fmla="*/ 13 h 25"/>
                <a:gd name="T16" fmla="*/ 73 w 157"/>
                <a:gd name="T17" fmla="*/ 24 h 25"/>
                <a:gd name="T18" fmla="*/ 75 w 157"/>
                <a:gd name="T19" fmla="*/ 24 h 25"/>
                <a:gd name="T20" fmla="*/ 85 w 157"/>
                <a:gd name="T21" fmla="*/ 25 h 25"/>
                <a:gd name="T22" fmla="*/ 88 w 157"/>
                <a:gd name="T23" fmla="*/ 25 h 25"/>
                <a:gd name="T24" fmla="*/ 111 w 157"/>
                <a:gd name="T25" fmla="*/ 19 h 25"/>
                <a:gd name="T26" fmla="*/ 125 w 157"/>
                <a:gd name="T27" fmla="*/ 6 h 25"/>
                <a:gd name="T28" fmla="*/ 131 w 157"/>
                <a:gd name="T29" fmla="*/ 5 h 25"/>
                <a:gd name="T30" fmla="*/ 152 w 157"/>
                <a:gd name="T31" fmla="*/ 16 h 25"/>
                <a:gd name="T32" fmla="*/ 154 w 157"/>
                <a:gd name="T33" fmla="*/ 19 h 25"/>
                <a:gd name="T34" fmla="*/ 157 w 157"/>
                <a:gd name="T35" fmla="*/ 15 h 25"/>
                <a:gd name="T36" fmla="*/ 152 w 157"/>
                <a:gd name="T37" fmla="*/ 12 h 25"/>
                <a:gd name="T38" fmla="*/ 126 w 157"/>
                <a:gd name="T39" fmla="*/ 1 h 25"/>
                <a:gd name="T40" fmla="*/ 120 w 157"/>
                <a:gd name="T41" fmla="*/ 2 h 25"/>
                <a:gd name="T42" fmla="*/ 114 w 157"/>
                <a:gd name="T43" fmla="*/ 11 h 25"/>
                <a:gd name="T44" fmla="*/ 85 w 157"/>
                <a:gd name="T45" fmla="*/ 20 h 25"/>
                <a:gd name="T46" fmla="*/ 76 w 157"/>
                <a:gd name="T47" fmla="*/ 19 h 25"/>
                <a:gd name="T48" fmla="*/ 50 w 157"/>
                <a:gd name="T49" fmla="*/ 10 h 25"/>
                <a:gd name="T50" fmla="*/ 41 w 157"/>
                <a:gd name="T5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7" h="25">
                  <a:moveTo>
                    <a:pt x="41" y="0"/>
                  </a:moveTo>
                  <a:cubicBezTo>
                    <a:pt x="40" y="0"/>
                    <a:pt x="39" y="0"/>
                    <a:pt x="36" y="0"/>
                  </a:cubicBezTo>
                  <a:cubicBezTo>
                    <a:pt x="26" y="3"/>
                    <a:pt x="16" y="5"/>
                    <a:pt x="6" y="9"/>
                  </a:cubicBezTo>
                  <a:cubicBezTo>
                    <a:pt x="4" y="10"/>
                    <a:pt x="2" y="10"/>
                    <a:pt x="0" y="11"/>
                  </a:cubicBezTo>
                  <a:cubicBezTo>
                    <a:pt x="1" y="12"/>
                    <a:pt x="3" y="13"/>
                    <a:pt x="4" y="14"/>
                  </a:cubicBezTo>
                  <a:cubicBezTo>
                    <a:pt x="12" y="10"/>
                    <a:pt x="22" y="6"/>
                    <a:pt x="31" y="6"/>
                  </a:cubicBezTo>
                  <a:cubicBezTo>
                    <a:pt x="31" y="6"/>
                    <a:pt x="31" y="6"/>
                    <a:pt x="32" y="6"/>
                  </a:cubicBezTo>
                  <a:cubicBezTo>
                    <a:pt x="39" y="6"/>
                    <a:pt x="38" y="9"/>
                    <a:pt x="42" y="13"/>
                  </a:cubicBezTo>
                  <a:cubicBezTo>
                    <a:pt x="48" y="20"/>
                    <a:pt x="64" y="22"/>
                    <a:pt x="73" y="24"/>
                  </a:cubicBezTo>
                  <a:cubicBezTo>
                    <a:pt x="74" y="24"/>
                    <a:pt x="74" y="24"/>
                    <a:pt x="75" y="24"/>
                  </a:cubicBezTo>
                  <a:cubicBezTo>
                    <a:pt x="78" y="25"/>
                    <a:pt x="81" y="25"/>
                    <a:pt x="85" y="25"/>
                  </a:cubicBezTo>
                  <a:cubicBezTo>
                    <a:pt x="86" y="25"/>
                    <a:pt x="87" y="25"/>
                    <a:pt x="88" y="25"/>
                  </a:cubicBezTo>
                  <a:cubicBezTo>
                    <a:pt x="96" y="25"/>
                    <a:pt x="103" y="22"/>
                    <a:pt x="111" y="19"/>
                  </a:cubicBezTo>
                  <a:cubicBezTo>
                    <a:pt x="118" y="16"/>
                    <a:pt x="119" y="10"/>
                    <a:pt x="125" y="6"/>
                  </a:cubicBezTo>
                  <a:cubicBezTo>
                    <a:pt x="127" y="5"/>
                    <a:pt x="129" y="5"/>
                    <a:pt x="131" y="5"/>
                  </a:cubicBezTo>
                  <a:cubicBezTo>
                    <a:pt x="138" y="5"/>
                    <a:pt x="146" y="12"/>
                    <a:pt x="152" y="16"/>
                  </a:cubicBezTo>
                  <a:cubicBezTo>
                    <a:pt x="153" y="17"/>
                    <a:pt x="154" y="18"/>
                    <a:pt x="154" y="19"/>
                  </a:cubicBezTo>
                  <a:cubicBezTo>
                    <a:pt x="155" y="17"/>
                    <a:pt x="156" y="16"/>
                    <a:pt x="157" y="15"/>
                  </a:cubicBezTo>
                  <a:cubicBezTo>
                    <a:pt x="155" y="14"/>
                    <a:pt x="153" y="13"/>
                    <a:pt x="152" y="12"/>
                  </a:cubicBezTo>
                  <a:cubicBezTo>
                    <a:pt x="146" y="9"/>
                    <a:pt x="134" y="1"/>
                    <a:pt x="126" y="1"/>
                  </a:cubicBezTo>
                  <a:cubicBezTo>
                    <a:pt x="123" y="1"/>
                    <a:pt x="121" y="1"/>
                    <a:pt x="120" y="2"/>
                  </a:cubicBezTo>
                  <a:cubicBezTo>
                    <a:pt x="117" y="4"/>
                    <a:pt x="117" y="9"/>
                    <a:pt x="114" y="11"/>
                  </a:cubicBezTo>
                  <a:cubicBezTo>
                    <a:pt x="108" y="17"/>
                    <a:pt x="95" y="20"/>
                    <a:pt x="85" y="20"/>
                  </a:cubicBezTo>
                  <a:cubicBezTo>
                    <a:pt x="81" y="20"/>
                    <a:pt x="78" y="19"/>
                    <a:pt x="76" y="19"/>
                  </a:cubicBezTo>
                  <a:cubicBezTo>
                    <a:pt x="69" y="17"/>
                    <a:pt x="56" y="15"/>
                    <a:pt x="50" y="10"/>
                  </a:cubicBezTo>
                  <a:cubicBezTo>
                    <a:pt x="44" y="4"/>
                    <a:pt x="47" y="0"/>
                    <a:pt x="41" y="0"/>
                  </a:cubicBezTo>
                  <a:close/>
                </a:path>
              </a:pathLst>
            </a:custGeom>
            <a:solidFill>
              <a:srgbClr val="EFBB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23" name="Freeform 53">
              <a:extLst>
                <a:ext uri="{FF2B5EF4-FFF2-40B4-BE49-F238E27FC236}">
                  <a16:creationId xmlns:a16="http://schemas.microsoft.com/office/drawing/2014/main" xmlns="" id="{FD3972C7-D359-4725-A2D0-AE4FDE037D3F}"/>
                </a:ext>
              </a:extLst>
            </p:cNvPr>
            <p:cNvSpPr>
              <a:spLocks/>
            </p:cNvSpPr>
            <p:nvPr/>
          </p:nvSpPr>
          <p:spPr bwMode="auto">
            <a:xfrm>
              <a:off x="9966327" y="3490914"/>
              <a:ext cx="636588" cy="139700"/>
            </a:xfrm>
            <a:custGeom>
              <a:avLst/>
              <a:gdLst>
                <a:gd name="T0" fmla="*/ 127 w 150"/>
                <a:gd name="T1" fmla="*/ 0 h 33"/>
                <a:gd name="T2" fmla="*/ 121 w 150"/>
                <a:gd name="T3" fmla="*/ 1 h 33"/>
                <a:gd name="T4" fmla="*/ 107 w 150"/>
                <a:gd name="T5" fmla="*/ 14 h 33"/>
                <a:gd name="T6" fmla="*/ 84 w 150"/>
                <a:gd name="T7" fmla="*/ 20 h 33"/>
                <a:gd name="T8" fmla="*/ 81 w 150"/>
                <a:gd name="T9" fmla="*/ 20 h 33"/>
                <a:gd name="T10" fmla="*/ 71 w 150"/>
                <a:gd name="T11" fmla="*/ 19 h 33"/>
                <a:gd name="T12" fmla="*/ 69 w 150"/>
                <a:gd name="T13" fmla="*/ 19 h 33"/>
                <a:gd name="T14" fmla="*/ 38 w 150"/>
                <a:gd name="T15" fmla="*/ 8 h 33"/>
                <a:gd name="T16" fmla="*/ 28 w 150"/>
                <a:gd name="T17" fmla="*/ 1 h 33"/>
                <a:gd name="T18" fmla="*/ 27 w 150"/>
                <a:gd name="T19" fmla="*/ 1 h 33"/>
                <a:gd name="T20" fmla="*/ 0 w 150"/>
                <a:gd name="T21" fmla="*/ 9 h 33"/>
                <a:gd name="T22" fmla="*/ 34 w 150"/>
                <a:gd name="T23" fmla="*/ 27 h 33"/>
                <a:gd name="T24" fmla="*/ 75 w 150"/>
                <a:gd name="T25" fmla="*/ 33 h 33"/>
                <a:gd name="T26" fmla="*/ 135 w 150"/>
                <a:gd name="T27" fmla="*/ 23 h 33"/>
                <a:gd name="T28" fmla="*/ 145 w 150"/>
                <a:gd name="T29" fmla="*/ 18 h 33"/>
                <a:gd name="T30" fmla="*/ 150 w 150"/>
                <a:gd name="T31" fmla="*/ 14 h 33"/>
                <a:gd name="T32" fmla="*/ 148 w 150"/>
                <a:gd name="T33" fmla="*/ 11 h 33"/>
                <a:gd name="T34" fmla="*/ 127 w 150"/>
                <a:gd name="T3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0" h="33">
                  <a:moveTo>
                    <a:pt x="127" y="0"/>
                  </a:moveTo>
                  <a:cubicBezTo>
                    <a:pt x="125" y="0"/>
                    <a:pt x="123" y="0"/>
                    <a:pt x="121" y="1"/>
                  </a:cubicBezTo>
                  <a:cubicBezTo>
                    <a:pt x="115" y="5"/>
                    <a:pt x="114" y="11"/>
                    <a:pt x="107" y="14"/>
                  </a:cubicBezTo>
                  <a:cubicBezTo>
                    <a:pt x="99" y="17"/>
                    <a:pt x="92" y="20"/>
                    <a:pt x="84" y="20"/>
                  </a:cubicBezTo>
                  <a:cubicBezTo>
                    <a:pt x="83" y="20"/>
                    <a:pt x="82" y="20"/>
                    <a:pt x="81" y="20"/>
                  </a:cubicBezTo>
                  <a:cubicBezTo>
                    <a:pt x="77" y="20"/>
                    <a:pt x="74" y="20"/>
                    <a:pt x="71" y="19"/>
                  </a:cubicBezTo>
                  <a:cubicBezTo>
                    <a:pt x="70" y="19"/>
                    <a:pt x="70" y="19"/>
                    <a:pt x="69" y="19"/>
                  </a:cubicBezTo>
                  <a:cubicBezTo>
                    <a:pt x="60" y="17"/>
                    <a:pt x="44" y="15"/>
                    <a:pt x="38" y="8"/>
                  </a:cubicBezTo>
                  <a:cubicBezTo>
                    <a:pt x="34" y="4"/>
                    <a:pt x="35" y="1"/>
                    <a:pt x="28" y="1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18" y="1"/>
                    <a:pt x="8" y="5"/>
                    <a:pt x="0" y="9"/>
                  </a:cubicBezTo>
                  <a:cubicBezTo>
                    <a:pt x="11" y="18"/>
                    <a:pt x="24" y="24"/>
                    <a:pt x="34" y="27"/>
                  </a:cubicBezTo>
                  <a:cubicBezTo>
                    <a:pt x="48" y="31"/>
                    <a:pt x="61" y="33"/>
                    <a:pt x="75" y="33"/>
                  </a:cubicBezTo>
                  <a:cubicBezTo>
                    <a:pt x="95" y="33"/>
                    <a:pt x="114" y="29"/>
                    <a:pt x="135" y="23"/>
                  </a:cubicBezTo>
                  <a:cubicBezTo>
                    <a:pt x="139" y="22"/>
                    <a:pt x="142" y="20"/>
                    <a:pt x="145" y="18"/>
                  </a:cubicBezTo>
                  <a:cubicBezTo>
                    <a:pt x="147" y="17"/>
                    <a:pt x="149" y="15"/>
                    <a:pt x="150" y="14"/>
                  </a:cubicBezTo>
                  <a:cubicBezTo>
                    <a:pt x="150" y="13"/>
                    <a:pt x="149" y="12"/>
                    <a:pt x="148" y="11"/>
                  </a:cubicBezTo>
                  <a:cubicBezTo>
                    <a:pt x="142" y="7"/>
                    <a:pt x="134" y="0"/>
                    <a:pt x="127" y="0"/>
                  </a:cubicBezTo>
                  <a:close/>
                </a:path>
              </a:pathLst>
            </a:custGeom>
            <a:solidFill>
              <a:srgbClr val="EFC2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24" name="Freeform 54">
              <a:extLst>
                <a:ext uri="{FF2B5EF4-FFF2-40B4-BE49-F238E27FC236}">
                  <a16:creationId xmlns:a16="http://schemas.microsoft.com/office/drawing/2014/main" xmlns="" id="{4153E3A1-8DEA-45A2-B5CB-504BCE801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2002" y="3744914"/>
              <a:ext cx="1238250" cy="298450"/>
            </a:xfrm>
            <a:custGeom>
              <a:avLst/>
              <a:gdLst>
                <a:gd name="T0" fmla="*/ 3 w 292"/>
                <a:gd name="T1" fmla="*/ 6 h 70"/>
                <a:gd name="T2" fmla="*/ 107 w 292"/>
                <a:gd name="T3" fmla="*/ 61 h 70"/>
                <a:gd name="T4" fmla="*/ 258 w 292"/>
                <a:gd name="T5" fmla="*/ 43 h 70"/>
                <a:gd name="T6" fmla="*/ 288 w 292"/>
                <a:gd name="T7" fmla="*/ 0 h 70"/>
                <a:gd name="T8" fmla="*/ 249 w 292"/>
                <a:gd name="T9" fmla="*/ 43 h 70"/>
                <a:gd name="T10" fmla="*/ 108 w 292"/>
                <a:gd name="T11" fmla="*/ 57 h 70"/>
                <a:gd name="T12" fmla="*/ 3 w 292"/>
                <a:gd name="T13" fmla="*/ 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2" h="70">
                  <a:moveTo>
                    <a:pt x="3" y="6"/>
                  </a:moveTo>
                  <a:cubicBezTo>
                    <a:pt x="3" y="6"/>
                    <a:pt x="0" y="51"/>
                    <a:pt x="107" y="61"/>
                  </a:cubicBezTo>
                  <a:cubicBezTo>
                    <a:pt x="215" y="70"/>
                    <a:pt x="252" y="46"/>
                    <a:pt x="258" y="43"/>
                  </a:cubicBezTo>
                  <a:cubicBezTo>
                    <a:pt x="264" y="40"/>
                    <a:pt x="292" y="23"/>
                    <a:pt x="288" y="0"/>
                  </a:cubicBezTo>
                  <a:cubicBezTo>
                    <a:pt x="288" y="0"/>
                    <a:pt x="286" y="30"/>
                    <a:pt x="249" y="43"/>
                  </a:cubicBezTo>
                  <a:cubicBezTo>
                    <a:pt x="206" y="59"/>
                    <a:pt x="160" y="62"/>
                    <a:pt x="108" y="57"/>
                  </a:cubicBezTo>
                  <a:cubicBezTo>
                    <a:pt x="61" y="52"/>
                    <a:pt x="11" y="42"/>
                    <a:pt x="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25" name="Freeform 55">
              <a:extLst>
                <a:ext uri="{FF2B5EF4-FFF2-40B4-BE49-F238E27FC236}">
                  <a16:creationId xmlns:a16="http://schemas.microsoft.com/office/drawing/2014/main" xmlns="" id="{59176E1C-B66D-4ACF-8C20-101C7D482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9052" y="3300414"/>
              <a:ext cx="223838" cy="190500"/>
            </a:xfrm>
            <a:custGeom>
              <a:avLst/>
              <a:gdLst>
                <a:gd name="T0" fmla="*/ 25 w 53"/>
                <a:gd name="T1" fmla="*/ 11 h 45"/>
                <a:gd name="T2" fmla="*/ 24 w 53"/>
                <a:gd name="T3" fmla="*/ 26 h 45"/>
                <a:gd name="T4" fmla="*/ 7 w 53"/>
                <a:gd name="T5" fmla="*/ 29 h 45"/>
                <a:gd name="T6" fmla="*/ 7 w 53"/>
                <a:gd name="T7" fmla="*/ 40 h 45"/>
                <a:gd name="T8" fmla="*/ 31 w 53"/>
                <a:gd name="T9" fmla="*/ 44 h 45"/>
                <a:gd name="T10" fmla="*/ 50 w 53"/>
                <a:gd name="T11" fmla="*/ 37 h 45"/>
                <a:gd name="T12" fmla="*/ 50 w 53"/>
                <a:gd name="T13" fmla="*/ 20 h 45"/>
                <a:gd name="T14" fmla="*/ 47 w 53"/>
                <a:gd name="T15" fmla="*/ 8 h 45"/>
                <a:gd name="T16" fmla="*/ 27 w 53"/>
                <a:gd name="T17" fmla="*/ 6 h 45"/>
                <a:gd name="T18" fmla="*/ 17 w 53"/>
                <a:gd name="T19" fmla="*/ 1 h 45"/>
                <a:gd name="T20" fmla="*/ 12 w 53"/>
                <a:gd name="T21" fmla="*/ 0 h 45"/>
                <a:gd name="T22" fmla="*/ 16 w 53"/>
                <a:gd name="T23" fmla="*/ 4 h 45"/>
                <a:gd name="T24" fmla="*/ 25 w 53"/>
                <a:gd name="T25" fmla="*/ 1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" h="45">
                  <a:moveTo>
                    <a:pt x="25" y="11"/>
                  </a:moveTo>
                  <a:cubicBezTo>
                    <a:pt x="30" y="15"/>
                    <a:pt x="28" y="22"/>
                    <a:pt x="24" y="26"/>
                  </a:cubicBezTo>
                  <a:cubicBezTo>
                    <a:pt x="18" y="31"/>
                    <a:pt x="13" y="28"/>
                    <a:pt x="7" y="29"/>
                  </a:cubicBezTo>
                  <a:cubicBezTo>
                    <a:pt x="0" y="31"/>
                    <a:pt x="3" y="37"/>
                    <a:pt x="7" y="40"/>
                  </a:cubicBezTo>
                  <a:cubicBezTo>
                    <a:pt x="14" y="45"/>
                    <a:pt x="23" y="44"/>
                    <a:pt x="31" y="44"/>
                  </a:cubicBezTo>
                  <a:cubicBezTo>
                    <a:pt x="37" y="43"/>
                    <a:pt x="48" y="44"/>
                    <a:pt x="50" y="37"/>
                  </a:cubicBezTo>
                  <a:cubicBezTo>
                    <a:pt x="52" y="32"/>
                    <a:pt x="49" y="25"/>
                    <a:pt x="50" y="20"/>
                  </a:cubicBezTo>
                  <a:cubicBezTo>
                    <a:pt x="51" y="15"/>
                    <a:pt x="53" y="10"/>
                    <a:pt x="47" y="8"/>
                  </a:cubicBezTo>
                  <a:cubicBezTo>
                    <a:pt x="41" y="6"/>
                    <a:pt x="34" y="8"/>
                    <a:pt x="27" y="6"/>
                  </a:cubicBezTo>
                  <a:cubicBezTo>
                    <a:pt x="24" y="5"/>
                    <a:pt x="20" y="2"/>
                    <a:pt x="17" y="1"/>
                  </a:cubicBezTo>
                  <a:cubicBezTo>
                    <a:pt x="16" y="1"/>
                    <a:pt x="13" y="0"/>
                    <a:pt x="12" y="0"/>
                  </a:cubicBezTo>
                  <a:cubicBezTo>
                    <a:pt x="8" y="2"/>
                    <a:pt x="14" y="4"/>
                    <a:pt x="16" y="4"/>
                  </a:cubicBezTo>
                  <a:cubicBezTo>
                    <a:pt x="19" y="5"/>
                    <a:pt x="23" y="8"/>
                    <a:pt x="25" y="11"/>
                  </a:cubicBezTo>
                  <a:close/>
                </a:path>
              </a:pathLst>
            </a:custGeom>
            <a:solidFill>
              <a:srgbClr val="FFBC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26" name="Freeform 56">
              <a:extLst>
                <a:ext uri="{FF2B5EF4-FFF2-40B4-BE49-F238E27FC236}">
                  <a16:creationId xmlns:a16="http://schemas.microsoft.com/office/drawing/2014/main" xmlns="" id="{3F7029D8-85A6-48C9-AF36-16743316A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44152" y="3567114"/>
              <a:ext cx="436563" cy="284163"/>
            </a:xfrm>
            <a:custGeom>
              <a:avLst/>
              <a:gdLst>
                <a:gd name="T0" fmla="*/ 88 w 103"/>
                <a:gd name="T1" fmla="*/ 15 h 67"/>
                <a:gd name="T2" fmla="*/ 74 w 103"/>
                <a:gd name="T3" fmla="*/ 0 h 67"/>
                <a:gd name="T4" fmla="*/ 93 w 103"/>
                <a:gd name="T5" fmla="*/ 39 h 67"/>
                <a:gd name="T6" fmla="*/ 34 w 103"/>
                <a:gd name="T7" fmla="*/ 64 h 67"/>
                <a:gd name="T8" fmla="*/ 0 w 103"/>
                <a:gd name="T9" fmla="*/ 66 h 67"/>
                <a:gd name="T10" fmla="*/ 20 w 103"/>
                <a:gd name="T11" fmla="*/ 62 h 67"/>
                <a:gd name="T12" fmla="*/ 71 w 103"/>
                <a:gd name="T13" fmla="*/ 46 h 67"/>
                <a:gd name="T14" fmla="*/ 88 w 103"/>
                <a:gd name="T15" fmla="*/ 15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67">
                  <a:moveTo>
                    <a:pt x="88" y="15"/>
                  </a:moveTo>
                  <a:cubicBezTo>
                    <a:pt x="85" y="10"/>
                    <a:pt x="79" y="5"/>
                    <a:pt x="74" y="0"/>
                  </a:cubicBezTo>
                  <a:cubicBezTo>
                    <a:pt x="86" y="7"/>
                    <a:pt x="103" y="23"/>
                    <a:pt x="93" y="39"/>
                  </a:cubicBezTo>
                  <a:cubicBezTo>
                    <a:pt x="83" y="56"/>
                    <a:pt x="52" y="61"/>
                    <a:pt x="34" y="64"/>
                  </a:cubicBezTo>
                  <a:cubicBezTo>
                    <a:pt x="23" y="66"/>
                    <a:pt x="12" y="67"/>
                    <a:pt x="0" y="66"/>
                  </a:cubicBezTo>
                  <a:cubicBezTo>
                    <a:pt x="7" y="67"/>
                    <a:pt x="14" y="64"/>
                    <a:pt x="20" y="62"/>
                  </a:cubicBezTo>
                  <a:cubicBezTo>
                    <a:pt x="36" y="58"/>
                    <a:pt x="56" y="54"/>
                    <a:pt x="71" y="46"/>
                  </a:cubicBezTo>
                  <a:cubicBezTo>
                    <a:pt x="81" y="41"/>
                    <a:pt x="95" y="27"/>
                    <a:pt x="88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27" name="Freeform 57">
              <a:extLst>
                <a:ext uri="{FF2B5EF4-FFF2-40B4-BE49-F238E27FC236}">
                  <a16:creationId xmlns:a16="http://schemas.microsoft.com/office/drawing/2014/main" xmlns="" id="{B2A6C574-5D85-47B9-A820-6A95FA256A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96402" y="1289051"/>
              <a:ext cx="2306638" cy="2087563"/>
            </a:xfrm>
            <a:custGeom>
              <a:avLst/>
              <a:gdLst>
                <a:gd name="T0" fmla="*/ 299 w 544"/>
                <a:gd name="T1" fmla="*/ 68 h 492"/>
                <a:gd name="T2" fmla="*/ 289 w 544"/>
                <a:gd name="T3" fmla="*/ 114 h 492"/>
                <a:gd name="T4" fmla="*/ 214 w 544"/>
                <a:gd name="T5" fmla="*/ 152 h 492"/>
                <a:gd name="T6" fmla="*/ 190 w 544"/>
                <a:gd name="T7" fmla="*/ 211 h 492"/>
                <a:gd name="T8" fmla="*/ 214 w 544"/>
                <a:gd name="T9" fmla="*/ 228 h 492"/>
                <a:gd name="T10" fmla="*/ 233 w 544"/>
                <a:gd name="T11" fmla="*/ 264 h 492"/>
                <a:gd name="T12" fmla="*/ 225 w 544"/>
                <a:gd name="T13" fmla="*/ 327 h 492"/>
                <a:gd name="T14" fmla="*/ 211 w 544"/>
                <a:gd name="T15" fmla="*/ 395 h 492"/>
                <a:gd name="T16" fmla="*/ 182 w 544"/>
                <a:gd name="T17" fmla="*/ 367 h 492"/>
                <a:gd name="T18" fmla="*/ 162 w 544"/>
                <a:gd name="T19" fmla="*/ 319 h 492"/>
                <a:gd name="T20" fmla="*/ 162 w 544"/>
                <a:gd name="T21" fmla="*/ 241 h 492"/>
                <a:gd name="T22" fmla="*/ 165 w 544"/>
                <a:gd name="T23" fmla="*/ 199 h 492"/>
                <a:gd name="T24" fmla="*/ 95 w 544"/>
                <a:gd name="T25" fmla="*/ 119 h 492"/>
                <a:gd name="T26" fmla="*/ 131 w 544"/>
                <a:gd name="T27" fmla="*/ 88 h 492"/>
                <a:gd name="T28" fmla="*/ 170 w 544"/>
                <a:gd name="T29" fmla="*/ 68 h 492"/>
                <a:gd name="T30" fmla="*/ 208 w 544"/>
                <a:gd name="T31" fmla="*/ 42 h 492"/>
                <a:gd name="T32" fmla="*/ 267 w 544"/>
                <a:gd name="T33" fmla="*/ 25 h 492"/>
                <a:gd name="T34" fmla="*/ 308 w 544"/>
                <a:gd name="T35" fmla="*/ 22 h 492"/>
                <a:gd name="T36" fmla="*/ 304 w 544"/>
                <a:gd name="T37" fmla="*/ 49 h 492"/>
                <a:gd name="T38" fmla="*/ 527 w 544"/>
                <a:gd name="T39" fmla="*/ 287 h 492"/>
                <a:gd name="T40" fmla="*/ 516 w 544"/>
                <a:gd name="T41" fmla="*/ 294 h 492"/>
                <a:gd name="T42" fmla="*/ 495 w 544"/>
                <a:gd name="T43" fmla="*/ 286 h 492"/>
                <a:gd name="T44" fmla="*/ 480 w 544"/>
                <a:gd name="T45" fmla="*/ 284 h 492"/>
                <a:gd name="T46" fmla="*/ 458 w 544"/>
                <a:gd name="T47" fmla="*/ 265 h 492"/>
                <a:gd name="T48" fmla="*/ 433 w 544"/>
                <a:gd name="T49" fmla="*/ 251 h 492"/>
                <a:gd name="T50" fmla="*/ 438 w 544"/>
                <a:gd name="T51" fmla="*/ 348 h 492"/>
                <a:gd name="T52" fmla="*/ 380 w 544"/>
                <a:gd name="T53" fmla="*/ 391 h 492"/>
                <a:gd name="T54" fmla="*/ 368 w 544"/>
                <a:gd name="T55" fmla="*/ 324 h 492"/>
                <a:gd name="T56" fmla="*/ 355 w 544"/>
                <a:gd name="T57" fmla="*/ 268 h 492"/>
                <a:gd name="T58" fmla="*/ 333 w 544"/>
                <a:gd name="T59" fmla="*/ 235 h 492"/>
                <a:gd name="T60" fmla="*/ 321 w 544"/>
                <a:gd name="T61" fmla="*/ 217 h 492"/>
                <a:gd name="T62" fmla="*/ 359 w 544"/>
                <a:gd name="T63" fmla="*/ 191 h 492"/>
                <a:gd name="T64" fmla="*/ 398 w 544"/>
                <a:gd name="T65" fmla="*/ 182 h 492"/>
                <a:gd name="T66" fmla="*/ 379 w 544"/>
                <a:gd name="T67" fmla="*/ 177 h 492"/>
                <a:gd name="T68" fmla="*/ 353 w 544"/>
                <a:gd name="T69" fmla="*/ 169 h 492"/>
                <a:gd name="T70" fmla="*/ 346 w 544"/>
                <a:gd name="T71" fmla="*/ 135 h 492"/>
                <a:gd name="T72" fmla="*/ 404 w 544"/>
                <a:gd name="T73" fmla="*/ 79 h 492"/>
                <a:gd name="T74" fmla="*/ 457 w 544"/>
                <a:gd name="T75" fmla="*/ 65 h 492"/>
                <a:gd name="T76" fmla="*/ 208 w 544"/>
                <a:gd name="T77" fmla="*/ 17 h 492"/>
                <a:gd name="T78" fmla="*/ 188 w 544"/>
                <a:gd name="T79" fmla="*/ 461 h 492"/>
                <a:gd name="T80" fmla="*/ 408 w 544"/>
                <a:gd name="T81" fmla="*/ 457 h 492"/>
                <a:gd name="T82" fmla="*/ 427 w 544"/>
                <a:gd name="T83" fmla="*/ 423 h 492"/>
                <a:gd name="T84" fmla="*/ 449 w 544"/>
                <a:gd name="T85" fmla="*/ 402 h 492"/>
                <a:gd name="T86" fmla="*/ 459 w 544"/>
                <a:gd name="T87" fmla="*/ 399 h 492"/>
                <a:gd name="T88" fmla="*/ 491 w 544"/>
                <a:gd name="T89" fmla="*/ 360 h 492"/>
                <a:gd name="T90" fmla="*/ 544 w 544"/>
                <a:gd name="T91" fmla="*/ 285 h 492"/>
                <a:gd name="T92" fmla="*/ 538 w 544"/>
                <a:gd name="T93" fmla="*/ 285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44" h="492">
                  <a:moveTo>
                    <a:pt x="304" y="49"/>
                  </a:moveTo>
                  <a:cubicBezTo>
                    <a:pt x="304" y="58"/>
                    <a:pt x="301" y="60"/>
                    <a:pt x="299" y="68"/>
                  </a:cubicBezTo>
                  <a:cubicBezTo>
                    <a:pt x="296" y="81"/>
                    <a:pt x="311" y="92"/>
                    <a:pt x="301" y="104"/>
                  </a:cubicBezTo>
                  <a:cubicBezTo>
                    <a:pt x="298" y="109"/>
                    <a:pt x="294" y="112"/>
                    <a:pt x="289" y="114"/>
                  </a:cubicBezTo>
                  <a:cubicBezTo>
                    <a:pt x="279" y="120"/>
                    <a:pt x="267" y="123"/>
                    <a:pt x="258" y="129"/>
                  </a:cubicBezTo>
                  <a:cubicBezTo>
                    <a:pt x="241" y="141"/>
                    <a:pt x="235" y="149"/>
                    <a:pt x="214" y="152"/>
                  </a:cubicBezTo>
                  <a:cubicBezTo>
                    <a:pt x="198" y="154"/>
                    <a:pt x="168" y="176"/>
                    <a:pt x="169" y="194"/>
                  </a:cubicBezTo>
                  <a:cubicBezTo>
                    <a:pt x="170" y="209"/>
                    <a:pt x="182" y="202"/>
                    <a:pt x="190" y="211"/>
                  </a:cubicBezTo>
                  <a:cubicBezTo>
                    <a:pt x="194" y="216"/>
                    <a:pt x="191" y="221"/>
                    <a:pt x="197" y="224"/>
                  </a:cubicBezTo>
                  <a:cubicBezTo>
                    <a:pt x="201" y="227"/>
                    <a:pt x="210" y="226"/>
                    <a:pt x="214" y="228"/>
                  </a:cubicBezTo>
                  <a:cubicBezTo>
                    <a:pt x="226" y="232"/>
                    <a:pt x="232" y="238"/>
                    <a:pt x="234" y="250"/>
                  </a:cubicBezTo>
                  <a:cubicBezTo>
                    <a:pt x="234" y="255"/>
                    <a:pt x="231" y="259"/>
                    <a:pt x="233" y="264"/>
                  </a:cubicBezTo>
                  <a:cubicBezTo>
                    <a:pt x="234" y="268"/>
                    <a:pt x="241" y="267"/>
                    <a:pt x="242" y="271"/>
                  </a:cubicBezTo>
                  <a:cubicBezTo>
                    <a:pt x="246" y="289"/>
                    <a:pt x="231" y="311"/>
                    <a:pt x="225" y="327"/>
                  </a:cubicBezTo>
                  <a:cubicBezTo>
                    <a:pt x="220" y="342"/>
                    <a:pt x="228" y="345"/>
                    <a:pt x="229" y="359"/>
                  </a:cubicBezTo>
                  <a:cubicBezTo>
                    <a:pt x="230" y="367"/>
                    <a:pt x="221" y="393"/>
                    <a:pt x="211" y="395"/>
                  </a:cubicBezTo>
                  <a:cubicBezTo>
                    <a:pt x="202" y="397"/>
                    <a:pt x="207" y="390"/>
                    <a:pt x="202" y="383"/>
                  </a:cubicBezTo>
                  <a:cubicBezTo>
                    <a:pt x="197" y="376"/>
                    <a:pt x="187" y="374"/>
                    <a:pt x="182" y="367"/>
                  </a:cubicBezTo>
                  <a:cubicBezTo>
                    <a:pt x="177" y="359"/>
                    <a:pt x="179" y="349"/>
                    <a:pt x="174" y="340"/>
                  </a:cubicBezTo>
                  <a:cubicBezTo>
                    <a:pt x="170" y="332"/>
                    <a:pt x="164" y="329"/>
                    <a:pt x="162" y="319"/>
                  </a:cubicBezTo>
                  <a:cubicBezTo>
                    <a:pt x="158" y="302"/>
                    <a:pt x="152" y="280"/>
                    <a:pt x="154" y="262"/>
                  </a:cubicBezTo>
                  <a:cubicBezTo>
                    <a:pt x="155" y="254"/>
                    <a:pt x="160" y="248"/>
                    <a:pt x="162" y="241"/>
                  </a:cubicBezTo>
                  <a:cubicBezTo>
                    <a:pt x="164" y="232"/>
                    <a:pt x="161" y="224"/>
                    <a:pt x="163" y="216"/>
                  </a:cubicBezTo>
                  <a:cubicBezTo>
                    <a:pt x="165" y="206"/>
                    <a:pt x="170" y="208"/>
                    <a:pt x="165" y="199"/>
                  </a:cubicBezTo>
                  <a:cubicBezTo>
                    <a:pt x="154" y="180"/>
                    <a:pt x="120" y="188"/>
                    <a:pt x="103" y="173"/>
                  </a:cubicBezTo>
                  <a:cubicBezTo>
                    <a:pt x="90" y="161"/>
                    <a:pt x="89" y="135"/>
                    <a:pt x="95" y="119"/>
                  </a:cubicBezTo>
                  <a:cubicBezTo>
                    <a:pt x="99" y="109"/>
                    <a:pt x="104" y="110"/>
                    <a:pt x="112" y="104"/>
                  </a:cubicBezTo>
                  <a:cubicBezTo>
                    <a:pt x="119" y="100"/>
                    <a:pt x="124" y="92"/>
                    <a:pt x="131" y="88"/>
                  </a:cubicBezTo>
                  <a:cubicBezTo>
                    <a:pt x="141" y="82"/>
                    <a:pt x="154" y="81"/>
                    <a:pt x="163" y="76"/>
                  </a:cubicBezTo>
                  <a:cubicBezTo>
                    <a:pt x="165" y="75"/>
                    <a:pt x="167" y="70"/>
                    <a:pt x="170" y="68"/>
                  </a:cubicBezTo>
                  <a:cubicBezTo>
                    <a:pt x="174" y="65"/>
                    <a:pt x="180" y="66"/>
                    <a:pt x="184" y="64"/>
                  </a:cubicBezTo>
                  <a:cubicBezTo>
                    <a:pt x="195" y="59"/>
                    <a:pt x="198" y="48"/>
                    <a:pt x="208" y="42"/>
                  </a:cubicBezTo>
                  <a:cubicBezTo>
                    <a:pt x="215" y="37"/>
                    <a:pt x="224" y="37"/>
                    <a:pt x="232" y="33"/>
                  </a:cubicBezTo>
                  <a:cubicBezTo>
                    <a:pt x="243" y="28"/>
                    <a:pt x="255" y="30"/>
                    <a:pt x="267" y="25"/>
                  </a:cubicBezTo>
                  <a:cubicBezTo>
                    <a:pt x="278" y="20"/>
                    <a:pt x="285" y="13"/>
                    <a:pt x="297" y="17"/>
                  </a:cubicBezTo>
                  <a:cubicBezTo>
                    <a:pt x="299" y="18"/>
                    <a:pt x="301" y="23"/>
                    <a:pt x="308" y="22"/>
                  </a:cubicBezTo>
                  <a:cubicBezTo>
                    <a:pt x="307" y="27"/>
                    <a:pt x="303" y="31"/>
                    <a:pt x="302" y="35"/>
                  </a:cubicBezTo>
                  <a:cubicBezTo>
                    <a:pt x="301" y="40"/>
                    <a:pt x="304" y="44"/>
                    <a:pt x="304" y="49"/>
                  </a:cubicBezTo>
                  <a:close/>
                  <a:moveTo>
                    <a:pt x="531" y="285"/>
                  </a:moveTo>
                  <a:cubicBezTo>
                    <a:pt x="529" y="285"/>
                    <a:pt x="528" y="286"/>
                    <a:pt x="527" y="287"/>
                  </a:cubicBezTo>
                  <a:cubicBezTo>
                    <a:pt x="526" y="288"/>
                    <a:pt x="524" y="289"/>
                    <a:pt x="523" y="289"/>
                  </a:cubicBezTo>
                  <a:cubicBezTo>
                    <a:pt x="521" y="291"/>
                    <a:pt x="518" y="293"/>
                    <a:pt x="516" y="294"/>
                  </a:cubicBezTo>
                  <a:cubicBezTo>
                    <a:pt x="514" y="295"/>
                    <a:pt x="512" y="295"/>
                    <a:pt x="511" y="295"/>
                  </a:cubicBezTo>
                  <a:cubicBezTo>
                    <a:pt x="506" y="294"/>
                    <a:pt x="500" y="288"/>
                    <a:pt x="495" y="286"/>
                  </a:cubicBezTo>
                  <a:cubicBezTo>
                    <a:pt x="492" y="286"/>
                    <a:pt x="490" y="286"/>
                    <a:pt x="489" y="286"/>
                  </a:cubicBezTo>
                  <a:cubicBezTo>
                    <a:pt x="486" y="286"/>
                    <a:pt x="484" y="287"/>
                    <a:pt x="480" y="284"/>
                  </a:cubicBezTo>
                  <a:cubicBezTo>
                    <a:pt x="474" y="279"/>
                    <a:pt x="475" y="269"/>
                    <a:pt x="467" y="266"/>
                  </a:cubicBezTo>
                  <a:cubicBezTo>
                    <a:pt x="464" y="265"/>
                    <a:pt x="461" y="265"/>
                    <a:pt x="458" y="265"/>
                  </a:cubicBezTo>
                  <a:cubicBezTo>
                    <a:pt x="455" y="266"/>
                    <a:pt x="452" y="266"/>
                    <a:pt x="448" y="264"/>
                  </a:cubicBezTo>
                  <a:cubicBezTo>
                    <a:pt x="444" y="261"/>
                    <a:pt x="441" y="247"/>
                    <a:pt x="433" y="251"/>
                  </a:cubicBezTo>
                  <a:cubicBezTo>
                    <a:pt x="427" y="254"/>
                    <a:pt x="446" y="284"/>
                    <a:pt x="447" y="292"/>
                  </a:cubicBezTo>
                  <a:cubicBezTo>
                    <a:pt x="450" y="310"/>
                    <a:pt x="448" y="331"/>
                    <a:pt x="438" y="348"/>
                  </a:cubicBezTo>
                  <a:cubicBezTo>
                    <a:pt x="433" y="358"/>
                    <a:pt x="423" y="358"/>
                    <a:pt x="415" y="365"/>
                  </a:cubicBezTo>
                  <a:cubicBezTo>
                    <a:pt x="406" y="374"/>
                    <a:pt x="401" y="415"/>
                    <a:pt x="380" y="391"/>
                  </a:cubicBezTo>
                  <a:cubicBezTo>
                    <a:pt x="375" y="385"/>
                    <a:pt x="370" y="369"/>
                    <a:pt x="368" y="361"/>
                  </a:cubicBezTo>
                  <a:cubicBezTo>
                    <a:pt x="365" y="349"/>
                    <a:pt x="372" y="335"/>
                    <a:pt x="368" y="324"/>
                  </a:cubicBezTo>
                  <a:cubicBezTo>
                    <a:pt x="363" y="312"/>
                    <a:pt x="357" y="314"/>
                    <a:pt x="358" y="299"/>
                  </a:cubicBezTo>
                  <a:cubicBezTo>
                    <a:pt x="359" y="288"/>
                    <a:pt x="362" y="280"/>
                    <a:pt x="355" y="268"/>
                  </a:cubicBezTo>
                  <a:cubicBezTo>
                    <a:pt x="351" y="262"/>
                    <a:pt x="344" y="258"/>
                    <a:pt x="340" y="251"/>
                  </a:cubicBezTo>
                  <a:cubicBezTo>
                    <a:pt x="337" y="246"/>
                    <a:pt x="337" y="240"/>
                    <a:pt x="333" y="235"/>
                  </a:cubicBezTo>
                  <a:cubicBezTo>
                    <a:pt x="333" y="235"/>
                    <a:pt x="333" y="235"/>
                    <a:pt x="333" y="235"/>
                  </a:cubicBezTo>
                  <a:cubicBezTo>
                    <a:pt x="327" y="228"/>
                    <a:pt x="322" y="228"/>
                    <a:pt x="321" y="217"/>
                  </a:cubicBezTo>
                  <a:cubicBezTo>
                    <a:pt x="319" y="205"/>
                    <a:pt x="323" y="192"/>
                    <a:pt x="333" y="184"/>
                  </a:cubicBezTo>
                  <a:cubicBezTo>
                    <a:pt x="342" y="176"/>
                    <a:pt x="350" y="184"/>
                    <a:pt x="359" y="191"/>
                  </a:cubicBezTo>
                  <a:cubicBezTo>
                    <a:pt x="366" y="197"/>
                    <a:pt x="375" y="203"/>
                    <a:pt x="385" y="200"/>
                  </a:cubicBezTo>
                  <a:cubicBezTo>
                    <a:pt x="390" y="198"/>
                    <a:pt x="398" y="188"/>
                    <a:pt x="398" y="182"/>
                  </a:cubicBezTo>
                  <a:cubicBezTo>
                    <a:pt x="398" y="172"/>
                    <a:pt x="393" y="174"/>
                    <a:pt x="388" y="176"/>
                  </a:cubicBezTo>
                  <a:cubicBezTo>
                    <a:pt x="385" y="177"/>
                    <a:pt x="382" y="177"/>
                    <a:pt x="379" y="177"/>
                  </a:cubicBezTo>
                  <a:cubicBezTo>
                    <a:pt x="371" y="176"/>
                    <a:pt x="371" y="170"/>
                    <a:pt x="363" y="169"/>
                  </a:cubicBezTo>
                  <a:cubicBezTo>
                    <a:pt x="359" y="168"/>
                    <a:pt x="356" y="169"/>
                    <a:pt x="353" y="169"/>
                  </a:cubicBezTo>
                  <a:cubicBezTo>
                    <a:pt x="347" y="170"/>
                    <a:pt x="342" y="171"/>
                    <a:pt x="338" y="162"/>
                  </a:cubicBezTo>
                  <a:cubicBezTo>
                    <a:pt x="333" y="150"/>
                    <a:pt x="341" y="144"/>
                    <a:pt x="346" y="135"/>
                  </a:cubicBezTo>
                  <a:cubicBezTo>
                    <a:pt x="349" y="128"/>
                    <a:pt x="349" y="119"/>
                    <a:pt x="353" y="112"/>
                  </a:cubicBezTo>
                  <a:cubicBezTo>
                    <a:pt x="363" y="92"/>
                    <a:pt x="389" y="94"/>
                    <a:pt x="404" y="79"/>
                  </a:cubicBezTo>
                  <a:cubicBezTo>
                    <a:pt x="416" y="67"/>
                    <a:pt x="417" y="66"/>
                    <a:pt x="433" y="65"/>
                  </a:cubicBezTo>
                  <a:cubicBezTo>
                    <a:pt x="441" y="64"/>
                    <a:pt x="449" y="64"/>
                    <a:pt x="457" y="65"/>
                  </a:cubicBezTo>
                  <a:cubicBezTo>
                    <a:pt x="438" y="50"/>
                    <a:pt x="418" y="37"/>
                    <a:pt x="397" y="28"/>
                  </a:cubicBezTo>
                  <a:cubicBezTo>
                    <a:pt x="341" y="4"/>
                    <a:pt x="271" y="0"/>
                    <a:pt x="208" y="17"/>
                  </a:cubicBezTo>
                  <a:cubicBezTo>
                    <a:pt x="167" y="29"/>
                    <a:pt x="128" y="50"/>
                    <a:pt x="100" y="82"/>
                  </a:cubicBezTo>
                  <a:cubicBezTo>
                    <a:pt x="0" y="195"/>
                    <a:pt x="51" y="403"/>
                    <a:pt x="188" y="461"/>
                  </a:cubicBezTo>
                  <a:cubicBezTo>
                    <a:pt x="250" y="487"/>
                    <a:pt x="348" y="492"/>
                    <a:pt x="413" y="464"/>
                  </a:cubicBezTo>
                  <a:cubicBezTo>
                    <a:pt x="411" y="462"/>
                    <a:pt x="409" y="459"/>
                    <a:pt x="408" y="457"/>
                  </a:cubicBezTo>
                  <a:cubicBezTo>
                    <a:pt x="405" y="449"/>
                    <a:pt x="406" y="426"/>
                    <a:pt x="415" y="422"/>
                  </a:cubicBezTo>
                  <a:cubicBezTo>
                    <a:pt x="420" y="421"/>
                    <a:pt x="424" y="422"/>
                    <a:pt x="427" y="423"/>
                  </a:cubicBezTo>
                  <a:cubicBezTo>
                    <a:pt x="430" y="424"/>
                    <a:pt x="433" y="425"/>
                    <a:pt x="436" y="425"/>
                  </a:cubicBezTo>
                  <a:cubicBezTo>
                    <a:pt x="440" y="418"/>
                    <a:pt x="442" y="406"/>
                    <a:pt x="449" y="402"/>
                  </a:cubicBezTo>
                  <a:cubicBezTo>
                    <a:pt x="450" y="401"/>
                    <a:pt x="451" y="401"/>
                    <a:pt x="452" y="400"/>
                  </a:cubicBezTo>
                  <a:cubicBezTo>
                    <a:pt x="454" y="399"/>
                    <a:pt x="457" y="399"/>
                    <a:pt x="459" y="399"/>
                  </a:cubicBezTo>
                  <a:cubicBezTo>
                    <a:pt x="463" y="399"/>
                    <a:pt x="466" y="399"/>
                    <a:pt x="469" y="395"/>
                  </a:cubicBezTo>
                  <a:cubicBezTo>
                    <a:pt x="478" y="382"/>
                    <a:pt x="468" y="363"/>
                    <a:pt x="491" y="360"/>
                  </a:cubicBezTo>
                  <a:cubicBezTo>
                    <a:pt x="503" y="359"/>
                    <a:pt x="508" y="369"/>
                    <a:pt x="512" y="379"/>
                  </a:cubicBezTo>
                  <a:cubicBezTo>
                    <a:pt x="529" y="351"/>
                    <a:pt x="539" y="320"/>
                    <a:pt x="544" y="285"/>
                  </a:cubicBezTo>
                  <a:cubicBezTo>
                    <a:pt x="541" y="285"/>
                    <a:pt x="541" y="285"/>
                    <a:pt x="541" y="285"/>
                  </a:cubicBezTo>
                  <a:cubicBezTo>
                    <a:pt x="540" y="285"/>
                    <a:pt x="539" y="285"/>
                    <a:pt x="538" y="285"/>
                  </a:cubicBezTo>
                  <a:cubicBezTo>
                    <a:pt x="535" y="285"/>
                    <a:pt x="533" y="285"/>
                    <a:pt x="531" y="285"/>
                  </a:cubicBezTo>
                  <a:close/>
                </a:path>
              </a:pathLst>
            </a:custGeom>
            <a:solidFill>
              <a:srgbClr val="56C7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28" name="Freeform 58">
              <a:extLst>
                <a:ext uri="{FF2B5EF4-FFF2-40B4-BE49-F238E27FC236}">
                  <a16:creationId xmlns:a16="http://schemas.microsoft.com/office/drawing/2014/main" xmlns="" id="{406AC9F0-7DAE-4DBC-8C13-C0B322CC7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74227" y="1347789"/>
              <a:ext cx="931863" cy="1630363"/>
            </a:xfrm>
            <a:custGeom>
              <a:avLst/>
              <a:gdLst>
                <a:gd name="T0" fmla="*/ 213 w 220"/>
                <a:gd name="T1" fmla="*/ 73 h 384"/>
                <a:gd name="T2" fmla="*/ 186 w 220"/>
                <a:gd name="T3" fmla="*/ 106 h 384"/>
                <a:gd name="T4" fmla="*/ 131 w 220"/>
                <a:gd name="T5" fmla="*/ 136 h 384"/>
                <a:gd name="T6" fmla="*/ 80 w 220"/>
                <a:gd name="T7" fmla="*/ 177 h 384"/>
                <a:gd name="T8" fmla="*/ 102 w 220"/>
                <a:gd name="T9" fmla="*/ 201 h 384"/>
                <a:gd name="T10" fmla="*/ 139 w 220"/>
                <a:gd name="T11" fmla="*/ 224 h 384"/>
                <a:gd name="T12" fmla="*/ 144 w 220"/>
                <a:gd name="T13" fmla="*/ 252 h 384"/>
                <a:gd name="T14" fmla="*/ 151 w 220"/>
                <a:gd name="T15" fmla="*/ 274 h 384"/>
                <a:gd name="T16" fmla="*/ 136 w 220"/>
                <a:gd name="T17" fmla="*/ 332 h 384"/>
                <a:gd name="T18" fmla="*/ 125 w 220"/>
                <a:gd name="T19" fmla="*/ 379 h 384"/>
                <a:gd name="T20" fmla="*/ 104 w 220"/>
                <a:gd name="T21" fmla="*/ 361 h 384"/>
                <a:gd name="T22" fmla="*/ 88 w 220"/>
                <a:gd name="T23" fmla="*/ 332 h 384"/>
                <a:gd name="T24" fmla="*/ 73 w 220"/>
                <a:gd name="T25" fmla="*/ 303 h 384"/>
                <a:gd name="T26" fmla="*/ 73 w 220"/>
                <a:gd name="T27" fmla="*/ 231 h 384"/>
                <a:gd name="T28" fmla="*/ 79 w 220"/>
                <a:gd name="T29" fmla="*/ 190 h 384"/>
                <a:gd name="T30" fmla="*/ 10 w 220"/>
                <a:gd name="T31" fmla="*/ 152 h 384"/>
                <a:gd name="T32" fmla="*/ 21 w 220"/>
                <a:gd name="T33" fmla="*/ 93 h 384"/>
                <a:gd name="T34" fmla="*/ 49 w 220"/>
                <a:gd name="T35" fmla="*/ 72 h 384"/>
                <a:gd name="T36" fmla="*/ 81 w 220"/>
                <a:gd name="T37" fmla="*/ 55 h 384"/>
                <a:gd name="T38" fmla="*/ 105 w 220"/>
                <a:gd name="T39" fmla="*/ 44 h 384"/>
                <a:gd name="T40" fmla="*/ 137 w 220"/>
                <a:gd name="T41" fmla="*/ 22 h 384"/>
                <a:gd name="T42" fmla="*/ 182 w 220"/>
                <a:gd name="T43" fmla="*/ 10 h 384"/>
                <a:gd name="T44" fmla="*/ 210 w 220"/>
                <a:gd name="T45" fmla="*/ 6 h 384"/>
                <a:gd name="T46" fmla="*/ 212 w 220"/>
                <a:gd name="T47" fmla="*/ 20 h 384"/>
                <a:gd name="T48" fmla="*/ 215 w 220"/>
                <a:gd name="T49" fmla="*/ 19 h 384"/>
                <a:gd name="T50" fmla="*/ 211 w 220"/>
                <a:gd name="T51" fmla="*/ 5 h 384"/>
                <a:gd name="T52" fmla="*/ 176 w 220"/>
                <a:gd name="T53" fmla="*/ 10 h 384"/>
                <a:gd name="T54" fmla="*/ 138 w 220"/>
                <a:gd name="T55" fmla="*/ 20 h 384"/>
                <a:gd name="T56" fmla="*/ 95 w 220"/>
                <a:gd name="T57" fmla="*/ 49 h 384"/>
                <a:gd name="T58" fmla="*/ 75 w 220"/>
                <a:gd name="T59" fmla="*/ 60 h 384"/>
                <a:gd name="T60" fmla="*/ 28 w 220"/>
                <a:gd name="T61" fmla="*/ 85 h 384"/>
                <a:gd name="T62" fmla="*/ 5 w 220"/>
                <a:gd name="T63" fmla="*/ 146 h 384"/>
                <a:gd name="T64" fmla="*/ 63 w 220"/>
                <a:gd name="T65" fmla="*/ 175 h 384"/>
                <a:gd name="T66" fmla="*/ 73 w 220"/>
                <a:gd name="T67" fmla="*/ 201 h 384"/>
                <a:gd name="T68" fmla="*/ 70 w 220"/>
                <a:gd name="T69" fmla="*/ 296 h 384"/>
                <a:gd name="T70" fmla="*/ 88 w 220"/>
                <a:gd name="T71" fmla="*/ 336 h 384"/>
                <a:gd name="T72" fmla="*/ 115 w 220"/>
                <a:gd name="T73" fmla="*/ 377 h 384"/>
                <a:gd name="T74" fmla="*/ 140 w 220"/>
                <a:gd name="T75" fmla="*/ 351 h 384"/>
                <a:gd name="T76" fmla="*/ 144 w 220"/>
                <a:gd name="T77" fmla="*/ 298 h 384"/>
                <a:gd name="T78" fmla="*/ 150 w 220"/>
                <a:gd name="T79" fmla="*/ 253 h 384"/>
                <a:gd name="T80" fmla="*/ 146 w 220"/>
                <a:gd name="T81" fmla="*/ 237 h 384"/>
                <a:gd name="T82" fmla="*/ 115 w 220"/>
                <a:gd name="T83" fmla="*/ 212 h 384"/>
                <a:gd name="T84" fmla="*/ 90 w 220"/>
                <a:gd name="T85" fmla="*/ 190 h 384"/>
                <a:gd name="T86" fmla="*/ 102 w 220"/>
                <a:gd name="T87" fmla="*/ 150 h 384"/>
                <a:gd name="T88" fmla="*/ 165 w 220"/>
                <a:gd name="T89" fmla="*/ 119 h 384"/>
                <a:gd name="T90" fmla="*/ 215 w 220"/>
                <a:gd name="T91" fmla="*/ 86 h 384"/>
                <a:gd name="T92" fmla="*/ 214 w 220"/>
                <a:gd name="T93" fmla="*/ 44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0" h="384">
                  <a:moveTo>
                    <a:pt x="214" y="35"/>
                  </a:moveTo>
                  <a:cubicBezTo>
                    <a:pt x="214" y="42"/>
                    <a:pt x="210" y="48"/>
                    <a:pt x="209" y="55"/>
                  </a:cubicBezTo>
                  <a:cubicBezTo>
                    <a:pt x="208" y="61"/>
                    <a:pt x="211" y="67"/>
                    <a:pt x="213" y="73"/>
                  </a:cubicBezTo>
                  <a:cubicBezTo>
                    <a:pt x="214" y="76"/>
                    <a:pt x="215" y="79"/>
                    <a:pt x="214" y="82"/>
                  </a:cubicBezTo>
                  <a:cubicBezTo>
                    <a:pt x="214" y="87"/>
                    <a:pt x="211" y="90"/>
                    <a:pt x="208" y="93"/>
                  </a:cubicBezTo>
                  <a:cubicBezTo>
                    <a:pt x="202" y="100"/>
                    <a:pt x="194" y="103"/>
                    <a:pt x="186" y="106"/>
                  </a:cubicBezTo>
                  <a:cubicBezTo>
                    <a:pt x="178" y="109"/>
                    <a:pt x="172" y="112"/>
                    <a:pt x="165" y="117"/>
                  </a:cubicBezTo>
                  <a:cubicBezTo>
                    <a:pt x="160" y="121"/>
                    <a:pt x="155" y="125"/>
                    <a:pt x="149" y="128"/>
                  </a:cubicBezTo>
                  <a:cubicBezTo>
                    <a:pt x="144" y="132"/>
                    <a:pt x="138" y="134"/>
                    <a:pt x="131" y="136"/>
                  </a:cubicBezTo>
                  <a:cubicBezTo>
                    <a:pt x="126" y="137"/>
                    <a:pt x="120" y="138"/>
                    <a:pt x="114" y="140"/>
                  </a:cubicBezTo>
                  <a:cubicBezTo>
                    <a:pt x="103" y="145"/>
                    <a:pt x="93" y="153"/>
                    <a:pt x="86" y="163"/>
                  </a:cubicBezTo>
                  <a:cubicBezTo>
                    <a:pt x="83" y="167"/>
                    <a:pt x="80" y="172"/>
                    <a:pt x="80" y="177"/>
                  </a:cubicBezTo>
                  <a:cubicBezTo>
                    <a:pt x="79" y="181"/>
                    <a:pt x="80" y="187"/>
                    <a:pt x="83" y="190"/>
                  </a:cubicBezTo>
                  <a:cubicBezTo>
                    <a:pt x="87" y="192"/>
                    <a:pt x="92" y="192"/>
                    <a:pt x="96" y="194"/>
                  </a:cubicBezTo>
                  <a:cubicBezTo>
                    <a:pt x="99" y="195"/>
                    <a:pt x="101" y="198"/>
                    <a:pt x="102" y="201"/>
                  </a:cubicBezTo>
                  <a:cubicBezTo>
                    <a:pt x="103" y="204"/>
                    <a:pt x="103" y="207"/>
                    <a:pt x="105" y="209"/>
                  </a:cubicBezTo>
                  <a:cubicBezTo>
                    <a:pt x="110" y="214"/>
                    <a:pt x="117" y="213"/>
                    <a:pt x="122" y="214"/>
                  </a:cubicBezTo>
                  <a:cubicBezTo>
                    <a:pt x="129" y="215"/>
                    <a:pt x="135" y="219"/>
                    <a:pt x="139" y="224"/>
                  </a:cubicBezTo>
                  <a:cubicBezTo>
                    <a:pt x="141" y="226"/>
                    <a:pt x="142" y="229"/>
                    <a:pt x="143" y="232"/>
                  </a:cubicBezTo>
                  <a:cubicBezTo>
                    <a:pt x="144" y="236"/>
                    <a:pt x="144" y="240"/>
                    <a:pt x="143" y="244"/>
                  </a:cubicBezTo>
                  <a:cubicBezTo>
                    <a:pt x="142" y="246"/>
                    <a:pt x="142" y="249"/>
                    <a:pt x="144" y="252"/>
                  </a:cubicBezTo>
                  <a:cubicBezTo>
                    <a:pt x="145" y="253"/>
                    <a:pt x="147" y="254"/>
                    <a:pt x="149" y="255"/>
                  </a:cubicBezTo>
                  <a:cubicBezTo>
                    <a:pt x="152" y="256"/>
                    <a:pt x="152" y="260"/>
                    <a:pt x="153" y="263"/>
                  </a:cubicBezTo>
                  <a:cubicBezTo>
                    <a:pt x="153" y="267"/>
                    <a:pt x="152" y="271"/>
                    <a:pt x="151" y="274"/>
                  </a:cubicBezTo>
                  <a:cubicBezTo>
                    <a:pt x="149" y="282"/>
                    <a:pt x="146" y="289"/>
                    <a:pt x="143" y="296"/>
                  </a:cubicBezTo>
                  <a:cubicBezTo>
                    <a:pt x="140" y="302"/>
                    <a:pt x="136" y="308"/>
                    <a:pt x="134" y="315"/>
                  </a:cubicBezTo>
                  <a:cubicBezTo>
                    <a:pt x="133" y="321"/>
                    <a:pt x="133" y="326"/>
                    <a:pt x="136" y="332"/>
                  </a:cubicBezTo>
                  <a:cubicBezTo>
                    <a:pt x="138" y="338"/>
                    <a:pt x="140" y="343"/>
                    <a:pt x="139" y="349"/>
                  </a:cubicBezTo>
                  <a:cubicBezTo>
                    <a:pt x="138" y="355"/>
                    <a:pt x="136" y="360"/>
                    <a:pt x="134" y="365"/>
                  </a:cubicBezTo>
                  <a:cubicBezTo>
                    <a:pt x="132" y="370"/>
                    <a:pt x="129" y="376"/>
                    <a:pt x="125" y="379"/>
                  </a:cubicBezTo>
                  <a:cubicBezTo>
                    <a:pt x="123" y="380"/>
                    <a:pt x="120" y="381"/>
                    <a:pt x="118" y="380"/>
                  </a:cubicBezTo>
                  <a:cubicBezTo>
                    <a:pt x="116" y="379"/>
                    <a:pt x="116" y="375"/>
                    <a:pt x="116" y="374"/>
                  </a:cubicBezTo>
                  <a:cubicBezTo>
                    <a:pt x="115" y="368"/>
                    <a:pt x="109" y="364"/>
                    <a:pt x="104" y="361"/>
                  </a:cubicBezTo>
                  <a:cubicBezTo>
                    <a:pt x="102" y="359"/>
                    <a:pt x="99" y="357"/>
                    <a:pt x="96" y="355"/>
                  </a:cubicBezTo>
                  <a:cubicBezTo>
                    <a:pt x="93" y="352"/>
                    <a:pt x="92" y="347"/>
                    <a:pt x="91" y="343"/>
                  </a:cubicBezTo>
                  <a:cubicBezTo>
                    <a:pt x="90" y="340"/>
                    <a:pt x="89" y="336"/>
                    <a:pt x="88" y="332"/>
                  </a:cubicBezTo>
                  <a:cubicBezTo>
                    <a:pt x="87" y="328"/>
                    <a:pt x="86" y="325"/>
                    <a:pt x="83" y="322"/>
                  </a:cubicBezTo>
                  <a:cubicBezTo>
                    <a:pt x="82" y="319"/>
                    <a:pt x="80" y="317"/>
                    <a:pt x="78" y="314"/>
                  </a:cubicBezTo>
                  <a:cubicBezTo>
                    <a:pt x="76" y="311"/>
                    <a:pt x="74" y="307"/>
                    <a:pt x="73" y="303"/>
                  </a:cubicBezTo>
                  <a:cubicBezTo>
                    <a:pt x="70" y="287"/>
                    <a:pt x="65" y="271"/>
                    <a:pt x="66" y="254"/>
                  </a:cubicBezTo>
                  <a:cubicBezTo>
                    <a:pt x="66" y="250"/>
                    <a:pt x="66" y="246"/>
                    <a:pt x="68" y="242"/>
                  </a:cubicBezTo>
                  <a:cubicBezTo>
                    <a:pt x="69" y="238"/>
                    <a:pt x="71" y="234"/>
                    <a:pt x="73" y="231"/>
                  </a:cubicBezTo>
                  <a:cubicBezTo>
                    <a:pt x="76" y="222"/>
                    <a:pt x="74" y="215"/>
                    <a:pt x="74" y="206"/>
                  </a:cubicBezTo>
                  <a:cubicBezTo>
                    <a:pt x="74" y="202"/>
                    <a:pt x="75" y="199"/>
                    <a:pt x="77" y="195"/>
                  </a:cubicBezTo>
                  <a:cubicBezTo>
                    <a:pt x="78" y="194"/>
                    <a:pt x="79" y="192"/>
                    <a:pt x="79" y="190"/>
                  </a:cubicBezTo>
                  <a:cubicBezTo>
                    <a:pt x="79" y="186"/>
                    <a:pt x="74" y="181"/>
                    <a:pt x="71" y="178"/>
                  </a:cubicBezTo>
                  <a:cubicBezTo>
                    <a:pt x="62" y="171"/>
                    <a:pt x="50" y="170"/>
                    <a:pt x="40" y="168"/>
                  </a:cubicBezTo>
                  <a:cubicBezTo>
                    <a:pt x="28" y="166"/>
                    <a:pt x="16" y="163"/>
                    <a:pt x="10" y="152"/>
                  </a:cubicBezTo>
                  <a:cubicBezTo>
                    <a:pt x="3" y="140"/>
                    <a:pt x="2" y="125"/>
                    <a:pt x="5" y="112"/>
                  </a:cubicBezTo>
                  <a:cubicBezTo>
                    <a:pt x="6" y="106"/>
                    <a:pt x="9" y="100"/>
                    <a:pt x="14" y="96"/>
                  </a:cubicBezTo>
                  <a:cubicBezTo>
                    <a:pt x="16" y="95"/>
                    <a:pt x="19" y="94"/>
                    <a:pt x="21" y="93"/>
                  </a:cubicBezTo>
                  <a:cubicBezTo>
                    <a:pt x="24" y="91"/>
                    <a:pt x="27" y="89"/>
                    <a:pt x="30" y="86"/>
                  </a:cubicBezTo>
                  <a:cubicBezTo>
                    <a:pt x="32" y="84"/>
                    <a:pt x="35" y="81"/>
                    <a:pt x="38" y="79"/>
                  </a:cubicBezTo>
                  <a:cubicBezTo>
                    <a:pt x="41" y="75"/>
                    <a:pt x="45" y="73"/>
                    <a:pt x="49" y="72"/>
                  </a:cubicBezTo>
                  <a:cubicBezTo>
                    <a:pt x="57" y="69"/>
                    <a:pt x="65" y="67"/>
                    <a:pt x="72" y="64"/>
                  </a:cubicBezTo>
                  <a:cubicBezTo>
                    <a:pt x="75" y="63"/>
                    <a:pt x="76" y="62"/>
                    <a:pt x="78" y="59"/>
                  </a:cubicBezTo>
                  <a:cubicBezTo>
                    <a:pt x="79" y="58"/>
                    <a:pt x="80" y="56"/>
                    <a:pt x="81" y="55"/>
                  </a:cubicBezTo>
                  <a:cubicBezTo>
                    <a:pt x="83" y="54"/>
                    <a:pt x="85" y="53"/>
                    <a:pt x="87" y="53"/>
                  </a:cubicBezTo>
                  <a:cubicBezTo>
                    <a:pt x="91" y="52"/>
                    <a:pt x="94" y="51"/>
                    <a:pt x="97" y="50"/>
                  </a:cubicBezTo>
                  <a:cubicBezTo>
                    <a:pt x="100" y="48"/>
                    <a:pt x="102" y="46"/>
                    <a:pt x="105" y="44"/>
                  </a:cubicBezTo>
                  <a:cubicBezTo>
                    <a:pt x="108" y="40"/>
                    <a:pt x="110" y="37"/>
                    <a:pt x="114" y="33"/>
                  </a:cubicBezTo>
                  <a:cubicBezTo>
                    <a:pt x="118" y="29"/>
                    <a:pt x="123" y="26"/>
                    <a:pt x="129" y="25"/>
                  </a:cubicBezTo>
                  <a:cubicBezTo>
                    <a:pt x="131" y="24"/>
                    <a:pt x="134" y="23"/>
                    <a:pt x="137" y="22"/>
                  </a:cubicBezTo>
                  <a:cubicBezTo>
                    <a:pt x="140" y="21"/>
                    <a:pt x="143" y="20"/>
                    <a:pt x="146" y="19"/>
                  </a:cubicBezTo>
                  <a:cubicBezTo>
                    <a:pt x="152" y="17"/>
                    <a:pt x="159" y="16"/>
                    <a:pt x="165" y="15"/>
                  </a:cubicBezTo>
                  <a:cubicBezTo>
                    <a:pt x="171" y="14"/>
                    <a:pt x="176" y="12"/>
                    <a:pt x="182" y="10"/>
                  </a:cubicBezTo>
                  <a:cubicBezTo>
                    <a:pt x="187" y="7"/>
                    <a:pt x="192" y="4"/>
                    <a:pt x="197" y="3"/>
                  </a:cubicBezTo>
                  <a:cubicBezTo>
                    <a:pt x="200" y="3"/>
                    <a:pt x="203" y="3"/>
                    <a:pt x="206" y="3"/>
                  </a:cubicBezTo>
                  <a:cubicBezTo>
                    <a:pt x="208" y="4"/>
                    <a:pt x="209" y="5"/>
                    <a:pt x="210" y="6"/>
                  </a:cubicBezTo>
                  <a:cubicBezTo>
                    <a:pt x="212" y="9"/>
                    <a:pt x="215" y="10"/>
                    <a:pt x="219" y="9"/>
                  </a:cubicBezTo>
                  <a:cubicBezTo>
                    <a:pt x="218" y="8"/>
                    <a:pt x="218" y="8"/>
                    <a:pt x="218" y="8"/>
                  </a:cubicBezTo>
                  <a:cubicBezTo>
                    <a:pt x="217" y="13"/>
                    <a:pt x="214" y="16"/>
                    <a:pt x="212" y="20"/>
                  </a:cubicBezTo>
                  <a:cubicBezTo>
                    <a:pt x="211" y="25"/>
                    <a:pt x="214" y="30"/>
                    <a:pt x="214" y="35"/>
                  </a:cubicBezTo>
                  <a:cubicBezTo>
                    <a:pt x="214" y="36"/>
                    <a:pt x="216" y="36"/>
                    <a:pt x="216" y="35"/>
                  </a:cubicBezTo>
                  <a:cubicBezTo>
                    <a:pt x="216" y="30"/>
                    <a:pt x="213" y="25"/>
                    <a:pt x="215" y="19"/>
                  </a:cubicBezTo>
                  <a:cubicBezTo>
                    <a:pt x="216" y="16"/>
                    <a:pt x="219" y="13"/>
                    <a:pt x="220" y="9"/>
                  </a:cubicBezTo>
                  <a:cubicBezTo>
                    <a:pt x="220" y="8"/>
                    <a:pt x="219" y="7"/>
                    <a:pt x="219" y="7"/>
                  </a:cubicBezTo>
                  <a:cubicBezTo>
                    <a:pt x="216" y="8"/>
                    <a:pt x="213" y="7"/>
                    <a:pt x="211" y="5"/>
                  </a:cubicBezTo>
                  <a:cubicBezTo>
                    <a:pt x="210" y="3"/>
                    <a:pt x="209" y="2"/>
                    <a:pt x="207" y="2"/>
                  </a:cubicBezTo>
                  <a:cubicBezTo>
                    <a:pt x="200" y="0"/>
                    <a:pt x="193" y="2"/>
                    <a:pt x="187" y="5"/>
                  </a:cubicBezTo>
                  <a:cubicBezTo>
                    <a:pt x="183" y="7"/>
                    <a:pt x="180" y="9"/>
                    <a:pt x="176" y="10"/>
                  </a:cubicBezTo>
                  <a:cubicBezTo>
                    <a:pt x="172" y="12"/>
                    <a:pt x="167" y="13"/>
                    <a:pt x="162" y="14"/>
                  </a:cubicBezTo>
                  <a:cubicBezTo>
                    <a:pt x="158" y="15"/>
                    <a:pt x="154" y="15"/>
                    <a:pt x="150" y="16"/>
                  </a:cubicBezTo>
                  <a:cubicBezTo>
                    <a:pt x="146" y="17"/>
                    <a:pt x="142" y="19"/>
                    <a:pt x="138" y="20"/>
                  </a:cubicBezTo>
                  <a:cubicBezTo>
                    <a:pt x="130" y="23"/>
                    <a:pt x="122" y="24"/>
                    <a:pt x="116" y="29"/>
                  </a:cubicBezTo>
                  <a:cubicBezTo>
                    <a:pt x="111" y="32"/>
                    <a:pt x="108" y="38"/>
                    <a:pt x="103" y="43"/>
                  </a:cubicBezTo>
                  <a:cubicBezTo>
                    <a:pt x="101" y="45"/>
                    <a:pt x="98" y="47"/>
                    <a:pt x="95" y="49"/>
                  </a:cubicBezTo>
                  <a:cubicBezTo>
                    <a:pt x="91" y="51"/>
                    <a:pt x="87" y="51"/>
                    <a:pt x="83" y="52"/>
                  </a:cubicBezTo>
                  <a:cubicBezTo>
                    <a:pt x="81" y="53"/>
                    <a:pt x="79" y="54"/>
                    <a:pt x="77" y="57"/>
                  </a:cubicBezTo>
                  <a:cubicBezTo>
                    <a:pt x="76" y="58"/>
                    <a:pt x="76" y="59"/>
                    <a:pt x="75" y="60"/>
                  </a:cubicBezTo>
                  <a:cubicBezTo>
                    <a:pt x="73" y="62"/>
                    <a:pt x="70" y="63"/>
                    <a:pt x="68" y="64"/>
                  </a:cubicBezTo>
                  <a:cubicBezTo>
                    <a:pt x="61" y="67"/>
                    <a:pt x="53" y="68"/>
                    <a:pt x="45" y="71"/>
                  </a:cubicBezTo>
                  <a:cubicBezTo>
                    <a:pt x="38" y="75"/>
                    <a:pt x="34" y="80"/>
                    <a:pt x="28" y="85"/>
                  </a:cubicBezTo>
                  <a:cubicBezTo>
                    <a:pt x="24" y="90"/>
                    <a:pt x="18" y="92"/>
                    <a:pt x="12" y="95"/>
                  </a:cubicBezTo>
                  <a:cubicBezTo>
                    <a:pt x="8" y="98"/>
                    <a:pt x="6" y="104"/>
                    <a:pt x="4" y="109"/>
                  </a:cubicBezTo>
                  <a:cubicBezTo>
                    <a:pt x="0" y="121"/>
                    <a:pt x="1" y="135"/>
                    <a:pt x="5" y="146"/>
                  </a:cubicBezTo>
                  <a:cubicBezTo>
                    <a:pt x="7" y="152"/>
                    <a:pt x="10" y="157"/>
                    <a:pt x="15" y="161"/>
                  </a:cubicBezTo>
                  <a:cubicBezTo>
                    <a:pt x="19" y="164"/>
                    <a:pt x="24" y="166"/>
                    <a:pt x="29" y="168"/>
                  </a:cubicBezTo>
                  <a:cubicBezTo>
                    <a:pt x="40" y="171"/>
                    <a:pt x="52" y="171"/>
                    <a:pt x="63" y="175"/>
                  </a:cubicBezTo>
                  <a:cubicBezTo>
                    <a:pt x="68" y="177"/>
                    <a:pt x="72" y="181"/>
                    <a:pt x="75" y="185"/>
                  </a:cubicBezTo>
                  <a:cubicBezTo>
                    <a:pt x="77" y="188"/>
                    <a:pt x="78" y="191"/>
                    <a:pt x="77" y="193"/>
                  </a:cubicBezTo>
                  <a:cubicBezTo>
                    <a:pt x="75" y="196"/>
                    <a:pt x="74" y="198"/>
                    <a:pt x="73" y="201"/>
                  </a:cubicBezTo>
                  <a:cubicBezTo>
                    <a:pt x="71" y="209"/>
                    <a:pt x="75" y="219"/>
                    <a:pt x="72" y="227"/>
                  </a:cubicBezTo>
                  <a:cubicBezTo>
                    <a:pt x="70" y="235"/>
                    <a:pt x="65" y="241"/>
                    <a:pt x="64" y="249"/>
                  </a:cubicBezTo>
                  <a:cubicBezTo>
                    <a:pt x="62" y="265"/>
                    <a:pt x="67" y="281"/>
                    <a:pt x="70" y="296"/>
                  </a:cubicBezTo>
                  <a:cubicBezTo>
                    <a:pt x="72" y="303"/>
                    <a:pt x="73" y="310"/>
                    <a:pt x="77" y="316"/>
                  </a:cubicBezTo>
                  <a:cubicBezTo>
                    <a:pt x="79" y="319"/>
                    <a:pt x="81" y="322"/>
                    <a:pt x="83" y="324"/>
                  </a:cubicBezTo>
                  <a:cubicBezTo>
                    <a:pt x="85" y="328"/>
                    <a:pt x="87" y="332"/>
                    <a:pt x="88" y="336"/>
                  </a:cubicBezTo>
                  <a:cubicBezTo>
                    <a:pt x="89" y="343"/>
                    <a:pt x="90" y="351"/>
                    <a:pt x="95" y="356"/>
                  </a:cubicBezTo>
                  <a:cubicBezTo>
                    <a:pt x="100" y="361"/>
                    <a:pt x="106" y="363"/>
                    <a:pt x="111" y="368"/>
                  </a:cubicBezTo>
                  <a:cubicBezTo>
                    <a:pt x="113" y="371"/>
                    <a:pt x="114" y="374"/>
                    <a:pt x="115" y="377"/>
                  </a:cubicBezTo>
                  <a:cubicBezTo>
                    <a:pt x="115" y="379"/>
                    <a:pt x="115" y="380"/>
                    <a:pt x="116" y="381"/>
                  </a:cubicBezTo>
                  <a:cubicBezTo>
                    <a:pt x="119" y="384"/>
                    <a:pt x="124" y="381"/>
                    <a:pt x="127" y="379"/>
                  </a:cubicBezTo>
                  <a:cubicBezTo>
                    <a:pt x="134" y="373"/>
                    <a:pt x="138" y="361"/>
                    <a:pt x="140" y="351"/>
                  </a:cubicBezTo>
                  <a:cubicBezTo>
                    <a:pt x="141" y="346"/>
                    <a:pt x="141" y="341"/>
                    <a:pt x="139" y="336"/>
                  </a:cubicBezTo>
                  <a:cubicBezTo>
                    <a:pt x="137" y="330"/>
                    <a:pt x="134" y="325"/>
                    <a:pt x="135" y="318"/>
                  </a:cubicBezTo>
                  <a:cubicBezTo>
                    <a:pt x="137" y="311"/>
                    <a:pt x="141" y="304"/>
                    <a:pt x="144" y="298"/>
                  </a:cubicBezTo>
                  <a:cubicBezTo>
                    <a:pt x="147" y="291"/>
                    <a:pt x="150" y="284"/>
                    <a:pt x="152" y="277"/>
                  </a:cubicBezTo>
                  <a:cubicBezTo>
                    <a:pt x="154" y="271"/>
                    <a:pt x="155" y="264"/>
                    <a:pt x="154" y="258"/>
                  </a:cubicBezTo>
                  <a:cubicBezTo>
                    <a:pt x="153" y="256"/>
                    <a:pt x="152" y="254"/>
                    <a:pt x="150" y="253"/>
                  </a:cubicBezTo>
                  <a:cubicBezTo>
                    <a:pt x="149" y="253"/>
                    <a:pt x="148" y="252"/>
                    <a:pt x="147" y="252"/>
                  </a:cubicBezTo>
                  <a:cubicBezTo>
                    <a:pt x="145" y="251"/>
                    <a:pt x="144" y="250"/>
                    <a:pt x="144" y="248"/>
                  </a:cubicBezTo>
                  <a:cubicBezTo>
                    <a:pt x="144" y="244"/>
                    <a:pt x="145" y="241"/>
                    <a:pt x="146" y="237"/>
                  </a:cubicBezTo>
                  <a:cubicBezTo>
                    <a:pt x="146" y="234"/>
                    <a:pt x="145" y="231"/>
                    <a:pt x="144" y="228"/>
                  </a:cubicBezTo>
                  <a:cubicBezTo>
                    <a:pt x="142" y="223"/>
                    <a:pt x="138" y="219"/>
                    <a:pt x="133" y="216"/>
                  </a:cubicBezTo>
                  <a:cubicBezTo>
                    <a:pt x="127" y="213"/>
                    <a:pt x="121" y="212"/>
                    <a:pt x="115" y="212"/>
                  </a:cubicBezTo>
                  <a:cubicBezTo>
                    <a:pt x="111" y="211"/>
                    <a:pt x="107" y="210"/>
                    <a:pt x="106" y="206"/>
                  </a:cubicBezTo>
                  <a:cubicBezTo>
                    <a:pt x="104" y="203"/>
                    <a:pt x="104" y="200"/>
                    <a:pt x="103" y="198"/>
                  </a:cubicBezTo>
                  <a:cubicBezTo>
                    <a:pt x="100" y="193"/>
                    <a:pt x="95" y="192"/>
                    <a:pt x="90" y="190"/>
                  </a:cubicBezTo>
                  <a:cubicBezTo>
                    <a:pt x="88" y="190"/>
                    <a:pt x="86" y="189"/>
                    <a:pt x="84" y="188"/>
                  </a:cubicBezTo>
                  <a:cubicBezTo>
                    <a:pt x="82" y="186"/>
                    <a:pt x="81" y="182"/>
                    <a:pt x="81" y="179"/>
                  </a:cubicBezTo>
                  <a:cubicBezTo>
                    <a:pt x="81" y="167"/>
                    <a:pt x="93" y="156"/>
                    <a:pt x="102" y="150"/>
                  </a:cubicBezTo>
                  <a:cubicBezTo>
                    <a:pt x="107" y="146"/>
                    <a:pt x="112" y="143"/>
                    <a:pt x="118" y="141"/>
                  </a:cubicBezTo>
                  <a:cubicBezTo>
                    <a:pt x="124" y="138"/>
                    <a:pt x="130" y="138"/>
                    <a:pt x="136" y="136"/>
                  </a:cubicBezTo>
                  <a:cubicBezTo>
                    <a:pt x="147" y="133"/>
                    <a:pt x="156" y="126"/>
                    <a:pt x="165" y="119"/>
                  </a:cubicBezTo>
                  <a:cubicBezTo>
                    <a:pt x="171" y="115"/>
                    <a:pt x="177" y="112"/>
                    <a:pt x="184" y="109"/>
                  </a:cubicBezTo>
                  <a:cubicBezTo>
                    <a:pt x="190" y="106"/>
                    <a:pt x="197" y="104"/>
                    <a:pt x="203" y="100"/>
                  </a:cubicBezTo>
                  <a:cubicBezTo>
                    <a:pt x="208" y="96"/>
                    <a:pt x="214" y="92"/>
                    <a:pt x="215" y="86"/>
                  </a:cubicBezTo>
                  <a:cubicBezTo>
                    <a:pt x="217" y="80"/>
                    <a:pt x="216" y="75"/>
                    <a:pt x="214" y="70"/>
                  </a:cubicBezTo>
                  <a:cubicBezTo>
                    <a:pt x="211" y="64"/>
                    <a:pt x="209" y="59"/>
                    <a:pt x="211" y="52"/>
                  </a:cubicBezTo>
                  <a:cubicBezTo>
                    <a:pt x="212" y="49"/>
                    <a:pt x="213" y="47"/>
                    <a:pt x="214" y="44"/>
                  </a:cubicBezTo>
                  <a:cubicBezTo>
                    <a:pt x="215" y="41"/>
                    <a:pt x="216" y="38"/>
                    <a:pt x="216" y="35"/>
                  </a:cubicBezTo>
                  <a:cubicBezTo>
                    <a:pt x="216" y="34"/>
                    <a:pt x="214" y="34"/>
                    <a:pt x="214" y="35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29" name="Freeform 59">
              <a:extLst>
                <a:ext uri="{FF2B5EF4-FFF2-40B4-BE49-F238E27FC236}">
                  <a16:creationId xmlns:a16="http://schemas.microsoft.com/office/drawing/2014/main" xmlns="" id="{1C8BBFC9-3901-4376-A499-B13C4242B074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3727" y="1292226"/>
              <a:ext cx="2124075" cy="2049463"/>
            </a:xfrm>
            <a:custGeom>
              <a:avLst/>
              <a:gdLst>
                <a:gd name="T0" fmla="*/ 447 w 501"/>
                <a:gd name="T1" fmla="*/ 284 h 483"/>
                <a:gd name="T2" fmla="*/ 432 w 501"/>
                <a:gd name="T3" fmla="*/ 275 h 483"/>
                <a:gd name="T4" fmla="*/ 403 w 501"/>
                <a:gd name="T5" fmla="*/ 260 h 483"/>
                <a:gd name="T6" fmla="*/ 388 w 501"/>
                <a:gd name="T7" fmla="*/ 259 h 483"/>
                <a:gd name="T8" fmla="*/ 401 w 501"/>
                <a:gd name="T9" fmla="*/ 328 h 483"/>
                <a:gd name="T10" fmla="*/ 360 w 501"/>
                <a:gd name="T11" fmla="*/ 383 h 483"/>
                <a:gd name="T12" fmla="*/ 326 w 501"/>
                <a:gd name="T13" fmla="*/ 364 h 483"/>
                <a:gd name="T14" fmla="*/ 324 w 501"/>
                <a:gd name="T15" fmla="*/ 322 h 483"/>
                <a:gd name="T16" fmla="*/ 312 w 501"/>
                <a:gd name="T17" fmla="*/ 268 h 483"/>
                <a:gd name="T18" fmla="*/ 288 w 501"/>
                <a:gd name="T19" fmla="*/ 232 h 483"/>
                <a:gd name="T20" fmla="*/ 281 w 501"/>
                <a:gd name="T21" fmla="*/ 194 h 483"/>
                <a:gd name="T22" fmla="*/ 340 w 501"/>
                <a:gd name="T23" fmla="*/ 200 h 483"/>
                <a:gd name="T24" fmla="*/ 346 w 501"/>
                <a:gd name="T25" fmla="*/ 173 h 483"/>
                <a:gd name="T26" fmla="*/ 316 w 501"/>
                <a:gd name="T27" fmla="*/ 167 h 483"/>
                <a:gd name="T28" fmla="*/ 294 w 501"/>
                <a:gd name="T29" fmla="*/ 150 h 483"/>
                <a:gd name="T30" fmla="*/ 325 w 501"/>
                <a:gd name="T31" fmla="*/ 97 h 483"/>
                <a:gd name="T32" fmla="*/ 384 w 501"/>
                <a:gd name="T33" fmla="*/ 65 h 483"/>
                <a:gd name="T34" fmla="*/ 325 w 501"/>
                <a:gd name="T35" fmla="*/ 16 h 483"/>
                <a:gd name="T36" fmla="*/ 4 w 501"/>
                <a:gd name="T37" fmla="*/ 205 h 483"/>
                <a:gd name="T38" fmla="*/ 182 w 501"/>
                <a:gd name="T39" fmla="*/ 473 h 483"/>
                <a:gd name="T40" fmla="*/ 370 w 501"/>
                <a:gd name="T41" fmla="*/ 463 h 483"/>
                <a:gd name="T42" fmla="*/ 375 w 501"/>
                <a:gd name="T43" fmla="*/ 421 h 483"/>
                <a:gd name="T44" fmla="*/ 399 w 501"/>
                <a:gd name="T45" fmla="*/ 409 h 483"/>
                <a:gd name="T46" fmla="*/ 427 w 501"/>
                <a:gd name="T47" fmla="*/ 393 h 483"/>
                <a:gd name="T48" fmla="*/ 458 w 501"/>
                <a:gd name="T49" fmla="*/ 363 h 483"/>
                <a:gd name="T50" fmla="*/ 501 w 501"/>
                <a:gd name="T51" fmla="*/ 284 h 483"/>
                <a:gd name="T52" fmla="*/ 487 w 501"/>
                <a:gd name="T53" fmla="*/ 283 h 483"/>
                <a:gd name="T54" fmla="*/ 501 w 501"/>
                <a:gd name="T55" fmla="*/ 285 h 483"/>
                <a:gd name="T56" fmla="*/ 469 w 501"/>
                <a:gd name="T57" fmla="*/ 378 h 483"/>
                <a:gd name="T58" fmla="*/ 433 w 501"/>
                <a:gd name="T59" fmla="*/ 366 h 483"/>
                <a:gd name="T60" fmla="*/ 416 w 501"/>
                <a:gd name="T61" fmla="*/ 397 h 483"/>
                <a:gd name="T62" fmla="*/ 392 w 501"/>
                <a:gd name="T63" fmla="*/ 421 h 483"/>
                <a:gd name="T64" fmla="*/ 368 w 501"/>
                <a:gd name="T65" fmla="*/ 422 h 483"/>
                <a:gd name="T66" fmla="*/ 369 w 501"/>
                <a:gd name="T67" fmla="*/ 464 h 483"/>
                <a:gd name="T68" fmla="*/ 192 w 501"/>
                <a:gd name="T69" fmla="*/ 474 h 483"/>
                <a:gd name="T70" fmla="*/ 9 w 501"/>
                <a:gd name="T71" fmla="*/ 276 h 483"/>
                <a:gd name="T72" fmla="*/ 139 w 501"/>
                <a:gd name="T73" fmla="*/ 25 h 483"/>
                <a:gd name="T74" fmla="*/ 413 w 501"/>
                <a:gd name="T75" fmla="*/ 63 h 483"/>
                <a:gd name="T76" fmla="*/ 361 w 501"/>
                <a:gd name="T77" fmla="*/ 76 h 483"/>
                <a:gd name="T78" fmla="*/ 305 w 501"/>
                <a:gd name="T79" fmla="*/ 121 h 483"/>
                <a:gd name="T80" fmla="*/ 293 w 501"/>
                <a:gd name="T81" fmla="*/ 159 h 483"/>
                <a:gd name="T82" fmla="*/ 316 w 501"/>
                <a:gd name="T83" fmla="*/ 168 h 483"/>
                <a:gd name="T84" fmla="*/ 351 w 501"/>
                <a:gd name="T85" fmla="*/ 174 h 483"/>
                <a:gd name="T86" fmla="*/ 328 w 501"/>
                <a:gd name="T87" fmla="*/ 197 h 483"/>
                <a:gd name="T88" fmla="*/ 284 w 501"/>
                <a:gd name="T89" fmla="*/ 186 h 483"/>
                <a:gd name="T90" fmla="*/ 294 w 501"/>
                <a:gd name="T91" fmla="*/ 247 h 483"/>
                <a:gd name="T92" fmla="*/ 314 w 501"/>
                <a:gd name="T93" fmla="*/ 276 h 483"/>
                <a:gd name="T94" fmla="*/ 324 w 501"/>
                <a:gd name="T95" fmla="*/ 330 h 483"/>
                <a:gd name="T96" fmla="*/ 345 w 501"/>
                <a:gd name="T97" fmla="*/ 398 h 483"/>
                <a:gd name="T98" fmla="*/ 388 w 501"/>
                <a:gd name="T99" fmla="*/ 355 h 483"/>
                <a:gd name="T100" fmla="*/ 400 w 501"/>
                <a:gd name="T101" fmla="*/ 281 h 483"/>
                <a:gd name="T102" fmla="*/ 390 w 501"/>
                <a:gd name="T103" fmla="*/ 251 h 483"/>
                <a:gd name="T104" fmla="*/ 414 w 501"/>
                <a:gd name="T105" fmla="*/ 265 h 483"/>
                <a:gd name="T106" fmla="*/ 439 w 501"/>
                <a:gd name="T107" fmla="*/ 285 h 483"/>
                <a:gd name="T108" fmla="*/ 487 w 501"/>
                <a:gd name="T109" fmla="*/ 285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01" h="483">
                  <a:moveTo>
                    <a:pt x="486" y="283"/>
                  </a:moveTo>
                  <a:cubicBezTo>
                    <a:pt x="479" y="286"/>
                    <a:pt x="473" y="296"/>
                    <a:pt x="464" y="292"/>
                  </a:cubicBezTo>
                  <a:cubicBezTo>
                    <a:pt x="458" y="290"/>
                    <a:pt x="454" y="284"/>
                    <a:pt x="447" y="284"/>
                  </a:cubicBezTo>
                  <a:cubicBezTo>
                    <a:pt x="446" y="284"/>
                    <a:pt x="445" y="284"/>
                    <a:pt x="444" y="284"/>
                  </a:cubicBezTo>
                  <a:cubicBezTo>
                    <a:pt x="442" y="284"/>
                    <a:pt x="441" y="284"/>
                    <a:pt x="438" y="283"/>
                  </a:cubicBezTo>
                  <a:cubicBezTo>
                    <a:pt x="435" y="281"/>
                    <a:pt x="433" y="278"/>
                    <a:pt x="432" y="275"/>
                  </a:cubicBezTo>
                  <a:cubicBezTo>
                    <a:pt x="430" y="269"/>
                    <a:pt x="427" y="265"/>
                    <a:pt x="421" y="264"/>
                  </a:cubicBezTo>
                  <a:cubicBezTo>
                    <a:pt x="419" y="263"/>
                    <a:pt x="417" y="263"/>
                    <a:pt x="414" y="263"/>
                  </a:cubicBezTo>
                  <a:cubicBezTo>
                    <a:pt x="410" y="264"/>
                    <a:pt x="406" y="264"/>
                    <a:pt x="403" y="260"/>
                  </a:cubicBezTo>
                  <a:cubicBezTo>
                    <a:pt x="401" y="256"/>
                    <a:pt x="399" y="252"/>
                    <a:pt x="396" y="249"/>
                  </a:cubicBezTo>
                  <a:cubicBezTo>
                    <a:pt x="393" y="248"/>
                    <a:pt x="389" y="248"/>
                    <a:pt x="388" y="250"/>
                  </a:cubicBezTo>
                  <a:cubicBezTo>
                    <a:pt x="386" y="253"/>
                    <a:pt x="388" y="257"/>
                    <a:pt x="388" y="259"/>
                  </a:cubicBezTo>
                  <a:cubicBezTo>
                    <a:pt x="392" y="269"/>
                    <a:pt x="397" y="277"/>
                    <a:pt x="401" y="287"/>
                  </a:cubicBezTo>
                  <a:cubicBezTo>
                    <a:pt x="403" y="292"/>
                    <a:pt x="403" y="298"/>
                    <a:pt x="403" y="303"/>
                  </a:cubicBezTo>
                  <a:cubicBezTo>
                    <a:pt x="403" y="312"/>
                    <a:pt x="403" y="320"/>
                    <a:pt x="401" y="328"/>
                  </a:cubicBezTo>
                  <a:cubicBezTo>
                    <a:pt x="399" y="336"/>
                    <a:pt x="396" y="345"/>
                    <a:pt x="390" y="351"/>
                  </a:cubicBezTo>
                  <a:cubicBezTo>
                    <a:pt x="385" y="356"/>
                    <a:pt x="378" y="358"/>
                    <a:pt x="373" y="361"/>
                  </a:cubicBezTo>
                  <a:cubicBezTo>
                    <a:pt x="366" y="366"/>
                    <a:pt x="364" y="375"/>
                    <a:pt x="360" y="383"/>
                  </a:cubicBezTo>
                  <a:cubicBezTo>
                    <a:pt x="358" y="389"/>
                    <a:pt x="353" y="400"/>
                    <a:pt x="344" y="396"/>
                  </a:cubicBezTo>
                  <a:cubicBezTo>
                    <a:pt x="339" y="393"/>
                    <a:pt x="335" y="388"/>
                    <a:pt x="333" y="383"/>
                  </a:cubicBezTo>
                  <a:cubicBezTo>
                    <a:pt x="330" y="377"/>
                    <a:pt x="328" y="371"/>
                    <a:pt x="326" y="364"/>
                  </a:cubicBezTo>
                  <a:cubicBezTo>
                    <a:pt x="325" y="361"/>
                    <a:pt x="325" y="359"/>
                    <a:pt x="324" y="355"/>
                  </a:cubicBezTo>
                  <a:cubicBezTo>
                    <a:pt x="324" y="351"/>
                    <a:pt x="324" y="347"/>
                    <a:pt x="325" y="343"/>
                  </a:cubicBezTo>
                  <a:cubicBezTo>
                    <a:pt x="326" y="336"/>
                    <a:pt x="327" y="328"/>
                    <a:pt x="324" y="322"/>
                  </a:cubicBezTo>
                  <a:cubicBezTo>
                    <a:pt x="322" y="317"/>
                    <a:pt x="319" y="314"/>
                    <a:pt x="317" y="310"/>
                  </a:cubicBezTo>
                  <a:cubicBezTo>
                    <a:pt x="313" y="303"/>
                    <a:pt x="316" y="295"/>
                    <a:pt x="316" y="289"/>
                  </a:cubicBezTo>
                  <a:cubicBezTo>
                    <a:pt x="317" y="281"/>
                    <a:pt x="316" y="275"/>
                    <a:pt x="312" y="268"/>
                  </a:cubicBezTo>
                  <a:cubicBezTo>
                    <a:pt x="309" y="261"/>
                    <a:pt x="302" y="257"/>
                    <a:pt x="297" y="251"/>
                  </a:cubicBezTo>
                  <a:cubicBezTo>
                    <a:pt x="295" y="247"/>
                    <a:pt x="294" y="243"/>
                    <a:pt x="293" y="240"/>
                  </a:cubicBezTo>
                  <a:cubicBezTo>
                    <a:pt x="292" y="237"/>
                    <a:pt x="290" y="234"/>
                    <a:pt x="288" y="232"/>
                  </a:cubicBezTo>
                  <a:cubicBezTo>
                    <a:pt x="286" y="230"/>
                    <a:pt x="284" y="228"/>
                    <a:pt x="282" y="226"/>
                  </a:cubicBezTo>
                  <a:cubicBezTo>
                    <a:pt x="279" y="223"/>
                    <a:pt x="278" y="220"/>
                    <a:pt x="277" y="216"/>
                  </a:cubicBezTo>
                  <a:cubicBezTo>
                    <a:pt x="276" y="209"/>
                    <a:pt x="278" y="201"/>
                    <a:pt x="281" y="194"/>
                  </a:cubicBezTo>
                  <a:cubicBezTo>
                    <a:pt x="284" y="188"/>
                    <a:pt x="289" y="182"/>
                    <a:pt x="295" y="181"/>
                  </a:cubicBezTo>
                  <a:cubicBezTo>
                    <a:pt x="303" y="179"/>
                    <a:pt x="311" y="188"/>
                    <a:pt x="317" y="193"/>
                  </a:cubicBezTo>
                  <a:cubicBezTo>
                    <a:pt x="324" y="198"/>
                    <a:pt x="331" y="202"/>
                    <a:pt x="340" y="200"/>
                  </a:cubicBezTo>
                  <a:cubicBezTo>
                    <a:pt x="345" y="198"/>
                    <a:pt x="349" y="194"/>
                    <a:pt x="352" y="190"/>
                  </a:cubicBezTo>
                  <a:cubicBezTo>
                    <a:pt x="355" y="185"/>
                    <a:pt x="356" y="180"/>
                    <a:pt x="354" y="175"/>
                  </a:cubicBezTo>
                  <a:cubicBezTo>
                    <a:pt x="353" y="172"/>
                    <a:pt x="349" y="172"/>
                    <a:pt x="346" y="173"/>
                  </a:cubicBezTo>
                  <a:cubicBezTo>
                    <a:pt x="341" y="174"/>
                    <a:pt x="337" y="176"/>
                    <a:pt x="331" y="174"/>
                  </a:cubicBezTo>
                  <a:cubicBezTo>
                    <a:pt x="329" y="173"/>
                    <a:pt x="327" y="171"/>
                    <a:pt x="325" y="169"/>
                  </a:cubicBezTo>
                  <a:cubicBezTo>
                    <a:pt x="322" y="167"/>
                    <a:pt x="319" y="167"/>
                    <a:pt x="316" y="167"/>
                  </a:cubicBezTo>
                  <a:cubicBezTo>
                    <a:pt x="314" y="166"/>
                    <a:pt x="312" y="167"/>
                    <a:pt x="310" y="167"/>
                  </a:cubicBezTo>
                  <a:cubicBezTo>
                    <a:pt x="307" y="168"/>
                    <a:pt x="305" y="168"/>
                    <a:pt x="302" y="168"/>
                  </a:cubicBezTo>
                  <a:cubicBezTo>
                    <a:pt x="295" y="167"/>
                    <a:pt x="293" y="156"/>
                    <a:pt x="294" y="150"/>
                  </a:cubicBezTo>
                  <a:cubicBezTo>
                    <a:pt x="295" y="144"/>
                    <a:pt x="301" y="139"/>
                    <a:pt x="303" y="132"/>
                  </a:cubicBezTo>
                  <a:cubicBezTo>
                    <a:pt x="306" y="125"/>
                    <a:pt x="307" y="117"/>
                    <a:pt x="311" y="110"/>
                  </a:cubicBezTo>
                  <a:cubicBezTo>
                    <a:pt x="314" y="104"/>
                    <a:pt x="319" y="100"/>
                    <a:pt x="325" y="97"/>
                  </a:cubicBezTo>
                  <a:cubicBezTo>
                    <a:pt x="336" y="91"/>
                    <a:pt x="348" y="89"/>
                    <a:pt x="358" y="81"/>
                  </a:cubicBezTo>
                  <a:cubicBezTo>
                    <a:pt x="362" y="78"/>
                    <a:pt x="366" y="73"/>
                    <a:pt x="370" y="69"/>
                  </a:cubicBezTo>
                  <a:cubicBezTo>
                    <a:pt x="374" y="66"/>
                    <a:pt x="379" y="66"/>
                    <a:pt x="384" y="65"/>
                  </a:cubicBezTo>
                  <a:cubicBezTo>
                    <a:pt x="394" y="64"/>
                    <a:pt x="403" y="64"/>
                    <a:pt x="413" y="65"/>
                  </a:cubicBezTo>
                  <a:cubicBezTo>
                    <a:pt x="414" y="65"/>
                    <a:pt x="414" y="64"/>
                    <a:pt x="414" y="63"/>
                  </a:cubicBezTo>
                  <a:cubicBezTo>
                    <a:pt x="387" y="42"/>
                    <a:pt x="357" y="26"/>
                    <a:pt x="325" y="16"/>
                  </a:cubicBezTo>
                  <a:cubicBezTo>
                    <a:pt x="293" y="7"/>
                    <a:pt x="260" y="3"/>
                    <a:pt x="227" y="5"/>
                  </a:cubicBezTo>
                  <a:cubicBezTo>
                    <a:pt x="164" y="8"/>
                    <a:pt x="99" y="32"/>
                    <a:pt x="56" y="80"/>
                  </a:cubicBezTo>
                  <a:cubicBezTo>
                    <a:pt x="25" y="115"/>
                    <a:pt x="8" y="159"/>
                    <a:pt x="4" y="205"/>
                  </a:cubicBezTo>
                  <a:cubicBezTo>
                    <a:pt x="0" y="251"/>
                    <a:pt x="8" y="299"/>
                    <a:pt x="27" y="341"/>
                  </a:cubicBezTo>
                  <a:cubicBezTo>
                    <a:pt x="46" y="383"/>
                    <a:pt x="75" y="420"/>
                    <a:pt x="113" y="445"/>
                  </a:cubicBezTo>
                  <a:cubicBezTo>
                    <a:pt x="134" y="458"/>
                    <a:pt x="157" y="467"/>
                    <a:pt x="182" y="473"/>
                  </a:cubicBezTo>
                  <a:cubicBezTo>
                    <a:pt x="211" y="480"/>
                    <a:pt x="241" y="483"/>
                    <a:pt x="271" y="483"/>
                  </a:cubicBezTo>
                  <a:cubicBezTo>
                    <a:pt x="304" y="482"/>
                    <a:pt x="338" y="477"/>
                    <a:pt x="369" y="464"/>
                  </a:cubicBezTo>
                  <a:cubicBezTo>
                    <a:pt x="370" y="464"/>
                    <a:pt x="370" y="463"/>
                    <a:pt x="370" y="463"/>
                  </a:cubicBezTo>
                  <a:cubicBezTo>
                    <a:pt x="365" y="458"/>
                    <a:pt x="364" y="453"/>
                    <a:pt x="363" y="447"/>
                  </a:cubicBezTo>
                  <a:cubicBezTo>
                    <a:pt x="363" y="442"/>
                    <a:pt x="364" y="437"/>
                    <a:pt x="365" y="431"/>
                  </a:cubicBezTo>
                  <a:cubicBezTo>
                    <a:pt x="366" y="426"/>
                    <a:pt x="369" y="422"/>
                    <a:pt x="375" y="421"/>
                  </a:cubicBezTo>
                  <a:cubicBezTo>
                    <a:pt x="381" y="421"/>
                    <a:pt x="386" y="425"/>
                    <a:pt x="392" y="425"/>
                  </a:cubicBezTo>
                  <a:cubicBezTo>
                    <a:pt x="393" y="424"/>
                    <a:pt x="393" y="424"/>
                    <a:pt x="393" y="424"/>
                  </a:cubicBezTo>
                  <a:cubicBezTo>
                    <a:pt x="395" y="419"/>
                    <a:pt x="397" y="414"/>
                    <a:pt x="399" y="409"/>
                  </a:cubicBezTo>
                  <a:cubicBezTo>
                    <a:pt x="401" y="406"/>
                    <a:pt x="403" y="404"/>
                    <a:pt x="405" y="402"/>
                  </a:cubicBezTo>
                  <a:cubicBezTo>
                    <a:pt x="408" y="400"/>
                    <a:pt x="412" y="399"/>
                    <a:pt x="415" y="399"/>
                  </a:cubicBezTo>
                  <a:cubicBezTo>
                    <a:pt x="420" y="399"/>
                    <a:pt x="424" y="398"/>
                    <a:pt x="427" y="393"/>
                  </a:cubicBezTo>
                  <a:cubicBezTo>
                    <a:pt x="429" y="390"/>
                    <a:pt x="430" y="386"/>
                    <a:pt x="430" y="382"/>
                  </a:cubicBezTo>
                  <a:cubicBezTo>
                    <a:pt x="432" y="373"/>
                    <a:pt x="432" y="365"/>
                    <a:pt x="442" y="362"/>
                  </a:cubicBezTo>
                  <a:cubicBezTo>
                    <a:pt x="447" y="360"/>
                    <a:pt x="453" y="359"/>
                    <a:pt x="458" y="363"/>
                  </a:cubicBezTo>
                  <a:cubicBezTo>
                    <a:pt x="463" y="367"/>
                    <a:pt x="466" y="373"/>
                    <a:pt x="468" y="378"/>
                  </a:cubicBezTo>
                  <a:cubicBezTo>
                    <a:pt x="468" y="379"/>
                    <a:pt x="469" y="379"/>
                    <a:pt x="469" y="378"/>
                  </a:cubicBezTo>
                  <a:cubicBezTo>
                    <a:pt x="487" y="350"/>
                    <a:pt x="496" y="317"/>
                    <a:pt x="501" y="284"/>
                  </a:cubicBezTo>
                  <a:cubicBezTo>
                    <a:pt x="501" y="283"/>
                    <a:pt x="500" y="283"/>
                    <a:pt x="500" y="283"/>
                  </a:cubicBezTo>
                  <a:cubicBezTo>
                    <a:pt x="499" y="284"/>
                    <a:pt x="495" y="283"/>
                    <a:pt x="494" y="283"/>
                  </a:cubicBezTo>
                  <a:cubicBezTo>
                    <a:pt x="491" y="283"/>
                    <a:pt x="489" y="283"/>
                    <a:pt x="487" y="283"/>
                  </a:cubicBezTo>
                  <a:cubicBezTo>
                    <a:pt x="486" y="284"/>
                    <a:pt x="486" y="285"/>
                    <a:pt x="487" y="285"/>
                  </a:cubicBezTo>
                  <a:cubicBezTo>
                    <a:pt x="490" y="284"/>
                    <a:pt x="493" y="285"/>
                    <a:pt x="497" y="285"/>
                  </a:cubicBezTo>
                  <a:cubicBezTo>
                    <a:pt x="498" y="285"/>
                    <a:pt x="500" y="285"/>
                    <a:pt x="501" y="285"/>
                  </a:cubicBezTo>
                  <a:cubicBezTo>
                    <a:pt x="500" y="284"/>
                    <a:pt x="500" y="284"/>
                    <a:pt x="499" y="284"/>
                  </a:cubicBezTo>
                  <a:cubicBezTo>
                    <a:pt x="495" y="317"/>
                    <a:pt x="485" y="349"/>
                    <a:pt x="468" y="378"/>
                  </a:cubicBezTo>
                  <a:cubicBezTo>
                    <a:pt x="468" y="378"/>
                    <a:pt x="469" y="378"/>
                    <a:pt x="469" y="378"/>
                  </a:cubicBezTo>
                  <a:cubicBezTo>
                    <a:pt x="467" y="372"/>
                    <a:pt x="464" y="366"/>
                    <a:pt x="460" y="362"/>
                  </a:cubicBezTo>
                  <a:cubicBezTo>
                    <a:pt x="456" y="358"/>
                    <a:pt x="450" y="358"/>
                    <a:pt x="445" y="359"/>
                  </a:cubicBezTo>
                  <a:cubicBezTo>
                    <a:pt x="440" y="360"/>
                    <a:pt x="435" y="362"/>
                    <a:pt x="433" y="366"/>
                  </a:cubicBezTo>
                  <a:cubicBezTo>
                    <a:pt x="431" y="370"/>
                    <a:pt x="430" y="374"/>
                    <a:pt x="429" y="378"/>
                  </a:cubicBezTo>
                  <a:cubicBezTo>
                    <a:pt x="429" y="383"/>
                    <a:pt x="428" y="388"/>
                    <a:pt x="425" y="392"/>
                  </a:cubicBezTo>
                  <a:cubicBezTo>
                    <a:pt x="423" y="396"/>
                    <a:pt x="420" y="397"/>
                    <a:pt x="416" y="397"/>
                  </a:cubicBezTo>
                  <a:cubicBezTo>
                    <a:pt x="413" y="398"/>
                    <a:pt x="410" y="398"/>
                    <a:pt x="407" y="399"/>
                  </a:cubicBezTo>
                  <a:cubicBezTo>
                    <a:pt x="401" y="401"/>
                    <a:pt x="398" y="407"/>
                    <a:pt x="396" y="413"/>
                  </a:cubicBezTo>
                  <a:cubicBezTo>
                    <a:pt x="395" y="416"/>
                    <a:pt x="394" y="419"/>
                    <a:pt x="392" y="421"/>
                  </a:cubicBezTo>
                  <a:cubicBezTo>
                    <a:pt x="392" y="423"/>
                    <a:pt x="390" y="423"/>
                    <a:pt x="388" y="423"/>
                  </a:cubicBezTo>
                  <a:cubicBezTo>
                    <a:pt x="387" y="422"/>
                    <a:pt x="385" y="422"/>
                    <a:pt x="383" y="421"/>
                  </a:cubicBezTo>
                  <a:cubicBezTo>
                    <a:pt x="378" y="420"/>
                    <a:pt x="372" y="418"/>
                    <a:pt x="368" y="422"/>
                  </a:cubicBezTo>
                  <a:cubicBezTo>
                    <a:pt x="365" y="425"/>
                    <a:pt x="364" y="429"/>
                    <a:pt x="363" y="434"/>
                  </a:cubicBezTo>
                  <a:cubicBezTo>
                    <a:pt x="362" y="439"/>
                    <a:pt x="361" y="444"/>
                    <a:pt x="362" y="449"/>
                  </a:cubicBezTo>
                  <a:cubicBezTo>
                    <a:pt x="362" y="455"/>
                    <a:pt x="364" y="460"/>
                    <a:pt x="369" y="464"/>
                  </a:cubicBezTo>
                  <a:cubicBezTo>
                    <a:pt x="369" y="463"/>
                    <a:pt x="369" y="463"/>
                    <a:pt x="369" y="462"/>
                  </a:cubicBezTo>
                  <a:cubicBezTo>
                    <a:pt x="342" y="474"/>
                    <a:pt x="313" y="479"/>
                    <a:pt x="283" y="481"/>
                  </a:cubicBezTo>
                  <a:cubicBezTo>
                    <a:pt x="253" y="482"/>
                    <a:pt x="222" y="480"/>
                    <a:pt x="192" y="474"/>
                  </a:cubicBezTo>
                  <a:cubicBezTo>
                    <a:pt x="167" y="468"/>
                    <a:pt x="142" y="460"/>
                    <a:pt x="120" y="447"/>
                  </a:cubicBezTo>
                  <a:cubicBezTo>
                    <a:pt x="100" y="435"/>
                    <a:pt x="82" y="419"/>
                    <a:pt x="67" y="402"/>
                  </a:cubicBezTo>
                  <a:cubicBezTo>
                    <a:pt x="37" y="366"/>
                    <a:pt x="17" y="322"/>
                    <a:pt x="9" y="276"/>
                  </a:cubicBezTo>
                  <a:cubicBezTo>
                    <a:pt x="1" y="230"/>
                    <a:pt x="4" y="181"/>
                    <a:pt x="22" y="138"/>
                  </a:cubicBezTo>
                  <a:cubicBezTo>
                    <a:pt x="31" y="116"/>
                    <a:pt x="43" y="96"/>
                    <a:pt x="59" y="78"/>
                  </a:cubicBezTo>
                  <a:cubicBezTo>
                    <a:pt x="81" y="55"/>
                    <a:pt x="109" y="37"/>
                    <a:pt x="139" y="25"/>
                  </a:cubicBezTo>
                  <a:cubicBezTo>
                    <a:pt x="201" y="1"/>
                    <a:pt x="273" y="0"/>
                    <a:pt x="336" y="21"/>
                  </a:cubicBezTo>
                  <a:cubicBezTo>
                    <a:pt x="364" y="31"/>
                    <a:pt x="389" y="46"/>
                    <a:pt x="412" y="65"/>
                  </a:cubicBezTo>
                  <a:cubicBezTo>
                    <a:pt x="413" y="64"/>
                    <a:pt x="413" y="64"/>
                    <a:pt x="413" y="63"/>
                  </a:cubicBezTo>
                  <a:cubicBezTo>
                    <a:pt x="404" y="63"/>
                    <a:pt x="395" y="63"/>
                    <a:pt x="386" y="63"/>
                  </a:cubicBezTo>
                  <a:cubicBezTo>
                    <a:pt x="381" y="64"/>
                    <a:pt x="376" y="64"/>
                    <a:pt x="372" y="66"/>
                  </a:cubicBezTo>
                  <a:cubicBezTo>
                    <a:pt x="368" y="69"/>
                    <a:pt x="364" y="73"/>
                    <a:pt x="361" y="76"/>
                  </a:cubicBezTo>
                  <a:cubicBezTo>
                    <a:pt x="356" y="81"/>
                    <a:pt x="350" y="84"/>
                    <a:pt x="344" y="87"/>
                  </a:cubicBezTo>
                  <a:cubicBezTo>
                    <a:pt x="334" y="92"/>
                    <a:pt x="322" y="95"/>
                    <a:pt x="313" y="103"/>
                  </a:cubicBezTo>
                  <a:cubicBezTo>
                    <a:pt x="308" y="108"/>
                    <a:pt x="306" y="115"/>
                    <a:pt x="305" y="121"/>
                  </a:cubicBezTo>
                  <a:cubicBezTo>
                    <a:pt x="304" y="126"/>
                    <a:pt x="303" y="130"/>
                    <a:pt x="301" y="133"/>
                  </a:cubicBezTo>
                  <a:cubicBezTo>
                    <a:pt x="299" y="137"/>
                    <a:pt x="297" y="140"/>
                    <a:pt x="296" y="142"/>
                  </a:cubicBezTo>
                  <a:cubicBezTo>
                    <a:pt x="292" y="148"/>
                    <a:pt x="291" y="153"/>
                    <a:pt x="293" y="159"/>
                  </a:cubicBezTo>
                  <a:cubicBezTo>
                    <a:pt x="294" y="164"/>
                    <a:pt x="297" y="169"/>
                    <a:pt x="302" y="170"/>
                  </a:cubicBezTo>
                  <a:cubicBezTo>
                    <a:pt x="305" y="170"/>
                    <a:pt x="307" y="169"/>
                    <a:pt x="310" y="169"/>
                  </a:cubicBezTo>
                  <a:cubicBezTo>
                    <a:pt x="312" y="169"/>
                    <a:pt x="314" y="168"/>
                    <a:pt x="316" y="168"/>
                  </a:cubicBezTo>
                  <a:cubicBezTo>
                    <a:pt x="323" y="168"/>
                    <a:pt x="327" y="174"/>
                    <a:pt x="333" y="176"/>
                  </a:cubicBezTo>
                  <a:cubicBezTo>
                    <a:pt x="337" y="178"/>
                    <a:pt x="341" y="176"/>
                    <a:pt x="345" y="175"/>
                  </a:cubicBezTo>
                  <a:cubicBezTo>
                    <a:pt x="347" y="174"/>
                    <a:pt x="349" y="173"/>
                    <a:pt x="351" y="174"/>
                  </a:cubicBezTo>
                  <a:cubicBezTo>
                    <a:pt x="353" y="175"/>
                    <a:pt x="353" y="180"/>
                    <a:pt x="353" y="183"/>
                  </a:cubicBezTo>
                  <a:cubicBezTo>
                    <a:pt x="352" y="188"/>
                    <a:pt x="347" y="194"/>
                    <a:pt x="342" y="197"/>
                  </a:cubicBezTo>
                  <a:cubicBezTo>
                    <a:pt x="338" y="200"/>
                    <a:pt x="332" y="199"/>
                    <a:pt x="328" y="197"/>
                  </a:cubicBezTo>
                  <a:cubicBezTo>
                    <a:pt x="320" y="194"/>
                    <a:pt x="313" y="187"/>
                    <a:pt x="306" y="182"/>
                  </a:cubicBezTo>
                  <a:cubicBezTo>
                    <a:pt x="303" y="180"/>
                    <a:pt x="299" y="179"/>
                    <a:pt x="296" y="179"/>
                  </a:cubicBezTo>
                  <a:cubicBezTo>
                    <a:pt x="291" y="179"/>
                    <a:pt x="287" y="183"/>
                    <a:pt x="284" y="186"/>
                  </a:cubicBezTo>
                  <a:cubicBezTo>
                    <a:pt x="276" y="195"/>
                    <a:pt x="272" y="212"/>
                    <a:pt x="278" y="224"/>
                  </a:cubicBezTo>
                  <a:cubicBezTo>
                    <a:pt x="280" y="229"/>
                    <a:pt x="286" y="232"/>
                    <a:pt x="289" y="236"/>
                  </a:cubicBezTo>
                  <a:cubicBezTo>
                    <a:pt x="292" y="240"/>
                    <a:pt x="292" y="244"/>
                    <a:pt x="294" y="247"/>
                  </a:cubicBezTo>
                  <a:cubicBezTo>
                    <a:pt x="295" y="251"/>
                    <a:pt x="297" y="253"/>
                    <a:pt x="300" y="256"/>
                  </a:cubicBezTo>
                  <a:cubicBezTo>
                    <a:pt x="302" y="259"/>
                    <a:pt x="305" y="261"/>
                    <a:pt x="307" y="264"/>
                  </a:cubicBezTo>
                  <a:cubicBezTo>
                    <a:pt x="311" y="267"/>
                    <a:pt x="313" y="271"/>
                    <a:pt x="314" y="276"/>
                  </a:cubicBezTo>
                  <a:cubicBezTo>
                    <a:pt x="316" y="284"/>
                    <a:pt x="314" y="292"/>
                    <a:pt x="314" y="299"/>
                  </a:cubicBezTo>
                  <a:cubicBezTo>
                    <a:pt x="313" y="305"/>
                    <a:pt x="314" y="309"/>
                    <a:pt x="317" y="313"/>
                  </a:cubicBezTo>
                  <a:cubicBezTo>
                    <a:pt x="321" y="319"/>
                    <a:pt x="324" y="324"/>
                    <a:pt x="324" y="330"/>
                  </a:cubicBezTo>
                  <a:cubicBezTo>
                    <a:pt x="325" y="338"/>
                    <a:pt x="322" y="346"/>
                    <a:pt x="322" y="354"/>
                  </a:cubicBezTo>
                  <a:cubicBezTo>
                    <a:pt x="322" y="360"/>
                    <a:pt x="325" y="366"/>
                    <a:pt x="327" y="372"/>
                  </a:cubicBezTo>
                  <a:cubicBezTo>
                    <a:pt x="330" y="381"/>
                    <a:pt x="334" y="394"/>
                    <a:pt x="345" y="398"/>
                  </a:cubicBezTo>
                  <a:cubicBezTo>
                    <a:pt x="352" y="401"/>
                    <a:pt x="357" y="393"/>
                    <a:pt x="360" y="388"/>
                  </a:cubicBezTo>
                  <a:cubicBezTo>
                    <a:pt x="364" y="381"/>
                    <a:pt x="366" y="372"/>
                    <a:pt x="371" y="365"/>
                  </a:cubicBezTo>
                  <a:cubicBezTo>
                    <a:pt x="375" y="361"/>
                    <a:pt x="382" y="359"/>
                    <a:pt x="388" y="355"/>
                  </a:cubicBezTo>
                  <a:cubicBezTo>
                    <a:pt x="394" y="351"/>
                    <a:pt x="397" y="345"/>
                    <a:pt x="399" y="338"/>
                  </a:cubicBezTo>
                  <a:cubicBezTo>
                    <a:pt x="405" y="324"/>
                    <a:pt x="406" y="307"/>
                    <a:pt x="404" y="292"/>
                  </a:cubicBezTo>
                  <a:cubicBezTo>
                    <a:pt x="403" y="288"/>
                    <a:pt x="402" y="285"/>
                    <a:pt x="400" y="281"/>
                  </a:cubicBezTo>
                  <a:cubicBezTo>
                    <a:pt x="398" y="277"/>
                    <a:pt x="396" y="272"/>
                    <a:pt x="393" y="267"/>
                  </a:cubicBezTo>
                  <a:cubicBezTo>
                    <a:pt x="392" y="263"/>
                    <a:pt x="390" y="259"/>
                    <a:pt x="389" y="254"/>
                  </a:cubicBezTo>
                  <a:cubicBezTo>
                    <a:pt x="389" y="253"/>
                    <a:pt x="389" y="251"/>
                    <a:pt x="390" y="251"/>
                  </a:cubicBezTo>
                  <a:cubicBezTo>
                    <a:pt x="392" y="249"/>
                    <a:pt x="395" y="251"/>
                    <a:pt x="396" y="253"/>
                  </a:cubicBezTo>
                  <a:cubicBezTo>
                    <a:pt x="399" y="256"/>
                    <a:pt x="400" y="260"/>
                    <a:pt x="403" y="263"/>
                  </a:cubicBezTo>
                  <a:cubicBezTo>
                    <a:pt x="406" y="266"/>
                    <a:pt x="410" y="266"/>
                    <a:pt x="414" y="265"/>
                  </a:cubicBezTo>
                  <a:cubicBezTo>
                    <a:pt x="417" y="265"/>
                    <a:pt x="419" y="265"/>
                    <a:pt x="422" y="266"/>
                  </a:cubicBezTo>
                  <a:cubicBezTo>
                    <a:pt x="428" y="267"/>
                    <a:pt x="430" y="275"/>
                    <a:pt x="433" y="280"/>
                  </a:cubicBezTo>
                  <a:cubicBezTo>
                    <a:pt x="434" y="283"/>
                    <a:pt x="437" y="284"/>
                    <a:pt x="439" y="285"/>
                  </a:cubicBezTo>
                  <a:cubicBezTo>
                    <a:pt x="442" y="286"/>
                    <a:pt x="444" y="286"/>
                    <a:pt x="447" y="286"/>
                  </a:cubicBezTo>
                  <a:cubicBezTo>
                    <a:pt x="454" y="285"/>
                    <a:pt x="459" y="292"/>
                    <a:pt x="465" y="294"/>
                  </a:cubicBezTo>
                  <a:cubicBezTo>
                    <a:pt x="474" y="297"/>
                    <a:pt x="480" y="287"/>
                    <a:pt x="487" y="285"/>
                  </a:cubicBezTo>
                  <a:cubicBezTo>
                    <a:pt x="488" y="285"/>
                    <a:pt x="488" y="283"/>
                    <a:pt x="486" y="283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30" name="Freeform 60">
              <a:extLst>
                <a:ext uri="{FF2B5EF4-FFF2-40B4-BE49-F238E27FC236}">
                  <a16:creationId xmlns:a16="http://schemas.microsoft.com/office/drawing/2014/main" xmlns="" id="{2CB15296-AA95-4ACD-93A6-0DF734FE60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25002" y="1322389"/>
              <a:ext cx="2032000" cy="1985963"/>
            </a:xfrm>
            <a:custGeom>
              <a:avLst/>
              <a:gdLst>
                <a:gd name="T0" fmla="*/ 196 w 479"/>
                <a:gd name="T1" fmla="*/ 16 h 468"/>
                <a:gd name="T2" fmla="*/ 150 w 479"/>
                <a:gd name="T3" fmla="*/ 26 h 468"/>
                <a:gd name="T4" fmla="*/ 122 w 479"/>
                <a:gd name="T5" fmla="*/ 49 h 468"/>
                <a:gd name="T6" fmla="*/ 104 w 479"/>
                <a:gd name="T7" fmla="*/ 61 h 468"/>
                <a:gd name="T8" fmla="*/ 62 w 479"/>
                <a:gd name="T9" fmla="*/ 82 h 468"/>
                <a:gd name="T10" fmla="*/ 33 w 479"/>
                <a:gd name="T11" fmla="*/ 108 h 468"/>
                <a:gd name="T12" fmla="*/ 103 w 479"/>
                <a:gd name="T13" fmla="*/ 195 h 468"/>
                <a:gd name="T14" fmla="*/ 100 w 479"/>
                <a:gd name="T15" fmla="*/ 220 h 468"/>
                <a:gd name="T16" fmla="*/ 92 w 479"/>
                <a:gd name="T17" fmla="*/ 253 h 468"/>
                <a:gd name="T18" fmla="*/ 108 w 479"/>
                <a:gd name="T19" fmla="*/ 330 h 468"/>
                <a:gd name="T20" fmla="*/ 121 w 479"/>
                <a:gd name="T21" fmla="*/ 364 h 468"/>
                <a:gd name="T22" fmla="*/ 142 w 479"/>
                <a:gd name="T23" fmla="*/ 384 h 468"/>
                <a:gd name="T24" fmla="*/ 178 w 479"/>
                <a:gd name="T25" fmla="*/ 375 h 468"/>
                <a:gd name="T26" fmla="*/ 179 w 479"/>
                <a:gd name="T27" fmla="*/ 322 h 468"/>
                <a:gd name="T28" fmla="*/ 188 w 479"/>
                <a:gd name="T29" fmla="*/ 246 h 468"/>
                <a:gd name="T30" fmla="*/ 154 w 479"/>
                <a:gd name="T31" fmla="*/ 210 h 468"/>
                <a:gd name="T32" fmla="*/ 147 w 479"/>
                <a:gd name="T33" fmla="*/ 208 h 468"/>
                <a:gd name="T34" fmla="*/ 137 w 479"/>
                <a:gd name="T35" fmla="*/ 166 h 468"/>
                <a:gd name="T36" fmla="*/ 209 w 479"/>
                <a:gd name="T37" fmla="*/ 129 h 468"/>
                <a:gd name="T38" fmla="*/ 254 w 479"/>
                <a:gd name="T39" fmla="*/ 101 h 468"/>
                <a:gd name="T40" fmla="*/ 255 w 479"/>
                <a:gd name="T41" fmla="*/ 56 h 468"/>
                <a:gd name="T42" fmla="*/ 261 w 479"/>
                <a:gd name="T43" fmla="*/ 21 h 468"/>
                <a:gd name="T44" fmla="*/ 287 w 479"/>
                <a:gd name="T45" fmla="*/ 12 h 468"/>
                <a:gd name="T46" fmla="*/ 360 w 479"/>
                <a:gd name="T47" fmla="*/ 38 h 468"/>
                <a:gd name="T48" fmla="*/ 354 w 479"/>
                <a:gd name="T49" fmla="*/ 55 h 468"/>
                <a:gd name="T50" fmla="*/ 324 w 479"/>
                <a:gd name="T51" fmla="*/ 76 h 468"/>
                <a:gd name="T52" fmla="*/ 284 w 479"/>
                <a:gd name="T53" fmla="*/ 123 h 468"/>
                <a:gd name="T54" fmla="*/ 276 w 479"/>
                <a:gd name="T55" fmla="*/ 167 h 468"/>
                <a:gd name="T56" fmla="*/ 258 w 479"/>
                <a:gd name="T57" fmla="*/ 210 h 468"/>
                <a:gd name="T58" fmla="*/ 272 w 479"/>
                <a:gd name="T59" fmla="*/ 233 h 468"/>
                <a:gd name="T60" fmla="*/ 287 w 479"/>
                <a:gd name="T61" fmla="*/ 258 h 468"/>
                <a:gd name="T62" fmla="*/ 296 w 479"/>
                <a:gd name="T63" fmla="*/ 291 h 468"/>
                <a:gd name="T64" fmla="*/ 306 w 479"/>
                <a:gd name="T65" fmla="*/ 334 h 468"/>
                <a:gd name="T66" fmla="*/ 339 w 479"/>
                <a:gd name="T67" fmla="*/ 399 h 468"/>
                <a:gd name="T68" fmla="*/ 375 w 479"/>
                <a:gd name="T69" fmla="*/ 359 h 468"/>
                <a:gd name="T70" fmla="*/ 400 w 479"/>
                <a:gd name="T71" fmla="*/ 269 h 468"/>
                <a:gd name="T72" fmla="*/ 436 w 479"/>
                <a:gd name="T73" fmla="*/ 287 h 468"/>
                <a:gd name="T74" fmla="*/ 443 w 479"/>
                <a:gd name="T75" fmla="*/ 290 h 468"/>
                <a:gd name="T76" fmla="*/ 477 w 479"/>
                <a:gd name="T77" fmla="*/ 301 h 468"/>
                <a:gd name="T78" fmla="*/ 438 w 479"/>
                <a:gd name="T79" fmla="*/ 344 h 468"/>
                <a:gd name="T80" fmla="*/ 408 w 479"/>
                <a:gd name="T81" fmla="*/ 382 h 468"/>
                <a:gd name="T82" fmla="*/ 404 w 479"/>
                <a:gd name="T83" fmla="*/ 383 h 468"/>
                <a:gd name="T84" fmla="*/ 391 w 479"/>
                <a:gd name="T85" fmla="*/ 386 h 468"/>
                <a:gd name="T86" fmla="*/ 365 w 479"/>
                <a:gd name="T87" fmla="*/ 405 h 468"/>
                <a:gd name="T88" fmla="*/ 327 w 479"/>
                <a:gd name="T89" fmla="*/ 458 h 468"/>
                <a:gd name="T90" fmla="*/ 55 w 479"/>
                <a:gd name="T91" fmla="*/ 379 h 468"/>
                <a:gd name="T92" fmla="*/ 53 w 479"/>
                <a:gd name="T93" fmla="*/ 80 h 468"/>
                <a:gd name="T94" fmla="*/ 314 w 479"/>
                <a:gd name="T95" fmla="*/ 181 h 468"/>
                <a:gd name="T96" fmla="*/ 321 w 479"/>
                <a:gd name="T97" fmla="*/ 177 h 468"/>
                <a:gd name="T98" fmla="*/ 330 w 479"/>
                <a:gd name="T99" fmla="*/ 184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79" h="468">
                  <a:moveTo>
                    <a:pt x="157" y="17"/>
                  </a:moveTo>
                  <a:cubicBezTo>
                    <a:pt x="162" y="16"/>
                    <a:pt x="205" y="0"/>
                    <a:pt x="204" y="11"/>
                  </a:cubicBezTo>
                  <a:cubicBezTo>
                    <a:pt x="204" y="14"/>
                    <a:pt x="199" y="15"/>
                    <a:pt x="196" y="16"/>
                  </a:cubicBezTo>
                  <a:cubicBezTo>
                    <a:pt x="193" y="17"/>
                    <a:pt x="189" y="17"/>
                    <a:pt x="185" y="17"/>
                  </a:cubicBezTo>
                  <a:cubicBezTo>
                    <a:pt x="182" y="17"/>
                    <a:pt x="179" y="17"/>
                    <a:pt x="176" y="18"/>
                  </a:cubicBezTo>
                  <a:cubicBezTo>
                    <a:pt x="167" y="19"/>
                    <a:pt x="158" y="21"/>
                    <a:pt x="150" y="26"/>
                  </a:cubicBezTo>
                  <a:cubicBezTo>
                    <a:pt x="144" y="30"/>
                    <a:pt x="140" y="35"/>
                    <a:pt x="136" y="39"/>
                  </a:cubicBezTo>
                  <a:cubicBezTo>
                    <a:pt x="133" y="43"/>
                    <a:pt x="131" y="46"/>
                    <a:pt x="127" y="48"/>
                  </a:cubicBezTo>
                  <a:cubicBezTo>
                    <a:pt x="126" y="48"/>
                    <a:pt x="124" y="49"/>
                    <a:pt x="122" y="49"/>
                  </a:cubicBezTo>
                  <a:cubicBezTo>
                    <a:pt x="119" y="49"/>
                    <a:pt x="115" y="50"/>
                    <a:pt x="112" y="52"/>
                  </a:cubicBezTo>
                  <a:cubicBezTo>
                    <a:pt x="108" y="54"/>
                    <a:pt x="106" y="57"/>
                    <a:pt x="105" y="60"/>
                  </a:cubicBezTo>
                  <a:cubicBezTo>
                    <a:pt x="104" y="61"/>
                    <a:pt x="104" y="61"/>
                    <a:pt x="104" y="61"/>
                  </a:cubicBezTo>
                  <a:cubicBezTo>
                    <a:pt x="101" y="62"/>
                    <a:pt x="96" y="64"/>
                    <a:pt x="92" y="65"/>
                  </a:cubicBezTo>
                  <a:cubicBezTo>
                    <a:pt x="85" y="67"/>
                    <a:pt x="79" y="69"/>
                    <a:pt x="72" y="73"/>
                  </a:cubicBezTo>
                  <a:cubicBezTo>
                    <a:pt x="68" y="75"/>
                    <a:pt x="65" y="79"/>
                    <a:pt x="62" y="82"/>
                  </a:cubicBezTo>
                  <a:cubicBezTo>
                    <a:pt x="59" y="85"/>
                    <a:pt x="56" y="87"/>
                    <a:pt x="54" y="89"/>
                  </a:cubicBezTo>
                  <a:cubicBezTo>
                    <a:pt x="52" y="90"/>
                    <a:pt x="50" y="91"/>
                    <a:pt x="49" y="92"/>
                  </a:cubicBezTo>
                  <a:cubicBezTo>
                    <a:pt x="43" y="94"/>
                    <a:pt x="37" y="97"/>
                    <a:pt x="33" y="108"/>
                  </a:cubicBezTo>
                  <a:cubicBezTo>
                    <a:pt x="25" y="127"/>
                    <a:pt x="28" y="157"/>
                    <a:pt x="43" y="172"/>
                  </a:cubicBezTo>
                  <a:cubicBezTo>
                    <a:pt x="53" y="180"/>
                    <a:pt x="66" y="182"/>
                    <a:pt x="77" y="184"/>
                  </a:cubicBezTo>
                  <a:cubicBezTo>
                    <a:pt x="89" y="187"/>
                    <a:pt x="99" y="188"/>
                    <a:pt x="103" y="195"/>
                  </a:cubicBezTo>
                  <a:cubicBezTo>
                    <a:pt x="104" y="196"/>
                    <a:pt x="104" y="196"/>
                    <a:pt x="104" y="197"/>
                  </a:cubicBezTo>
                  <a:cubicBezTo>
                    <a:pt x="103" y="198"/>
                    <a:pt x="101" y="201"/>
                    <a:pt x="100" y="206"/>
                  </a:cubicBezTo>
                  <a:cubicBezTo>
                    <a:pt x="99" y="211"/>
                    <a:pt x="100" y="216"/>
                    <a:pt x="100" y="220"/>
                  </a:cubicBezTo>
                  <a:cubicBezTo>
                    <a:pt x="100" y="224"/>
                    <a:pt x="101" y="227"/>
                    <a:pt x="100" y="230"/>
                  </a:cubicBezTo>
                  <a:cubicBezTo>
                    <a:pt x="99" y="233"/>
                    <a:pt x="98" y="235"/>
                    <a:pt x="97" y="238"/>
                  </a:cubicBezTo>
                  <a:cubicBezTo>
                    <a:pt x="95" y="242"/>
                    <a:pt x="92" y="247"/>
                    <a:pt x="92" y="253"/>
                  </a:cubicBezTo>
                  <a:cubicBezTo>
                    <a:pt x="90" y="270"/>
                    <a:pt x="94" y="289"/>
                    <a:pt x="98" y="305"/>
                  </a:cubicBezTo>
                  <a:cubicBezTo>
                    <a:pt x="98" y="308"/>
                    <a:pt x="99" y="310"/>
                    <a:pt x="100" y="313"/>
                  </a:cubicBezTo>
                  <a:cubicBezTo>
                    <a:pt x="101" y="321"/>
                    <a:pt x="105" y="326"/>
                    <a:pt x="108" y="330"/>
                  </a:cubicBezTo>
                  <a:cubicBezTo>
                    <a:pt x="110" y="332"/>
                    <a:pt x="111" y="334"/>
                    <a:pt x="113" y="337"/>
                  </a:cubicBezTo>
                  <a:cubicBezTo>
                    <a:pt x="114" y="339"/>
                    <a:pt x="115" y="343"/>
                    <a:pt x="115" y="347"/>
                  </a:cubicBezTo>
                  <a:cubicBezTo>
                    <a:pt x="116" y="352"/>
                    <a:pt x="118" y="358"/>
                    <a:pt x="121" y="364"/>
                  </a:cubicBezTo>
                  <a:cubicBezTo>
                    <a:pt x="125" y="369"/>
                    <a:pt x="130" y="372"/>
                    <a:pt x="134" y="375"/>
                  </a:cubicBezTo>
                  <a:cubicBezTo>
                    <a:pt x="137" y="376"/>
                    <a:pt x="140" y="378"/>
                    <a:pt x="141" y="380"/>
                  </a:cubicBezTo>
                  <a:cubicBezTo>
                    <a:pt x="142" y="381"/>
                    <a:pt x="142" y="382"/>
                    <a:pt x="142" y="384"/>
                  </a:cubicBezTo>
                  <a:cubicBezTo>
                    <a:pt x="143" y="395"/>
                    <a:pt x="150" y="396"/>
                    <a:pt x="155" y="396"/>
                  </a:cubicBezTo>
                  <a:cubicBezTo>
                    <a:pt x="156" y="396"/>
                    <a:pt x="157" y="396"/>
                    <a:pt x="159" y="396"/>
                  </a:cubicBezTo>
                  <a:cubicBezTo>
                    <a:pt x="166" y="394"/>
                    <a:pt x="173" y="387"/>
                    <a:pt x="178" y="375"/>
                  </a:cubicBezTo>
                  <a:cubicBezTo>
                    <a:pt x="181" y="368"/>
                    <a:pt x="184" y="357"/>
                    <a:pt x="184" y="350"/>
                  </a:cubicBezTo>
                  <a:cubicBezTo>
                    <a:pt x="183" y="344"/>
                    <a:pt x="181" y="339"/>
                    <a:pt x="180" y="335"/>
                  </a:cubicBezTo>
                  <a:cubicBezTo>
                    <a:pt x="178" y="330"/>
                    <a:pt x="177" y="328"/>
                    <a:pt x="179" y="322"/>
                  </a:cubicBezTo>
                  <a:cubicBezTo>
                    <a:pt x="181" y="318"/>
                    <a:pt x="183" y="313"/>
                    <a:pt x="185" y="308"/>
                  </a:cubicBezTo>
                  <a:cubicBezTo>
                    <a:pt x="191" y="295"/>
                    <a:pt x="202" y="275"/>
                    <a:pt x="196" y="260"/>
                  </a:cubicBezTo>
                  <a:cubicBezTo>
                    <a:pt x="193" y="254"/>
                    <a:pt x="189" y="252"/>
                    <a:pt x="188" y="246"/>
                  </a:cubicBezTo>
                  <a:cubicBezTo>
                    <a:pt x="186" y="240"/>
                    <a:pt x="188" y="234"/>
                    <a:pt x="185" y="228"/>
                  </a:cubicBezTo>
                  <a:cubicBezTo>
                    <a:pt x="180" y="220"/>
                    <a:pt x="172" y="215"/>
                    <a:pt x="163" y="212"/>
                  </a:cubicBezTo>
                  <a:cubicBezTo>
                    <a:pt x="160" y="211"/>
                    <a:pt x="157" y="210"/>
                    <a:pt x="154" y="210"/>
                  </a:cubicBezTo>
                  <a:cubicBezTo>
                    <a:pt x="152" y="210"/>
                    <a:pt x="149" y="210"/>
                    <a:pt x="148" y="209"/>
                  </a:cubicBezTo>
                  <a:cubicBezTo>
                    <a:pt x="148" y="209"/>
                    <a:pt x="148" y="209"/>
                    <a:pt x="148" y="209"/>
                  </a:cubicBezTo>
                  <a:cubicBezTo>
                    <a:pt x="148" y="209"/>
                    <a:pt x="148" y="208"/>
                    <a:pt x="147" y="208"/>
                  </a:cubicBezTo>
                  <a:cubicBezTo>
                    <a:pt x="147" y="205"/>
                    <a:pt x="146" y="201"/>
                    <a:pt x="143" y="197"/>
                  </a:cubicBezTo>
                  <a:cubicBezTo>
                    <a:pt x="138" y="192"/>
                    <a:pt x="122" y="191"/>
                    <a:pt x="124" y="180"/>
                  </a:cubicBezTo>
                  <a:cubicBezTo>
                    <a:pt x="124" y="175"/>
                    <a:pt x="133" y="169"/>
                    <a:pt x="137" y="166"/>
                  </a:cubicBezTo>
                  <a:cubicBezTo>
                    <a:pt x="145" y="159"/>
                    <a:pt x="155" y="153"/>
                    <a:pt x="161" y="152"/>
                  </a:cubicBezTo>
                  <a:cubicBezTo>
                    <a:pt x="180" y="150"/>
                    <a:pt x="189" y="143"/>
                    <a:pt x="200" y="135"/>
                  </a:cubicBezTo>
                  <a:cubicBezTo>
                    <a:pt x="203" y="133"/>
                    <a:pt x="205" y="131"/>
                    <a:pt x="209" y="129"/>
                  </a:cubicBezTo>
                  <a:cubicBezTo>
                    <a:pt x="213" y="125"/>
                    <a:pt x="219" y="123"/>
                    <a:pt x="224" y="121"/>
                  </a:cubicBezTo>
                  <a:cubicBezTo>
                    <a:pt x="230" y="119"/>
                    <a:pt x="235" y="117"/>
                    <a:pt x="240" y="114"/>
                  </a:cubicBezTo>
                  <a:cubicBezTo>
                    <a:pt x="246" y="111"/>
                    <a:pt x="250" y="106"/>
                    <a:pt x="254" y="101"/>
                  </a:cubicBezTo>
                  <a:cubicBezTo>
                    <a:pt x="262" y="90"/>
                    <a:pt x="258" y="79"/>
                    <a:pt x="256" y="72"/>
                  </a:cubicBezTo>
                  <a:cubicBezTo>
                    <a:pt x="254" y="68"/>
                    <a:pt x="253" y="65"/>
                    <a:pt x="253" y="62"/>
                  </a:cubicBezTo>
                  <a:cubicBezTo>
                    <a:pt x="254" y="59"/>
                    <a:pt x="255" y="58"/>
                    <a:pt x="255" y="56"/>
                  </a:cubicBezTo>
                  <a:cubicBezTo>
                    <a:pt x="257" y="52"/>
                    <a:pt x="259" y="48"/>
                    <a:pt x="259" y="41"/>
                  </a:cubicBezTo>
                  <a:cubicBezTo>
                    <a:pt x="259" y="38"/>
                    <a:pt x="257" y="34"/>
                    <a:pt x="257" y="31"/>
                  </a:cubicBezTo>
                  <a:cubicBezTo>
                    <a:pt x="258" y="27"/>
                    <a:pt x="261" y="25"/>
                    <a:pt x="261" y="21"/>
                  </a:cubicBezTo>
                  <a:cubicBezTo>
                    <a:pt x="260" y="18"/>
                    <a:pt x="258" y="16"/>
                    <a:pt x="260" y="13"/>
                  </a:cubicBezTo>
                  <a:cubicBezTo>
                    <a:pt x="262" y="9"/>
                    <a:pt x="267" y="10"/>
                    <a:pt x="271" y="10"/>
                  </a:cubicBezTo>
                  <a:cubicBezTo>
                    <a:pt x="276" y="10"/>
                    <a:pt x="282" y="11"/>
                    <a:pt x="287" y="12"/>
                  </a:cubicBezTo>
                  <a:cubicBezTo>
                    <a:pt x="299" y="14"/>
                    <a:pt x="310" y="17"/>
                    <a:pt x="321" y="21"/>
                  </a:cubicBezTo>
                  <a:cubicBezTo>
                    <a:pt x="327" y="23"/>
                    <a:pt x="333" y="26"/>
                    <a:pt x="339" y="28"/>
                  </a:cubicBezTo>
                  <a:cubicBezTo>
                    <a:pt x="346" y="31"/>
                    <a:pt x="353" y="34"/>
                    <a:pt x="360" y="38"/>
                  </a:cubicBezTo>
                  <a:cubicBezTo>
                    <a:pt x="363" y="40"/>
                    <a:pt x="371" y="43"/>
                    <a:pt x="371" y="48"/>
                  </a:cubicBezTo>
                  <a:cubicBezTo>
                    <a:pt x="371" y="50"/>
                    <a:pt x="368" y="51"/>
                    <a:pt x="366" y="51"/>
                  </a:cubicBezTo>
                  <a:cubicBezTo>
                    <a:pt x="362" y="52"/>
                    <a:pt x="357" y="52"/>
                    <a:pt x="354" y="55"/>
                  </a:cubicBezTo>
                  <a:cubicBezTo>
                    <a:pt x="350" y="58"/>
                    <a:pt x="347" y="61"/>
                    <a:pt x="344" y="65"/>
                  </a:cubicBezTo>
                  <a:cubicBezTo>
                    <a:pt x="344" y="65"/>
                    <a:pt x="344" y="65"/>
                    <a:pt x="344" y="65"/>
                  </a:cubicBezTo>
                  <a:cubicBezTo>
                    <a:pt x="339" y="70"/>
                    <a:pt x="331" y="73"/>
                    <a:pt x="324" y="76"/>
                  </a:cubicBezTo>
                  <a:cubicBezTo>
                    <a:pt x="312" y="80"/>
                    <a:pt x="298" y="86"/>
                    <a:pt x="291" y="101"/>
                  </a:cubicBezTo>
                  <a:cubicBezTo>
                    <a:pt x="289" y="105"/>
                    <a:pt x="288" y="109"/>
                    <a:pt x="287" y="114"/>
                  </a:cubicBezTo>
                  <a:cubicBezTo>
                    <a:pt x="286" y="117"/>
                    <a:pt x="285" y="120"/>
                    <a:pt x="284" y="123"/>
                  </a:cubicBezTo>
                  <a:cubicBezTo>
                    <a:pt x="283" y="125"/>
                    <a:pt x="282" y="127"/>
                    <a:pt x="280" y="129"/>
                  </a:cubicBezTo>
                  <a:cubicBezTo>
                    <a:pt x="277" y="134"/>
                    <a:pt x="274" y="140"/>
                    <a:pt x="274" y="147"/>
                  </a:cubicBezTo>
                  <a:cubicBezTo>
                    <a:pt x="274" y="153"/>
                    <a:pt x="280" y="160"/>
                    <a:pt x="276" y="167"/>
                  </a:cubicBezTo>
                  <a:cubicBezTo>
                    <a:pt x="273" y="170"/>
                    <a:pt x="268" y="172"/>
                    <a:pt x="266" y="176"/>
                  </a:cubicBezTo>
                  <a:cubicBezTo>
                    <a:pt x="264" y="178"/>
                    <a:pt x="263" y="181"/>
                    <a:pt x="262" y="183"/>
                  </a:cubicBezTo>
                  <a:cubicBezTo>
                    <a:pt x="259" y="192"/>
                    <a:pt x="257" y="201"/>
                    <a:pt x="258" y="210"/>
                  </a:cubicBezTo>
                  <a:cubicBezTo>
                    <a:pt x="259" y="221"/>
                    <a:pt x="264" y="225"/>
                    <a:pt x="268" y="229"/>
                  </a:cubicBezTo>
                  <a:cubicBezTo>
                    <a:pt x="269" y="230"/>
                    <a:pt x="271" y="231"/>
                    <a:pt x="272" y="233"/>
                  </a:cubicBezTo>
                  <a:cubicBezTo>
                    <a:pt x="272" y="233"/>
                    <a:pt x="272" y="233"/>
                    <a:pt x="272" y="233"/>
                  </a:cubicBezTo>
                  <a:cubicBezTo>
                    <a:pt x="273" y="234"/>
                    <a:pt x="274" y="236"/>
                    <a:pt x="275" y="239"/>
                  </a:cubicBezTo>
                  <a:cubicBezTo>
                    <a:pt x="276" y="242"/>
                    <a:pt x="277" y="245"/>
                    <a:pt x="279" y="248"/>
                  </a:cubicBezTo>
                  <a:cubicBezTo>
                    <a:pt x="281" y="252"/>
                    <a:pt x="285" y="255"/>
                    <a:pt x="287" y="258"/>
                  </a:cubicBezTo>
                  <a:cubicBezTo>
                    <a:pt x="290" y="260"/>
                    <a:pt x="292" y="262"/>
                    <a:pt x="294" y="265"/>
                  </a:cubicBezTo>
                  <a:cubicBezTo>
                    <a:pt x="298" y="272"/>
                    <a:pt x="297" y="277"/>
                    <a:pt x="296" y="285"/>
                  </a:cubicBezTo>
                  <a:cubicBezTo>
                    <a:pt x="296" y="287"/>
                    <a:pt x="296" y="289"/>
                    <a:pt x="296" y="291"/>
                  </a:cubicBezTo>
                  <a:cubicBezTo>
                    <a:pt x="295" y="302"/>
                    <a:pt x="298" y="307"/>
                    <a:pt x="302" y="312"/>
                  </a:cubicBezTo>
                  <a:cubicBezTo>
                    <a:pt x="303" y="314"/>
                    <a:pt x="304" y="316"/>
                    <a:pt x="306" y="319"/>
                  </a:cubicBezTo>
                  <a:cubicBezTo>
                    <a:pt x="307" y="322"/>
                    <a:pt x="306" y="328"/>
                    <a:pt x="306" y="334"/>
                  </a:cubicBezTo>
                  <a:cubicBezTo>
                    <a:pt x="305" y="340"/>
                    <a:pt x="304" y="348"/>
                    <a:pt x="306" y="355"/>
                  </a:cubicBezTo>
                  <a:cubicBezTo>
                    <a:pt x="310" y="373"/>
                    <a:pt x="315" y="383"/>
                    <a:pt x="319" y="389"/>
                  </a:cubicBezTo>
                  <a:cubicBezTo>
                    <a:pt x="326" y="396"/>
                    <a:pt x="332" y="400"/>
                    <a:pt x="339" y="399"/>
                  </a:cubicBezTo>
                  <a:cubicBezTo>
                    <a:pt x="351" y="399"/>
                    <a:pt x="357" y="385"/>
                    <a:pt x="361" y="375"/>
                  </a:cubicBezTo>
                  <a:cubicBezTo>
                    <a:pt x="363" y="371"/>
                    <a:pt x="366" y="365"/>
                    <a:pt x="367" y="364"/>
                  </a:cubicBezTo>
                  <a:cubicBezTo>
                    <a:pt x="369" y="362"/>
                    <a:pt x="372" y="360"/>
                    <a:pt x="375" y="359"/>
                  </a:cubicBezTo>
                  <a:cubicBezTo>
                    <a:pt x="380" y="356"/>
                    <a:pt x="387" y="353"/>
                    <a:pt x="392" y="344"/>
                  </a:cubicBezTo>
                  <a:cubicBezTo>
                    <a:pt x="400" y="329"/>
                    <a:pt x="404" y="311"/>
                    <a:pt x="403" y="294"/>
                  </a:cubicBezTo>
                  <a:cubicBezTo>
                    <a:pt x="402" y="287"/>
                    <a:pt x="397" y="275"/>
                    <a:pt x="400" y="269"/>
                  </a:cubicBezTo>
                  <a:cubicBezTo>
                    <a:pt x="407" y="256"/>
                    <a:pt x="416" y="279"/>
                    <a:pt x="421" y="283"/>
                  </a:cubicBezTo>
                  <a:cubicBezTo>
                    <a:pt x="425" y="286"/>
                    <a:pt x="429" y="287"/>
                    <a:pt x="433" y="287"/>
                  </a:cubicBezTo>
                  <a:cubicBezTo>
                    <a:pt x="434" y="287"/>
                    <a:pt x="435" y="287"/>
                    <a:pt x="436" y="287"/>
                  </a:cubicBezTo>
                  <a:cubicBezTo>
                    <a:pt x="436" y="287"/>
                    <a:pt x="437" y="287"/>
                    <a:pt x="437" y="286"/>
                  </a:cubicBezTo>
                  <a:cubicBezTo>
                    <a:pt x="437" y="286"/>
                    <a:pt x="438" y="286"/>
                    <a:pt x="438" y="287"/>
                  </a:cubicBezTo>
                  <a:cubicBezTo>
                    <a:pt x="439" y="287"/>
                    <a:pt x="441" y="288"/>
                    <a:pt x="443" y="290"/>
                  </a:cubicBezTo>
                  <a:cubicBezTo>
                    <a:pt x="447" y="292"/>
                    <a:pt x="451" y="295"/>
                    <a:pt x="456" y="296"/>
                  </a:cubicBezTo>
                  <a:cubicBezTo>
                    <a:pt x="459" y="296"/>
                    <a:pt x="463" y="294"/>
                    <a:pt x="467" y="293"/>
                  </a:cubicBezTo>
                  <a:cubicBezTo>
                    <a:pt x="474" y="290"/>
                    <a:pt x="479" y="287"/>
                    <a:pt x="477" y="301"/>
                  </a:cubicBezTo>
                  <a:cubicBezTo>
                    <a:pt x="475" y="313"/>
                    <a:pt x="469" y="326"/>
                    <a:pt x="464" y="337"/>
                  </a:cubicBezTo>
                  <a:cubicBezTo>
                    <a:pt x="459" y="348"/>
                    <a:pt x="455" y="346"/>
                    <a:pt x="448" y="345"/>
                  </a:cubicBezTo>
                  <a:cubicBezTo>
                    <a:pt x="445" y="344"/>
                    <a:pt x="442" y="343"/>
                    <a:pt x="438" y="344"/>
                  </a:cubicBezTo>
                  <a:cubicBezTo>
                    <a:pt x="438" y="344"/>
                    <a:pt x="437" y="344"/>
                    <a:pt x="436" y="344"/>
                  </a:cubicBezTo>
                  <a:cubicBezTo>
                    <a:pt x="415" y="347"/>
                    <a:pt x="413" y="361"/>
                    <a:pt x="411" y="370"/>
                  </a:cubicBezTo>
                  <a:cubicBezTo>
                    <a:pt x="411" y="375"/>
                    <a:pt x="410" y="379"/>
                    <a:pt x="408" y="382"/>
                  </a:cubicBezTo>
                  <a:cubicBezTo>
                    <a:pt x="408" y="382"/>
                    <a:pt x="408" y="382"/>
                    <a:pt x="408" y="382"/>
                  </a:cubicBezTo>
                  <a:cubicBezTo>
                    <a:pt x="408" y="382"/>
                    <a:pt x="407" y="382"/>
                    <a:pt x="406" y="383"/>
                  </a:cubicBezTo>
                  <a:cubicBezTo>
                    <a:pt x="405" y="383"/>
                    <a:pt x="405" y="383"/>
                    <a:pt x="404" y="383"/>
                  </a:cubicBezTo>
                  <a:cubicBezTo>
                    <a:pt x="404" y="383"/>
                    <a:pt x="403" y="383"/>
                    <a:pt x="403" y="383"/>
                  </a:cubicBezTo>
                  <a:cubicBezTo>
                    <a:pt x="401" y="383"/>
                    <a:pt x="398" y="383"/>
                    <a:pt x="395" y="384"/>
                  </a:cubicBezTo>
                  <a:cubicBezTo>
                    <a:pt x="393" y="385"/>
                    <a:pt x="392" y="385"/>
                    <a:pt x="391" y="386"/>
                  </a:cubicBezTo>
                  <a:cubicBezTo>
                    <a:pt x="383" y="391"/>
                    <a:pt x="380" y="400"/>
                    <a:pt x="377" y="407"/>
                  </a:cubicBezTo>
                  <a:cubicBezTo>
                    <a:pt x="376" y="407"/>
                    <a:pt x="376" y="407"/>
                    <a:pt x="376" y="407"/>
                  </a:cubicBezTo>
                  <a:cubicBezTo>
                    <a:pt x="373" y="406"/>
                    <a:pt x="369" y="405"/>
                    <a:pt x="365" y="405"/>
                  </a:cubicBezTo>
                  <a:cubicBezTo>
                    <a:pt x="362" y="405"/>
                    <a:pt x="360" y="405"/>
                    <a:pt x="358" y="406"/>
                  </a:cubicBezTo>
                  <a:cubicBezTo>
                    <a:pt x="351" y="409"/>
                    <a:pt x="346" y="417"/>
                    <a:pt x="344" y="429"/>
                  </a:cubicBezTo>
                  <a:cubicBezTo>
                    <a:pt x="342" y="443"/>
                    <a:pt x="344" y="453"/>
                    <a:pt x="327" y="458"/>
                  </a:cubicBezTo>
                  <a:cubicBezTo>
                    <a:pt x="309" y="462"/>
                    <a:pt x="291" y="465"/>
                    <a:pt x="272" y="466"/>
                  </a:cubicBezTo>
                  <a:cubicBezTo>
                    <a:pt x="224" y="468"/>
                    <a:pt x="174" y="460"/>
                    <a:pt x="137" y="445"/>
                  </a:cubicBezTo>
                  <a:cubicBezTo>
                    <a:pt x="106" y="432"/>
                    <a:pt x="77" y="409"/>
                    <a:pt x="55" y="379"/>
                  </a:cubicBezTo>
                  <a:cubicBezTo>
                    <a:pt x="33" y="351"/>
                    <a:pt x="17" y="316"/>
                    <a:pt x="9" y="280"/>
                  </a:cubicBezTo>
                  <a:cubicBezTo>
                    <a:pt x="1" y="244"/>
                    <a:pt x="0" y="207"/>
                    <a:pt x="7" y="173"/>
                  </a:cubicBezTo>
                  <a:cubicBezTo>
                    <a:pt x="15" y="137"/>
                    <a:pt x="30" y="105"/>
                    <a:pt x="53" y="80"/>
                  </a:cubicBezTo>
                  <a:cubicBezTo>
                    <a:pt x="78" y="51"/>
                    <a:pt x="114" y="29"/>
                    <a:pt x="157" y="17"/>
                  </a:cubicBezTo>
                  <a:close/>
                  <a:moveTo>
                    <a:pt x="325" y="185"/>
                  </a:moveTo>
                  <a:cubicBezTo>
                    <a:pt x="321" y="185"/>
                    <a:pt x="318" y="183"/>
                    <a:pt x="314" y="181"/>
                  </a:cubicBezTo>
                  <a:cubicBezTo>
                    <a:pt x="312" y="179"/>
                    <a:pt x="304" y="173"/>
                    <a:pt x="305" y="171"/>
                  </a:cubicBezTo>
                  <a:cubicBezTo>
                    <a:pt x="305" y="166"/>
                    <a:pt x="311" y="171"/>
                    <a:pt x="312" y="172"/>
                  </a:cubicBezTo>
                  <a:cubicBezTo>
                    <a:pt x="315" y="174"/>
                    <a:pt x="318" y="177"/>
                    <a:pt x="321" y="177"/>
                  </a:cubicBezTo>
                  <a:cubicBezTo>
                    <a:pt x="323" y="177"/>
                    <a:pt x="326" y="175"/>
                    <a:pt x="328" y="174"/>
                  </a:cubicBezTo>
                  <a:cubicBezTo>
                    <a:pt x="330" y="173"/>
                    <a:pt x="337" y="170"/>
                    <a:pt x="336" y="176"/>
                  </a:cubicBezTo>
                  <a:cubicBezTo>
                    <a:pt x="336" y="179"/>
                    <a:pt x="332" y="182"/>
                    <a:pt x="330" y="184"/>
                  </a:cubicBezTo>
                  <a:cubicBezTo>
                    <a:pt x="328" y="184"/>
                    <a:pt x="327" y="185"/>
                    <a:pt x="325" y="185"/>
                  </a:cubicBezTo>
                  <a:close/>
                </a:path>
              </a:pathLst>
            </a:custGeom>
            <a:solidFill>
              <a:srgbClr val="5DD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31" name="Freeform 61">
              <a:extLst>
                <a:ext uri="{FF2B5EF4-FFF2-40B4-BE49-F238E27FC236}">
                  <a16:creationId xmlns:a16="http://schemas.microsoft.com/office/drawing/2014/main" xmlns="" id="{E2314011-6A1C-4A58-B404-FEF6424E9B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04364" y="1408114"/>
              <a:ext cx="1992313" cy="1862138"/>
            </a:xfrm>
            <a:custGeom>
              <a:avLst/>
              <a:gdLst>
                <a:gd name="T0" fmla="*/ 249 w 470"/>
                <a:gd name="T1" fmla="*/ 433 h 439"/>
                <a:gd name="T2" fmla="*/ 186 w 470"/>
                <a:gd name="T3" fmla="*/ 410 h 439"/>
                <a:gd name="T4" fmla="*/ 149 w 470"/>
                <a:gd name="T5" fmla="*/ 405 h 439"/>
                <a:gd name="T6" fmla="*/ 81 w 470"/>
                <a:gd name="T7" fmla="*/ 358 h 439"/>
                <a:gd name="T8" fmla="*/ 51 w 470"/>
                <a:gd name="T9" fmla="*/ 320 h 439"/>
                <a:gd name="T10" fmla="*/ 36 w 470"/>
                <a:gd name="T11" fmla="*/ 264 h 439"/>
                <a:gd name="T12" fmla="*/ 27 w 470"/>
                <a:gd name="T13" fmla="*/ 203 h 439"/>
                <a:gd name="T14" fmla="*/ 91 w 470"/>
                <a:gd name="T15" fmla="*/ 213 h 439"/>
                <a:gd name="T16" fmla="*/ 91 w 470"/>
                <a:gd name="T17" fmla="*/ 288 h 439"/>
                <a:gd name="T18" fmla="*/ 104 w 470"/>
                <a:gd name="T19" fmla="*/ 317 h 439"/>
                <a:gd name="T20" fmla="*/ 109 w 470"/>
                <a:gd name="T21" fmla="*/ 329 h 439"/>
                <a:gd name="T22" fmla="*/ 133 w 470"/>
                <a:gd name="T23" fmla="*/ 364 h 439"/>
                <a:gd name="T24" fmla="*/ 161 w 470"/>
                <a:gd name="T25" fmla="*/ 388 h 439"/>
                <a:gd name="T26" fmla="*/ 194 w 470"/>
                <a:gd name="T27" fmla="*/ 359 h 439"/>
                <a:gd name="T28" fmla="*/ 196 w 470"/>
                <a:gd name="T29" fmla="*/ 311 h 439"/>
                <a:gd name="T30" fmla="*/ 195 w 470"/>
                <a:gd name="T31" fmla="*/ 306 h 439"/>
                <a:gd name="T32" fmla="*/ 202 w 470"/>
                <a:gd name="T33" fmla="*/ 290 h 439"/>
                <a:gd name="T34" fmla="*/ 206 w 470"/>
                <a:gd name="T35" fmla="*/ 227 h 439"/>
                <a:gd name="T36" fmla="*/ 203 w 470"/>
                <a:gd name="T37" fmla="*/ 218 h 439"/>
                <a:gd name="T38" fmla="*/ 179 w 470"/>
                <a:gd name="T39" fmla="*/ 184 h 439"/>
                <a:gd name="T40" fmla="*/ 168 w 470"/>
                <a:gd name="T41" fmla="*/ 144 h 439"/>
                <a:gd name="T42" fmla="*/ 220 w 470"/>
                <a:gd name="T43" fmla="*/ 118 h 439"/>
                <a:gd name="T44" fmla="*/ 251 w 470"/>
                <a:gd name="T45" fmla="*/ 104 h 439"/>
                <a:gd name="T46" fmla="*/ 272 w 470"/>
                <a:gd name="T47" fmla="*/ 48 h 439"/>
                <a:gd name="T48" fmla="*/ 324 w 470"/>
                <a:gd name="T49" fmla="*/ 45 h 439"/>
                <a:gd name="T50" fmla="*/ 280 w 470"/>
                <a:gd name="T51" fmla="*/ 91 h 439"/>
                <a:gd name="T52" fmla="*/ 276 w 470"/>
                <a:gd name="T53" fmla="*/ 103 h 439"/>
                <a:gd name="T54" fmla="*/ 251 w 470"/>
                <a:gd name="T55" fmla="*/ 192 h 439"/>
                <a:gd name="T56" fmla="*/ 268 w 470"/>
                <a:gd name="T57" fmla="*/ 220 h 439"/>
                <a:gd name="T58" fmla="*/ 274 w 470"/>
                <a:gd name="T59" fmla="*/ 234 h 439"/>
                <a:gd name="T60" fmla="*/ 288 w 470"/>
                <a:gd name="T61" fmla="*/ 251 h 439"/>
                <a:gd name="T62" fmla="*/ 289 w 470"/>
                <a:gd name="T63" fmla="*/ 270 h 439"/>
                <a:gd name="T64" fmla="*/ 300 w 470"/>
                <a:gd name="T65" fmla="*/ 303 h 439"/>
                <a:gd name="T66" fmla="*/ 299 w 470"/>
                <a:gd name="T67" fmla="*/ 338 h 439"/>
                <a:gd name="T68" fmla="*/ 339 w 470"/>
                <a:gd name="T69" fmla="*/ 390 h 439"/>
                <a:gd name="T70" fmla="*/ 306 w 470"/>
                <a:gd name="T71" fmla="*/ 430 h 439"/>
                <a:gd name="T72" fmla="*/ 272 w 470"/>
                <a:gd name="T73" fmla="*/ 429 h 439"/>
                <a:gd name="T74" fmla="*/ 366 w 470"/>
                <a:gd name="T75" fmla="*/ 376 h 439"/>
                <a:gd name="T76" fmla="*/ 407 w 470"/>
                <a:gd name="T77" fmla="*/ 330 h 439"/>
                <a:gd name="T78" fmla="*/ 458 w 470"/>
                <a:gd name="T79" fmla="*/ 287 h 439"/>
                <a:gd name="T80" fmla="*/ 457 w 470"/>
                <a:gd name="T81" fmla="*/ 314 h 439"/>
                <a:gd name="T82" fmla="*/ 418 w 470"/>
                <a:gd name="T83" fmla="*/ 324 h 439"/>
                <a:gd name="T84" fmla="*/ 387 w 470"/>
                <a:gd name="T85" fmla="*/ 358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70" h="439">
                  <a:moveTo>
                    <a:pt x="272" y="429"/>
                  </a:moveTo>
                  <a:cubicBezTo>
                    <a:pt x="266" y="434"/>
                    <a:pt x="261" y="439"/>
                    <a:pt x="249" y="433"/>
                  </a:cubicBezTo>
                  <a:cubicBezTo>
                    <a:pt x="234" y="426"/>
                    <a:pt x="225" y="412"/>
                    <a:pt x="211" y="405"/>
                  </a:cubicBezTo>
                  <a:cubicBezTo>
                    <a:pt x="201" y="401"/>
                    <a:pt x="194" y="405"/>
                    <a:pt x="186" y="410"/>
                  </a:cubicBezTo>
                  <a:cubicBezTo>
                    <a:pt x="179" y="413"/>
                    <a:pt x="171" y="417"/>
                    <a:pt x="162" y="414"/>
                  </a:cubicBezTo>
                  <a:cubicBezTo>
                    <a:pt x="158" y="413"/>
                    <a:pt x="154" y="407"/>
                    <a:pt x="149" y="405"/>
                  </a:cubicBezTo>
                  <a:cubicBezTo>
                    <a:pt x="137" y="399"/>
                    <a:pt x="123" y="401"/>
                    <a:pt x="112" y="392"/>
                  </a:cubicBezTo>
                  <a:cubicBezTo>
                    <a:pt x="103" y="385"/>
                    <a:pt x="86" y="369"/>
                    <a:pt x="81" y="358"/>
                  </a:cubicBezTo>
                  <a:cubicBezTo>
                    <a:pt x="78" y="350"/>
                    <a:pt x="83" y="340"/>
                    <a:pt x="77" y="332"/>
                  </a:cubicBezTo>
                  <a:cubicBezTo>
                    <a:pt x="71" y="324"/>
                    <a:pt x="58" y="327"/>
                    <a:pt x="51" y="320"/>
                  </a:cubicBezTo>
                  <a:cubicBezTo>
                    <a:pt x="43" y="314"/>
                    <a:pt x="41" y="302"/>
                    <a:pt x="40" y="293"/>
                  </a:cubicBezTo>
                  <a:cubicBezTo>
                    <a:pt x="38" y="284"/>
                    <a:pt x="37" y="273"/>
                    <a:pt x="36" y="264"/>
                  </a:cubicBezTo>
                  <a:cubicBezTo>
                    <a:pt x="34" y="251"/>
                    <a:pt x="39" y="240"/>
                    <a:pt x="39" y="227"/>
                  </a:cubicBezTo>
                  <a:cubicBezTo>
                    <a:pt x="39" y="216"/>
                    <a:pt x="32" y="213"/>
                    <a:pt x="27" y="203"/>
                  </a:cubicBezTo>
                  <a:cubicBezTo>
                    <a:pt x="0" y="151"/>
                    <a:pt x="105" y="163"/>
                    <a:pt x="93" y="207"/>
                  </a:cubicBezTo>
                  <a:cubicBezTo>
                    <a:pt x="93" y="209"/>
                    <a:pt x="92" y="211"/>
                    <a:pt x="91" y="213"/>
                  </a:cubicBezTo>
                  <a:cubicBezTo>
                    <a:pt x="89" y="218"/>
                    <a:pt x="86" y="224"/>
                    <a:pt x="85" y="232"/>
                  </a:cubicBezTo>
                  <a:cubicBezTo>
                    <a:pt x="83" y="251"/>
                    <a:pt x="87" y="270"/>
                    <a:pt x="91" y="288"/>
                  </a:cubicBezTo>
                  <a:cubicBezTo>
                    <a:pt x="92" y="290"/>
                    <a:pt x="93" y="293"/>
                    <a:pt x="93" y="296"/>
                  </a:cubicBezTo>
                  <a:cubicBezTo>
                    <a:pt x="95" y="306"/>
                    <a:pt x="100" y="312"/>
                    <a:pt x="104" y="317"/>
                  </a:cubicBezTo>
                  <a:cubicBezTo>
                    <a:pt x="105" y="319"/>
                    <a:pt x="106" y="321"/>
                    <a:pt x="107" y="322"/>
                  </a:cubicBezTo>
                  <a:cubicBezTo>
                    <a:pt x="108" y="323"/>
                    <a:pt x="108" y="326"/>
                    <a:pt x="109" y="329"/>
                  </a:cubicBezTo>
                  <a:cubicBezTo>
                    <a:pt x="110" y="335"/>
                    <a:pt x="111" y="343"/>
                    <a:pt x="116" y="350"/>
                  </a:cubicBezTo>
                  <a:cubicBezTo>
                    <a:pt x="121" y="358"/>
                    <a:pt x="128" y="362"/>
                    <a:pt x="133" y="364"/>
                  </a:cubicBezTo>
                  <a:cubicBezTo>
                    <a:pt x="134" y="365"/>
                    <a:pt x="135" y="366"/>
                    <a:pt x="136" y="366"/>
                  </a:cubicBezTo>
                  <a:cubicBezTo>
                    <a:pt x="138" y="380"/>
                    <a:pt x="147" y="388"/>
                    <a:pt x="161" y="388"/>
                  </a:cubicBezTo>
                  <a:cubicBezTo>
                    <a:pt x="162" y="388"/>
                    <a:pt x="164" y="387"/>
                    <a:pt x="166" y="387"/>
                  </a:cubicBezTo>
                  <a:cubicBezTo>
                    <a:pt x="177" y="385"/>
                    <a:pt x="187" y="375"/>
                    <a:pt x="194" y="359"/>
                  </a:cubicBezTo>
                  <a:cubicBezTo>
                    <a:pt x="195" y="355"/>
                    <a:pt x="201" y="341"/>
                    <a:pt x="200" y="329"/>
                  </a:cubicBezTo>
                  <a:cubicBezTo>
                    <a:pt x="199" y="321"/>
                    <a:pt x="197" y="315"/>
                    <a:pt x="196" y="311"/>
                  </a:cubicBezTo>
                  <a:cubicBezTo>
                    <a:pt x="195" y="310"/>
                    <a:pt x="195" y="308"/>
                    <a:pt x="195" y="308"/>
                  </a:cubicBezTo>
                  <a:cubicBezTo>
                    <a:pt x="195" y="308"/>
                    <a:pt x="195" y="307"/>
                    <a:pt x="195" y="306"/>
                  </a:cubicBezTo>
                  <a:cubicBezTo>
                    <a:pt x="196" y="302"/>
                    <a:pt x="198" y="298"/>
                    <a:pt x="201" y="293"/>
                  </a:cubicBezTo>
                  <a:cubicBezTo>
                    <a:pt x="201" y="292"/>
                    <a:pt x="202" y="291"/>
                    <a:pt x="202" y="290"/>
                  </a:cubicBezTo>
                  <a:cubicBezTo>
                    <a:pt x="209" y="276"/>
                    <a:pt x="220" y="254"/>
                    <a:pt x="212" y="235"/>
                  </a:cubicBezTo>
                  <a:cubicBezTo>
                    <a:pt x="210" y="231"/>
                    <a:pt x="208" y="229"/>
                    <a:pt x="206" y="227"/>
                  </a:cubicBezTo>
                  <a:cubicBezTo>
                    <a:pt x="205" y="225"/>
                    <a:pt x="204" y="224"/>
                    <a:pt x="204" y="223"/>
                  </a:cubicBezTo>
                  <a:cubicBezTo>
                    <a:pt x="204" y="222"/>
                    <a:pt x="204" y="220"/>
                    <a:pt x="203" y="218"/>
                  </a:cubicBezTo>
                  <a:cubicBezTo>
                    <a:pt x="203" y="214"/>
                    <a:pt x="203" y="208"/>
                    <a:pt x="200" y="203"/>
                  </a:cubicBezTo>
                  <a:cubicBezTo>
                    <a:pt x="196" y="194"/>
                    <a:pt x="188" y="188"/>
                    <a:pt x="179" y="184"/>
                  </a:cubicBezTo>
                  <a:cubicBezTo>
                    <a:pt x="173" y="180"/>
                    <a:pt x="161" y="181"/>
                    <a:pt x="156" y="176"/>
                  </a:cubicBezTo>
                  <a:cubicBezTo>
                    <a:pt x="142" y="163"/>
                    <a:pt x="153" y="146"/>
                    <a:pt x="168" y="144"/>
                  </a:cubicBezTo>
                  <a:cubicBezTo>
                    <a:pt x="190" y="141"/>
                    <a:pt x="201" y="133"/>
                    <a:pt x="212" y="124"/>
                  </a:cubicBezTo>
                  <a:cubicBezTo>
                    <a:pt x="214" y="122"/>
                    <a:pt x="217" y="120"/>
                    <a:pt x="220" y="118"/>
                  </a:cubicBezTo>
                  <a:cubicBezTo>
                    <a:pt x="224" y="116"/>
                    <a:pt x="228" y="114"/>
                    <a:pt x="234" y="112"/>
                  </a:cubicBezTo>
                  <a:cubicBezTo>
                    <a:pt x="239" y="110"/>
                    <a:pt x="245" y="107"/>
                    <a:pt x="251" y="104"/>
                  </a:cubicBezTo>
                  <a:cubicBezTo>
                    <a:pt x="258" y="100"/>
                    <a:pt x="264" y="95"/>
                    <a:pt x="268" y="89"/>
                  </a:cubicBezTo>
                  <a:cubicBezTo>
                    <a:pt x="281" y="72"/>
                    <a:pt x="274" y="56"/>
                    <a:pt x="272" y="48"/>
                  </a:cubicBezTo>
                  <a:cubicBezTo>
                    <a:pt x="265" y="32"/>
                    <a:pt x="273" y="16"/>
                    <a:pt x="288" y="10"/>
                  </a:cubicBezTo>
                  <a:cubicBezTo>
                    <a:pt x="313" y="0"/>
                    <a:pt x="372" y="27"/>
                    <a:pt x="324" y="45"/>
                  </a:cubicBezTo>
                  <a:cubicBezTo>
                    <a:pt x="312" y="50"/>
                    <a:pt x="295" y="56"/>
                    <a:pt x="285" y="76"/>
                  </a:cubicBezTo>
                  <a:cubicBezTo>
                    <a:pt x="283" y="81"/>
                    <a:pt x="281" y="86"/>
                    <a:pt x="280" y="91"/>
                  </a:cubicBezTo>
                  <a:cubicBezTo>
                    <a:pt x="280" y="94"/>
                    <a:pt x="279" y="96"/>
                    <a:pt x="278" y="98"/>
                  </a:cubicBezTo>
                  <a:cubicBezTo>
                    <a:pt x="278" y="99"/>
                    <a:pt x="277" y="101"/>
                    <a:pt x="276" y="103"/>
                  </a:cubicBezTo>
                  <a:cubicBezTo>
                    <a:pt x="268" y="115"/>
                    <a:pt x="270" y="132"/>
                    <a:pt x="264" y="146"/>
                  </a:cubicBezTo>
                  <a:cubicBezTo>
                    <a:pt x="257" y="161"/>
                    <a:pt x="249" y="174"/>
                    <a:pt x="251" y="192"/>
                  </a:cubicBezTo>
                  <a:cubicBezTo>
                    <a:pt x="253" y="207"/>
                    <a:pt x="260" y="213"/>
                    <a:pt x="265" y="218"/>
                  </a:cubicBezTo>
                  <a:cubicBezTo>
                    <a:pt x="266" y="218"/>
                    <a:pt x="267" y="219"/>
                    <a:pt x="268" y="220"/>
                  </a:cubicBezTo>
                  <a:cubicBezTo>
                    <a:pt x="268" y="221"/>
                    <a:pt x="269" y="222"/>
                    <a:pt x="269" y="223"/>
                  </a:cubicBezTo>
                  <a:cubicBezTo>
                    <a:pt x="270" y="226"/>
                    <a:pt x="271" y="230"/>
                    <a:pt x="274" y="234"/>
                  </a:cubicBezTo>
                  <a:cubicBezTo>
                    <a:pt x="277" y="239"/>
                    <a:pt x="281" y="243"/>
                    <a:pt x="284" y="246"/>
                  </a:cubicBezTo>
                  <a:cubicBezTo>
                    <a:pt x="286" y="248"/>
                    <a:pt x="288" y="250"/>
                    <a:pt x="288" y="251"/>
                  </a:cubicBezTo>
                  <a:cubicBezTo>
                    <a:pt x="291" y="254"/>
                    <a:pt x="290" y="256"/>
                    <a:pt x="290" y="264"/>
                  </a:cubicBezTo>
                  <a:cubicBezTo>
                    <a:pt x="289" y="265"/>
                    <a:pt x="289" y="268"/>
                    <a:pt x="289" y="270"/>
                  </a:cubicBezTo>
                  <a:cubicBezTo>
                    <a:pt x="288" y="286"/>
                    <a:pt x="293" y="293"/>
                    <a:pt x="297" y="299"/>
                  </a:cubicBezTo>
                  <a:cubicBezTo>
                    <a:pt x="299" y="301"/>
                    <a:pt x="299" y="301"/>
                    <a:pt x="300" y="303"/>
                  </a:cubicBezTo>
                  <a:cubicBezTo>
                    <a:pt x="300" y="304"/>
                    <a:pt x="299" y="309"/>
                    <a:pt x="299" y="312"/>
                  </a:cubicBezTo>
                  <a:cubicBezTo>
                    <a:pt x="298" y="319"/>
                    <a:pt x="297" y="329"/>
                    <a:pt x="299" y="338"/>
                  </a:cubicBezTo>
                  <a:cubicBezTo>
                    <a:pt x="303" y="351"/>
                    <a:pt x="307" y="374"/>
                    <a:pt x="320" y="381"/>
                  </a:cubicBezTo>
                  <a:cubicBezTo>
                    <a:pt x="328" y="385"/>
                    <a:pt x="334" y="380"/>
                    <a:pt x="339" y="390"/>
                  </a:cubicBezTo>
                  <a:cubicBezTo>
                    <a:pt x="346" y="404"/>
                    <a:pt x="338" y="414"/>
                    <a:pt x="327" y="421"/>
                  </a:cubicBezTo>
                  <a:cubicBezTo>
                    <a:pt x="322" y="424"/>
                    <a:pt x="312" y="430"/>
                    <a:pt x="306" y="430"/>
                  </a:cubicBezTo>
                  <a:cubicBezTo>
                    <a:pt x="299" y="430"/>
                    <a:pt x="293" y="422"/>
                    <a:pt x="285" y="423"/>
                  </a:cubicBezTo>
                  <a:cubicBezTo>
                    <a:pt x="279" y="424"/>
                    <a:pt x="275" y="427"/>
                    <a:pt x="272" y="429"/>
                  </a:cubicBezTo>
                  <a:close/>
                  <a:moveTo>
                    <a:pt x="376" y="375"/>
                  </a:moveTo>
                  <a:cubicBezTo>
                    <a:pt x="374" y="377"/>
                    <a:pt x="371" y="378"/>
                    <a:pt x="366" y="376"/>
                  </a:cubicBezTo>
                  <a:cubicBezTo>
                    <a:pt x="369" y="369"/>
                    <a:pt x="378" y="353"/>
                    <a:pt x="385" y="349"/>
                  </a:cubicBezTo>
                  <a:cubicBezTo>
                    <a:pt x="391" y="346"/>
                    <a:pt x="401" y="341"/>
                    <a:pt x="407" y="330"/>
                  </a:cubicBezTo>
                  <a:cubicBezTo>
                    <a:pt x="415" y="315"/>
                    <a:pt x="411" y="293"/>
                    <a:pt x="429" y="286"/>
                  </a:cubicBezTo>
                  <a:cubicBezTo>
                    <a:pt x="436" y="283"/>
                    <a:pt x="451" y="283"/>
                    <a:pt x="458" y="287"/>
                  </a:cubicBezTo>
                  <a:cubicBezTo>
                    <a:pt x="470" y="295"/>
                    <a:pt x="463" y="301"/>
                    <a:pt x="458" y="312"/>
                  </a:cubicBezTo>
                  <a:cubicBezTo>
                    <a:pt x="458" y="313"/>
                    <a:pt x="458" y="313"/>
                    <a:pt x="457" y="314"/>
                  </a:cubicBezTo>
                  <a:cubicBezTo>
                    <a:pt x="457" y="314"/>
                    <a:pt x="457" y="314"/>
                    <a:pt x="457" y="314"/>
                  </a:cubicBezTo>
                  <a:cubicBezTo>
                    <a:pt x="441" y="309"/>
                    <a:pt x="428" y="311"/>
                    <a:pt x="418" y="324"/>
                  </a:cubicBezTo>
                  <a:cubicBezTo>
                    <a:pt x="411" y="334"/>
                    <a:pt x="410" y="348"/>
                    <a:pt x="400" y="355"/>
                  </a:cubicBezTo>
                  <a:cubicBezTo>
                    <a:pt x="396" y="357"/>
                    <a:pt x="391" y="356"/>
                    <a:pt x="387" y="358"/>
                  </a:cubicBezTo>
                  <a:cubicBezTo>
                    <a:pt x="382" y="361"/>
                    <a:pt x="380" y="370"/>
                    <a:pt x="376" y="375"/>
                  </a:cubicBezTo>
                  <a:close/>
                </a:path>
              </a:pathLst>
            </a:custGeom>
            <a:solidFill>
              <a:srgbClr val="7DD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32" name="Freeform 62">
              <a:extLst>
                <a:ext uri="{FF2B5EF4-FFF2-40B4-BE49-F238E27FC236}">
                  <a16:creationId xmlns:a16="http://schemas.microsoft.com/office/drawing/2014/main" xmlns="" id="{34CD1394-E9C0-4937-B720-1B7C72E6039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74227" y="1343026"/>
              <a:ext cx="941388" cy="1630363"/>
            </a:xfrm>
            <a:custGeom>
              <a:avLst/>
              <a:gdLst>
                <a:gd name="T0" fmla="*/ 219 w 222"/>
                <a:gd name="T1" fmla="*/ 9 h 384"/>
                <a:gd name="T2" fmla="*/ 208 w 222"/>
                <a:gd name="T3" fmla="*/ 4 h 384"/>
                <a:gd name="T4" fmla="*/ 178 w 222"/>
                <a:gd name="T5" fmla="*/ 12 h 384"/>
                <a:gd name="T6" fmla="*/ 143 w 222"/>
                <a:gd name="T7" fmla="*/ 20 h 384"/>
                <a:gd name="T8" fmla="*/ 119 w 222"/>
                <a:gd name="T9" fmla="*/ 29 h 384"/>
                <a:gd name="T10" fmla="*/ 95 w 222"/>
                <a:gd name="T11" fmla="*/ 51 h 384"/>
                <a:gd name="T12" fmla="*/ 81 w 222"/>
                <a:gd name="T13" fmla="*/ 55 h 384"/>
                <a:gd name="T14" fmla="*/ 74 w 222"/>
                <a:gd name="T15" fmla="*/ 63 h 384"/>
                <a:gd name="T16" fmla="*/ 42 w 222"/>
                <a:gd name="T17" fmla="*/ 75 h 384"/>
                <a:gd name="T18" fmla="*/ 23 w 222"/>
                <a:gd name="T19" fmla="*/ 91 h 384"/>
                <a:gd name="T20" fmla="*/ 6 w 222"/>
                <a:gd name="T21" fmla="*/ 106 h 384"/>
                <a:gd name="T22" fmla="*/ 14 w 222"/>
                <a:gd name="T23" fmla="*/ 160 h 384"/>
                <a:gd name="T24" fmla="*/ 76 w 222"/>
                <a:gd name="T25" fmla="*/ 186 h 384"/>
                <a:gd name="T26" fmla="*/ 74 w 222"/>
                <a:gd name="T27" fmla="*/ 203 h 384"/>
                <a:gd name="T28" fmla="*/ 73 w 222"/>
                <a:gd name="T29" fmla="*/ 228 h 384"/>
                <a:gd name="T30" fmla="*/ 65 w 222"/>
                <a:gd name="T31" fmla="*/ 249 h 384"/>
                <a:gd name="T32" fmla="*/ 73 w 222"/>
                <a:gd name="T33" fmla="*/ 306 h 384"/>
                <a:gd name="T34" fmla="*/ 85 w 222"/>
                <a:gd name="T35" fmla="*/ 327 h 384"/>
                <a:gd name="T36" fmla="*/ 93 w 222"/>
                <a:gd name="T37" fmla="*/ 354 h 384"/>
                <a:gd name="T38" fmla="*/ 113 w 222"/>
                <a:gd name="T39" fmla="*/ 370 h 384"/>
                <a:gd name="T40" fmla="*/ 122 w 222"/>
                <a:gd name="T41" fmla="*/ 382 h 384"/>
                <a:gd name="T42" fmla="*/ 140 w 222"/>
                <a:gd name="T43" fmla="*/ 346 h 384"/>
                <a:gd name="T44" fmla="*/ 136 w 222"/>
                <a:gd name="T45" fmla="*/ 314 h 384"/>
                <a:gd name="T46" fmla="*/ 153 w 222"/>
                <a:gd name="T47" fmla="*/ 258 h 384"/>
                <a:gd name="T48" fmla="*/ 144 w 222"/>
                <a:gd name="T49" fmla="*/ 251 h 384"/>
                <a:gd name="T50" fmla="*/ 145 w 222"/>
                <a:gd name="T51" fmla="*/ 237 h 384"/>
                <a:gd name="T52" fmla="*/ 125 w 222"/>
                <a:gd name="T53" fmla="*/ 215 h 384"/>
                <a:gd name="T54" fmla="*/ 108 w 222"/>
                <a:gd name="T55" fmla="*/ 211 h 384"/>
                <a:gd name="T56" fmla="*/ 101 w 222"/>
                <a:gd name="T57" fmla="*/ 198 h 384"/>
                <a:gd name="T58" fmla="*/ 80 w 222"/>
                <a:gd name="T59" fmla="*/ 181 h 384"/>
                <a:gd name="T60" fmla="*/ 125 w 222"/>
                <a:gd name="T61" fmla="*/ 139 h 384"/>
                <a:gd name="T62" fmla="*/ 169 w 222"/>
                <a:gd name="T63" fmla="*/ 116 h 384"/>
                <a:gd name="T64" fmla="*/ 200 w 222"/>
                <a:gd name="T65" fmla="*/ 101 h 384"/>
                <a:gd name="T66" fmla="*/ 212 w 222"/>
                <a:gd name="T67" fmla="*/ 91 h 384"/>
                <a:gd name="T68" fmla="*/ 210 w 222"/>
                <a:gd name="T69" fmla="*/ 55 h 384"/>
                <a:gd name="T70" fmla="*/ 215 w 222"/>
                <a:gd name="T71" fmla="*/ 36 h 384"/>
                <a:gd name="T72" fmla="*/ 213 w 222"/>
                <a:gd name="T73" fmla="*/ 22 h 384"/>
                <a:gd name="T74" fmla="*/ 219 w 222"/>
                <a:gd name="T75" fmla="*/ 9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22" h="384">
                  <a:moveTo>
                    <a:pt x="219" y="9"/>
                  </a:moveTo>
                  <a:cubicBezTo>
                    <a:pt x="212" y="10"/>
                    <a:pt x="210" y="5"/>
                    <a:pt x="208" y="4"/>
                  </a:cubicBezTo>
                  <a:cubicBezTo>
                    <a:pt x="196" y="0"/>
                    <a:pt x="189" y="7"/>
                    <a:pt x="178" y="12"/>
                  </a:cubicBezTo>
                  <a:cubicBezTo>
                    <a:pt x="166" y="17"/>
                    <a:pt x="154" y="15"/>
                    <a:pt x="143" y="20"/>
                  </a:cubicBezTo>
                  <a:cubicBezTo>
                    <a:pt x="135" y="24"/>
                    <a:pt x="126" y="24"/>
                    <a:pt x="119" y="29"/>
                  </a:cubicBezTo>
                  <a:cubicBezTo>
                    <a:pt x="109" y="35"/>
                    <a:pt x="106" y="46"/>
                    <a:pt x="95" y="51"/>
                  </a:cubicBezTo>
                  <a:cubicBezTo>
                    <a:pt x="91" y="53"/>
                    <a:pt x="85" y="52"/>
                    <a:pt x="81" y="55"/>
                  </a:cubicBezTo>
                  <a:cubicBezTo>
                    <a:pt x="78" y="57"/>
                    <a:pt x="76" y="62"/>
                    <a:pt x="74" y="63"/>
                  </a:cubicBezTo>
                  <a:cubicBezTo>
                    <a:pt x="65" y="68"/>
                    <a:pt x="52" y="69"/>
                    <a:pt x="42" y="75"/>
                  </a:cubicBezTo>
                  <a:cubicBezTo>
                    <a:pt x="35" y="79"/>
                    <a:pt x="30" y="87"/>
                    <a:pt x="23" y="91"/>
                  </a:cubicBezTo>
                  <a:cubicBezTo>
                    <a:pt x="15" y="97"/>
                    <a:pt x="10" y="96"/>
                    <a:pt x="6" y="106"/>
                  </a:cubicBezTo>
                  <a:cubicBezTo>
                    <a:pt x="0" y="122"/>
                    <a:pt x="1" y="148"/>
                    <a:pt x="14" y="160"/>
                  </a:cubicBezTo>
                  <a:cubicBezTo>
                    <a:pt x="31" y="175"/>
                    <a:pt x="65" y="167"/>
                    <a:pt x="76" y="186"/>
                  </a:cubicBezTo>
                  <a:cubicBezTo>
                    <a:pt x="81" y="195"/>
                    <a:pt x="76" y="193"/>
                    <a:pt x="74" y="203"/>
                  </a:cubicBezTo>
                  <a:cubicBezTo>
                    <a:pt x="72" y="211"/>
                    <a:pt x="75" y="219"/>
                    <a:pt x="73" y="228"/>
                  </a:cubicBezTo>
                  <a:cubicBezTo>
                    <a:pt x="71" y="235"/>
                    <a:pt x="66" y="241"/>
                    <a:pt x="65" y="249"/>
                  </a:cubicBezTo>
                  <a:cubicBezTo>
                    <a:pt x="63" y="267"/>
                    <a:pt x="69" y="289"/>
                    <a:pt x="73" y="306"/>
                  </a:cubicBezTo>
                  <a:cubicBezTo>
                    <a:pt x="75" y="316"/>
                    <a:pt x="81" y="319"/>
                    <a:pt x="85" y="327"/>
                  </a:cubicBezTo>
                  <a:cubicBezTo>
                    <a:pt x="90" y="336"/>
                    <a:pt x="88" y="346"/>
                    <a:pt x="93" y="354"/>
                  </a:cubicBezTo>
                  <a:cubicBezTo>
                    <a:pt x="98" y="361"/>
                    <a:pt x="108" y="363"/>
                    <a:pt x="113" y="370"/>
                  </a:cubicBezTo>
                  <a:cubicBezTo>
                    <a:pt x="118" y="377"/>
                    <a:pt x="113" y="384"/>
                    <a:pt x="122" y="382"/>
                  </a:cubicBezTo>
                  <a:cubicBezTo>
                    <a:pt x="132" y="380"/>
                    <a:pt x="141" y="354"/>
                    <a:pt x="140" y="346"/>
                  </a:cubicBezTo>
                  <a:cubicBezTo>
                    <a:pt x="139" y="332"/>
                    <a:pt x="131" y="329"/>
                    <a:pt x="136" y="314"/>
                  </a:cubicBezTo>
                  <a:cubicBezTo>
                    <a:pt x="142" y="298"/>
                    <a:pt x="157" y="276"/>
                    <a:pt x="153" y="258"/>
                  </a:cubicBezTo>
                  <a:cubicBezTo>
                    <a:pt x="152" y="254"/>
                    <a:pt x="145" y="255"/>
                    <a:pt x="144" y="251"/>
                  </a:cubicBezTo>
                  <a:cubicBezTo>
                    <a:pt x="142" y="246"/>
                    <a:pt x="145" y="242"/>
                    <a:pt x="145" y="237"/>
                  </a:cubicBezTo>
                  <a:cubicBezTo>
                    <a:pt x="143" y="225"/>
                    <a:pt x="137" y="219"/>
                    <a:pt x="125" y="215"/>
                  </a:cubicBezTo>
                  <a:cubicBezTo>
                    <a:pt x="121" y="213"/>
                    <a:pt x="112" y="214"/>
                    <a:pt x="108" y="211"/>
                  </a:cubicBezTo>
                  <a:cubicBezTo>
                    <a:pt x="102" y="208"/>
                    <a:pt x="105" y="203"/>
                    <a:pt x="101" y="198"/>
                  </a:cubicBezTo>
                  <a:cubicBezTo>
                    <a:pt x="93" y="189"/>
                    <a:pt x="81" y="196"/>
                    <a:pt x="80" y="181"/>
                  </a:cubicBezTo>
                  <a:cubicBezTo>
                    <a:pt x="79" y="163"/>
                    <a:pt x="109" y="141"/>
                    <a:pt x="125" y="139"/>
                  </a:cubicBezTo>
                  <a:cubicBezTo>
                    <a:pt x="146" y="136"/>
                    <a:pt x="152" y="128"/>
                    <a:pt x="169" y="116"/>
                  </a:cubicBezTo>
                  <a:cubicBezTo>
                    <a:pt x="178" y="110"/>
                    <a:pt x="190" y="107"/>
                    <a:pt x="200" y="101"/>
                  </a:cubicBezTo>
                  <a:cubicBezTo>
                    <a:pt x="205" y="99"/>
                    <a:pt x="209" y="96"/>
                    <a:pt x="212" y="91"/>
                  </a:cubicBezTo>
                  <a:cubicBezTo>
                    <a:pt x="222" y="79"/>
                    <a:pt x="207" y="68"/>
                    <a:pt x="210" y="55"/>
                  </a:cubicBezTo>
                  <a:cubicBezTo>
                    <a:pt x="212" y="47"/>
                    <a:pt x="215" y="45"/>
                    <a:pt x="215" y="36"/>
                  </a:cubicBezTo>
                  <a:cubicBezTo>
                    <a:pt x="215" y="31"/>
                    <a:pt x="212" y="27"/>
                    <a:pt x="213" y="22"/>
                  </a:cubicBezTo>
                  <a:cubicBezTo>
                    <a:pt x="214" y="18"/>
                    <a:pt x="218" y="14"/>
                    <a:pt x="219" y="9"/>
                  </a:cubicBezTo>
                  <a:close/>
                </a:path>
              </a:pathLst>
            </a:custGeom>
            <a:solidFill>
              <a:srgbClr val="D0E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33" name="Freeform 63">
              <a:extLst>
                <a:ext uri="{FF2B5EF4-FFF2-40B4-BE49-F238E27FC236}">
                  <a16:creationId xmlns:a16="http://schemas.microsoft.com/office/drawing/2014/main" xmlns="" id="{074E5B89-1DBA-47D7-AC3D-C77BD7A33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48952" y="1560514"/>
              <a:ext cx="966788" cy="1489075"/>
            </a:xfrm>
            <a:custGeom>
              <a:avLst/>
              <a:gdLst>
                <a:gd name="T0" fmla="*/ 225 w 228"/>
                <a:gd name="T1" fmla="*/ 221 h 351"/>
                <a:gd name="T2" fmla="*/ 228 w 228"/>
                <a:gd name="T3" fmla="*/ 167 h 351"/>
                <a:gd name="T4" fmla="*/ 138 w 228"/>
                <a:gd name="T5" fmla="*/ 1 h 351"/>
                <a:gd name="T6" fmla="*/ 114 w 228"/>
                <a:gd name="T7" fmla="*/ 1 h 351"/>
                <a:gd name="T8" fmla="*/ 85 w 228"/>
                <a:gd name="T9" fmla="*/ 15 h 351"/>
                <a:gd name="T10" fmla="*/ 34 w 228"/>
                <a:gd name="T11" fmla="*/ 48 h 351"/>
                <a:gd name="T12" fmla="*/ 27 w 228"/>
                <a:gd name="T13" fmla="*/ 71 h 351"/>
                <a:gd name="T14" fmla="*/ 19 w 228"/>
                <a:gd name="T15" fmla="*/ 98 h 351"/>
                <a:gd name="T16" fmla="*/ 44 w 228"/>
                <a:gd name="T17" fmla="*/ 105 h 351"/>
                <a:gd name="T18" fmla="*/ 60 w 228"/>
                <a:gd name="T19" fmla="*/ 113 h 351"/>
                <a:gd name="T20" fmla="*/ 79 w 228"/>
                <a:gd name="T21" fmla="*/ 118 h 351"/>
                <a:gd name="T22" fmla="*/ 66 w 228"/>
                <a:gd name="T23" fmla="*/ 136 h 351"/>
                <a:gd name="T24" fmla="*/ 14 w 228"/>
                <a:gd name="T25" fmla="*/ 120 h 351"/>
                <a:gd name="T26" fmla="*/ 2 w 228"/>
                <a:gd name="T27" fmla="*/ 153 h 351"/>
                <a:gd name="T28" fmla="*/ 14 w 228"/>
                <a:gd name="T29" fmla="*/ 171 h 351"/>
                <a:gd name="T30" fmla="*/ 14 w 228"/>
                <a:gd name="T31" fmla="*/ 171 h 351"/>
                <a:gd name="T32" fmla="*/ 21 w 228"/>
                <a:gd name="T33" fmla="*/ 187 h 351"/>
                <a:gd name="T34" fmla="*/ 36 w 228"/>
                <a:gd name="T35" fmla="*/ 204 h 351"/>
                <a:gd name="T36" fmla="*/ 39 w 228"/>
                <a:gd name="T37" fmla="*/ 235 h 351"/>
                <a:gd name="T38" fmla="*/ 49 w 228"/>
                <a:gd name="T39" fmla="*/ 260 h 351"/>
                <a:gd name="T40" fmla="*/ 49 w 228"/>
                <a:gd name="T41" fmla="*/ 297 h 351"/>
                <a:gd name="T42" fmla="*/ 61 w 228"/>
                <a:gd name="T43" fmla="*/ 327 h 351"/>
                <a:gd name="T44" fmla="*/ 96 w 228"/>
                <a:gd name="T45" fmla="*/ 301 h 351"/>
                <a:gd name="T46" fmla="*/ 119 w 228"/>
                <a:gd name="T47" fmla="*/ 284 h 351"/>
                <a:gd name="T48" fmla="*/ 128 w 228"/>
                <a:gd name="T49" fmla="*/ 228 h 351"/>
                <a:gd name="T50" fmla="*/ 114 w 228"/>
                <a:gd name="T51" fmla="*/ 187 h 351"/>
                <a:gd name="T52" fmla="*/ 129 w 228"/>
                <a:gd name="T53" fmla="*/ 200 h 351"/>
                <a:gd name="T54" fmla="*/ 148 w 228"/>
                <a:gd name="T55" fmla="*/ 202 h 351"/>
                <a:gd name="T56" fmla="*/ 161 w 228"/>
                <a:gd name="T57" fmla="*/ 220 h 351"/>
                <a:gd name="T58" fmla="*/ 176 w 228"/>
                <a:gd name="T59" fmla="*/ 222 h 351"/>
                <a:gd name="T60" fmla="*/ 186 w 228"/>
                <a:gd name="T61" fmla="*/ 228 h 351"/>
                <a:gd name="T62" fmla="*/ 191 w 228"/>
                <a:gd name="T63" fmla="*/ 231 h 351"/>
                <a:gd name="T64" fmla="*/ 203 w 228"/>
                <a:gd name="T65" fmla="*/ 226 h 351"/>
                <a:gd name="T66" fmla="*/ 216 w 228"/>
                <a:gd name="T67" fmla="*/ 221 h 351"/>
                <a:gd name="T68" fmla="*/ 222 w 228"/>
                <a:gd name="T69" fmla="*/ 221 h 351"/>
                <a:gd name="T70" fmla="*/ 225 w 228"/>
                <a:gd name="T71" fmla="*/ 221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28" h="351">
                  <a:moveTo>
                    <a:pt x="225" y="221"/>
                  </a:moveTo>
                  <a:cubicBezTo>
                    <a:pt x="227" y="203"/>
                    <a:pt x="228" y="185"/>
                    <a:pt x="228" y="167"/>
                  </a:cubicBezTo>
                  <a:cubicBezTo>
                    <a:pt x="227" y="103"/>
                    <a:pt x="189" y="42"/>
                    <a:pt x="138" y="1"/>
                  </a:cubicBezTo>
                  <a:cubicBezTo>
                    <a:pt x="130" y="0"/>
                    <a:pt x="122" y="0"/>
                    <a:pt x="114" y="1"/>
                  </a:cubicBezTo>
                  <a:cubicBezTo>
                    <a:pt x="98" y="2"/>
                    <a:pt x="97" y="3"/>
                    <a:pt x="85" y="15"/>
                  </a:cubicBezTo>
                  <a:cubicBezTo>
                    <a:pt x="70" y="30"/>
                    <a:pt x="44" y="28"/>
                    <a:pt x="34" y="48"/>
                  </a:cubicBezTo>
                  <a:cubicBezTo>
                    <a:pt x="30" y="55"/>
                    <a:pt x="30" y="64"/>
                    <a:pt x="27" y="71"/>
                  </a:cubicBezTo>
                  <a:cubicBezTo>
                    <a:pt x="22" y="80"/>
                    <a:pt x="14" y="86"/>
                    <a:pt x="19" y="98"/>
                  </a:cubicBezTo>
                  <a:cubicBezTo>
                    <a:pt x="25" y="112"/>
                    <a:pt x="33" y="103"/>
                    <a:pt x="44" y="105"/>
                  </a:cubicBezTo>
                  <a:cubicBezTo>
                    <a:pt x="52" y="106"/>
                    <a:pt x="52" y="112"/>
                    <a:pt x="60" y="113"/>
                  </a:cubicBezTo>
                  <a:cubicBezTo>
                    <a:pt x="69" y="114"/>
                    <a:pt x="79" y="102"/>
                    <a:pt x="79" y="118"/>
                  </a:cubicBezTo>
                  <a:cubicBezTo>
                    <a:pt x="79" y="124"/>
                    <a:pt x="71" y="134"/>
                    <a:pt x="66" y="136"/>
                  </a:cubicBezTo>
                  <a:cubicBezTo>
                    <a:pt x="44" y="143"/>
                    <a:pt x="31" y="106"/>
                    <a:pt x="14" y="120"/>
                  </a:cubicBezTo>
                  <a:cubicBezTo>
                    <a:pt x="4" y="128"/>
                    <a:pt x="0" y="141"/>
                    <a:pt x="2" y="153"/>
                  </a:cubicBezTo>
                  <a:cubicBezTo>
                    <a:pt x="3" y="164"/>
                    <a:pt x="8" y="164"/>
                    <a:pt x="14" y="171"/>
                  </a:cubicBezTo>
                  <a:cubicBezTo>
                    <a:pt x="14" y="171"/>
                    <a:pt x="14" y="171"/>
                    <a:pt x="14" y="171"/>
                  </a:cubicBezTo>
                  <a:cubicBezTo>
                    <a:pt x="18" y="176"/>
                    <a:pt x="18" y="182"/>
                    <a:pt x="21" y="187"/>
                  </a:cubicBezTo>
                  <a:cubicBezTo>
                    <a:pt x="25" y="194"/>
                    <a:pt x="32" y="198"/>
                    <a:pt x="36" y="204"/>
                  </a:cubicBezTo>
                  <a:cubicBezTo>
                    <a:pt x="43" y="216"/>
                    <a:pt x="40" y="224"/>
                    <a:pt x="39" y="235"/>
                  </a:cubicBezTo>
                  <a:cubicBezTo>
                    <a:pt x="38" y="250"/>
                    <a:pt x="44" y="248"/>
                    <a:pt x="49" y="260"/>
                  </a:cubicBezTo>
                  <a:cubicBezTo>
                    <a:pt x="53" y="271"/>
                    <a:pt x="46" y="285"/>
                    <a:pt x="49" y="297"/>
                  </a:cubicBezTo>
                  <a:cubicBezTo>
                    <a:pt x="51" y="305"/>
                    <a:pt x="56" y="321"/>
                    <a:pt x="61" y="327"/>
                  </a:cubicBezTo>
                  <a:cubicBezTo>
                    <a:pt x="82" y="351"/>
                    <a:pt x="87" y="310"/>
                    <a:pt x="96" y="301"/>
                  </a:cubicBezTo>
                  <a:cubicBezTo>
                    <a:pt x="104" y="294"/>
                    <a:pt x="114" y="294"/>
                    <a:pt x="119" y="284"/>
                  </a:cubicBezTo>
                  <a:cubicBezTo>
                    <a:pt x="129" y="267"/>
                    <a:pt x="131" y="246"/>
                    <a:pt x="128" y="228"/>
                  </a:cubicBezTo>
                  <a:cubicBezTo>
                    <a:pt x="127" y="220"/>
                    <a:pt x="108" y="190"/>
                    <a:pt x="114" y="187"/>
                  </a:cubicBezTo>
                  <a:cubicBezTo>
                    <a:pt x="122" y="183"/>
                    <a:pt x="125" y="197"/>
                    <a:pt x="129" y="200"/>
                  </a:cubicBezTo>
                  <a:cubicBezTo>
                    <a:pt x="136" y="204"/>
                    <a:pt x="141" y="199"/>
                    <a:pt x="148" y="202"/>
                  </a:cubicBezTo>
                  <a:cubicBezTo>
                    <a:pt x="156" y="205"/>
                    <a:pt x="155" y="215"/>
                    <a:pt x="161" y="220"/>
                  </a:cubicBezTo>
                  <a:cubicBezTo>
                    <a:pt x="167" y="224"/>
                    <a:pt x="170" y="220"/>
                    <a:pt x="176" y="222"/>
                  </a:cubicBezTo>
                  <a:cubicBezTo>
                    <a:pt x="179" y="223"/>
                    <a:pt x="183" y="226"/>
                    <a:pt x="186" y="228"/>
                  </a:cubicBezTo>
                  <a:cubicBezTo>
                    <a:pt x="187" y="229"/>
                    <a:pt x="189" y="230"/>
                    <a:pt x="191" y="231"/>
                  </a:cubicBezTo>
                  <a:cubicBezTo>
                    <a:pt x="196" y="232"/>
                    <a:pt x="200" y="229"/>
                    <a:pt x="203" y="226"/>
                  </a:cubicBezTo>
                  <a:cubicBezTo>
                    <a:pt x="206" y="223"/>
                    <a:pt x="211" y="221"/>
                    <a:pt x="216" y="221"/>
                  </a:cubicBezTo>
                  <a:cubicBezTo>
                    <a:pt x="218" y="221"/>
                    <a:pt x="220" y="221"/>
                    <a:pt x="222" y="221"/>
                  </a:cubicBezTo>
                  <a:cubicBezTo>
                    <a:pt x="222" y="221"/>
                    <a:pt x="225" y="221"/>
                    <a:pt x="225" y="221"/>
                  </a:cubicBezTo>
                  <a:close/>
                </a:path>
              </a:pathLst>
            </a:custGeom>
            <a:solidFill>
              <a:srgbClr val="D0E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34" name="Freeform 64">
              <a:extLst>
                <a:ext uri="{FF2B5EF4-FFF2-40B4-BE49-F238E27FC236}">
                  <a16:creationId xmlns:a16="http://schemas.microsoft.com/office/drawing/2014/main" xmlns="" id="{64097BCE-3725-4C5E-A179-F40CB7E927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36252" y="1560514"/>
              <a:ext cx="992188" cy="1425575"/>
            </a:xfrm>
            <a:custGeom>
              <a:avLst/>
              <a:gdLst>
                <a:gd name="T0" fmla="*/ 225 w 234"/>
                <a:gd name="T1" fmla="*/ 122 h 336"/>
                <a:gd name="T2" fmla="*/ 148 w 234"/>
                <a:gd name="T3" fmla="*/ 6 h 336"/>
                <a:gd name="T4" fmla="*/ 141 w 234"/>
                <a:gd name="T5" fmla="*/ 0 h 336"/>
                <a:gd name="T6" fmla="*/ 105 w 234"/>
                <a:gd name="T7" fmla="*/ 1 h 336"/>
                <a:gd name="T8" fmla="*/ 47 w 234"/>
                <a:gd name="T9" fmla="*/ 35 h 336"/>
                <a:gd name="T10" fmla="*/ 28 w 234"/>
                <a:gd name="T11" fmla="*/ 71 h 336"/>
                <a:gd name="T12" fmla="*/ 25 w 234"/>
                <a:gd name="T13" fmla="*/ 104 h 336"/>
                <a:gd name="T14" fmla="*/ 54 w 234"/>
                <a:gd name="T15" fmla="*/ 109 h 336"/>
                <a:gd name="T16" fmla="*/ 73 w 234"/>
                <a:gd name="T17" fmla="*/ 112 h 336"/>
                <a:gd name="T18" fmla="*/ 81 w 234"/>
                <a:gd name="T19" fmla="*/ 120 h 336"/>
                <a:gd name="T20" fmla="*/ 63 w 234"/>
                <a:gd name="T21" fmla="*/ 136 h 336"/>
                <a:gd name="T22" fmla="*/ 19 w 234"/>
                <a:gd name="T23" fmla="*/ 118 h 336"/>
                <a:gd name="T24" fmla="*/ 4 w 234"/>
                <a:gd name="T25" fmla="*/ 153 h 336"/>
                <a:gd name="T26" fmla="*/ 17 w 234"/>
                <a:gd name="T27" fmla="*/ 173 h 336"/>
                <a:gd name="T28" fmla="*/ 36 w 234"/>
                <a:gd name="T29" fmla="*/ 202 h 336"/>
                <a:gd name="T30" fmla="*/ 42 w 234"/>
                <a:gd name="T31" fmla="*/ 245 h 336"/>
                <a:gd name="T32" fmla="*/ 51 w 234"/>
                <a:gd name="T33" fmla="*/ 280 h 336"/>
                <a:gd name="T34" fmla="*/ 68 w 234"/>
                <a:gd name="T35" fmla="*/ 332 h 336"/>
                <a:gd name="T36" fmla="*/ 85 w 234"/>
                <a:gd name="T37" fmla="*/ 330 h 336"/>
                <a:gd name="T38" fmla="*/ 107 w 234"/>
                <a:gd name="T39" fmla="*/ 297 h 336"/>
                <a:gd name="T40" fmla="*/ 131 w 234"/>
                <a:gd name="T41" fmla="*/ 264 h 336"/>
                <a:gd name="T42" fmla="*/ 131 w 234"/>
                <a:gd name="T43" fmla="*/ 224 h 336"/>
                <a:gd name="T44" fmla="*/ 119 w 234"/>
                <a:gd name="T45" fmla="*/ 197 h 336"/>
                <a:gd name="T46" fmla="*/ 128 w 234"/>
                <a:gd name="T47" fmla="*/ 196 h 336"/>
                <a:gd name="T48" fmla="*/ 153 w 234"/>
                <a:gd name="T49" fmla="*/ 205 h 336"/>
                <a:gd name="T50" fmla="*/ 167 w 234"/>
                <a:gd name="T51" fmla="*/ 222 h 336"/>
                <a:gd name="T52" fmla="*/ 192 w 234"/>
                <a:gd name="T53" fmla="*/ 231 h 336"/>
                <a:gd name="T54" fmla="*/ 219 w 234"/>
                <a:gd name="T55" fmla="*/ 222 h 336"/>
                <a:gd name="T56" fmla="*/ 229 w 234"/>
                <a:gd name="T57" fmla="*/ 222 h 336"/>
                <a:gd name="T58" fmla="*/ 225 w 234"/>
                <a:gd name="T59" fmla="*/ 220 h 336"/>
                <a:gd name="T60" fmla="*/ 210 w 234"/>
                <a:gd name="T61" fmla="*/ 222 h 336"/>
                <a:gd name="T62" fmla="*/ 187 w 234"/>
                <a:gd name="T63" fmla="*/ 226 h 336"/>
                <a:gd name="T64" fmla="*/ 170 w 234"/>
                <a:gd name="T65" fmla="*/ 221 h 336"/>
                <a:gd name="T66" fmla="*/ 143 w 234"/>
                <a:gd name="T67" fmla="*/ 200 h 336"/>
                <a:gd name="T68" fmla="*/ 129 w 234"/>
                <a:gd name="T69" fmla="*/ 193 h 336"/>
                <a:gd name="T70" fmla="*/ 115 w 234"/>
                <a:gd name="T71" fmla="*/ 190 h 336"/>
                <a:gd name="T72" fmla="*/ 125 w 234"/>
                <a:gd name="T73" fmla="*/ 215 h 336"/>
                <a:gd name="T74" fmla="*/ 131 w 234"/>
                <a:gd name="T75" fmla="*/ 235 h 336"/>
                <a:gd name="T76" fmla="*/ 126 w 234"/>
                <a:gd name="T77" fmla="*/ 274 h 336"/>
                <a:gd name="T78" fmla="*/ 98 w 234"/>
                <a:gd name="T79" fmla="*/ 302 h 336"/>
                <a:gd name="T80" fmla="*/ 86 w 234"/>
                <a:gd name="T81" fmla="*/ 324 h 336"/>
                <a:gd name="T82" fmla="*/ 68 w 234"/>
                <a:gd name="T83" fmla="*/ 330 h 336"/>
                <a:gd name="T84" fmla="*/ 53 w 234"/>
                <a:gd name="T85" fmla="*/ 297 h 336"/>
                <a:gd name="T86" fmla="*/ 50 w 234"/>
                <a:gd name="T87" fmla="*/ 254 h 336"/>
                <a:gd name="T88" fmla="*/ 44 w 234"/>
                <a:gd name="T89" fmla="*/ 219 h 336"/>
                <a:gd name="T90" fmla="*/ 29 w 234"/>
                <a:gd name="T91" fmla="*/ 192 h 336"/>
                <a:gd name="T92" fmla="*/ 18 w 234"/>
                <a:gd name="T93" fmla="*/ 171 h 336"/>
                <a:gd name="T94" fmla="*/ 14 w 234"/>
                <a:gd name="T95" fmla="*/ 124 h 336"/>
                <a:gd name="T96" fmla="*/ 38 w 234"/>
                <a:gd name="T97" fmla="*/ 124 h 336"/>
                <a:gd name="T98" fmla="*/ 82 w 234"/>
                <a:gd name="T99" fmla="*/ 122 h 336"/>
                <a:gd name="T100" fmla="*/ 70 w 234"/>
                <a:gd name="T101" fmla="*/ 111 h 336"/>
                <a:gd name="T102" fmla="*/ 55 w 234"/>
                <a:gd name="T103" fmla="*/ 107 h 336"/>
                <a:gd name="T104" fmla="*/ 26 w 234"/>
                <a:gd name="T105" fmla="*/ 102 h 336"/>
                <a:gd name="T106" fmla="*/ 29 w 234"/>
                <a:gd name="T107" fmla="*/ 73 h 336"/>
                <a:gd name="T108" fmla="*/ 43 w 234"/>
                <a:gd name="T109" fmla="*/ 41 h 336"/>
                <a:gd name="T110" fmla="*/ 90 w 234"/>
                <a:gd name="T111" fmla="*/ 14 h 336"/>
                <a:gd name="T112" fmla="*/ 120 w 234"/>
                <a:gd name="T113" fmla="*/ 2 h 336"/>
                <a:gd name="T114" fmla="*/ 140 w 234"/>
                <a:gd name="T115" fmla="*/ 2 h 336"/>
                <a:gd name="T116" fmla="*/ 180 w 234"/>
                <a:gd name="T117" fmla="*/ 41 h 336"/>
                <a:gd name="T118" fmla="*/ 227 w 234"/>
                <a:gd name="T119" fmla="*/ 22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34" h="336">
                  <a:moveTo>
                    <a:pt x="229" y="221"/>
                  </a:moveTo>
                  <a:cubicBezTo>
                    <a:pt x="233" y="188"/>
                    <a:pt x="234" y="154"/>
                    <a:pt x="225" y="122"/>
                  </a:cubicBezTo>
                  <a:cubicBezTo>
                    <a:pt x="217" y="92"/>
                    <a:pt x="201" y="64"/>
                    <a:pt x="181" y="40"/>
                  </a:cubicBezTo>
                  <a:cubicBezTo>
                    <a:pt x="171" y="27"/>
                    <a:pt x="160" y="16"/>
                    <a:pt x="148" y="6"/>
                  </a:cubicBezTo>
                  <a:cubicBezTo>
                    <a:pt x="147" y="5"/>
                    <a:pt x="145" y="3"/>
                    <a:pt x="144" y="2"/>
                  </a:cubicBezTo>
                  <a:cubicBezTo>
                    <a:pt x="143" y="2"/>
                    <a:pt x="142" y="0"/>
                    <a:pt x="141" y="0"/>
                  </a:cubicBezTo>
                  <a:cubicBezTo>
                    <a:pt x="136" y="0"/>
                    <a:pt x="131" y="0"/>
                    <a:pt x="126" y="0"/>
                  </a:cubicBezTo>
                  <a:cubicBezTo>
                    <a:pt x="119" y="0"/>
                    <a:pt x="112" y="0"/>
                    <a:pt x="105" y="1"/>
                  </a:cubicBezTo>
                  <a:cubicBezTo>
                    <a:pt x="95" y="4"/>
                    <a:pt x="89" y="14"/>
                    <a:pt x="80" y="20"/>
                  </a:cubicBezTo>
                  <a:cubicBezTo>
                    <a:pt x="70" y="26"/>
                    <a:pt x="58" y="28"/>
                    <a:pt x="47" y="35"/>
                  </a:cubicBezTo>
                  <a:cubicBezTo>
                    <a:pt x="43" y="38"/>
                    <a:pt x="39" y="43"/>
                    <a:pt x="36" y="48"/>
                  </a:cubicBezTo>
                  <a:cubicBezTo>
                    <a:pt x="32" y="55"/>
                    <a:pt x="32" y="64"/>
                    <a:pt x="28" y="71"/>
                  </a:cubicBezTo>
                  <a:cubicBezTo>
                    <a:pt x="26" y="77"/>
                    <a:pt x="21" y="82"/>
                    <a:pt x="20" y="88"/>
                  </a:cubicBezTo>
                  <a:cubicBezTo>
                    <a:pt x="19" y="93"/>
                    <a:pt x="21" y="100"/>
                    <a:pt x="25" y="104"/>
                  </a:cubicBezTo>
                  <a:cubicBezTo>
                    <a:pt x="28" y="107"/>
                    <a:pt x="33" y="107"/>
                    <a:pt x="37" y="106"/>
                  </a:cubicBezTo>
                  <a:cubicBezTo>
                    <a:pt x="43" y="105"/>
                    <a:pt x="49" y="105"/>
                    <a:pt x="54" y="109"/>
                  </a:cubicBezTo>
                  <a:cubicBezTo>
                    <a:pt x="58" y="112"/>
                    <a:pt x="62" y="115"/>
                    <a:pt x="67" y="114"/>
                  </a:cubicBezTo>
                  <a:cubicBezTo>
                    <a:pt x="69" y="113"/>
                    <a:pt x="71" y="113"/>
                    <a:pt x="73" y="112"/>
                  </a:cubicBezTo>
                  <a:cubicBezTo>
                    <a:pt x="75" y="111"/>
                    <a:pt x="78" y="110"/>
                    <a:pt x="79" y="111"/>
                  </a:cubicBezTo>
                  <a:cubicBezTo>
                    <a:pt x="81" y="113"/>
                    <a:pt x="81" y="117"/>
                    <a:pt x="81" y="120"/>
                  </a:cubicBezTo>
                  <a:cubicBezTo>
                    <a:pt x="80" y="123"/>
                    <a:pt x="78" y="126"/>
                    <a:pt x="76" y="128"/>
                  </a:cubicBezTo>
                  <a:cubicBezTo>
                    <a:pt x="73" y="133"/>
                    <a:pt x="68" y="136"/>
                    <a:pt x="63" y="136"/>
                  </a:cubicBezTo>
                  <a:cubicBezTo>
                    <a:pt x="53" y="136"/>
                    <a:pt x="46" y="128"/>
                    <a:pt x="39" y="122"/>
                  </a:cubicBezTo>
                  <a:cubicBezTo>
                    <a:pt x="33" y="118"/>
                    <a:pt x="26" y="113"/>
                    <a:pt x="19" y="118"/>
                  </a:cubicBezTo>
                  <a:cubicBezTo>
                    <a:pt x="13" y="121"/>
                    <a:pt x="9" y="127"/>
                    <a:pt x="7" y="132"/>
                  </a:cubicBezTo>
                  <a:cubicBezTo>
                    <a:pt x="4" y="139"/>
                    <a:pt x="3" y="146"/>
                    <a:pt x="4" y="153"/>
                  </a:cubicBezTo>
                  <a:cubicBezTo>
                    <a:pt x="4" y="158"/>
                    <a:pt x="7" y="163"/>
                    <a:pt x="11" y="167"/>
                  </a:cubicBezTo>
                  <a:cubicBezTo>
                    <a:pt x="13" y="169"/>
                    <a:pt x="16" y="171"/>
                    <a:pt x="17" y="173"/>
                  </a:cubicBezTo>
                  <a:cubicBezTo>
                    <a:pt x="20" y="177"/>
                    <a:pt x="20" y="181"/>
                    <a:pt x="22" y="185"/>
                  </a:cubicBezTo>
                  <a:cubicBezTo>
                    <a:pt x="25" y="192"/>
                    <a:pt x="32" y="196"/>
                    <a:pt x="36" y="202"/>
                  </a:cubicBezTo>
                  <a:cubicBezTo>
                    <a:pt x="42" y="208"/>
                    <a:pt x="43" y="217"/>
                    <a:pt x="43" y="225"/>
                  </a:cubicBezTo>
                  <a:cubicBezTo>
                    <a:pt x="42" y="232"/>
                    <a:pt x="40" y="239"/>
                    <a:pt x="42" y="245"/>
                  </a:cubicBezTo>
                  <a:cubicBezTo>
                    <a:pt x="44" y="250"/>
                    <a:pt x="47" y="253"/>
                    <a:pt x="49" y="257"/>
                  </a:cubicBezTo>
                  <a:cubicBezTo>
                    <a:pt x="53" y="264"/>
                    <a:pt x="52" y="272"/>
                    <a:pt x="51" y="280"/>
                  </a:cubicBezTo>
                  <a:cubicBezTo>
                    <a:pt x="50" y="287"/>
                    <a:pt x="50" y="293"/>
                    <a:pt x="52" y="300"/>
                  </a:cubicBezTo>
                  <a:cubicBezTo>
                    <a:pt x="55" y="311"/>
                    <a:pt x="59" y="324"/>
                    <a:pt x="68" y="332"/>
                  </a:cubicBezTo>
                  <a:cubicBezTo>
                    <a:pt x="70" y="334"/>
                    <a:pt x="74" y="336"/>
                    <a:pt x="77" y="335"/>
                  </a:cubicBezTo>
                  <a:cubicBezTo>
                    <a:pt x="80" y="335"/>
                    <a:pt x="83" y="332"/>
                    <a:pt x="85" y="330"/>
                  </a:cubicBezTo>
                  <a:cubicBezTo>
                    <a:pt x="90" y="323"/>
                    <a:pt x="92" y="314"/>
                    <a:pt x="96" y="307"/>
                  </a:cubicBezTo>
                  <a:cubicBezTo>
                    <a:pt x="99" y="302"/>
                    <a:pt x="103" y="299"/>
                    <a:pt x="107" y="297"/>
                  </a:cubicBezTo>
                  <a:cubicBezTo>
                    <a:pt x="113" y="294"/>
                    <a:pt x="118" y="291"/>
                    <a:pt x="122" y="286"/>
                  </a:cubicBezTo>
                  <a:cubicBezTo>
                    <a:pt x="127" y="279"/>
                    <a:pt x="129" y="271"/>
                    <a:pt x="131" y="264"/>
                  </a:cubicBezTo>
                  <a:cubicBezTo>
                    <a:pt x="133" y="256"/>
                    <a:pt x="133" y="248"/>
                    <a:pt x="133" y="240"/>
                  </a:cubicBezTo>
                  <a:cubicBezTo>
                    <a:pt x="133" y="235"/>
                    <a:pt x="133" y="229"/>
                    <a:pt x="131" y="224"/>
                  </a:cubicBezTo>
                  <a:cubicBezTo>
                    <a:pt x="129" y="219"/>
                    <a:pt x="127" y="215"/>
                    <a:pt x="125" y="211"/>
                  </a:cubicBezTo>
                  <a:cubicBezTo>
                    <a:pt x="122" y="206"/>
                    <a:pt x="120" y="202"/>
                    <a:pt x="119" y="197"/>
                  </a:cubicBezTo>
                  <a:cubicBezTo>
                    <a:pt x="118" y="195"/>
                    <a:pt x="115" y="189"/>
                    <a:pt x="118" y="188"/>
                  </a:cubicBezTo>
                  <a:cubicBezTo>
                    <a:pt x="123" y="184"/>
                    <a:pt x="126" y="192"/>
                    <a:pt x="128" y="196"/>
                  </a:cubicBezTo>
                  <a:cubicBezTo>
                    <a:pt x="131" y="200"/>
                    <a:pt x="134" y="203"/>
                    <a:pt x="140" y="203"/>
                  </a:cubicBezTo>
                  <a:cubicBezTo>
                    <a:pt x="145" y="202"/>
                    <a:pt x="149" y="201"/>
                    <a:pt x="153" y="205"/>
                  </a:cubicBezTo>
                  <a:cubicBezTo>
                    <a:pt x="157" y="207"/>
                    <a:pt x="158" y="211"/>
                    <a:pt x="159" y="215"/>
                  </a:cubicBezTo>
                  <a:cubicBezTo>
                    <a:pt x="161" y="218"/>
                    <a:pt x="164" y="221"/>
                    <a:pt x="167" y="222"/>
                  </a:cubicBezTo>
                  <a:cubicBezTo>
                    <a:pt x="172" y="224"/>
                    <a:pt x="176" y="222"/>
                    <a:pt x="180" y="224"/>
                  </a:cubicBezTo>
                  <a:cubicBezTo>
                    <a:pt x="184" y="226"/>
                    <a:pt x="188" y="229"/>
                    <a:pt x="192" y="231"/>
                  </a:cubicBezTo>
                  <a:cubicBezTo>
                    <a:pt x="197" y="233"/>
                    <a:pt x="201" y="231"/>
                    <a:pt x="204" y="228"/>
                  </a:cubicBezTo>
                  <a:cubicBezTo>
                    <a:pt x="209" y="225"/>
                    <a:pt x="213" y="222"/>
                    <a:pt x="219" y="222"/>
                  </a:cubicBezTo>
                  <a:cubicBezTo>
                    <a:pt x="221" y="221"/>
                    <a:pt x="223" y="222"/>
                    <a:pt x="225" y="222"/>
                  </a:cubicBezTo>
                  <a:cubicBezTo>
                    <a:pt x="226" y="222"/>
                    <a:pt x="228" y="222"/>
                    <a:pt x="229" y="222"/>
                  </a:cubicBezTo>
                  <a:cubicBezTo>
                    <a:pt x="229" y="221"/>
                    <a:pt x="229" y="219"/>
                    <a:pt x="228" y="220"/>
                  </a:cubicBezTo>
                  <a:cubicBezTo>
                    <a:pt x="227" y="220"/>
                    <a:pt x="225" y="220"/>
                    <a:pt x="225" y="220"/>
                  </a:cubicBezTo>
                  <a:cubicBezTo>
                    <a:pt x="223" y="220"/>
                    <a:pt x="221" y="220"/>
                    <a:pt x="219" y="220"/>
                  </a:cubicBezTo>
                  <a:cubicBezTo>
                    <a:pt x="216" y="220"/>
                    <a:pt x="213" y="221"/>
                    <a:pt x="210" y="222"/>
                  </a:cubicBezTo>
                  <a:cubicBezTo>
                    <a:pt x="207" y="224"/>
                    <a:pt x="204" y="227"/>
                    <a:pt x="201" y="228"/>
                  </a:cubicBezTo>
                  <a:cubicBezTo>
                    <a:pt x="196" y="231"/>
                    <a:pt x="191" y="229"/>
                    <a:pt x="187" y="226"/>
                  </a:cubicBezTo>
                  <a:cubicBezTo>
                    <a:pt x="185" y="224"/>
                    <a:pt x="182" y="222"/>
                    <a:pt x="179" y="221"/>
                  </a:cubicBezTo>
                  <a:cubicBezTo>
                    <a:pt x="176" y="220"/>
                    <a:pt x="173" y="221"/>
                    <a:pt x="170" y="221"/>
                  </a:cubicBezTo>
                  <a:cubicBezTo>
                    <a:pt x="163" y="221"/>
                    <a:pt x="161" y="212"/>
                    <a:pt x="158" y="207"/>
                  </a:cubicBezTo>
                  <a:cubicBezTo>
                    <a:pt x="155" y="202"/>
                    <a:pt x="149" y="200"/>
                    <a:pt x="143" y="200"/>
                  </a:cubicBezTo>
                  <a:cubicBezTo>
                    <a:pt x="139" y="201"/>
                    <a:pt x="136" y="201"/>
                    <a:pt x="132" y="199"/>
                  </a:cubicBezTo>
                  <a:cubicBezTo>
                    <a:pt x="131" y="197"/>
                    <a:pt x="130" y="195"/>
                    <a:pt x="129" y="193"/>
                  </a:cubicBezTo>
                  <a:cubicBezTo>
                    <a:pt x="127" y="190"/>
                    <a:pt x="125" y="186"/>
                    <a:pt x="121" y="185"/>
                  </a:cubicBezTo>
                  <a:cubicBezTo>
                    <a:pt x="118" y="185"/>
                    <a:pt x="115" y="187"/>
                    <a:pt x="115" y="190"/>
                  </a:cubicBezTo>
                  <a:cubicBezTo>
                    <a:pt x="115" y="193"/>
                    <a:pt x="117" y="197"/>
                    <a:pt x="118" y="201"/>
                  </a:cubicBezTo>
                  <a:cubicBezTo>
                    <a:pt x="120" y="206"/>
                    <a:pt x="122" y="210"/>
                    <a:pt x="125" y="215"/>
                  </a:cubicBezTo>
                  <a:cubicBezTo>
                    <a:pt x="127" y="219"/>
                    <a:pt x="129" y="223"/>
                    <a:pt x="130" y="227"/>
                  </a:cubicBezTo>
                  <a:cubicBezTo>
                    <a:pt x="131" y="229"/>
                    <a:pt x="131" y="233"/>
                    <a:pt x="131" y="235"/>
                  </a:cubicBezTo>
                  <a:cubicBezTo>
                    <a:pt x="131" y="240"/>
                    <a:pt x="131" y="244"/>
                    <a:pt x="131" y="248"/>
                  </a:cubicBezTo>
                  <a:cubicBezTo>
                    <a:pt x="131" y="257"/>
                    <a:pt x="129" y="265"/>
                    <a:pt x="126" y="274"/>
                  </a:cubicBezTo>
                  <a:cubicBezTo>
                    <a:pt x="123" y="281"/>
                    <a:pt x="120" y="288"/>
                    <a:pt x="113" y="292"/>
                  </a:cubicBezTo>
                  <a:cubicBezTo>
                    <a:pt x="108" y="295"/>
                    <a:pt x="102" y="297"/>
                    <a:pt x="98" y="302"/>
                  </a:cubicBezTo>
                  <a:cubicBezTo>
                    <a:pt x="95" y="304"/>
                    <a:pt x="94" y="308"/>
                    <a:pt x="92" y="311"/>
                  </a:cubicBezTo>
                  <a:cubicBezTo>
                    <a:pt x="90" y="315"/>
                    <a:pt x="89" y="320"/>
                    <a:pt x="86" y="324"/>
                  </a:cubicBezTo>
                  <a:cubicBezTo>
                    <a:pt x="85" y="327"/>
                    <a:pt x="83" y="331"/>
                    <a:pt x="79" y="333"/>
                  </a:cubicBezTo>
                  <a:cubicBezTo>
                    <a:pt x="75" y="335"/>
                    <a:pt x="71" y="333"/>
                    <a:pt x="68" y="330"/>
                  </a:cubicBezTo>
                  <a:cubicBezTo>
                    <a:pt x="63" y="326"/>
                    <a:pt x="61" y="320"/>
                    <a:pt x="59" y="314"/>
                  </a:cubicBezTo>
                  <a:cubicBezTo>
                    <a:pt x="56" y="309"/>
                    <a:pt x="55" y="303"/>
                    <a:pt x="53" y="297"/>
                  </a:cubicBezTo>
                  <a:cubicBezTo>
                    <a:pt x="51" y="289"/>
                    <a:pt x="53" y="280"/>
                    <a:pt x="54" y="272"/>
                  </a:cubicBezTo>
                  <a:cubicBezTo>
                    <a:pt x="54" y="265"/>
                    <a:pt x="53" y="260"/>
                    <a:pt x="50" y="254"/>
                  </a:cubicBezTo>
                  <a:cubicBezTo>
                    <a:pt x="47" y="250"/>
                    <a:pt x="44" y="247"/>
                    <a:pt x="43" y="241"/>
                  </a:cubicBezTo>
                  <a:cubicBezTo>
                    <a:pt x="42" y="234"/>
                    <a:pt x="45" y="226"/>
                    <a:pt x="44" y="219"/>
                  </a:cubicBezTo>
                  <a:cubicBezTo>
                    <a:pt x="44" y="212"/>
                    <a:pt x="41" y="205"/>
                    <a:pt x="36" y="199"/>
                  </a:cubicBezTo>
                  <a:cubicBezTo>
                    <a:pt x="34" y="197"/>
                    <a:pt x="31" y="194"/>
                    <a:pt x="29" y="192"/>
                  </a:cubicBezTo>
                  <a:cubicBezTo>
                    <a:pt x="26" y="188"/>
                    <a:pt x="24" y="185"/>
                    <a:pt x="22" y="180"/>
                  </a:cubicBezTo>
                  <a:cubicBezTo>
                    <a:pt x="21" y="177"/>
                    <a:pt x="20" y="174"/>
                    <a:pt x="18" y="171"/>
                  </a:cubicBezTo>
                  <a:cubicBezTo>
                    <a:pt x="16" y="169"/>
                    <a:pt x="14" y="167"/>
                    <a:pt x="12" y="165"/>
                  </a:cubicBezTo>
                  <a:cubicBezTo>
                    <a:pt x="0" y="155"/>
                    <a:pt x="5" y="135"/>
                    <a:pt x="14" y="124"/>
                  </a:cubicBezTo>
                  <a:cubicBezTo>
                    <a:pt x="17" y="120"/>
                    <a:pt x="21" y="117"/>
                    <a:pt x="27" y="118"/>
                  </a:cubicBezTo>
                  <a:cubicBezTo>
                    <a:pt x="31" y="118"/>
                    <a:pt x="34" y="121"/>
                    <a:pt x="38" y="124"/>
                  </a:cubicBezTo>
                  <a:cubicBezTo>
                    <a:pt x="44" y="129"/>
                    <a:pt x="51" y="136"/>
                    <a:pt x="60" y="137"/>
                  </a:cubicBezTo>
                  <a:cubicBezTo>
                    <a:pt x="70" y="139"/>
                    <a:pt x="79" y="131"/>
                    <a:pt x="82" y="122"/>
                  </a:cubicBezTo>
                  <a:cubicBezTo>
                    <a:pt x="83" y="118"/>
                    <a:pt x="83" y="112"/>
                    <a:pt x="80" y="110"/>
                  </a:cubicBezTo>
                  <a:cubicBezTo>
                    <a:pt x="77" y="108"/>
                    <a:pt x="73" y="110"/>
                    <a:pt x="70" y="111"/>
                  </a:cubicBezTo>
                  <a:cubicBezTo>
                    <a:pt x="68" y="112"/>
                    <a:pt x="66" y="112"/>
                    <a:pt x="64" y="112"/>
                  </a:cubicBezTo>
                  <a:cubicBezTo>
                    <a:pt x="60" y="112"/>
                    <a:pt x="57" y="110"/>
                    <a:pt x="55" y="107"/>
                  </a:cubicBezTo>
                  <a:cubicBezTo>
                    <a:pt x="50" y="104"/>
                    <a:pt x="45" y="103"/>
                    <a:pt x="39" y="104"/>
                  </a:cubicBezTo>
                  <a:cubicBezTo>
                    <a:pt x="35" y="104"/>
                    <a:pt x="30" y="106"/>
                    <a:pt x="26" y="102"/>
                  </a:cubicBezTo>
                  <a:cubicBezTo>
                    <a:pt x="20" y="97"/>
                    <a:pt x="21" y="88"/>
                    <a:pt x="24" y="82"/>
                  </a:cubicBezTo>
                  <a:cubicBezTo>
                    <a:pt x="26" y="79"/>
                    <a:pt x="28" y="76"/>
                    <a:pt x="29" y="73"/>
                  </a:cubicBezTo>
                  <a:cubicBezTo>
                    <a:pt x="31" y="70"/>
                    <a:pt x="32" y="66"/>
                    <a:pt x="33" y="63"/>
                  </a:cubicBezTo>
                  <a:cubicBezTo>
                    <a:pt x="35" y="55"/>
                    <a:pt x="37" y="48"/>
                    <a:pt x="43" y="41"/>
                  </a:cubicBezTo>
                  <a:cubicBezTo>
                    <a:pt x="51" y="32"/>
                    <a:pt x="64" y="30"/>
                    <a:pt x="75" y="25"/>
                  </a:cubicBezTo>
                  <a:cubicBezTo>
                    <a:pt x="81" y="22"/>
                    <a:pt x="86" y="19"/>
                    <a:pt x="90" y="14"/>
                  </a:cubicBezTo>
                  <a:cubicBezTo>
                    <a:pt x="93" y="11"/>
                    <a:pt x="97" y="6"/>
                    <a:pt x="102" y="4"/>
                  </a:cubicBezTo>
                  <a:cubicBezTo>
                    <a:pt x="107" y="2"/>
                    <a:pt x="114" y="2"/>
                    <a:pt x="120" y="2"/>
                  </a:cubicBezTo>
                  <a:cubicBezTo>
                    <a:pt x="124" y="1"/>
                    <a:pt x="129" y="1"/>
                    <a:pt x="133" y="2"/>
                  </a:cubicBezTo>
                  <a:cubicBezTo>
                    <a:pt x="135" y="2"/>
                    <a:pt x="138" y="2"/>
                    <a:pt x="140" y="2"/>
                  </a:cubicBezTo>
                  <a:cubicBezTo>
                    <a:pt x="142" y="2"/>
                    <a:pt x="144" y="5"/>
                    <a:pt x="146" y="6"/>
                  </a:cubicBezTo>
                  <a:cubicBezTo>
                    <a:pt x="158" y="16"/>
                    <a:pt x="169" y="28"/>
                    <a:pt x="180" y="41"/>
                  </a:cubicBezTo>
                  <a:cubicBezTo>
                    <a:pt x="200" y="65"/>
                    <a:pt x="216" y="93"/>
                    <a:pt x="224" y="124"/>
                  </a:cubicBezTo>
                  <a:cubicBezTo>
                    <a:pt x="233" y="155"/>
                    <a:pt x="231" y="189"/>
                    <a:pt x="227" y="221"/>
                  </a:cubicBezTo>
                  <a:cubicBezTo>
                    <a:pt x="227" y="222"/>
                    <a:pt x="229" y="222"/>
                    <a:pt x="229" y="22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35" name="Freeform 65">
              <a:extLst>
                <a:ext uri="{FF2B5EF4-FFF2-40B4-BE49-F238E27FC236}">
                  <a16:creationId xmlns:a16="http://schemas.microsoft.com/office/drawing/2014/main" xmlns="" id="{D9652325-3CD6-4143-A350-A53DBC5127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17214" y="1577976"/>
              <a:ext cx="881063" cy="1301750"/>
            </a:xfrm>
            <a:custGeom>
              <a:avLst/>
              <a:gdLst>
                <a:gd name="T0" fmla="*/ 55 w 208"/>
                <a:gd name="T1" fmla="*/ 307 h 307"/>
                <a:gd name="T2" fmla="*/ 69 w 208"/>
                <a:gd name="T3" fmla="*/ 292 h 307"/>
                <a:gd name="T4" fmla="*/ 98 w 208"/>
                <a:gd name="T5" fmla="*/ 273 h 307"/>
                <a:gd name="T6" fmla="*/ 107 w 208"/>
                <a:gd name="T7" fmla="*/ 241 h 307"/>
                <a:gd name="T8" fmla="*/ 99 w 208"/>
                <a:gd name="T9" fmla="*/ 209 h 307"/>
                <a:gd name="T10" fmla="*/ 91 w 208"/>
                <a:gd name="T11" fmla="*/ 181 h 307"/>
                <a:gd name="T12" fmla="*/ 114 w 208"/>
                <a:gd name="T13" fmla="*/ 187 h 307"/>
                <a:gd name="T14" fmla="*/ 116 w 208"/>
                <a:gd name="T15" fmla="*/ 191 h 307"/>
                <a:gd name="T16" fmla="*/ 120 w 208"/>
                <a:gd name="T17" fmla="*/ 192 h 307"/>
                <a:gd name="T18" fmla="*/ 123 w 208"/>
                <a:gd name="T19" fmla="*/ 192 h 307"/>
                <a:gd name="T20" fmla="*/ 126 w 208"/>
                <a:gd name="T21" fmla="*/ 191 h 307"/>
                <a:gd name="T22" fmla="*/ 134 w 208"/>
                <a:gd name="T23" fmla="*/ 193 h 307"/>
                <a:gd name="T24" fmla="*/ 145 w 208"/>
                <a:gd name="T25" fmla="*/ 205 h 307"/>
                <a:gd name="T26" fmla="*/ 149 w 208"/>
                <a:gd name="T27" fmla="*/ 211 h 307"/>
                <a:gd name="T28" fmla="*/ 152 w 208"/>
                <a:gd name="T29" fmla="*/ 212 h 307"/>
                <a:gd name="T30" fmla="*/ 153 w 208"/>
                <a:gd name="T31" fmla="*/ 212 h 307"/>
                <a:gd name="T32" fmla="*/ 155 w 208"/>
                <a:gd name="T33" fmla="*/ 212 h 307"/>
                <a:gd name="T34" fmla="*/ 173 w 208"/>
                <a:gd name="T35" fmla="*/ 217 h 307"/>
                <a:gd name="T36" fmla="*/ 204 w 208"/>
                <a:gd name="T37" fmla="*/ 179 h 307"/>
                <a:gd name="T38" fmla="*/ 198 w 208"/>
                <a:gd name="T39" fmla="*/ 112 h 307"/>
                <a:gd name="T40" fmla="*/ 144 w 208"/>
                <a:gd name="T41" fmla="*/ 26 h 307"/>
                <a:gd name="T42" fmla="*/ 115 w 208"/>
                <a:gd name="T43" fmla="*/ 3 h 307"/>
                <a:gd name="T44" fmla="*/ 73 w 208"/>
                <a:gd name="T45" fmla="*/ 15 h 307"/>
                <a:gd name="T46" fmla="*/ 73 w 208"/>
                <a:gd name="T47" fmla="*/ 15 h 307"/>
                <a:gd name="T48" fmla="*/ 48 w 208"/>
                <a:gd name="T49" fmla="*/ 29 h 307"/>
                <a:gd name="T50" fmla="*/ 23 w 208"/>
                <a:gd name="T51" fmla="*/ 47 h 307"/>
                <a:gd name="T52" fmla="*/ 20 w 208"/>
                <a:gd name="T53" fmla="*/ 57 h 307"/>
                <a:gd name="T54" fmla="*/ 16 w 208"/>
                <a:gd name="T55" fmla="*/ 69 h 307"/>
                <a:gd name="T56" fmla="*/ 12 w 208"/>
                <a:gd name="T57" fmla="*/ 77 h 307"/>
                <a:gd name="T58" fmla="*/ 9 w 208"/>
                <a:gd name="T59" fmla="*/ 91 h 307"/>
                <a:gd name="T60" fmla="*/ 12 w 208"/>
                <a:gd name="T61" fmla="*/ 96 h 307"/>
                <a:gd name="T62" fmla="*/ 13 w 208"/>
                <a:gd name="T63" fmla="*/ 96 h 307"/>
                <a:gd name="T64" fmla="*/ 17 w 208"/>
                <a:gd name="T65" fmla="*/ 95 h 307"/>
                <a:gd name="T66" fmla="*/ 23 w 208"/>
                <a:gd name="T67" fmla="*/ 95 h 307"/>
                <a:gd name="T68" fmla="*/ 29 w 208"/>
                <a:gd name="T69" fmla="*/ 95 h 307"/>
                <a:gd name="T70" fmla="*/ 48 w 208"/>
                <a:gd name="T71" fmla="*/ 103 h 307"/>
                <a:gd name="T72" fmla="*/ 66 w 208"/>
                <a:gd name="T73" fmla="*/ 103 h 307"/>
                <a:gd name="T74" fmla="*/ 57 w 208"/>
                <a:gd name="T75" fmla="*/ 137 h 307"/>
                <a:gd name="T76" fmla="*/ 26 w 208"/>
                <a:gd name="T77" fmla="*/ 131 h 307"/>
                <a:gd name="T78" fmla="*/ 2 w 208"/>
                <a:gd name="T79" fmla="*/ 150 h 307"/>
                <a:gd name="T80" fmla="*/ 12 w 208"/>
                <a:gd name="T81" fmla="*/ 182 h 307"/>
                <a:gd name="T82" fmla="*/ 30 w 208"/>
                <a:gd name="T83" fmla="*/ 226 h 307"/>
                <a:gd name="T84" fmla="*/ 29 w 208"/>
                <a:gd name="T85" fmla="*/ 232 h 307"/>
                <a:gd name="T86" fmla="*/ 32 w 208"/>
                <a:gd name="T87" fmla="*/ 243 h 307"/>
                <a:gd name="T88" fmla="*/ 42 w 208"/>
                <a:gd name="T89" fmla="*/ 277 h 307"/>
                <a:gd name="T90" fmla="*/ 52 w 208"/>
                <a:gd name="T91" fmla="*/ 307 h 307"/>
                <a:gd name="T92" fmla="*/ 55 w 208"/>
                <a:gd name="T93" fmla="*/ 30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08" h="307">
                  <a:moveTo>
                    <a:pt x="55" y="307"/>
                  </a:moveTo>
                  <a:cubicBezTo>
                    <a:pt x="62" y="307"/>
                    <a:pt x="65" y="297"/>
                    <a:pt x="69" y="292"/>
                  </a:cubicBezTo>
                  <a:cubicBezTo>
                    <a:pt x="78" y="283"/>
                    <a:pt x="92" y="286"/>
                    <a:pt x="98" y="273"/>
                  </a:cubicBezTo>
                  <a:cubicBezTo>
                    <a:pt x="102" y="265"/>
                    <a:pt x="105" y="250"/>
                    <a:pt x="107" y="241"/>
                  </a:cubicBezTo>
                  <a:cubicBezTo>
                    <a:pt x="109" y="229"/>
                    <a:pt x="105" y="219"/>
                    <a:pt x="99" y="209"/>
                  </a:cubicBezTo>
                  <a:cubicBezTo>
                    <a:pt x="94" y="202"/>
                    <a:pt x="84" y="191"/>
                    <a:pt x="91" y="181"/>
                  </a:cubicBezTo>
                  <a:cubicBezTo>
                    <a:pt x="98" y="169"/>
                    <a:pt x="110" y="179"/>
                    <a:pt x="114" y="187"/>
                  </a:cubicBezTo>
                  <a:cubicBezTo>
                    <a:pt x="115" y="189"/>
                    <a:pt x="116" y="190"/>
                    <a:pt x="116" y="191"/>
                  </a:cubicBezTo>
                  <a:cubicBezTo>
                    <a:pt x="118" y="192"/>
                    <a:pt x="119" y="192"/>
                    <a:pt x="120" y="192"/>
                  </a:cubicBezTo>
                  <a:cubicBezTo>
                    <a:pt x="121" y="192"/>
                    <a:pt x="122" y="192"/>
                    <a:pt x="123" y="192"/>
                  </a:cubicBezTo>
                  <a:cubicBezTo>
                    <a:pt x="124" y="191"/>
                    <a:pt x="125" y="191"/>
                    <a:pt x="126" y="191"/>
                  </a:cubicBezTo>
                  <a:cubicBezTo>
                    <a:pt x="128" y="191"/>
                    <a:pt x="131" y="191"/>
                    <a:pt x="134" y="193"/>
                  </a:cubicBezTo>
                  <a:cubicBezTo>
                    <a:pt x="141" y="195"/>
                    <a:pt x="143" y="201"/>
                    <a:pt x="145" y="205"/>
                  </a:cubicBezTo>
                  <a:cubicBezTo>
                    <a:pt x="146" y="208"/>
                    <a:pt x="147" y="210"/>
                    <a:pt x="149" y="211"/>
                  </a:cubicBezTo>
                  <a:cubicBezTo>
                    <a:pt x="150" y="212"/>
                    <a:pt x="151" y="212"/>
                    <a:pt x="152" y="212"/>
                  </a:cubicBezTo>
                  <a:cubicBezTo>
                    <a:pt x="152" y="212"/>
                    <a:pt x="153" y="212"/>
                    <a:pt x="153" y="212"/>
                  </a:cubicBezTo>
                  <a:cubicBezTo>
                    <a:pt x="154" y="212"/>
                    <a:pt x="154" y="212"/>
                    <a:pt x="155" y="212"/>
                  </a:cubicBezTo>
                  <a:cubicBezTo>
                    <a:pt x="162" y="212"/>
                    <a:pt x="166" y="217"/>
                    <a:pt x="173" y="217"/>
                  </a:cubicBezTo>
                  <a:cubicBezTo>
                    <a:pt x="195" y="216"/>
                    <a:pt x="201" y="196"/>
                    <a:pt x="204" y="179"/>
                  </a:cubicBezTo>
                  <a:cubicBezTo>
                    <a:pt x="208" y="156"/>
                    <a:pt x="205" y="133"/>
                    <a:pt x="198" y="112"/>
                  </a:cubicBezTo>
                  <a:cubicBezTo>
                    <a:pt x="186" y="78"/>
                    <a:pt x="167" y="53"/>
                    <a:pt x="144" y="26"/>
                  </a:cubicBezTo>
                  <a:cubicBezTo>
                    <a:pt x="136" y="16"/>
                    <a:pt x="129" y="6"/>
                    <a:pt x="115" y="3"/>
                  </a:cubicBezTo>
                  <a:cubicBezTo>
                    <a:pt x="101" y="0"/>
                    <a:pt x="84" y="4"/>
                    <a:pt x="73" y="15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66" y="23"/>
                    <a:pt x="57" y="26"/>
                    <a:pt x="48" y="29"/>
                  </a:cubicBezTo>
                  <a:cubicBezTo>
                    <a:pt x="37" y="34"/>
                    <a:pt x="28" y="37"/>
                    <a:pt x="23" y="47"/>
                  </a:cubicBezTo>
                  <a:cubicBezTo>
                    <a:pt x="22" y="50"/>
                    <a:pt x="21" y="53"/>
                    <a:pt x="20" y="57"/>
                  </a:cubicBezTo>
                  <a:cubicBezTo>
                    <a:pt x="19" y="61"/>
                    <a:pt x="18" y="65"/>
                    <a:pt x="16" y="69"/>
                  </a:cubicBezTo>
                  <a:cubicBezTo>
                    <a:pt x="15" y="72"/>
                    <a:pt x="13" y="74"/>
                    <a:pt x="12" y="77"/>
                  </a:cubicBezTo>
                  <a:cubicBezTo>
                    <a:pt x="8" y="83"/>
                    <a:pt x="6" y="86"/>
                    <a:pt x="9" y="91"/>
                  </a:cubicBezTo>
                  <a:cubicBezTo>
                    <a:pt x="10" y="94"/>
                    <a:pt x="11" y="95"/>
                    <a:pt x="12" y="96"/>
                  </a:cubicBezTo>
                  <a:cubicBezTo>
                    <a:pt x="12" y="96"/>
                    <a:pt x="13" y="96"/>
                    <a:pt x="13" y="96"/>
                  </a:cubicBezTo>
                  <a:cubicBezTo>
                    <a:pt x="14" y="96"/>
                    <a:pt x="15" y="96"/>
                    <a:pt x="17" y="95"/>
                  </a:cubicBezTo>
                  <a:cubicBezTo>
                    <a:pt x="19" y="95"/>
                    <a:pt x="21" y="95"/>
                    <a:pt x="23" y="95"/>
                  </a:cubicBezTo>
                  <a:cubicBezTo>
                    <a:pt x="25" y="94"/>
                    <a:pt x="27" y="95"/>
                    <a:pt x="29" y="95"/>
                  </a:cubicBezTo>
                  <a:cubicBezTo>
                    <a:pt x="36" y="96"/>
                    <a:pt x="40" y="103"/>
                    <a:pt x="48" y="103"/>
                  </a:cubicBezTo>
                  <a:cubicBezTo>
                    <a:pt x="55" y="103"/>
                    <a:pt x="59" y="99"/>
                    <a:pt x="66" y="103"/>
                  </a:cubicBezTo>
                  <a:cubicBezTo>
                    <a:pt x="79" y="113"/>
                    <a:pt x="68" y="131"/>
                    <a:pt x="57" y="137"/>
                  </a:cubicBezTo>
                  <a:cubicBezTo>
                    <a:pt x="45" y="144"/>
                    <a:pt x="37" y="135"/>
                    <a:pt x="26" y="131"/>
                  </a:cubicBezTo>
                  <a:cubicBezTo>
                    <a:pt x="11" y="125"/>
                    <a:pt x="3" y="137"/>
                    <a:pt x="2" y="150"/>
                  </a:cubicBezTo>
                  <a:cubicBezTo>
                    <a:pt x="0" y="164"/>
                    <a:pt x="3" y="172"/>
                    <a:pt x="12" y="182"/>
                  </a:cubicBezTo>
                  <a:cubicBezTo>
                    <a:pt x="24" y="196"/>
                    <a:pt x="32" y="207"/>
                    <a:pt x="30" y="226"/>
                  </a:cubicBezTo>
                  <a:cubicBezTo>
                    <a:pt x="30" y="228"/>
                    <a:pt x="29" y="230"/>
                    <a:pt x="29" y="232"/>
                  </a:cubicBezTo>
                  <a:cubicBezTo>
                    <a:pt x="29" y="239"/>
                    <a:pt x="30" y="240"/>
                    <a:pt x="32" y="243"/>
                  </a:cubicBezTo>
                  <a:cubicBezTo>
                    <a:pt x="40" y="254"/>
                    <a:pt x="41" y="264"/>
                    <a:pt x="42" y="277"/>
                  </a:cubicBezTo>
                  <a:cubicBezTo>
                    <a:pt x="42" y="285"/>
                    <a:pt x="42" y="303"/>
                    <a:pt x="52" y="307"/>
                  </a:cubicBezTo>
                  <a:cubicBezTo>
                    <a:pt x="53" y="307"/>
                    <a:pt x="54" y="307"/>
                    <a:pt x="55" y="307"/>
                  </a:cubicBezTo>
                  <a:close/>
                </a:path>
              </a:pathLst>
            </a:custGeom>
            <a:solidFill>
              <a:srgbClr val="F5F6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36" name="Freeform 66">
              <a:extLst>
                <a:ext uri="{FF2B5EF4-FFF2-40B4-BE49-F238E27FC236}">
                  <a16:creationId xmlns:a16="http://schemas.microsoft.com/office/drawing/2014/main" xmlns="" id="{F49D403A-B0DA-4D3D-947E-79B65FA53D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5952" y="1649414"/>
              <a:ext cx="776288" cy="1103313"/>
            </a:xfrm>
            <a:custGeom>
              <a:avLst/>
              <a:gdLst>
                <a:gd name="T0" fmla="*/ 120 w 183"/>
                <a:gd name="T1" fmla="*/ 18 h 260"/>
                <a:gd name="T2" fmla="*/ 140 w 183"/>
                <a:gd name="T3" fmla="*/ 39 h 260"/>
                <a:gd name="T4" fmla="*/ 174 w 183"/>
                <a:gd name="T5" fmla="*/ 107 h 260"/>
                <a:gd name="T6" fmla="*/ 157 w 183"/>
                <a:gd name="T7" fmla="*/ 180 h 260"/>
                <a:gd name="T8" fmla="*/ 135 w 183"/>
                <a:gd name="T9" fmla="*/ 173 h 260"/>
                <a:gd name="T10" fmla="*/ 127 w 183"/>
                <a:gd name="T11" fmla="*/ 160 h 260"/>
                <a:gd name="T12" fmla="*/ 111 w 183"/>
                <a:gd name="T13" fmla="*/ 160 h 260"/>
                <a:gd name="T14" fmla="*/ 84 w 183"/>
                <a:gd name="T15" fmla="*/ 147 h 260"/>
                <a:gd name="T16" fmla="*/ 67 w 183"/>
                <a:gd name="T17" fmla="*/ 157 h 260"/>
                <a:gd name="T18" fmla="*/ 68 w 183"/>
                <a:gd name="T19" fmla="*/ 193 h 260"/>
                <a:gd name="T20" fmla="*/ 78 w 183"/>
                <a:gd name="T21" fmla="*/ 225 h 260"/>
                <a:gd name="T22" fmla="*/ 66 w 183"/>
                <a:gd name="T23" fmla="*/ 249 h 260"/>
                <a:gd name="T24" fmla="*/ 45 w 183"/>
                <a:gd name="T25" fmla="*/ 259 h 260"/>
                <a:gd name="T26" fmla="*/ 41 w 183"/>
                <a:gd name="T27" fmla="*/ 258 h 260"/>
                <a:gd name="T28" fmla="*/ 41 w 183"/>
                <a:gd name="T29" fmla="*/ 240 h 260"/>
                <a:gd name="T30" fmla="*/ 31 w 183"/>
                <a:gd name="T31" fmla="*/ 221 h 260"/>
                <a:gd name="T32" fmla="*/ 27 w 183"/>
                <a:gd name="T33" fmla="*/ 190 h 260"/>
                <a:gd name="T34" fmla="*/ 16 w 183"/>
                <a:gd name="T35" fmla="*/ 153 h 260"/>
                <a:gd name="T36" fmla="*/ 15 w 183"/>
                <a:gd name="T37" fmla="*/ 127 h 260"/>
                <a:gd name="T38" fmla="*/ 34 w 183"/>
                <a:gd name="T39" fmla="*/ 134 h 260"/>
                <a:gd name="T40" fmla="*/ 49 w 183"/>
                <a:gd name="T41" fmla="*/ 73 h 260"/>
                <a:gd name="T42" fmla="*/ 31 w 183"/>
                <a:gd name="T43" fmla="*/ 74 h 260"/>
                <a:gd name="T44" fmla="*/ 39 w 183"/>
                <a:gd name="T45" fmla="*/ 24 h 260"/>
                <a:gd name="T46" fmla="*/ 81 w 183"/>
                <a:gd name="T47" fmla="*/ 1 h 260"/>
                <a:gd name="T48" fmla="*/ 120 w 183"/>
                <a:gd name="T49" fmla="*/ 18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3" h="260">
                  <a:moveTo>
                    <a:pt x="120" y="18"/>
                  </a:moveTo>
                  <a:cubicBezTo>
                    <a:pt x="128" y="25"/>
                    <a:pt x="135" y="32"/>
                    <a:pt x="140" y="39"/>
                  </a:cubicBezTo>
                  <a:cubicBezTo>
                    <a:pt x="155" y="58"/>
                    <a:pt x="173" y="81"/>
                    <a:pt x="174" y="107"/>
                  </a:cubicBezTo>
                  <a:cubicBezTo>
                    <a:pt x="174" y="127"/>
                    <a:pt x="183" y="171"/>
                    <a:pt x="157" y="180"/>
                  </a:cubicBezTo>
                  <a:cubicBezTo>
                    <a:pt x="148" y="183"/>
                    <a:pt x="140" y="181"/>
                    <a:pt x="135" y="173"/>
                  </a:cubicBezTo>
                  <a:cubicBezTo>
                    <a:pt x="132" y="168"/>
                    <a:pt x="133" y="163"/>
                    <a:pt x="127" y="160"/>
                  </a:cubicBezTo>
                  <a:cubicBezTo>
                    <a:pt x="121" y="157"/>
                    <a:pt x="116" y="161"/>
                    <a:pt x="111" y="160"/>
                  </a:cubicBezTo>
                  <a:cubicBezTo>
                    <a:pt x="101" y="158"/>
                    <a:pt x="96" y="146"/>
                    <a:pt x="84" y="147"/>
                  </a:cubicBezTo>
                  <a:cubicBezTo>
                    <a:pt x="77" y="147"/>
                    <a:pt x="71" y="151"/>
                    <a:pt x="67" y="157"/>
                  </a:cubicBezTo>
                  <a:cubicBezTo>
                    <a:pt x="60" y="169"/>
                    <a:pt x="65" y="181"/>
                    <a:pt x="68" y="193"/>
                  </a:cubicBezTo>
                  <a:cubicBezTo>
                    <a:pt x="70" y="204"/>
                    <a:pt x="78" y="214"/>
                    <a:pt x="78" y="225"/>
                  </a:cubicBezTo>
                  <a:cubicBezTo>
                    <a:pt x="78" y="234"/>
                    <a:pt x="74" y="245"/>
                    <a:pt x="66" y="249"/>
                  </a:cubicBezTo>
                  <a:cubicBezTo>
                    <a:pt x="62" y="252"/>
                    <a:pt x="49" y="260"/>
                    <a:pt x="45" y="259"/>
                  </a:cubicBezTo>
                  <a:cubicBezTo>
                    <a:pt x="43" y="259"/>
                    <a:pt x="42" y="258"/>
                    <a:pt x="41" y="258"/>
                  </a:cubicBezTo>
                  <a:cubicBezTo>
                    <a:pt x="36" y="254"/>
                    <a:pt x="41" y="245"/>
                    <a:pt x="41" y="240"/>
                  </a:cubicBezTo>
                  <a:cubicBezTo>
                    <a:pt x="40" y="233"/>
                    <a:pt x="35" y="228"/>
                    <a:pt x="31" y="221"/>
                  </a:cubicBezTo>
                  <a:cubicBezTo>
                    <a:pt x="24" y="210"/>
                    <a:pt x="27" y="202"/>
                    <a:pt x="27" y="190"/>
                  </a:cubicBezTo>
                  <a:cubicBezTo>
                    <a:pt x="27" y="178"/>
                    <a:pt x="21" y="164"/>
                    <a:pt x="16" y="153"/>
                  </a:cubicBezTo>
                  <a:cubicBezTo>
                    <a:pt x="12" y="145"/>
                    <a:pt x="0" y="130"/>
                    <a:pt x="15" y="127"/>
                  </a:cubicBezTo>
                  <a:cubicBezTo>
                    <a:pt x="22" y="125"/>
                    <a:pt x="28" y="133"/>
                    <a:pt x="34" y="134"/>
                  </a:cubicBezTo>
                  <a:cubicBezTo>
                    <a:pt x="66" y="139"/>
                    <a:pt x="83" y="83"/>
                    <a:pt x="49" y="73"/>
                  </a:cubicBezTo>
                  <a:cubicBezTo>
                    <a:pt x="43" y="71"/>
                    <a:pt x="36" y="76"/>
                    <a:pt x="31" y="74"/>
                  </a:cubicBezTo>
                  <a:cubicBezTo>
                    <a:pt x="12" y="68"/>
                    <a:pt x="30" y="33"/>
                    <a:pt x="39" y="24"/>
                  </a:cubicBezTo>
                  <a:cubicBezTo>
                    <a:pt x="46" y="16"/>
                    <a:pt x="69" y="2"/>
                    <a:pt x="81" y="1"/>
                  </a:cubicBezTo>
                  <a:cubicBezTo>
                    <a:pt x="95" y="0"/>
                    <a:pt x="109" y="8"/>
                    <a:pt x="120" y="18"/>
                  </a:cubicBezTo>
                  <a:close/>
                </a:path>
              </a:pathLst>
            </a:custGeom>
            <a:solidFill>
              <a:srgbClr val="FBF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37" name="Freeform 67">
              <a:extLst>
                <a:ext uri="{FF2B5EF4-FFF2-40B4-BE49-F238E27FC236}">
                  <a16:creationId xmlns:a16="http://schemas.microsoft.com/office/drawing/2014/main" xmlns="" id="{4DFC9774-BDC4-4146-9E92-EBF8226202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4077" y="2811464"/>
              <a:ext cx="454025" cy="446088"/>
            </a:xfrm>
            <a:custGeom>
              <a:avLst/>
              <a:gdLst>
                <a:gd name="T0" fmla="*/ 86 w 107"/>
                <a:gd name="T1" fmla="*/ 1 h 105"/>
                <a:gd name="T2" fmla="*/ 64 w 107"/>
                <a:gd name="T3" fmla="*/ 36 h 105"/>
                <a:gd name="T4" fmla="*/ 54 w 107"/>
                <a:gd name="T5" fmla="*/ 40 h 105"/>
                <a:gd name="T6" fmla="*/ 47 w 107"/>
                <a:gd name="T7" fmla="*/ 41 h 105"/>
                <a:gd name="T8" fmla="*/ 44 w 107"/>
                <a:gd name="T9" fmla="*/ 43 h 105"/>
                <a:gd name="T10" fmla="*/ 31 w 107"/>
                <a:gd name="T11" fmla="*/ 66 h 105"/>
                <a:gd name="T12" fmla="*/ 22 w 107"/>
                <a:gd name="T13" fmla="*/ 64 h 105"/>
                <a:gd name="T14" fmla="*/ 10 w 107"/>
                <a:gd name="T15" fmla="*/ 63 h 105"/>
                <a:gd name="T16" fmla="*/ 3 w 107"/>
                <a:gd name="T17" fmla="*/ 98 h 105"/>
                <a:gd name="T18" fmla="*/ 8 w 107"/>
                <a:gd name="T19" fmla="*/ 105 h 105"/>
                <a:gd name="T20" fmla="*/ 18 w 107"/>
                <a:gd name="T21" fmla="*/ 100 h 105"/>
                <a:gd name="T22" fmla="*/ 107 w 107"/>
                <a:gd name="T23" fmla="*/ 20 h 105"/>
                <a:gd name="T24" fmla="*/ 86 w 107"/>
                <a:gd name="T25" fmla="*/ 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" h="105">
                  <a:moveTo>
                    <a:pt x="86" y="1"/>
                  </a:moveTo>
                  <a:cubicBezTo>
                    <a:pt x="63" y="4"/>
                    <a:pt x="73" y="23"/>
                    <a:pt x="64" y="36"/>
                  </a:cubicBezTo>
                  <a:cubicBezTo>
                    <a:pt x="61" y="40"/>
                    <a:pt x="58" y="40"/>
                    <a:pt x="54" y="40"/>
                  </a:cubicBezTo>
                  <a:cubicBezTo>
                    <a:pt x="52" y="40"/>
                    <a:pt x="49" y="40"/>
                    <a:pt x="47" y="41"/>
                  </a:cubicBezTo>
                  <a:cubicBezTo>
                    <a:pt x="46" y="42"/>
                    <a:pt x="45" y="42"/>
                    <a:pt x="44" y="43"/>
                  </a:cubicBezTo>
                  <a:cubicBezTo>
                    <a:pt x="37" y="47"/>
                    <a:pt x="35" y="59"/>
                    <a:pt x="31" y="66"/>
                  </a:cubicBezTo>
                  <a:cubicBezTo>
                    <a:pt x="28" y="66"/>
                    <a:pt x="25" y="65"/>
                    <a:pt x="22" y="64"/>
                  </a:cubicBezTo>
                  <a:cubicBezTo>
                    <a:pt x="19" y="63"/>
                    <a:pt x="15" y="62"/>
                    <a:pt x="10" y="63"/>
                  </a:cubicBezTo>
                  <a:cubicBezTo>
                    <a:pt x="1" y="67"/>
                    <a:pt x="0" y="90"/>
                    <a:pt x="3" y="98"/>
                  </a:cubicBezTo>
                  <a:cubicBezTo>
                    <a:pt x="4" y="100"/>
                    <a:pt x="6" y="103"/>
                    <a:pt x="8" y="105"/>
                  </a:cubicBezTo>
                  <a:cubicBezTo>
                    <a:pt x="12" y="104"/>
                    <a:pt x="15" y="102"/>
                    <a:pt x="18" y="100"/>
                  </a:cubicBezTo>
                  <a:cubicBezTo>
                    <a:pt x="59" y="79"/>
                    <a:pt x="88" y="52"/>
                    <a:pt x="107" y="20"/>
                  </a:cubicBezTo>
                  <a:cubicBezTo>
                    <a:pt x="103" y="10"/>
                    <a:pt x="98" y="0"/>
                    <a:pt x="86" y="1"/>
                  </a:cubicBezTo>
                  <a:close/>
                </a:path>
              </a:pathLst>
            </a:custGeom>
            <a:solidFill>
              <a:srgbClr val="D0E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38" name="Freeform 68">
              <a:extLst>
                <a:ext uri="{FF2B5EF4-FFF2-40B4-BE49-F238E27FC236}">
                  <a16:creationId xmlns:a16="http://schemas.microsoft.com/office/drawing/2014/main" xmlns="" id="{C5CA5A2A-4FF9-43AA-98C9-9732BD1A6F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4077" y="2811464"/>
              <a:ext cx="461963" cy="450850"/>
            </a:xfrm>
            <a:custGeom>
              <a:avLst/>
              <a:gdLst>
                <a:gd name="T0" fmla="*/ 86 w 109"/>
                <a:gd name="T1" fmla="*/ 1 h 106"/>
                <a:gd name="T2" fmla="*/ 73 w 109"/>
                <a:gd name="T3" fmla="*/ 7 h 106"/>
                <a:gd name="T4" fmla="*/ 69 w 109"/>
                <a:gd name="T5" fmla="*/ 18 h 106"/>
                <a:gd name="T6" fmla="*/ 65 w 109"/>
                <a:gd name="T7" fmla="*/ 32 h 106"/>
                <a:gd name="T8" fmla="*/ 59 w 109"/>
                <a:gd name="T9" fmla="*/ 39 h 106"/>
                <a:gd name="T10" fmla="*/ 53 w 109"/>
                <a:gd name="T11" fmla="*/ 40 h 106"/>
                <a:gd name="T12" fmla="*/ 49 w 109"/>
                <a:gd name="T13" fmla="*/ 40 h 106"/>
                <a:gd name="T14" fmla="*/ 36 w 109"/>
                <a:gd name="T15" fmla="*/ 52 h 106"/>
                <a:gd name="T16" fmla="*/ 32 w 109"/>
                <a:gd name="T17" fmla="*/ 61 h 106"/>
                <a:gd name="T18" fmla="*/ 31 w 109"/>
                <a:gd name="T19" fmla="*/ 65 h 106"/>
                <a:gd name="T20" fmla="*/ 25 w 109"/>
                <a:gd name="T21" fmla="*/ 64 h 106"/>
                <a:gd name="T22" fmla="*/ 8 w 109"/>
                <a:gd name="T23" fmla="*/ 63 h 106"/>
                <a:gd name="T24" fmla="*/ 2 w 109"/>
                <a:gd name="T25" fmla="*/ 74 h 106"/>
                <a:gd name="T26" fmla="*/ 1 w 109"/>
                <a:gd name="T27" fmla="*/ 91 h 106"/>
                <a:gd name="T28" fmla="*/ 8 w 109"/>
                <a:gd name="T29" fmla="*/ 106 h 106"/>
                <a:gd name="T30" fmla="*/ 8 w 109"/>
                <a:gd name="T31" fmla="*/ 106 h 106"/>
                <a:gd name="T32" fmla="*/ 83 w 109"/>
                <a:gd name="T33" fmla="*/ 54 h 106"/>
                <a:gd name="T34" fmla="*/ 108 w 109"/>
                <a:gd name="T35" fmla="*/ 21 h 106"/>
                <a:gd name="T36" fmla="*/ 106 w 109"/>
                <a:gd name="T37" fmla="*/ 14 h 106"/>
                <a:gd name="T38" fmla="*/ 101 w 109"/>
                <a:gd name="T39" fmla="*/ 6 h 106"/>
                <a:gd name="T40" fmla="*/ 86 w 109"/>
                <a:gd name="T41" fmla="*/ 1 h 106"/>
                <a:gd name="T42" fmla="*/ 86 w 109"/>
                <a:gd name="T43" fmla="*/ 2 h 106"/>
                <a:gd name="T44" fmla="*/ 103 w 109"/>
                <a:gd name="T45" fmla="*/ 12 h 106"/>
                <a:gd name="T46" fmla="*/ 106 w 109"/>
                <a:gd name="T47" fmla="*/ 21 h 106"/>
                <a:gd name="T48" fmla="*/ 99 w 109"/>
                <a:gd name="T49" fmla="*/ 31 h 106"/>
                <a:gd name="T50" fmla="*/ 71 w 109"/>
                <a:gd name="T51" fmla="*/ 63 h 106"/>
                <a:gd name="T52" fmla="*/ 33 w 109"/>
                <a:gd name="T53" fmla="*/ 91 h 106"/>
                <a:gd name="T54" fmla="*/ 10 w 109"/>
                <a:gd name="T55" fmla="*/ 104 h 106"/>
                <a:gd name="T56" fmla="*/ 3 w 109"/>
                <a:gd name="T57" fmla="*/ 96 h 106"/>
                <a:gd name="T58" fmla="*/ 2 w 109"/>
                <a:gd name="T59" fmla="*/ 88 h 106"/>
                <a:gd name="T60" fmla="*/ 7 w 109"/>
                <a:gd name="T61" fmla="*/ 67 h 106"/>
                <a:gd name="T62" fmla="*/ 31 w 109"/>
                <a:gd name="T63" fmla="*/ 67 h 106"/>
                <a:gd name="T64" fmla="*/ 32 w 109"/>
                <a:gd name="T65" fmla="*/ 66 h 106"/>
                <a:gd name="T66" fmla="*/ 45 w 109"/>
                <a:gd name="T67" fmla="*/ 43 h 106"/>
                <a:gd name="T68" fmla="*/ 54 w 109"/>
                <a:gd name="T69" fmla="*/ 41 h 106"/>
                <a:gd name="T70" fmla="*/ 59 w 109"/>
                <a:gd name="T71" fmla="*/ 41 h 106"/>
                <a:gd name="T72" fmla="*/ 67 w 109"/>
                <a:gd name="T73" fmla="*/ 33 h 106"/>
                <a:gd name="T74" fmla="*/ 71 w 109"/>
                <a:gd name="T75" fmla="*/ 15 h 106"/>
                <a:gd name="T76" fmla="*/ 86 w 109"/>
                <a:gd name="T77" fmla="*/ 2 h 106"/>
                <a:gd name="T78" fmla="*/ 86 w 109"/>
                <a:gd name="T79" fmla="*/ 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9" h="106">
                  <a:moveTo>
                    <a:pt x="86" y="1"/>
                  </a:moveTo>
                  <a:cubicBezTo>
                    <a:pt x="81" y="1"/>
                    <a:pt x="76" y="3"/>
                    <a:pt x="73" y="7"/>
                  </a:cubicBezTo>
                  <a:cubicBezTo>
                    <a:pt x="70" y="10"/>
                    <a:pt x="69" y="14"/>
                    <a:pt x="69" y="18"/>
                  </a:cubicBezTo>
                  <a:cubicBezTo>
                    <a:pt x="68" y="23"/>
                    <a:pt x="67" y="27"/>
                    <a:pt x="65" y="32"/>
                  </a:cubicBezTo>
                  <a:cubicBezTo>
                    <a:pt x="64" y="35"/>
                    <a:pt x="62" y="38"/>
                    <a:pt x="59" y="39"/>
                  </a:cubicBezTo>
                  <a:cubicBezTo>
                    <a:pt x="57" y="39"/>
                    <a:pt x="55" y="39"/>
                    <a:pt x="53" y="40"/>
                  </a:cubicBezTo>
                  <a:cubicBezTo>
                    <a:pt x="52" y="40"/>
                    <a:pt x="50" y="40"/>
                    <a:pt x="49" y="40"/>
                  </a:cubicBezTo>
                  <a:cubicBezTo>
                    <a:pt x="42" y="41"/>
                    <a:pt x="39" y="46"/>
                    <a:pt x="36" y="52"/>
                  </a:cubicBezTo>
                  <a:cubicBezTo>
                    <a:pt x="35" y="55"/>
                    <a:pt x="34" y="58"/>
                    <a:pt x="32" y="61"/>
                  </a:cubicBezTo>
                  <a:cubicBezTo>
                    <a:pt x="32" y="62"/>
                    <a:pt x="31" y="63"/>
                    <a:pt x="31" y="65"/>
                  </a:cubicBezTo>
                  <a:cubicBezTo>
                    <a:pt x="30" y="66"/>
                    <a:pt x="26" y="64"/>
                    <a:pt x="25" y="64"/>
                  </a:cubicBezTo>
                  <a:cubicBezTo>
                    <a:pt x="19" y="62"/>
                    <a:pt x="14" y="60"/>
                    <a:pt x="8" y="63"/>
                  </a:cubicBezTo>
                  <a:cubicBezTo>
                    <a:pt x="5" y="65"/>
                    <a:pt x="3" y="70"/>
                    <a:pt x="2" y="74"/>
                  </a:cubicBezTo>
                  <a:cubicBezTo>
                    <a:pt x="1" y="80"/>
                    <a:pt x="0" y="85"/>
                    <a:pt x="1" y="91"/>
                  </a:cubicBezTo>
                  <a:cubicBezTo>
                    <a:pt x="1" y="97"/>
                    <a:pt x="3" y="101"/>
                    <a:pt x="8" y="106"/>
                  </a:cubicBezTo>
                  <a:cubicBezTo>
                    <a:pt x="8" y="106"/>
                    <a:pt x="8" y="106"/>
                    <a:pt x="8" y="106"/>
                  </a:cubicBezTo>
                  <a:cubicBezTo>
                    <a:pt x="36" y="94"/>
                    <a:pt x="62" y="76"/>
                    <a:pt x="83" y="54"/>
                  </a:cubicBezTo>
                  <a:cubicBezTo>
                    <a:pt x="92" y="44"/>
                    <a:pt x="101" y="33"/>
                    <a:pt x="108" y="21"/>
                  </a:cubicBezTo>
                  <a:cubicBezTo>
                    <a:pt x="109" y="19"/>
                    <a:pt x="107" y="16"/>
                    <a:pt x="106" y="14"/>
                  </a:cubicBezTo>
                  <a:cubicBezTo>
                    <a:pt x="105" y="12"/>
                    <a:pt x="103" y="9"/>
                    <a:pt x="101" y="6"/>
                  </a:cubicBezTo>
                  <a:cubicBezTo>
                    <a:pt x="97" y="2"/>
                    <a:pt x="92" y="0"/>
                    <a:pt x="86" y="1"/>
                  </a:cubicBezTo>
                  <a:cubicBezTo>
                    <a:pt x="85" y="1"/>
                    <a:pt x="85" y="2"/>
                    <a:pt x="86" y="2"/>
                  </a:cubicBezTo>
                  <a:cubicBezTo>
                    <a:pt x="94" y="2"/>
                    <a:pt x="99" y="6"/>
                    <a:pt x="103" y="12"/>
                  </a:cubicBezTo>
                  <a:cubicBezTo>
                    <a:pt x="104" y="14"/>
                    <a:pt x="107" y="19"/>
                    <a:pt x="106" y="21"/>
                  </a:cubicBezTo>
                  <a:cubicBezTo>
                    <a:pt x="104" y="24"/>
                    <a:pt x="102" y="28"/>
                    <a:pt x="99" y="31"/>
                  </a:cubicBezTo>
                  <a:cubicBezTo>
                    <a:pt x="91" y="43"/>
                    <a:pt x="81" y="53"/>
                    <a:pt x="71" y="63"/>
                  </a:cubicBezTo>
                  <a:cubicBezTo>
                    <a:pt x="59" y="74"/>
                    <a:pt x="46" y="83"/>
                    <a:pt x="33" y="91"/>
                  </a:cubicBezTo>
                  <a:cubicBezTo>
                    <a:pt x="25" y="96"/>
                    <a:pt x="18" y="100"/>
                    <a:pt x="10" y="104"/>
                  </a:cubicBezTo>
                  <a:cubicBezTo>
                    <a:pt x="7" y="105"/>
                    <a:pt x="4" y="98"/>
                    <a:pt x="3" y="96"/>
                  </a:cubicBezTo>
                  <a:cubicBezTo>
                    <a:pt x="3" y="93"/>
                    <a:pt x="2" y="91"/>
                    <a:pt x="2" y="88"/>
                  </a:cubicBezTo>
                  <a:cubicBezTo>
                    <a:pt x="2" y="81"/>
                    <a:pt x="3" y="72"/>
                    <a:pt x="7" y="67"/>
                  </a:cubicBezTo>
                  <a:cubicBezTo>
                    <a:pt x="13" y="59"/>
                    <a:pt x="24" y="67"/>
                    <a:pt x="31" y="67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36" y="58"/>
                    <a:pt x="37" y="48"/>
                    <a:pt x="45" y="43"/>
                  </a:cubicBezTo>
                  <a:cubicBezTo>
                    <a:pt x="48" y="41"/>
                    <a:pt x="51" y="41"/>
                    <a:pt x="54" y="41"/>
                  </a:cubicBezTo>
                  <a:cubicBezTo>
                    <a:pt x="56" y="41"/>
                    <a:pt x="58" y="41"/>
                    <a:pt x="59" y="41"/>
                  </a:cubicBezTo>
                  <a:cubicBezTo>
                    <a:pt x="63" y="40"/>
                    <a:pt x="65" y="36"/>
                    <a:pt x="67" y="33"/>
                  </a:cubicBezTo>
                  <a:cubicBezTo>
                    <a:pt x="70" y="28"/>
                    <a:pt x="70" y="21"/>
                    <a:pt x="71" y="15"/>
                  </a:cubicBezTo>
                  <a:cubicBezTo>
                    <a:pt x="73" y="7"/>
                    <a:pt x="78" y="3"/>
                    <a:pt x="86" y="2"/>
                  </a:cubicBezTo>
                  <a:cubicBezTo>
                    <a:pt x="88" y="2"/>
                    <a:pt x="87" y="0"/>
                    <a:pt x="8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39" name="Freeform 69">
              <a:extLst>
                <a:ext uri="{FF2B5EF4-FFF2-40B4-BE49-F238E27FC236}">
                  <a16:creationId xmlns:a16="http://schemas.microsoft.com/office/drawing/2014/main" xmlns="" id="{848ADF2C-DEDC-4612-A738-35996342A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9477" y="2811464"/>
              <a:ext cx="415925" cy="407988"/>
            </a:xfrm>
            <a:custGeom>
              <a:avLst/>
              <a:gdLst>
                <a:gd name="T0" fmla="*/ 26 w 98"/>
                <a:gd name="T1" fmla="*/ 72 h 96"/>
                <a:gd name="T2" fmla="*/ 31 w 98"/>
                <a:gd name="T3" fmla="*/ 57 h 96"/>
                <a:gd name="T4" fmla="*/ 43 w 98"/>
                <a:gd name="T5" fmla="*/ 44 h 96"/>
                <a:gd name="T6" fmla="*/ 50 w 98"/>
                <a:gd name="T7" fmla="*/ 46 h 96"/>
                <a:gd name="T8" fmla="*/ 60 w 98"/>
                <a:gd name="T9" fmla="*/ 41 h 96"/>
                <a:gd name="T10" fmla="*/ 68 w 98"/>
                <a:gd name="T11" fmla="*/ 27 h 96"/>
                <a:gd name="T12" fmla="*/ 72 w 98"/>
                <a:gd name="T13" fmla="*/ 9 h 96"/>
                <a:gd name="T14" fmla="*/ 95 w 98"/>
                <a:gd name="T15" fmla="*/ 25 h 96"/>
                <a:gd name="T16" fmla="*/ 79 w 98"/>
                <a:gd name="T17" fmla="*/ 47 h 96"/>
                <a:gd name="T18" fmla="*/ 58 w 98"/>
                <a:gd name="T19" fmla="*/ 67 h 96"/>
                <a:gd name="T20" fmla="*/ 36 w 98"/>
                <a:gd name="T21" fmla="*/ 83 h 96"/>
                <a:gd name="T22" fmla="*/ 9 w 98"/>
                <a:gd name="T23" fmla="*/ 96 h 96"/>
                <a:gd name="T24" fmla="*/ 5 w 98"/>
                <a:gd name="T25" fmla="*/ 95 h 96"/>
                <a:gd name="T26" fmla="*/ 2 w 98"/>
                <a:gd name="T27" fmla="*/ 80 h 96"/>
                <a:gd name="T28" fmla="*/ 6 w 98"/>
                <a:gd name="T29" fmla="*/ 69 h 96"/>
                <a:gd name="T30" fmla="*/ 8 w 98"/>
                <a:gd name="T31" fmla="*/ 68 h 96"/>
                <a:gd name="T32" fmla="*/ 14 w 98"/>
                <a:gd name="T33" fmla="*/ 70 h 96"/>
                <a:gd name="T34" fmla="*/ 25 w 98"/>
                <a:gd name="T35" fmla="*/ 72 h 96"/>
                <a:gd name="T36" fmla="*/ 26 w 98"/>
                <a:gd name="T37" fmla="*/ 7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8" h="96">
                  <a:moveTo>
                    <a:pt x="26" y="72"/>
                  </a:moveTo>
                  <a:cubicBezTo>
                    <a:pt x="34" y="71"/>
                    <a:pt x="30" y="62"/>
                    <a:pt x="31" y="57"/>
                  </a:cubicBezTo>
                  <a:cubicBezTo>
                    <a:pt x="33" y="51"/>
                    <a:pt x="37" y="45"/>
                    <a:pt x="43" y="44"/>
                  </a:cubicBezTo>
                  <a:cubicBezTo>
                    <a:pt x="46" y="43"/>
                    <a:pt x="48" y="45"/>
                    <a:pt x="50" y="46"/>
                  </a:cubicBezTo>
                  <a:cubicBezTo>
                    <a:pt x="54" y="46"/>
                    <a:pt x="58" y="43"/>
                    <a:pt x="60" y="41"/>
                  </a:cubicBezTo>
                  <a:cubicBezTo>
                    <a:pt x="64" y="37"/>
                    <a:pt x="66" y="32"/>
                    <a:pt x="68" y="27"/>
                  </a:cubicBezTo>
                  <a:cubicBezTo>
                    <a:pt x="70" y="20"/>
                    <a:pt x="67" y="14"/>
                    <a:pt x="72" y="9"/>
                  </a:cubicBezTo>
                  <a:cubicBezTo>
                    <a:pt x="82" y="0"/>
                    <a:pt x="98" y="13"/>
                    <a:pt x="95" y="25"/>
                  </a:cubicBezTo>
                  <a:cubicBezTo>
                    <a:pt x="93" y="33"/>
                    <a:pt x="85" y="40"/>
                    <a:pt x="79" y="47"/>
                  </a:cubicBezTo>
                  <a:cubicBezTo>
                    <a:pt x="73" y="54"/>
                    <a:pt x="65" y="60"/>
                    <a:pt x="58" y="67"/>
                  </a:cubicBezTo>
                  <a:cubicBezTo>
                    <a:pt x="51" y="73"/>
                    <a:pt x="44" y="79"/>
                    <a:pt x="36" y="83"/>
                  </a:cubicBezTo>
                  <a:cubicBezTo>
                    <a:pt x="27" y="88"/>
                    <a:pt x="19" y="95"/>
                    <a:pt x="9" y="96"/>
                  </a:cubicBezTo>
                  <a:cubicBezTo>
                    <a:pt x="7" y="96"/>
                    <a:pt x="6" y="96"/>
                    <a:pt x="5" y="95"/>
                  </a:cubicBezTo>
                  <a:cubicBezTo>
                    <a:pt x="0" y="93"/>
                    <a:pt x="1" y="85"/>
                    <a:pt x="2" y="80"/>
                  </a:cubicBezTo>
                  <a:cubicBezTo>
                    <a:pt x="3" y="73"/>
                    <a:pt x="5" y="69"/>
                    <a:pt x="6" y="69"/>
                  </a:cubicBezTo>
                  <a:cubicBezTo>
                    <a:pt x="7" y="69"/>
                    <a:pt x="8" y="68"/>
                    <a:pt x="8" y="68"/>
                  </a:cubicBezTo>
                  <a:cubicBezTo>
                    <a:pt x="10" y="68"/>
                    <a:pt x="12" y="69"/>
                    <a:pt x="14" y="70"/>
                  </a:cubicBezTo>
                  <a:cubicBezTo>
                    <a:pt x="17" y="71"/>
                    <a:pt x="21" y="72"/>
                    <a:pt x="25" y="72"/>
                  </a:cubicBezTo>
                  <a:lnTo>
                    <a:pt x="26" y="72"/>
                  </a:lnTo>
                  <a:close/>
                </a:path>
              </a:pathLst>
            </a:custGeom>
            <a:solidFill>
              <a:srgbClr val="F5F6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40" name="Freeform 70">
              <a:extLst>
                <a:ext uri="{FF2B5EF4-FFF2-40B4-BE49-F238E27FC236}">
                  <a16:creationId xmlns:a16="http://schemas.microsoft.com/office/drawing/2014/main" xmlns="" id="{4A295756-60F0-44BC-A9E4-FDD251472C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55352" y="2867026"/>
              <a:ext cx="361950" cy="334963"/>
            </a:xfrm>
            <a:custGeom>
              <a:avLst/>
              <a:gdLst>
                <a:gd name="T0" fmla="*/ 4 w 85"/>
                <a:gd name="T1" fmla="*/ 76 h 79"/>
                <a:gd name="T2" fmla="*/ 2 w 85"/>
                <a:gd name="T3" fmla="*/ 65 h 79"/>
                <a:gd name="T4" fmla="*/ 11 w 85"/>
                <a:gd name="T5" fmla="*/ 62 h 79"/>
                <a:gd name="T6" fmla="*/ 22 w 85"/>
                <a:gd name="T7" fmla="*/ 64 h 79"/>
                <a:gd name="T8" fmla="*/ 22 w 85"/>
                <a:gd name="T9" fmla="*/ 64 h 79"/>
                <a:gd name="T10" fmla="*/ 32 w 85"/>
                <a:gd name="T11" fmla="*/ 58 h 79"/>
                <a:gd name="T12" fmla="*/ 37 w 85"/>
                <a:gd name="T13" fmla="*/ 37 h 79"/>
                <a:gd name="T14" fmla="*/ 44 w 85"/>
                <a:gd name="T15" fmla="*/ 38 h 79"/>
                <a:gd name="T16" fmla="*/ 51 w 85"/>
                <a:gd name="T17" fmla="*/ 38 h 79"/>
                <a:gd name="T18" fmla="*/ 64 w 85"/>
                <a:gd name="T19" fmla="*/ 30 h 79"/>
                <a:gd name="T20" fmla="*/ 71 w 85"/>
                <a:gd name="T21" fmla="*/ 9 h 79"/>
                <a:gd name="T22" fmla="*/ 72 w 85"/>
                <a:gd name="T23" fmla="*/ 2 h 79"/>
                <a:gd name="T24" fmla="*/ 78 w 85"/>
                <a:gd name="T25" fmla="*/ 0 h 79"/>
                <a:gd name="T26" fmla="*/ 78 w 85"/>
                <a:gd name="T27" fmla="*/ 0 h 79"/>
                <a:gd name="T28" fmla="*/ 82 w 85"/>
                <a:gd name="T29" fmla="*/ 2 h 79"/>
                <a:gd name="T30" fmla="*/ 84 w 85"/>
                <a:gd name="T31" fmla="*/ 8 h 79"/>
                <a:gd name="T32" fmla="*/ 80 w 85"/>
                <a:gd name="T33" fmla="*/ 14 h 79"/>
                <a:gd name="T34" fmla="*/ 75 w 85"/>
                <a:gd name="T35" fmla="*/ 22 h 79"/>
                <a:gd name="T36" fmla="*/ 63 w 85"/>
                <a:gd name="T37" fmla="*/ 35 h 79"/>
                <a:gd name="T38" fmla="*/ 57 w 85"/>
                <a:gd name="T39" fmla="*/ 42 h 79"/>
                <a:gd name="T40" fmla="*/ 54 w 85"/>
                <a:gd name="T41" fmla="*/ 48 h 79"/>
                <a:gd name="T42" fmla="*/ 42 w 85"/>
                <a:gd name="T43" fmla="*/ 53 h 79"/>
                <a:gd name="T44" fmla="*/ 31 w 85"/>
                <a:gd name="T45" fmla="*/ 60 h 79"/>
                <a:gd name="T46" fmla="*/ 18 w 85"/>
                <a:gd name="T47" fmla="*/ 69 h 79"/>
                <a:gd name="T48" fmla="*/ 10 w 85"/>
                <a:gd name="T49" fmla="*/ 78 h 79"/>
                <a:gd name="T50" fmla="*/ 4 w 85"/>
                <a:gd name="T51" fmla="*/ 7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5" h="79">
                  <a:moveTo>
                    <a:pt x="4" y="76"/>
                  </a:moveTo>
                  <a:cubicBezTo>
                    <a:pt x="1" y="73"/>
                    <a:pt x="0" y="68"/>
                    <a:pt x="2" y="65"/>
                  </a:cubicBezTo>
                  <a:cubicBezTo>
                    <a:pt x="3" y="61"/>
                    <a:pt x="7" y="60"/>
                    <a:pt x="11" y="62"/>
                  </a:cubicBezTo>
                  <a:cubicBezTo>
                    <a:pt x="15" y="63"/>
                    <a:pt x="17" y="65"/>
                    <a:pt x="22" y="64"/>
                  </a:cubicBezTo>
                  <a:cubicBezTo>
                    <a:pt x="22" y="64"/>
                    <a:pt x="22" y="64"/>
                    <a:pt x="22" y="64"/>
                  </a:cubicBezTo>
                  <a:cubicBezTo>
                    <a:pt x="26" y="64"/>
                    <a:pt x="30" y="61"/>
                    <a:pt x="32" y="58"/>
                  </a:cubicBezTo>
                  <a:cubicBezTo>
                    <a:pt x="35" y="52"/>
                    <a:pt x="29" y="42"/>
                    <a:pt x="37" y="37"/>
                  </a:cubicBezTo>
                  <a:cubicBezTo>
                    <a:pt x="39" y="36"/>
                    <a:pt x="42" y="37"/>
                    <a:pt x="44" y="38"/>
                  </a:cubicBezTo>
                  <a:cubicBezTo>
                    <a:pt x="47" y="39"/>
                    <a:pt x="48" y="39"/>
                    <a:pt x="51" y="38"/>
                  </a:cubicBezTo>
                  <a:cubicBezTo>
                    <a:pt x="56" y="37"/>
                    <a:pt x="60" y="34"/>
                    <a:pt x="64" y="30"/>
                  </a:cubicBezTo>
                  <a:cubicBezTo>
                    <a:pt x="69" y="23"/>
                    <a:pt x="70" y="15"/>
                    <a:pt x="71" y="9"/>
                  </a:cubicBezTo>
                  <a:cubicBezTo>
                    <a:pt x="71" y="6"/>
                    <a:pt x="72" y="3"/>
                    <a:pt x="72" y="2"/>
                  </a:cubicBezTo>
                  <a:cubicBezTo>
                    <a:pt x="73" y="1"/>
                    <a:pt x="75" y="0"/>
                    <a:pt x="78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9" y="0"/>
                    <a:pt x="81" y="1"/>
                    <a:pt x="82" y="2"/>
                  </a:cubicBezTo>
                  <a:cubicBezTo>
                    <a:pt x="84" y="4"/>
                    <a:pt x="85" y="6"/>
                    <a:pt x="84" y="8"/>
                  </a:cubicBezTo>
                  <a:cubicBezTo>
                    <a:pt x="84" y="10"/>
                    <a:pt x="82" y="12"/>
                    <a:pt x="80" y="14"/>
                  </a:cubicBezTo>
                  <a:cubicBezTo>
                    <a:pt x="79" y="17"/>
                    <a:pt x="78" y="19"/>
                    <a:pt x="75" y="22"/>
                  </a:cubicBezTo>
                  <a:cubicBezTo>
                    <a:pt x="72" y="27"/>
                    <a:pt x="67" y="30"/>
                    <a:pt x="63" y="35"/>
                  </a:cubicBezTo>
                  <a:cubicBezTo>
                    <a:pt x="61" y="37"/>
                    <a:pt x="58" y="39"/>
                    <a:pt x="57" y="42"/>
                  </a:cubicBezTo>
                  <a:cubicBezTo>
                    <a:pt x="56" y="44"/>
                    <a:pt x="56" y="46"/>
                    <a:pt x="54" y="48"/>
                  </a:cubicBezTo>
                  <a:cubicBezTo>
                    <a:pt x="51" y="51"/>
                    <a:pt x="46" y="51"/>
                    <a:pt x="42" y="53"/>
                  </a:cubicBezTo>
                  <a:cubicBezTo>
                    <a:pt x="38" y="54"/>
                    <a:pt x="35" y="58"/>
                    <a:pt x="31" y="60"/>
                  </a:cubicBezTo>
                  <a:cubicBezTo>
                    <a:pt x="27" y="63"/>
                    <a:pt x="22" y="65"/>
                    <a:pt x="18" y="69"/>
                  </a:cubicBezTo>
                  <a:cubicBezTo>
                    <a:pt x="16" y="72"/>
                    <a:pt x="15" y="77"/>
                    <a:pt x="10" y="78"/>
                  </a:cubicBezTo>
                  <a:cubicBezTo>
                    <a:pt x="8" y="79"/>
                    <a:pt x="6" y="78"/>
                    <a:pt x="4" y="76"/>
                  </a:cubicBezTo>
                  <a:close/>
                </a:path>
              </a:pathLst>
            </a:custGeom>
            <a:solidFill>
              <a:srgbClr val="FBF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41" name="Freeform 71">
              <a:extLst>
                <a:ext uri="{FF2B5EF4-FFF2-40B4-BE49-F238E27FC236}">
                  <a16:creationId xmlns:a16="http://schemas.microsoft.com/office/drawing/2014/main" xmlns="" id="{64EC74AB-994A-4ABE-90D9-C8D368325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74227" y="1347789"/>
              <a:ext cx="931863" cy="1630363"/>
            </a:xfrm>
            <a:custGeom>
              <a:avLst/>
              <a:gdLst>
                <a:gd name="T0" fmla="*/ 207 w 220"/>
                <a:gd name="T1" fmla="*/ 2 h 384"/>
                <a:gd name="T2" fmla="*/ 162 w 220"/>
                <a:gd name="T3" fmla="*/ 14 h 384"/>
                <a:gd name="T4" fmla="*/ 116 w 220"/>
                <a:gd name="T5" fmla="*/ 29 h 384"/>
                <a:gd name="T6" fmla="*/ 83 w 220"/>
                <a:gd name="T7" fmla="*/ 52 h 384"/>
                <a:gd name="T8" fmla="*/ 68 w 220"/>
                <a:gd name="T9" fmla="*/ 64 h 384"/>
                <a:gd name="T10" fmla="*/ 12 w 220"/>
                <a:gd name="T11" fmla="*/ 95 h 384"/>
                <a:gd name="T12" fmla="*/ 15 w 220"/>
                <a:gd name="T13" fmla="*/ 161 h 384"/>
                <a:gd name="T14" fmla="*/ 75 w 220"/>
                <a:gd name="T15" fmla="*/ 185 h 384"/>
                <a:gd name="T16" fmla="*/ 72 w 220"/>
                <a:gd name="T17" fmla="*/ 227 h 384"/>
                <a:gd name="T18" fmla="*/ 77 w 220"/>
                <a:gd name="T19" fmla="*/ 316 h 384"/>
                <a:gd name="T20" fmla="*/ 95 w 220"/>
                <a:gd name="T21" fmla="*/ 356 h 384"/>
                <a:gd name="T22" fmla="*/ 116 w 220"/>
                <a:gd name="T23" fmla="*/ 381 h 384"/>
                <a:gd name="T24" fmla="*/ 139 w 220"/>
                <a:gd name="T25" fmla="*/ 336 h 384"/>
                <a:gd name="T26" fmla="*/ 152 w 220"/>
                <a:gd name="T27" fmla="*/ 277 h 384"/>
                <a:gd name="T28" fmla="*/ 147 w 220"/>
                <a:gd name="T29" fmla="*/ 252 h 384"/>
                <a:gd name="T30" fmla="*/ 144 w 220"/>
                <a:gd name="T31" fmla="*/ 228 h 384"/>
                <a:gd name="T32" fmla="*/ 106 w 220"/>
                <a:gd name="T33" fmla="*/ 206 h 384"/>
                <a:gd name="T34" fmla="*/ 84 w 220"/>
                <a:gd name="T35" fmla="*/ 188 h 384"/>
                <a:gd name="T36" fmla="*/ 118 w 220"/>
                <a:gd name="T37" fmla="*/ 141 h 384"/>
                <a:gd name="T38" fmla="*/ 210 w 220"/>
                <a:gd name="T39" fmla="*/ 94 h 384"/>
                <a:gd name="T40" fmla="*/ 215 w 220"/>
                <a:gd name="T41" fmla="*/ 39 h 384"/>
                <a:gd name="T42" fmla="*/ 220 w 220"/>
                <a:gd name="T43" fmla="*/ 9 h 384"/>
                <a:gd name="T44" fmla="*/ 212 w 220"/>
                <a:gd name="T45" fmla="*/ 26 h 384"/>
                <a:gd name="T46" fmla="*/ 210 w 220"/>
                <a:gd name="T47" fmla="*/ 66 h 384"/>
                <a:gd name="T48" fmla="*/ 172 w 220"/>
                <a:gd name="T49" fmla="*/ 112 h 384"/>
                <a:gd name="T50" fmla="*/ 105 w 220"/>
                <a:gd name="T51" fmla="*/ 146 h 384"/>
                <a:gd name="T52" fmla="*/ 90 w 220"/>
                <a:gd name="T53" fmla="*/ 192 h 384"/>
                <a:gd name="T54" fmla="*/ 115 w 220"/>
                <a:gd name="T55" fmla="*/ 213 h 384"/>
                <a:gd name="T56" fmla="*/ 144 w 220"/>
                <a:gd name="T57" fmla="*/ 236 h 384"/>
                <a:gd name="T58" fmla="*/ 153 w 220"/>
                <a:gd name="T59" fmla="*/ 266 h 384"/>
                <a:gd name="T60" fmla="*/ 139 w 220"/>
                <a:gd name="T61" fmla="*/ 345 h 384"/>
                <a:gd name="T62" fmla="*/ 123 w 220"/>
                <a:gd name="T63" fmla="*/ 380 h 384"/>
                <a:gd name="T64" fmla="*/ 110 w 220"/>
                <a:gd name="T65" fmla="*/ 365 h 384"/>
                <a:gd name="T66" fmla="*/ 76 w 220"/>
                <a:gd name="T67" fmla="*/ 311 h 384"/>
                <a:gd name="T68" fmla="*/ 69 w 220"/>
                <a:gd name="T69" fmla="*/ 238 h 384"/>
                <a:gd name="T70" fmla="*/ 75 w 220"/>
                <a:gd name="T71" fmla="*/ 202 h 384"/>
                <a:gd name="T72" fmla="*/ 62 w 220"/>
                <a:gd name="T73" fmla="*/ 173 h 384"/>
                <a:gd name="T74" fmla="*/ 5 w 220"/>
                <a:gd name="T75" fmla="*/ 140 h 384"/>
                <a:gd name="T76" fmla="*/ 24 w 220"/>
                <a:gd name="T77" fmla="*/ 91 h 384"/>
                <a:gd name="T78" fmla="*/ 74 w 220"/>
                <a:gd name="T79" fmla="*/ 63 h 384"/>
                <a:gd name="T80" fmla="*/ 98 w 220"/>
                <a:gd name="T81" fmla="*/ 49 h 384"/>
                <a:gd name="T82" fmla="*/ 135 w 220"/>
                <a:gd name="T83" fmla="*/ 23 h 384"/>
                <a:gd name="T84" fmla="*/ 189 w 220"/>
                <a:gd name="T85" fmla="*/ 6 h 384"/>
                <a:gd name="T86" fmla="*/ 219 w 220"/>
                <a:gd name="T87" fmla="*/ 9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20" h="384">
                  <a:moveTo>
                    <a:pt x="219" y="7"/>
                  </a:moveTo>
                  <a:cubicBezTo>
                    <a:pt x="216" y="8"/>
                    <a:pt x="213" y="7"/>
                    <a:pt x="211" y="5"/>
                  </a:cubicBezTo>
                  <a:cubicBezTo>
                    <a:pt x="210" y="3"/>
                    <a:pt x="209" y="2"/>
                    <a:pt x="207" y="2"/>
                  </a:cubicBezTo>
                  <a:cubicBezTo>
                    <a:pt x="200" y="0"/>
                    <a:pt x="193" y="2"/>
                    <a:pt x="187" y="5"/>
                  </a:cubicBezTo>
                  <a:cubicBezTo>
                    <a:pt x="183" y="7"/>
                    <a:pt x="180" y="9"/>
                    <a:pt x="176" y="10"/>
                  </a:cubicBezTo>
                  <a:cubicBezTo>
                    <a:pt x="172" y="12"/>
                    <a:pt x="167" y="13"/>
                    <a:pt x="162" y="14"/>
                  </a:cubicBezTo>
                  <a:cubicBezTo>
                    <a:pt x="158" y="15"/>
                    <a:pt x="154" y="15"/>
                    <a:pt x="150" y="16"/>
                  </a:cubicBezTo>
                  <a:cubicBezTo>
                    <a:pt x="146" y="17"/>
                    <a:pt x="142" y="19"/>
                    <a:pt x="138" y="20"/>
                  </a:cubicBezTo>
                  <a:cubicBezTo>
                    <a:pt x="130" y="23"/>
                    <a:pt x="122" y="24"/>
                    <a:pt x="116" y="29"/>
                  </a:cubicBezTo>
                  <a:cubicBezTo>
                    <a:pt x="111" y="32"/>
                    <a:pt x="108" y="38"/>
                    <a:pt x="103" y="43"/>
                  </a:cubicBezTo>
                  <a:cubicBezTo>
                    <a:pt x="101" y="45"/>
                    <a:pt x="98" y="47"/>
                    <a:pt x="95" y="49"/>
                  </a:cubicBezTo>
                  <a:cubicBezTo>
                    <a:pt x="91" y="51"/>
                    <a:pt x="87" y="51"/>
                    <a:pt x="83" y="52"/>
                  </a:cubicBezTo>
                  <a:cubicBezTo>
                    <a:pt x="81" y="53"/>
                    <a:pt x="79" y="54"/>
                    <a:pt x="77" y="57"/>
                  </a:cubicBezTo>
                  <a:cubicBezTo>
                    <a:pt x="76" y="58"/>
                    <a:pt x="76" y="59"/>
                    <a:pt x="75" y="60"/>
                  </a:cubicBezTo>
                  <a:cubicBezTo>
                    <a:pt x="73" y="62"/>
                    <a:pt x="70" y="63"/>
                    <a:pt x="68" y="64"/>
                  </a:cubicBezTo>
                  <a:cubicBezTo>
                    <a:pt x="61" y="67"/>
                    <a:pt x="53" y="68"/>
                    <a:pt x="45" y="71"/>
                  </a:cubicBezTo>
                  <a:cubicBezTo>
                    <a:pt x="38" y="75"/>
                    <a:pt x="34" y="80"/>
                    <a:pt x="28" y="85"/>
                  </a:cubicBezTo>
                  <a:cubicBezTo>
                    <a:pt x="24" y="90"/>
                    <a:pt x="18" y="92"/>
                    <a:pt x="12" y="95"/>
                  </a:cubicBezTo>
                  <a:cubicBezTo>
                    <a:pt x="8" y="98"/>
                    <a:pt x="6" y="104"/>
                    <a:pt x="4" y="109"/>
                  </a:cubicBezTo>
                  <a:cubicBezTo>
                    <a:pt x="0" y="121"/>
                    <a:pt x="1" y="135"/>
                    <a:pt x="5" y="146"/>
                  </a:cubicBezTo>
                  <a:cubicBezTo>
                    <a:pt x="7" y="152"/>
                    <a:pt x="10" y="157"/>
                    <a:pt x="15" y="161"/>
                  </a:cubicBezTo>
                  <a:cubicBezTo>
                    <a:pt x="19" y="164"/>
                    <a:pt x="24" y="166"/>
                    <a:pt x="29" y="168"/>
                  </a:cubicBezTo>
                  <a:cubicBezTo>
                    <a:pt x="40" y="171"/>
                    <a:pt x="52" y="171"/>
                    <a:pt x="63" y="175"/>
                  </a:cubicBezTo>
                  <a:cubicBezTo>
                    <a:pt x="68" y="177"/>
                    <a:pt x="72" y="181"/>
                    <a:pt x="75" y="185"/>
                  </a:cubicBezTo>
                  <a:cubicBezTo>
                    <a:pt x="77" y="188"/>
                    <a:pt x="78" y="191"/>
                    <a:pt x="77" y="193"/>
                  </a:cubicBezTo>
                  <a:cubicBezTo>
                    <a:pt x="75" y="196"/>
                    <a:pt x="74" y="198"/>
                    <a:pt x="73" y="201"/>
                  </a:cubicBezTo>
                  <a:cubicBezTo>
                    <a:pt x="71" y="209"/>
                    <a:pt x="75" y="219"/>
                    <a:pt x="72" y="227"/>
                  </a:cubicBezTo>
                  <a:cubicBezTo>
                    <a:pt x="70" y="235"/>
                    <a:pt x="65" y="241"/>
                    <a:pt x="64" y="249"/>
                  </a:cubicBezTo>
                  <a:cubicBezTo>
                    <a:pt x="62" y="265"/>
                    <a:pt x="67" y="281"/>
                    <a:pt x="70" y="296"/>
                  </a:cubicBezTo>
                  <a:cubicBezTo>
                    <a:pt x="72" y="303"/>
                    <a:pt x="73" y="310"/>
                    <a:pt x="77" y="316"/>
                  </a:cubicBezTo>
                  <a:cubicBezTo>
                    <a:pt x="79" y="319"/>
                    <a:pt x="81" y="322"/>
                    <a:pt x="83" y="324"/>
                  </a:cubicBezTo>
                  <a:cubicBezTo>
                    <a:pt x="85" y="328"/>
                    <a:pt x="87" y="332"/>
                    <a:pt x="88" y="336"/>
                  </a:cubicBezTo>
                  <a:cubicBezTo>
                    <a:pt x="89" y="343"/>
                    <a:pt x="90" y="351"/>
                    <a:pt x="95" y="356"/>
                  </a:cubicBezTo>
                  <a:cubicBezTo>
                    <a:pt x="100" y="361"/>
                    <a:pt x="106" y="363"/>
                    <a:pt x="111" y="368"/>
                  </a:cubicBezTo>
                  <a:cubicBezTo>
                    <a:pt x="113" y="371"/>
                    <a:pt x="114" y="374"/>
                    <a:pt x="115" y="377"/>
                  </a:cubicBezTo>
                  <a:cubicBezTo>
                    <a:pt x="115" y="379"/>
                    <a:pt x="115" y="380"/>
                    <a:pt x="116" y="381"/>
                  </a:cubicBezTo>
                  <a:cubicBezTo>
                    <a:pt x="119" y="384"/>
                    <a:pt x="124" y="381"/>
                    <a:pt x="127" y="379"/>
                  </a:cubicBezTo>
                  <a:cubicBezTo>
                    <a:pt x="134" y="373"/>
                    <a:pt x="138" y="361"/>
                    <a:pt x="140" y="351"/>
                  </a:cubicBezTo>
                  <a:cubicBezTo>
                    <a:pt x="141" y="346"/>
                    <a:pt x="141" y="341"/>
                    <a:pt x="139" y="336"/>
                  </a:cubicBezTo>
                  <a:cubicBezTo>
                    <a:pt x="137" y="330"/>
                    <a:pt x="134" y="325"/>
                    <a:pt x="135" y="318"/>
                  </a:cubicBezTo>
                  <a:cubicBezTo>
                    <a:pt x="137" y="311"/>
                    <a:pt x="141" y="304"/>
                    <a:pt x="144" y="298"/>
                  </a:cubicBezTo>
                  <a:cubicBezTo>
                    <a:pt x="147" y="291"/>
                    <a:pt x="150" y="284"/>
                    <a:pt x="152" y="277"/>
                  </a:cubicBezTo>
                  <a:cubicBezTo>
                    <a:pt x="154" y="271"/>
                    <a:pt x="155" y="264"/>
                    <a:pt x="154" y="258"/>
                  </a:cubicBezTo>
                  <a:cubicBezTo>
                    <a:pt x="153" y="256"/>
                    <a:pt x="152" y="254"/>
                    <a:pt x="150" y="253"/>
                  </a:cubicBezTo>
                  <a:cubicBezTo>
                    <a:pt x="149" y="253"/>
                    <a:pt x="148" y="252"/>
                    <a:pt x="147" y="252"/>
                  </a:cubicBezTo>
                  <a:cubicBezTo>
                    <a:pt x="145" y="251"/>
                    <a:pt x="144" y="250"/>
                    <a:pt x="144" y="248"/>
                  </a:cubicBezTo>
                  <a:cubicBezTo>
                    <a:pt x="144" y="244"/>
                    <a:pt x="145" y="241"/>
                    <a:pt x="146" y="237"/>
                  </a:cubicBezTo>
                  <a:cubicBezTo>
                    <a:pt x="146" y="234"/>
                    <a:pt x="145" y="231"/>
                    <a:pt x="144" y="228"/>
                  </a:cubicBezTo>
                  <a:cubicBezTo>
                    <a:pt x="142" y="223"/>
                    <a:pt x="138" y="219"/>
                    <a:pt x="133" y="216"/>
                  </a:cubicBezTo>
                  <a:cubicBezTo>
                    <a:pt x="127" y="213"/>
                    <a:pt x="121" y="212"/>
                    <a:pt x="115" y="212"/>
                  </a:cubicBezTo>
                  <a:cubicBezTo>
                    <a:pt x="111" y="211"/>
                    <a:pt x="107" y="210"/>
                    <a:pt x="106" y="206"/>
                  </a:cubicBezTo>
                  <a:cubicBezTo>
                    <a:pt x="104" y="203"/>
                    <a:pt x="104" y="200"/>
                    <a:pt x="103" y="198"/>
                  </a:cubicBezTo>
                  <a:cubicBezTo>
                    <a:pt x="100" y="193"/>
                    <a:pt x="95" y="192"/>
                    <a:pt x="90" y="190"/>
                  </a:cubicBezTo>
                  <a:cubicBezTo>
                    <a:pt x="88" y="190"/>
                    <a:pt x="86" y="189"/>
                    <a:pt x="84" y="188"/>
                  </a:cubicBezTo>
                  <a:cubicBezTo>
                    <a:pt x="82" y="186"/>
                    <a:pt x="81" y="182"/>
                    <a:pt x="81" y="179"/>
                  </a:cubicBezTo>
                  <a:cubicBezTo>
                    <a:pt x="81" y="167"/>
                    <a:pt x="93" y="156"/>
                    <a:pt x="102" y="150"/>
                  </a:cubicBezTo>
                  <a:cubicBezTo>
                    <a:pt x="107" y="146"/>
                    <a:pt x="112" y="143"/>
                    <a:pt x="118" y="141"/>
                  </a:cubicBezTo>
                  <a:cubicBezTo>
                    <a:pt x="124" y="138"/>
                    <a:pt x="130" y="138"/>
                    <a:pt x="136" y="136"/>
                  </a:cubicBezTo>
                  <a:cubicBezTo>
                    <a:pt x="148" y="133"/>
                    <a:pt x="158" y="124"/>
                    <a:pt x="168" y="117"/>
                  </a:cubicBezTo>
                  <a:cubicBezTo>
                    <a:pt x="181" y="107"/>
                    <a:pt x="199" y="106"/>
                    <a:pt x="210" y="94"/>
                  </a:cubicBezTo>
                  <a:cubicBezTo>
                    <a:pt x="215" y="89"/>
                    <a:pt x="217" y="84"/>
                    <a:pt x="216" y="77"/>
                  </a:cubicBezTo>
                  <a:cubicBezTo>
                    <a:pt x="215" y="71"/>
                    <a:pt x="211" y="65"/>
                    <a:pt x="210" y="58"/>
                  </a:cubicBezTo>
                  <a:cubicBezTo>
                    <a:pt x="210" y="52"/>
                    <a:pt x="214" y="46"/>
                    <a:pt x="215" y="39"/>
                  </a:cubicBezTo>
                  <a:cubicBezTo>
                    <a:pt x="216" y="36"/>
                    <a:pt x="216" y="32"/>
                    <a:pt x="215" y="29"/>
                  </a:cubicBezTo>
                  <a:cubicBezTo>
                    <a:pt x="214" y="25"/>
                    <a:pt x="213" y="21"/>
                    <a:pt x="216" y="17"/>
                  </a:cubicBezTo>
                  <a:cubicBezTo>
                    <a:pt x="218" y="14"/>
                    <a:pt x="219" y="12"/>
                    <a:pt x="220" y="9"/>
                  </a:cubicBezTo>
                  <a:cubicBezTo>
                    <a:pt x="220" y="7"/>
                    <a:pt x="218" y="7"/>
                    <a:pt x="218" y="8"/>
                  </a:cubicBezTo>
                  <a:cubicBezTo>
                    <a:pt x="218" y="12"/>
                    <a:pt x="215" y="14"/>
                    <a:pt x="214" y="17"/>
                  </a:cubicBezTo>
                  <a:cubicBezTo>
                    <a:pt x="212" y="20"/>
                    <a:pt x="212" y="23"/>
                    <a:pt x="212" y="26"/>
                  </a:cubicBezTo>
                  <a:cubicBezTo>
                    <a:pt x="213" y="30"/>
                    <a:pt x="214" y="34"/>
                    <a:pt x="214" y="39"/>
                  </a:cubicBezTo>
                  <a:cubicBezTo>
                    <a:pt x="213" y="42"/>
                    <a:pt x="212" y="45"/>
                    <a:pt x="211" y="48"/>
                  </a:cubicBezTo>
                  <a:cubicBezTo>
                    <a:pt x="208" y="55"/>
                    <a:pt x="208" y="60"/>
                    <a:pt x="210" y="66"/>
                  </a:cubicBezTo>
                  <a:cubicBezTo>
                    <a:pt x="212" y="73"/>
                    <a:pt x="216" y="79"/>
                    <a:pt x="214" y="86"/>
                  </a:cubicBezTo>
                  <a:cubicBezTo>
                    <a:pt x="211" y="94"/>
                    <a:pt x="201" y="99"/>
                    <a:pt x="194" y="103"/>
                  </a:cubicBezTo>
                  <a:cubicBezTo>
                    <a:pt x="187" y="106"/>
                    <a:pt x="179" y="108"/>
                    <a:pt x="172" y="112"/>
                  </a:cubicBezTo>
                  <a:cubicBezTo>
                    <a:pt x="160" y="119"/>
                    <a:pt x="151" y="129"/>
                    <a:pt x="139" y="134"/>
                  </a:cubicBezTo>
                  <a:cubicBezTo>
                    <a:pt x="132" y="136"/>
                    <a:pt x="126" y="136"/>
                    <a:pt x="120" y="138"/>
                  </a:cubicBezTo>
                  <a:cubicBezTo>
                    <a:pt x="114" y="140"/>
                    <a:pt x="109" y="143"/>
                    <a:pt x="105" y="146"/>
                  </a:cubicBezTo>
                  <a:cubicBezTo>
                    <a:pt x="95" y="152"/>
                    <a:pt x="85" y="161"/>
                    <a:pt x="81" y="172"/>
                  </a:cubicBezTo>
                  <a:cubicBezTo>
                    <a:pt x="79" y="177"/>
                    <a:pt x="79" y="182"/>
                    <a:pt x="81" y="187"/>
                  </a:cubicBezTo>
                  <a:cubicBezTo>
                    <a:pt x="83" y="190"/>
                    <a:pt x="87" y="191"/>
                    <a:pt x="90" y="192"/>
                  </a:cubicBezTo>
                  <a:cubicBezTo>
                    <a:pt x="93" y="193"/>
                    <a:pt x="95" y="194"/>
                    <a:pt x="97" y="195"/>
                  </a:cubicBezTo>
                  <a:cubicBezTo>
                    <a:pt x="101" y="197"/>
                    <a:pt x="102" y="200"/>
                    <a:pt x="103" y="204"/>
                  </a:cubicBezTo>
                  <a:cubicBezTo>
                    <a:pt x="104" y="210"/>
                    <a:pt x="109" y="213"/>
                    <a:pt x="115" y="213"/>
                  </a:cubicBezTo>
                  <a:cubicBezTo>
                    <a:pt x="118" y="214"/>
                    <a:pt x="121" y="214"/>
                    <a:pt x="124" y="215"/>
                  </a:cubicBezTo>
                  <a:cubicBezTo>
                    <a:pt x="128" y="215"/>
                    <a:pt x="131" y="217"/>
                    <a:pt x="134" y="219"/>
                  </a:cubicBezTo>
                  <a:cubicBezTo>
                    <a:pt x="140" y="223"/>
                    <a:pt x="143" y="229"/>
                    <a:pt x="144" y="236"/>
                  </a:cubicBezTo>
                  <a:cubicBezTo>
                    <a:pt x="144" y="240"/>
                    <a:pt x="140" y="249"/>
                    <a:pt x="145" y="253"/>
                  </a:cubicBezTo>
                  <a:cubicBezTo>
                    <a:pt x="147" y="254"/>
                    <a:pt x="149" y="254"/>
                    <a:pt x="151" y="256"/>
                  </a:cubicBezTo>
                  <a:cubicBezTo>
                    <a:pt x="153" y="258"/>
                    <a:pt x="153" y="263"/>
                    <a:pt x="153" y="266"/>
                  </a:cubicBezTo>
                  <a:cubicBezTo>
                    <a:pt x="152" y="281"/>
                    <a:pt x="143" y="295"/>
                    <a:pt x="137" y="308"/>
                  </a:cubicBezTo>
                  <a:cubicBezTo>
                    <a:pt x="134" y="314"/>
                    <a:pt x="133" y="320"/>
                    <a:pt x="134" y="326"/>
                  </a:cubicBezTo>
                  <a:cubicBezTo>
                    <a:pt x="135" y="333"/>
                    <a:pt x="138" y="338"/>
                    <a:pt x="139" y="345"/>
                  </a:cubicBezTo>
                  <a:cubicBezTo>
                    <a:pt x="140" y="349"/>
                    <a:pt x="138" y="354"/>
                    <a:pt x="136" y="359"/>
                  </a:cubicBezTo>
                  <a:cubicBezTo>
                    <a:pt x="135" y="365"/>
                    <a:pt x="132" y="370"/>
                    <a:pt x="128" y="375"/>
                  </a:cubicBezTo>
                  <a:cubicBezTo>
                    <a:pt x="127" y="377"/>
                    <a:pt x="125" y="378"/>
                    <a:pt x="123" y="380"/>
                  </a:cubicBezTo>
                  <a:cubicBezTo>
                    <a:pt x="121" y="381"/>
                    <a:pt x="118" y="381"/>
                    <a:pt x="117" y="379"/>
                  </a:cubicBezTo>
                  <a:cubicBezTo>
                    <a:pt x="116" y="376"/>
                    <a:pt x="116" y="374"/>
                    <a:pt x="115" y="372"/>
                  </a:cubicBezTo>
                  <a:cubicBezTo>
                    <a:pt x="114" y="369"/>
                    <a:pt x="112" y="367"/>
                    <a:pt x="110" y="365"/>
                  </a:cubicBezTo>
                  <a:cubicBezTo>
                    <a:pt x="105" y="360"/>
                    <a:pt x="98" y="358"/>
                    <a:pt x="94" y="352"/>
                  </a:cubicBezTo>
                  <a:cubicBezTo>
                    <a:pt x="89" y="345"/>
                    <a:pt x="90" y="336"/>
                    <a:pt x="87" y="329"/>
                  </a:cubicBezTo>
                  <a:cubicBezTo>
                    <a:pt x="85" y="322"/>
                    <a:pt x="79" y="317"/>
                    <a:pt x="76" y="311"/>
                  </a:cubicBezTo>
                  <a:cubicBezTo>
                    <a:pt x="74" y="308"/>
                    <a:pt x="74" y="304"/>
                    <a:pt x="73" y="300"/>
                  </a:cubicBezTo>
                  <a:cubicBezTo>
                    <a:pt x="72" y="296"/>
                    <a:pt x="71" y="292"/>
                    <a:pt x="70" y="288"/>
                  </a:cubicBezTo>
                  <a:cubicBezTo>
                    <a:pt x="66" y="272"/>
                    <a:pt x="62" y="254"/>
                    <a:pt x="69" y="238"/>
                  </a:cubicBezTo>
                  <a:cubicBezTo>
                    <a:pt x="71" y="235"/>
                    <a:pt x="72" y="232"/>
                    <a:pt x="74" y="229"/>
                  </a:cubicBezTo>
                  <a:cubicBezTo>
                    <a:pt x="75" y="224"/>
                    <a:pt x="75" y="220"/>
                    <a:pt x="75" y="216"/>
                  </a:cubicBezTo>
                  <a:cubicBezTo>
                    <a:pt x="74" y="211"/>
                    <a:pt x="74" y="207"/>
                    <a:pt x="75" y="202"/>
                  </a:cubicBezTo>
                  <a:cubicBezTo>
                    <a:pt x="75" y="199"/>
                    <a:pt x="77" y="197"/>
                    <a:pt x="78" y="194"/>
                  </a:cubicBezTo>
                  <a:cubicBezTo>
                    <a:pt x="81" y="190"/>
                    <a:pt x="77" y="184"/>
                    <a:pt x="75" y="181"/>
                  </a:cubicBezTo>
                  <a:cubicBezTo>
                    <a:pt x="71" y="177"/>
                    <a:pt x="67" y="175"/>
                    <a:pt x="62" y="173"/>
                  </a:cubicBezTo>
                  <a:cubicBezTo>
                    <a:pt x="52" y="169"/>
                    <a:pt x="40" y="169"/>
                    <a:pt x="29" y="166"/>
                  </a:cubicBezTo>
                  <a:cubicBezTo>
                    <a:pt x="23" y="164"/>
                    <a:pt x="18" y="162"/>
                    <a:pt x="14" y="158"/>
                  </a:cubicBezTo>
                  <a:cubicBezTo>
                    <a:pt x="9" y="153"/>
                    <a:pt x="7" y="146"/>
                    <a:pt x="5" y="140"/>
                  </a:cubicBezTo>
                  <a:cubicBezTo>
                    <a:pt x="3" y="133"/>
                    <a:pt x="3" y="126"/>
                    <a:pt x="4" y="119"/>
                  </a:cubicBezTo>
                  <a:cubicBezTo>
                    <a:pt x="5" y="112"/>
                    <a:pt x="6" y="105"/>
                    <a:pt x="10" y="100"/>
                  </a:cubicBezTo>
                  <a:cubicBezTo>
                    <a:pt x="13" y="96"/>
                    <a:pt x="19" y="94"/>
                    <a:pt x="24" y="91"/>
                  </a:cubicBezTo>
                  <a:cubicBezTo>
                    <a:pt x="30" y="87"/>
                    <a:pt x="35" y="80"/>
                    <a:pt x="41" y="76"/>
                  </a:cubicBezTo>
                  <a:cubicBezTo>
                    <a:pt x="48" y="71"/>
                    <a:pt x="56" y="69"/>
                    <a:pt x="64" y="67"/>
                  </a:cubicBezTo>
                  <a:cubicBezTo>
                    <a:pt x="68" y="66"/>
                    <a:pt x="71" y="64"/>
                    <a:pt x="74" y="63"/>
                  </a:cubicBezTo>
                  <a:cubicBezTo>
                    <a:pt x="77" y="61"/>
                    <a:pt x="78" y="59"/>
                    <a:pt x="80" y="56"/>
                  </a:cubicBezTo>
                  <a:cubicBezTo>
                    <a:pt x="82" y="54"/>
                    <a:pt x="86" y="53"/>
                    <a:pt x="89" y="52"/>
                  </a:cubicBezTo>
                  <a:cubicBezTo>
                    <a:pt x="92" y="52"/>
                    <a:pt x="95" y="51"/>
                    <a:pt x="98" y="49"/>
                  </a:cubicBezTo>
                  <a:cubicBezTo>
                    <a:pt x="103" y="47"/>
                    <a:pt x="106" y="42"/>
                    <a:pt x="109" y="38"/>
                  </a:cubicBezTo>
                  <a:cubicBezTo>
                    <a:pt x="114" y="33"/>
                    <a:pt x="118" y="28"/>
                    <a:pt x="125" y="26"/>
                  </a:cubicBezTo>
                  <a:cubicBezTo>
                    <a:pt x="128" y="25"/>
                    <a:pt x="132" y="24"/>
                    <a:pt x="135" y="23"/>
                  </a:cubicBezTo>
                  <a:cubicBezTo>
                    <a:pt x="139" y="22"/>
                    <a:pt x="143" y="20"/>
                    <a:pt x="147" y="19"/>
                  </a:cubicBezTo>
                  <a:cubicBezTo>
                    <a:pt x="154" y="16"/>
                    <a:pt x="162" y="16"/>
                    <a:pt x="170" y="14"/>
                  </a:cubicBezTo>
                  <a:cubicBezTo>
                    <a:pt x="177" y="13"/>
                    <a:pt x="183" y="9"/>
                    <a:pt x="189" y="6"/>
                  </a:cubicBezTo>
                  <a:cubicBezTo>
                    <a:pt x="192" y="4"/>
                    <a:pt x="196" y="3"/>
                    <a:pt x="199" y="3"/>
                  </a:cubicBezTo>
                  <a:cubicBezTo>
                    <a:pt x="201" y="3"/>
                    <a:pt x="207" y="3"/>
                    <a:pt x="209" y="4"/>
                  </a:cubicBezTo>
                  <a:cubicBezTo>
                    <a:pt x="212" y="7"/>
                    <a:pt x="214" y="10"/>
                    <a:pt x="219" y="9"/>
                  </a:cubicBezTo>
                  <a:cubicBezTo>
                    <a:pt x="220" y="9"/>
                    <a:pt x="220" y="7"/>
                    <a:pt x="219" y="7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42" name="Freeform 72">
              <a:extLst>
                <a:ext uri="{FF2B5EF4-FFF2-40B4-BE49-F238E27FC236}">
                  <a16:creationId xmlns:a16="http://schemas.microsoft.com/office/drawing/2014/main" xmlns="" id="{7B0D2E80-DEF9-44B8-8ADE-72C7E6777D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12327" y="1370014"/>
              <a:ext cx="852488" cy="1514475"/>
            </a:xfrm>
            <a:custGeom>
              <a:avLst/>
              <a:gdLst>
                <a:gd name="T0" fmla="*/ 114 w 201"/>
                <a:gd name="T1" fmla="*/ 357 h 357"/>
                <a:gd name="T2" fmla="*/ 97 w 201"/>
                <a:gd name="T3" fmla="*/ 340 h 357"/>
                <a:gd name="T4" fmla="*/ 89 w 201"/>
                <a:gd name="T5" fmla="*/ 330 h 357"/>
                <a:gd name="T6" fmla="*/ 88 w 201"/>
                <a:gd name="T7" fmla="*/ 319 h 357"/>
                <a:gd name="T8" fmla="*/ 67 w 201"/>
                <a:gd name="T9" fmla="*/ 295 h 357"/>
                <a:gd name="T10" fmla="*/ 70 w 201"/>
                <a:gd name="T11" fmla="*/ 275 h 357"/>
                <a:gd name="T12" fmla="*/ 63 w 201"/>
                <a:gd name="T13" fmla="*/ 256 h 357"/>
                <a:gd name="T14" fmla="*/ 68 w 201"/>
                <a:gd name="T15" fmla="*/ 239 h 357"/>
                <a:gd name="T16" fmla="*/ 68 w 201"/>
                <a:gd name="T17" fmla="*/ 218 h 357"/>
                <a:gd name="T18" fmla="*/ 72 w 201"/>
                <a:gd name="T19" fmla="*/ 199 h 357"/>
                <a:gd name="T20" fmla="*/ 96 w 201"/>
                <a:gd name="T21" fmla="*/ 210 h 357"/>
                <a:gd name="T22" fmla="*/ 108 w 201"/>
                <a:gd name="T23" fmla="*/ 214 h 357"/>
                <a:gd name="T24" fmla="*/ 114 w 201"/>
                <a:gd name="T25" fmla="*/ 214 h 357"/>
                <a:gd name="T26" fmla="*/ 130 w 201"/>
                <a:gd name="T27" fmla="*/ 231 h 357"/>
                <a:gd name="T28" fmla="*/ 129 w 201"/>
                <a:gd name="T29" fmla="*/ 236 h 357"/>
                <a:gd name="T30" fmla="*/ 129 w 201"/>
                <a:gd name="T31" fmla="*/ 247 h 357"/>
                <a:gd name="T32" fmla="*/ 137 w 201"/>
                <a:gd name="T33" fmla="*/ 254 h 357"/>
                <a:gd name="T34" fmla="*/ 138 w 201"/>
                <a:gd name="T35" fmla="*/ 254 h 357"/>
                <a:gd name="T36" fmla="*/ 129 w 201"/>
                <a:gd name="T37" fmla="*/ 289 h 357"/>
                <a:gd name="T38" fmla="*/ 119 w 201"/>
                <a:gd name="T39" fmla="*/ 312 h 357"/>
                <a:gd name="T40" fmla="*/ 118 w 201"/>
                <a:gd name="T41" fmla="*/ 356 h 357"/>
                <a:gd name="T42" fmla="*/ 114 w 201"/>
                <a:gd name="T43" fmla="*/ 357 h 357"/>
                <a:gd name="T44" fmla="*/ 63 w 201"/>
                <a:gd name="T45" fmla="*/ 161 h 357"/>
                <a:gd name="T46" fmla="*/ 36 w 201"/>
                <a:gd name="T47" fmla="*/ 159 h 357"/>
                <a:gd name="T48" fmla="*/ 9 w 201"/>
                <a:gd name="T49" fmla="*/ 150 h 357"/>
                <a:gd name="T50" fmla="*/ 1 w 201"/>
                <a:gd name="T51" fmla="*/ 117 h 357"/>
                <a:gd name="T52" fmla="*/ 19 w 201"/>
                <a:gd name="T53" fmla="*/ 100 h 357"/>
                <a:gd name="T54" fmla="*/ 31 w 201"/>
                <a:gd name="T55" fmla="*/ 90 h 357"/>
                <a:gd name="T56" fmla="*/ 43 w 201"/>
                <a:gd name="T57" fmla="*/ 72 h 357"/>
                <a:gd name="T58" fmla="*/ 72 w 201"/>
                <a:gd name="T59" fmla="*/ 67 h 357"/>
                <a:gd name="T60" fmla="*/ 79 w 201"/>
                <a:gd name="T61" fmla="*/ 54 h 357"/>
                <a:gd name="T62" fmla="*/ 99 w 201"/>
                <a:gd name="T63" fmla="*/ 47 h 357"/>
                <a:gd name="T64" fmla="*/ 117 w 201"/>
                <a:gd name="T65" fmla="*/ 28 h 357"/>
                <a:gd name="T66" fmla="*/ 136 w 201"/>
                <a:gd name="T67" fmla="*/ 20 h 357"/>
                <a:gd name="T68" fmla="*/ 151 w 201"/>
                <a:gd name="T69" fmla="*/ 16 h 357"/>
                <a:gd name="T70" fmla="*/ 171 w 201"/>
                <a:gd name="T71" fmla="*/ 11 h 357"/>
                <a:gd name="T72" fmla="*/ 197 w 201"/>
                <a:gd name="T73" fmla="*/ 38 h 357"/>
                <a:gd name="T74" fmla="*/ 197 w 201"/>
                <a:gd name="T75" fmla="*/ 77 h 357"/>
                <a:gd name="T76" fmla="*/ 168 w 201"/>
                <a:gd name="T77" fmla="*/ 100 h 357"/>
                <a:gd name="T78" fmla="*/ 115 w 201"/>
                <a:gd name="T79" fmla="*/ 127 h 357"/>
                <a:gd name="T80" fmla="*/ 75 w 201"/>
                <a:gd name="T81" fmla="*/ 153 h 357"/>
                <a:gd name="T82" fmla="*/ 63 w 201"/>
                <a:gd name="T83" fmla="*/ 161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01" h="357">
                  <a:moveTo>
                    <a:pt x="114" y="357"/>
                  </a:moveTo>
                  <a:cubicBezTo>
                    <a:pt x="108" y="357"/>
                    <a:pt x="102" y="344"/>
                    <a:pt x="97" y="340"/>
                  </a:cubicBezTo>
                  <a:cubicBezTo>
                    <a:pt x="94" y="337"/>
                    <a:pt x="90" y="335"/>
                    <a:pt x="89" y="330"/>
                  </a:cubicBezTo>
                  <a:cubicBezTo>
                    <a:pt x="88" y="326"/>
                    <a:pt x="90" y="322"/>
                    <a:pt x="88" y="319"/>
                  </a:cubicBezTo>
                  <a:cubicBezTo>
                    <a:pt x="84" y="308"/>
                    <a:pt x="70" y="306"/>
                    <a:pt x="67" y="295"/>
                  </a:cubicBezTo>
                  <a:cubicBezTo>
                    <a:pt x="65" y="288"/>
                    <a:pt x="69" y="282"/>
                    <a:pt x="70" y="275"/>
                  </a:cubicBezTo>
                  <a:cubicBezTo>
                    <a:pt x="70" y="268"/>
                    <a:pt x="64" y="262"/>
                    <a:pt x="63" y="256"/>
                  </a:cubicBezTo>
                  <a:cubicBezTo>
                    <a:pt x="62" y="249"/>
                    <a:pt x="66" y="245"/>
                    <a:pt x="68" y="239"/>
                  </a:cubicBezTo>
                  <a:cubicBezTo>
                    <a:pt x="72" y="233"/>
                    <a:pt x="68" y="225"/>
                    <a:pt x="68" y="218"/>
                  </a:cubicBezTo>
                  <a:cubicBezTo>
                    <a:pt x="68" y="212"/>
                    <a:pt x="68" y="204"/>
                    <a:pt x="72" y="199"/>
                  </a:cubicBezTo>
                  <a:cubicBezTo>
                    <a:pt x="86" y="182"/>
                    <a:pt x="87" y="204"/>
                    <a:pt x="96" y="210"/>
                  </a:cubicBezTo>
                  <a:cubicBezTo>
                    <a:pt x="99" y="213"/>
                    <a:pt x="104" y="213"/>
                    <a:pt x="108" y="214"/>
                  </a:cubicBezTo>
                  <a:cubicBezTo>
                    <a:pt x="111" y="214"/>
                    <a:pt x="113" y="214"/>
                    <a:pt x="114" y="214"/>
                  </a:cubicBezTo>
                  <a:cubicBezTo>
                    <a:pt x="125" y="218"/>
                    <a:pt x="129" y="223"/>
                    <a:pt x="130" y="231"/>
                  </a:cubicBezTo>
                  <a:cubicBezTo>
                    <a:pt x="130" y="233"/>
                    <a:pt x="130" y="234"/>
                    <a:pt x="129" y="236"/>
                  </a:cubicBezTo>
                  <a:cubicBezTo>
                    <a:pt x="129" y="239"/>
                    <a:pt x="128" y="243"/>
                    <a:pt x="129" y="247"/>
                  </a:cubicBezTo>
                  <a:cubicBezTo>
                    <a:pt x="131" y="251"/>
                    <a:pt x="134" y="253"/>
                    <a:pt x="137" y="254"/>
                  </a:cubicBezTo>
                  <a:cubicBezTo>
                    <a:pt x="137" y="254"/>
                    <a:pt x="138" y="254"/>
                    <a:pt x="138" y="254"/>
                  </a:cubicBezTo>
                  <a:cubicBezTo>
                    <a:pt x="140" y="265"/>
                    <a:pt x="135" y="280"/>
                    <a:pt x="129" y="289"/>
                  </a:cubicBezTo>
                  <a:cubicBezTo>
                    <a:pt x="124" y="297"/>
                    <a:pt x="117" y="302"/>
                    <a:pt x="119" y="312"/>
                  </a:cubicBezTo>
                  <a:cubicBezTo>
                    <a:pt x="120" y="324"/>
                    <a:pt x="129" y="347"/>
                    <a:pt x="118" y="356"/>
                  </a:cubicBezTo>
                  <a:cubicBezTo>
                    <a:pt x="117" y="357"/>
                    <a:pt x="116" y="357"/>
                    <a:pt x="114" y="357"/>
                  </a:cubicBezTo>
                  <a:close/>
                  <a:moveTo>
                    <a:pt x="63" y="161"/>
                  </a:moveTo>
                  <a:cubicBezTo>
                    <a:pt x="55" y="164"/>
                    <a:pt x="48" y="161"/>
                    <a:pt x="36" y="159"/>
                  </a:cubicBezTo>
                  <a:cubicBezTo>
                    <a:pt x="25" y="157"/>
                    <a:pt x="15" y="156"/>
                    <a:pt x="9" y="150"/>
                  </a:cubicBezTo>
                  <a:cubicBezTo>
                    <a:pt x="0" y="141"/>
                    <a:pt x="0" y="129"/>
                    <a:pt x="1" y="117"/>
                  </a:cubicBezTo>
                  <a:cubicBezTo>
                    <a:pt x="2" y="104"/>
                    <a:pt x="8" y="103"/>
                    <a:pt x="19" y="100"/>
                  </a:cubicBezTo>
                  <a:cubicBezTo>
                    <a:pt x="24" y="98"/>
                    <a:pt x="28" y="95"/>
                    <a:pt x="31" y="90"/>
                  </a:cubicBezTo>
                  <a:cubicBezTo>
                    <a:pt x="35" y="84"/>
                    <a:pt x="37" y="77"/>
                    <a:pt x="43" y="72"/>
                  </a:cubicBezTo>
                  <a:cubicBezTo>
                    <a:pt x="51" y="66"/>
                    <a:pt x="63" y="72"/>
                    <a:pt x="72" y="67"/>
                  </a:cubicBezTo>
                  <a:cubicBezTo>
                    <a:pt x="78" y="63"/>
                    <a:pt x="76" y="59"/>
                    <a:pt x="79" y="54"/>
                  </a:cubicBezTo>
                  <a:cubicBezTo>
                    <a:pt x="82" y="48"/>
                    <a:pt x="93" y="51"/>
                    <a:pt x="99" y="47"/>
                  </a:cubicBezTo>
                  <a:cubicBezTo>
                    <a:pt x="107" y="42"/>
                    <a:pt x="110" y="33"/>
                    <a:pt x="117" y="28"/>
                  </a:cubicBezTo>
                  <a:cubicBezTo>
                    <a:pt x="123" y="23"/>
                    <a:pt x="129" y="23"/>
                    <a:pt x="136" y="20"/>
                  </a:cubicBezTo>
                  <a:cubicBezTo>
                    <a:pt x="141" y="18"/>
                    <a:pt x="146" y="17"/>
                    <a:pt x="151" y="16"/>
                  </a:cubicBezTo>
                  <a:cubicBezTo>
                    <a:pt x="158" y="15"/>
                    <a:pt x="164" y="14"/>
                    <a:pt x="171" y="11"/>
                  </a:cubicBezTo>
                  <a:cubicBezTo>
                    <a:pt x="194" y="0"/>
                    <a:pt x="199" y="19"/>
                    <a:pt x="197" y="38"/>
                  </a:cubicBezTo>
                  <a:cubicBezTo>
                    <a:pt x="196" y="50"/>
                    <a:pt x="201" y="66"/>
                    <a:pt x="197" y="77"/>
                  </a:cubicBezTo>
                  <a:cubicBezTo>
                    <a:pt x="194" y="85"/>
                    <a:pt x="175" y="94"/>
                    <a:pt x="168" y="100"/>
                  </a:cubicBezTo>
                  <a:cubicBezTo>
                    <a:pt x="153" y="111"/>
                    <a:pt x="134" y="124"/>
                    <a:pt x="115" y="127"/>
                  </a:cubicBezTo>
                  <a:cubicBezTo>
                    <a:pt x="98" y="130"/>
                    <a:pt x="86" y="142"/>
                    <a:pt x="75" y="153"/>
                  </a:cubicBezTo>
                  <a:cubicBezTo>
                    <a:pt x="70" y="157"/>
                    <a:pt x="66" y="159"/>
                    <a:pt x="63" y="161"/>
                  </a:cubicBezTo>
                  <a:close/>
                </a:path>
              </a:pathLst>
            </a:custGeom>
            <a:solidFill>
              <a:srgbClr val="F5F6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43" name="Freeform 73">
              <a:extLst>
                <a:ext uri="{FF2B5EF4-FFF2-40B4-BE49-F238E27FC236}">
                  <a16:creationId xmlns:a16="http://schemas.microsoft.com/office/drawing/2014/main" xmlns="" id="{8FCC95C5-DF40-4135-8AA1-EE4428387E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25027" y="1446214"/>
              <a:ext cx="766763" cy="1357313"/>
            </a:xfrm>
            <a:custGeom>
              <a:avLst/>
              <a:gdLst>
                <a:gd name="T0" fmla="*/ 108 w 181"/>
                <a:gd name="T1" fmla="*/ 320 h 320"/>
                <a:gd name="T2" fmla="*/ 97 w 181"/>
                <a:gd name="T3" fmla="*/ 310 h 320"/>
                <a:gd name="T4" fmla="*/ 92 w 181"/>
                <a:gd name="T5" fmla="*/ 296 h 320"/>
                <a:gd name="T6" fmla="*/ 88 w 181"/>
                <a:gd name="T7" fmla="*/ 283 h 320"/>
                <a:gd name="T8" fmla="*/ 76 w 181"/>
                <a:gd name="T9" fmla="*/ 269 h 320"/>
                <a:gd name="T10" fmla="*/ 75 w 181"/>
                <a:gd name="T11" fmla="*/ 250 h 320"/>
                <a:gd name="T12" fmla="*/ 69 w 181"/>
                <a:gd name="T13" fmla="*/ 230 h 320"/>
                <a:gd name="T14" fmla="*/ 77 w 181"/>
                <a:gd name="T15" fmla="*/ 221 h 320"/>
                <a:gd name="T16" fmla="*/ 83 w 181"/>
                <a:gd name="T17" fmla="*/ 199 h 320"/>
                <a:gd name="T18" fmla="*/ 92 w 181"/>
                <a:gd name="T19" fmla="*/ 221 h 320"/>
                <a:gd name="T20" fmla="*/ 117 w 181"/>
                <a:gd name="T21" fmla="*/ 236 h 320"/>
                <a:gd name="T22" fmla="*/ 105 w 181"/>
                <a:gd name="T23" fmla="*/ 283 h 320"/>
                <a:gd name="T24" fmla="*/ 111 w 181"/>
                <a:gd name="T25" fmla="*/ 302 h 320"/>
                <a:gd name="T26" fmla="*/ 113 w 181"/>
                <a:gd name="T27" fmla="*/ 312 h 320"/>
                <a:gd name="T28" fmla="*/ 108 w 181"/>
                <a:gd name="T29" fmla="*/ 320 h 320"/>
                <a:gd name="T30" fmla="*/ 53 w 181"/>
                <a:gd name="T31" fmla="*/ 134 h 320"/>
                <a:gd name="T32" fmla="*/ 7 w 181"/>
                <a:gd name="T33" fmla="*/ 109 h 320"/>
                <a:gd name="T34" fmla="*/ 27 w 181"/>
                <a:gd name="T35" fmla="*/ 97 h 320"/>
                <a:gd name="T36" fmla="*/ 48 w 181"/>
                <a:gd name="T37" fmla="*/ 69 h 320"/>
                <a:gd name="T38" fmla="*/ 79 w 181"/>
                <a:gd name="T39" fmla="*/ 58 h 320"/>
                <a:gd name="T40" fmla="*/ 109 w 181"/>
                <a:gd name="T41" fmla="*/ 47 h 320"/>
                <a:gd name="T42" fmla="*/ 129 w 181"/>
                <a:gd name="T43" fmla="*/ 22 h 320"/>
                <a:gd name="T44" fmla="*/ 158 w 181"/>
                <a:gd name="T45" fmla="*/ 9 h 320"/>
                <a:gd name="T46" fmla="*/ 178 w 181"/>
                <a:gd name="T47" fmla="*/ 15 h 320"/>
                <a:gd name="T48" fmla="*/ 176 w 181"/>
                <a:gd name="T49" fmla="*/ 36 h 320"/>
                <a:gd name="T50" fmla="*/ 170 w 181"/>
                <a:gd name="T51" fmla="*/ 58 h 320"/>
                <a:gd name="T52" fmla="*/ 124 w 181"/>
                <a:gd name="T53" fmla="*/ 81 h 320"/>
                <a:gd name="T54" fmla="*/ 104 w 181"/>
                <a:gd name="T55" fmla="*/ 97 h 320"/>
                <a:gd name="T56" fmla="*/ 84 w 181"/>
                <a:gd name="T57" fmla="*/ 106 h 320"/>
                <a:gd name="T58" fmla="*/ 58 w 181"/>
                <a:gd name="T59" fmla="*/ 133 h 320"/>
                <a:gd name="T60" fmla="*/ 53 w 181"/>
                <a:gd name="T61" fmla="*/ 134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1" h="320">
                  <a:moveTo>
                    <a:pt x="108" y="320"/>
                  </a:moveTo>
                  <a:cubicBezTo>
                    <a:pt x="107" y="313"/>
                    <a:pt x="101" y="314"/>
                    <a:pt x="97" y="310"/>
                  </a:cubicBezTo>
                  <a:cubicBezTo>
                    <a:pt x="93" y="306"/>
                    <a:pt x="92" y="301"/>
                    <a:pt x="92" y="296"/>
                  </a:cubicBezTo>
                  <a:cubicBezTo>
                    <a:pt x="91" y="290"/>
                    <a:pt x="93" y="289"/>
                    <a:pt x="88" y="283"/>
                  </a:cubicBezTo>
                  <a:cubicBezTo>
                    <a:pt x="85" y="278"/>
                    <a:pt x="77" y="276"/>
                    <a:pt x="76" y="269"/>
                  </a:cubicBezTo>
                  <a:cubicBezTo>
                    <a:pt x="74" y="262"/>
                    <a:pt x="78" y="258"/>
                    <a:pt x="75" y="250"/>
                  </a:cubicBezTo>
                  <a:cubicBezTo>
                    <a:pt x="72" y="244"/>
                    <a:pt x="67" y="237"/>
                    <a:pt x="69" y="230"/>
                  </a:cubicBezTo>
                  <a:cubicBezTo>
                    <a:pt x="70" y="226"/>
                    <a:pt x="75" y="225"/>
                    <a:pt x="77" y="221"/>
                  </a:cubicBezTo>
                  <a:cubicBezTo>
                    <a:pt x="80" y="217"/>
                    <a:pt x="76" y="199"/>
                    <a:pt x="83" y="199"/>
                  </a:cubicBezTo>
                  <a:cubicBezTo>
                    <a:pt x="89" y="199"/>
                    <a:pt x="88" y="217"/>
                    <a:pt x="92" y="221"/>
                  </a:cubicBezTo>
                  <a:cubicBezTo>
                    <a:pt x="98" y="229"/>
                    <a:pt x="110" y="229"/>
                    <a:pt x="117" y="236"/>
                  </a:cubicBezTo>
                  <a:cubicBezTo>
                    <a:pt x="131" y="251"/>
                    <a:pt x="108" y="269"/>
                    <a:pt x="105" y="283"/>
                  </a:cubicBezTo>
                  <a:cubicBezTo>
                    <a:pt x="104" y="290"/>
                    <a:pt x="109" y="295"/>
                    <a:pt x="111" y="302"/>
                  </a:cubicBezTo>
                  <a:cubicBezTo>
                    <a:pt x="112" y="305"/>
                    <a:pt x="113" y="308"/>
                    <a:pt x="113" y="312"/>
                  </a:cubicBezTo>
                  <a:cubicBezTo>
                    <a:pt x="112" y="314"/>
                    <a:pt x="107" y="319"/>
                    <a:pt x="108" y="320"/>
                  </a:cubicBezTo>
                  <a:close/>
                  <a:moveTo>
                    <a:pt x="53" y="134"/>
                  </a:moveTo>
                  <a:cubicBezTo>
                    <a:pt x="40" y="135"/>
                    <a:pt x="0" y="128"/>
                    <a:pt x="7" y="109"/>
                  </a:cubicBezTo>
                  <a:cubicBezTo>
                    <a:pt x="11" y="100"/>
                    <a:pt x="18" y="100"/>
                    <a:pt x="27" y="97"/>
                  </a:cubicBezTo>
                  <a:cubicBezTo>
                    <a:pt x="41" y="92"/>
                    <a:pt x="34" y="75"/>
                    <a:pt x="48" y="69"/>
                  </a:cubicBezTo>
                  <a:cubicBezTo>
                    <a:pt x="61" y="63"/>
                    <a:pt x="69" y="71"/>
                    <a:pt x="79" y="58"/>
                  </a:cubicBezTo>
                  <a:cubicBezTo>
                    <a:pt x="89" y="46"/>
                    <a:pt x="96" y="53"/>
                    <a:pt x="109" y="47"/>
                  </a:cubicBezTo>
                  <a:cubicBezTo>
                    <a:pt x="120" y="42"/>
                    <a:pt x="121" y="30"/>
                    <a:pt x="129" y="22"/>
                  </a:cubicBezTo>
                  <a:cubicBezTo>
                    <a:pt x="137" y="13"/>
                    <a:pt x="147" y="13"/>
                    <a:pt x="158" y="9"/>
                  </a:cubicBezTo>
                  <a:cubicBezTo>
                    <a:pt x="166" y="7"/>
                    <a:pt x="181" y="0"/>
                    <a:pt x="178" y="15"/>
                  </a:cubicBezTo>
                  <a:cubicBezTo>
                    <a:pt x="177" y="23"/>
                    <a:pt x="175" y="28"/>
                    <a:pt x="176" y="36"/>
                  </a:cubicBezTo>
                  <a:cubicBezTo>
                    <a:pt x="176" y="45"/>
                    <a:pt x="177" y="51"/>
                    <a:pt x="170" y="58"/>
                  </a:cubicBezTo>
                  <a:cubicBezTo>
                    <a:pt x="157" y="72"/>
                    <a:pt x="141" y="74"/>
                    <a:pt x="124" y="81"/>
                  </a:cubicBezTo>
                  <a:cubicBezTo>
                    <a:pt x="115" y="84"/>
                    <a:pt x="111" y="91"/>
                    <a:pt x="104" y="97"/>
                  </a:cubicBezTo>
                  <a:cubicBezTo>
                    <a:pt x="98" y="102"/>
                    <a:pt x="91" y="103"/>
                    <a:pt x="84" y="106"/>
                  </a:cubicBezTo>
                  <a:cubicBezTo>
                    <a:pt x="73" y="112"/>
                    <a:pt x="69" y="129"/>
                    <a:pt x="58" y="133"/>
                  </a:cubicBezTo>
                  <a:cubicBezTo>
                    <a:pt x="56" y="134"/>
                    <a:pt x="55" y="134"/>
                    <a:pt x="53" y="134"/>
                  </a:cubicBezTo>
                  <a:close/>
                </a:path>
              </a:pathLst>
            </a:custGeom>
            <a:solidFill>
              <a:srgbClr val="FBF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44" name="Freeform 74">
              <a:extLst>
                <a:ext uri="{FF2B5EF4-FFF2-40B4-BE49-F238E27FC236}">
                  <a16:creationId xmlns:a16="http://schemas.microsoft.com/office/drawing/2014/main" xmlns="" id="{C26EA4CB-DD5A-408B-A092-A195642B6A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96427" y="1946276"/>
              <a:ext cx="1801813" cy="1392238"/>
            </a:xfrm>
            <a:custGeom>
              <a:avLst/>
              <a:gdLst>
                <a:gd name="T0" fmla="*/ 105 w 425"/>
                <a:gd name="T1" fmla="*/ 158 h 328"/>
                <a:gd name="T2" fmla="*/ 115 w 425"/>
                <a:gd name="T3" fmla="*/ 183 h 328"/>
                <a:gd name="T4" fmla="*/ 122 w 425"/>
                <a:gd name="T5" fmla="*/ 200 h 328"/>
                <a:gd name="T6" fmla="*/ 141 w 425"/>
                <a:gd name="T7" fmla="*/ 228 h 328"/>
                <a:gd name="T8" fmla="*/ 149 w 425"/>
                <a:gd name="T9" fmla="*/ 237 h 328"/>
                <a:gd name="T10" fmla="*/ 166 w 425"/>
                <a:gd name="T11" fmla="*/ 249 h 328"/>
                <a:gd name="T12" fmla="*/ 186 w 425"/>
                <a:gd name="T13" fmla="*/ 225 h 328"/>
                <a:gd name="T14" fmla="*/ 169 w 425"/>
                <a:gd name="T15" fmla="*/ 238 h 328"/>
                <a:gd name="T16" fmla="*/ 158 w 425"/>
                <a:gd name="T17" fmla="*/ 240 h 328"/>
                <a:gd name="T18" fmla="*/ 153 w 425"/>
                <a:gd name="T19" fmla="*/ 227 h 328"/>
                <a:gd name="T20" fmla="*/ 130 w 425"/>
                <a:gd name="T21" fmla="*/ 195 h 328"/>
                <a:gd name="T22" fmla="*/ 119 w 425"/>
                <a:gd name="T23" fmla="*/ 175 h 328"/>
                <a:gd name="T24" fmla="*/ 103 w 425"/>
                <a:gd name="T25" fmla="*/ 151 h 328"/>
                <a:gd name="T26" fmla="*/ 8 w 425"/>
                <a:gd name="T27" fmla="*/ 18 h 328"/>
                <a:gd name="T28" fmla="*/ 64 w 425"/>
                <a:gd name="T29" fmla="*/ 248 h 328"/>
                <a:gd name="T30" fmla="*/ 189 w 425"/>
                <a:gd name="T31" fmla="*/ 320 h 328"/>
                <a:gd name="T32" fmla="*/ 280 w 425"/>
                <a:gd name="T33" fmla="*/ 327 h 328"/>
                <a:gd name="T34" fmla="*/ 359 w 425"/>
                <a:gd name="T35" fmla="*/ 296 h 328"/>
                <a:gd name="T36" fmla="*/ 359 w 425"/>
                <a:gd name="T37" fmla="*/ 293 h 328"/>
                <a:gd name="T38" fmla="*/ 360 w 425"/>
                <a:gd name="T39" fmla="*/ 278 h 328"/>
                <a:gd name="T40" fmla="*/ 361 w 425"/>
                <a:gd name="T41" fmla="*/ 275 h 328"/>
                <a:gd name="T42" fmla="*/ 372 w 425"/>
                <a:gd name="T43" fmla="*/ 266 h 328"/>
                <a:gd name="T44" fmla="*/ 382 w 425"/>
                <a:gd name="T45" fmla="*/ 268 h 328"/>
                <a:gd name="T46" fmla="*/ 384 w 425"/>
                <a:gd name="T47" fmla="*/ 268 h 328"/>
                <a:gd name="T48" fmla="*/ 388 w 425"/>
                <a:gd name="T49" fmla="*/ 269 h 328"/>
                <a:gd name="T50" fmla="*/ 390 w 425"/>
                <a:gd name="T51" fmla="*/ 267 h 328"/>
                <a:gd name="T52" fmla="*/ 394 w 425"/>
                <a:gd name="T53" fmla="*/ 256 h 328"/>
                <a:gd name="T54" fmla="*/ 404 w 425"/>
                <a:gd name="T55" fmla="*/ 245 h 328"/>
                <a:gd name="T56" fmla="*/ 407 w 425"/>
                <a:gd name="T57" fmla="*/ 244 h 328"/>
                <a:gd name="T58" fmla="*/ 411 w 425"/>
                <a:gd name="T59" fmla="*/ 244 h 328"/>
                <a:gd name="T60" fmla="*/ 421 w 425"/>
                <a:gd name="T61" fmla="*/ 240 h 328"/>
                <a:gd name="T62" fmla="*/ 422 w 425"/>
                <a:gd name="T63" fmla="*/ 238 h 328"/>
                <a:gd name="T64" fmla="*/ 391 w 425"/>
                <a:gd name="T65" fmla="*/ 246 h 328"/>
                <a:gd name="T66" fmla="*/ 383 w 425"/>
                <a:gd name="T67" fmla="*/ 260 h 328"/>
                <a:gd name="T68" fmla="*/ 365 w 425"/>
                <a:gd name="T69" fmla="*/ 259 h 328"/>
                <a:gd name="T70" fmla="*/ 334 w 425"/>
                <a:gd name="T71" fmla="*/ 311 h 328"/>
                <a:gd name="T72" fmla="*/ 144 w 425"/>
                <a:gd name="T73" fmla="*/ 298 h 328"/>
                <a:gd name="T74" fmla="*/ 16 w 425"/>
                <a:gd name="T75" fmla="*/ 133 h 328"/>
                <a:gd name="T76" fmla="*/ 16 w 425"/>
                <a:gd name="T77" fmla="*/ 18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5" h="328">
                  <a:moveTo>
                    <a:pt x="103" y="151"/>
                  </a:moveTo>
                  <a:cubicBezTo>
                    <a:pt x="104" y="153"/>
                    <a:pt x="104" y="156"/>
                    <a:pt x="105" y="158"/>
                  </a:cubicBezTo>
                  <a:cubicBezTo>
                    <a:pt x="105" y="161"/>
                    <a:pt x="106" y="163"/>
                    <a:pt x="107" y="166"/>
                  </a:cubicBezTo>
                  <a:cubicBezTo>
                    <a:pt x="108" y="174"/>
                    <a:pt x="112" y="179"/>
                    <a:pt x="115" y="183"/>
                  </a:cubicBezTo>
                  <a:cubicBezTo>
                    <a:pt x="117" y="185"/>
                    <a:pt x="118" y="187"/>
                    <a:pt x="120" y="190"/>
                  </a:cubicBezTo>
                  <a:cubicBezTo>
                    <a:pt x="121" y="192"/>
                    <a:pt x="122" y="196"/>
                    <a:pt x="122" y="200"/>
                  </a:cubicBezTo>
                  <a:cubicBezTo>
                    <a:pt x="123" y="205"/>
                    <a:pt x="125" y="211"/>
                    <a:pt x="128" y="217"/>
                  </a:cubicBezTo>
                  <a:cubicBezTo>
                    <a:pt x="132" y="222"/>
                    <a:pt x="137" y="225"/>
                    <a:pt x="141" y="228"/>
                  </a:cubicBezTo>
                  <a:cubicBezTo>
                    <a:pt x="144" y="229"/>
                    <a:pt x="147" y="231"/>
                    <a:pt x="148" y="233"/>
                  </a:cubicBezTo>
                  <a:cubicBezTo>
                    <a:pt x="149" y="234"/>
                    <a:pt x="149" y="235"/>
                    <a:pt x="149" y="237"/>
                  </a:cubicBezTo>
                  <a:cubicBezTo>
                    <a:pt x="150" y="248"/>
                    <a:pt x="157" y="249"/>
                    <a:pt x="162" y="249"/>
                  </a:cubicBezTo>
                  <a:cubicBezTo>
                    <a:pt x="163" y="249"/>
                    <a:pt x="164" y="249"/>
                    <a:pt x="166" y="249"/>
                  </a:cubicBezTo>
                  <a:cubicBezTo>
                    <a:pt x="173" y="247"/>
                    <a:pt x="180" y="240"/>
                    <a:pt x="185" y="228"/>
                  </a:cubicBezTo>
                  <a:cubicBezTo>
                    <a:pt x="185" y="227"/>
                    <a:pt x="186" y="226"/>
                    <a:pt x="186" y="225"/>
                  </a:cubicBezTo>
                  <a:cubicBezTo>
                    <a:pt x="184" y="224"/>
                    <a:pt x="181" y="223"/>
                    <a:pt x="179" y="222"/>
                  </a:cubicBezTo>
                  <a:cubicBezTo>
                    <a:pt x="177" y="228"/>
                    <a:pt x="173" y="234"/>
                    <a:pt x="169" y="238"/>
                  </a:cubicBezTo>
                  <a:cubicBezTo>
                    <a:pt x="167" y="240"/>
                    <a:pt x="164" y="241"/>
                    <a:pt x="162" y="241"/>
                  </a:cubicBezTo>
                  <a:cubicBezTo>
                    <a:pt x="160" y="242"/>
                    <a:pt x="159" y="241"/>
                    <a:pt x="158" y="240"/>
                  </a:cubicBezTo>
                  <a:cubicBezTo>
                    <a:pt x="157" y="239"/>
                    <a:pt x="157" y="238"/>
                    <a:pt x="157" y="236"/>
                  </a:cubicBezTo>
                  <a:cubicBezTo>
                    <a:pt x="156" y="233"/>
                    <a:pt x="155" y="230"/>
                    <a:pt x="153" y="227"/>
                  </a:cubicBezTo>
                  <a:cubicBezTo>
                    <a:pt x="148" y="222"/>
                    <a:pt x="142" y="220"/>
                    <a:pt x="137" y="215"/>
                  </a:cubicBezTo>
                  <a:cubicBezTo>
                    <a:pt x="132" y="210"/>
                    <a:pt x="131" y="202"/>
                    <a:pt x="130" y="195"/>
                  </a:cubicBezTo>
                  <a:cubicBezTo>
                    <a:pt x="129" y="191"/>
                    <a:pt x="127" y="187"/>
                    <a:pt x="125" y="183"/>
                  </a:cubicBezTo>
                  <a:cubicBezTo>
                    <a:pt x="123" y="181"/>
                    <a:pt x="121" y="178"/>
                    <a:pt x="119" y="175"/>
                  </a:cubicBezTo>
                  <a:cubicBezTo>
                    <a:pt x="117" y="172"/>
                    <a:pt x="115" y="168"/>
                    <a:pt x="114" y="163"/>
                  </a:cubicBezTo>
                  <a:cubicBezTo>
                    <a:pt x="110" y="159"/>
                    <a:pt x="107" y="155"/>
                    <a:pt x="103" y="151"/>
                  </a:cubicBezTo>
                  <a:close/>
                  <a:moveTo>
                    <a:pt x="13" y="0"/>
                  </a:moveTo>
                  <a:cubicBezTo>
                    <a:pt x="13" y="5"/>
                    <a:pt x="11" y="11"/>
                    <a:pt x="8" y="18"/>
                  </a:cubicBezTo>
                  <a:cubicBezTo>
                    <a:pt x="0" y="52"/>
                    <a:pt x="0" y="87"/>
                    <a:pt x="6" y="122"/>
                  </a:cubicBezTo>
                  <a:cubicBezTo>
                    <a:pt x="14" y="168"/>
                    <a:pt x="34" y="212"/>
                    <a:pt x="64" y="248"/>
                  </a:cubicBezTo>
                  <a:cubicBezTo>
                    <a:pt x="79" y="265"/>
                    <a:pt x="97" y="281"/>
                    <a:pt x="117" y="293"/>
                  </a:cubicBezTo>
                  <a:cubicBezTo>
                    <a:pt x="139" y="306"/>
                    <a:pt x="164" y="314"/>
                    <a:pt x="189" y="320"/>
                  </a:cubicBezTo>
                  <a:cubicBezTo>
                    <a:pt x="219" y="326"/>
                    <a:pt x="249" y="328"/>
                    <a:pt x="279" y="327"/>
                  </a:cubicBezTo>
                  <a:cubicBezTo>
                    <a:pt x="279" y="327"/>
                    <a:pt x="280" y="327"/>
                    <a:pt x="280" y="327"/>
                  </a:cubicBezTo>
                  <a:cubicBezTo>
                    <a:pt x="309" y="325"/>
                    <a:pt x="338" y="320"/>
                    <a:pt x="365" y="309"/>
                  </a:cubicBezTo>
                  <a:cubicBezTo>
                    <a:pt x="361" y="305"/>
                    <a:pt x="359" y="301"/>
                    <a:pt x="359" y="296"/>
                  </a:cubicBezTo>
                  <a:cubicBezTo>
                    <a:pt x="359" y="295"/>
                    <a:pt x="359" y="295"/>
                    <a:pt x="359" y="295"/>
                  </a:cubicBezTo>
                  <a:cubicBezTo>
                    <a:pt x="359" y="294"/>
                    <a:pt x="359" y="294"/>
                    <a:pt x="359" y="293"/>
                  </a:cubicBezTo>
                  <a:cubicBezTo>
                    <a:pt x="359" y="292"/>
                    <a:pt x="359" y="290"/>
                    <a:pt x="359" y="288"/>
                  </a:cubicBezTo>
                  <a:cubicBezTo>
                    <a:pt x="359" y="285"/>
                    <a:pt x="359" y="282"/>
                    <a:pt x="360" y="278"/>
                  </a:cubicBezTo>
                  <a:cubicBezTo>
                    <a:pt x="360" y="278"/>
                    <a:pt x="360" y="278"/>
                    <a:pt x="360" y="278"/>
                  </a:cubicBezTo>
                  <a:cubicBezTo>
                    <a:pt x="360" y="277"/>
                    <a:pt x="361" y="276"/>
                    <a:pt x="361" y="275"/>
                  </a:cubicBezTo>
                  <a:cubicBezTo>
                    <a:pt x="362" y="272"/>
                    <a:pt x="364" y="269"/>
                    <a:pt x="366" y="267"/>
                  </a:cubicBezTo>
                  <a:cubicBezTo>
                    <a:pt x="368" y="266"/>
                    <a:pt x="370" y="266"/>
                    <a:pt x="372" y="266"/>
                  </a:cubicBezTo>
                  <a:cubicBezTo>
                    <a:pt x="374" y="266"/>
                    <a:pt x="377" y="266"/>
                    <a:pt x="380" y="267"/>
                  </a:cubicBezTo>
                  <a:cubicBezTo>
                    <a:pt x="381" y="267"/>
                    <a:pt x="382" y="268"/>
                    <a:pt x="382" y="268"/>
                  </a:cubicBezTo>
                  <a:cubicBezTo>
                    <a:pt x="383" y="268"/>
                    <a:pt x="383" y="268"/>
                    <a:pt x="383" y="268"/>
                  </a:cubicBezTo>
                  <a:cubicBezTo>
                    <a:pt x="383" y="268"/>
                    <a:pt x="384" y="268"/>
                    <a:pt x="384" y="268"/>
                  </a:cubicBezTo>
                  <a:cubicBezTo>
                    <a:pt x="385" y="268"/>
                    <a:pt x="385" y="269"/>
                    <a:pt x="385" y="269"/>
                  </a:cubicBezTo>
                  <a:cubicBezTo>
                    <a:pt x="386" y="269"/>
                    <a:pt x="387" y="269"/>
                    <a:pt x="388" y="269"/>
                  </a:cubicBezTo>
                  <a:cubicBezTo>
                    <a:pt x="388" y="269"/>
                    <a:pt x="389" y="269"/>
                    <a:pt x="389" y="268"/>
                  </a:cubicBezTo>
                  <a:cubicBezTo>
                    <a:pt x="390" y="267"/>
                    <a:pt x="390" y="267"/>
                    <a:pt x="390" y="267"/>
                  </a:cubicBezTo>
                  <a:cubicBezTo>
                    <a:pt x="390" y="265"/>
                    <a:pt x="391" y="263"/>
                    <a:pt x="392" y="262"/>
                  </a:cubicBezTo>
                  <a:cubicBezTo>
                    <a:pt x="392" y="260"/>
                    <a:pt x="393" y="258"/>
                    <a:pt x="394" y="256"/>
                  </a:cubicBezTo>
                  <a:cubicBezTo>
                    <a:pt x="394" y="256"/>
                    <a:pt x="394" y="256"/>
                    <a:pt x="394" y="256"/>
                  </a:cubicBezTo>
                  <a:cubicBezTo>
                    <a:pt x="396" y="251"/>
                    <a:pt x="399" y="247"/>
                    <a:pt x="404" y="245"/>
                  </a:cubicBezTo>
                  <a:cubicBezTo>
                    <a:pt x="404" y="245"/>
                    <a:pt x="405" y="245"/>
                    <a:pt x="405" y="244"/>
                  </a:cubicBezTo>
                  <a:cubicBezTo>
                    <a:pt x="406" y="244"/>
                    <a:pt x="406" y="244"/>
                    <a:pt x="407" y="244"/>
                  </a:cubicBezTo>
                  <a:cubicBezTo>
                    <a:pt x="408" y="244"/>
                    <a:pt x="409" y="244"/>
                    <a:pt x="409" y="244"/>
                  </a:cubicBezTo>
                  <a:cubicBezTo>
                    <a:pt x="410" y="244"/>
                    <a:pt x="410" y="244"/>
                    <a:pt x="411" y="244"/>
                  </a:cubicBezTo>
                  <a:cubicBezTo>
                    <a:pt x="412" y="243"/>
                    <a:pt x="412" y="243"/>
                    <a:pt x="413" y="243"/>
                  </a:cubicBezTo>
                  <a:cubicBezTo>
                    <a:pt x="417" y="243"/>
                    <a:pt x="419" y="242"/>
                    <a:pt x="421" y="240"/>
                  </a:cubicBezTo>
                  <a:cubicBezTo>
                    <a:pt x="422" y="239"/>
                    <a:pt x="422" y="239"/>
                    <a:pt x="422" y="239"/>
                  </a:cubicBezTo>
                  <a:cubicBezTo>
                    <a:pt x="422" y="239"/>
                    <a:pt x="422" y="238"/>
                    <a:pt x="422" y="238"/>
                  </a:cubicBezTo>
                  <a:cubicBezTo>
                    <a:pt x="424" y="236"/>
                    <a:pt x="424" y="233"/>
                    <a:pt x="425" y="231"/>
                  </a:cubicBezTo>
                  <a:cubicBezTo>
                    <a:pt x="415" y="237"/>
                    <a:pt x="403" y="242"/>
                    <a:pt x="391" y="246"/>
                  </a:cubicBezTo>
                  <a:cubicBezTo>
                    <a:pt x="388" y="250"/>
                    <a:pt x="386" y="255"/>
                    <a:pt x="384" y="260"/>
                  </a:cubicBezTo>
                  <a:cubicBezTo>
                    <a:pt x="383" y="260"/>
                    <a:pt x="383" y="260"/>
                    <a:pt x="383" y="260"/>
                  </a:cubicBezTo>
                  <a:cubicBezTo>
                    <a:pt x="380" y="259"/>
                    <a:pt x="376" y="258"/>
                    <a:pt x="372" y="258"/>
                  </a:cubicBezTo>
                  <a:cubicBezTo>
                    <a:pt x="369" y="258"/>
                    <a:pt x="367" y="258"/>
                    <a:pt x="365" y="259"/>
                  </a:cubicBezTo>
                  <a:cubicBezTo>
                    <a:pt x="358" y="262"/>
                    <a:pt x="353" y="270"/>
                    <a:pt x="351" y="282"/>
                  </a:cubicBezTo>
                  <a:cubicBezTo>
                    <a:pt x="349" y="296"/>
                    <a:pt x="351" y="306"/>
                    <a:pt x="334" y="311"/>
                  </a:cubicBezTo>
                  <a:cubicBezTo>
                    <a:pt x="316" y="315"/>
                    <a:pt x="298" y="318"/>
                    <a:pt x="279" y="319"/>
                  </a:cubicBezTo>
                  <a:cubicBezTo>
                    <a:pt x="231" y="321"/>
                    <a:pt x="181" y="313"/>
                    <a:pt x="144" y="298"/>
                  </a:cubicBezTo>
                  <a:cubicBezTo>
                    <a:pt x="113" y="285"/>
                    <a:pt x="84" y="262"/>
                    <a:pt x="62" y="232"/>
                  </a:cubicBezTo>
                  <a:cubicBezTo>
                    <a:pt x="40" y="204"/>
                    <a:pt x="24" y="169"/>
                    <a:pt x="16" y="133"/>
                  </a:cubicBezTo>
                  <a:cubicBezTo>
                    <a:pt x="8" y="97"/>
                    <a:pt x="7" y="60"/>
                    <a:pt x="14" y="26"/>
                  </a:cubicBezTo>
                  <a:cubicBezTo>
                    <a:pt x="15" y="23"/>
                    <a:pt x="15" y="21"/>
                    <a:pt x="16" y="18"/>
                  </a:cubicBezTo>
                  <a:cubicBezTo>
                    <a:pt x="15" y="12"/>
                    <a:pt x="13" y="6"/>
                    <a:pt x="13" y="0"/>
                  </a:cubicBezTo>
                  <a:close/>
                </a:path>
              </a:pathLst>
            </a:custGeom>
            <a:solidFill>
              <a:srgbClr val="3EB8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45" name="Freeform 75">
              <a:extLst>
                <a:ext uri="{FF2B5EF4-FFF2-40B4-BE49-F238E27FC236}">
                  <a16:creationId xmlns:a16="http://schemas.microsoft.com/office/drawing/2014/main" xmlns="" id="{7FE95F33-96E8-4BB0-AC4D-93755A9F5D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23402" y="2022476"/>
              <a:ext cx="1874838" cy="1323975"/>
            </a:xfrm>
            <a:custGeom>
              <a:avLst/>
              <a:gdLst>
                <a:gd name="T0" fmla="*/ 376 w 442"/>
                <a:gd name="T1" fmla="*/ 270 h 312"/>
                <a:gd name="T2" fmla="*/ 376 w 442"/>
                <a:gd name="T3" fmla="*/ 275 h 312"/>
                <a:gd name="T4" fmla="*/ 376 w 442"/>
                <a:gd name="T5" fmla="*/ 270 h 312"/>
                <a:gd name="T6" fmla="*/ 378 w 442"/>
                <a:gd name="T7" fmla="*/ 257 h 312"/>
                <a:gd name="T8" fmla="*/ 377 w 442"/>
                <a:gd name="T9" fmla="*/ 260 h 312"/>
                <a:gd name="T10" fmla="*/ 378 w 442"/>
                <a:gd name="T11" fmla="*/ 257 h 312"/>
                <a:gd name="T12" fmla="*/ 406 w 442"/>
                <a:gd name="T13" fmla="*/ 250 h 312"/>
                <a:gd name="T14" fmla="*/ 405 w 442"/>
                <a:gd name="T15" fmla="*/ 251 h 312"/>
                <a:gd name="T16" fmla="*/ 402 w 442"/>
                <a:gd name="T17" fmla="*/ 251 h 312"/>
                <a:gd name="T18" fmla="*/ 401 w 442"/>
                <a:gd name="T19" fmla="*/ 250 h 312"/>
                <a:gd name="T20" fmla="*/ 405 w 442"/>
                <a:gd name="T21" fmla="*/ 251 h 312"/>
                <a:gd name="T22" fmla="*/ 406 w 442"/>
                <a:gd name="T23" fmla="*/ 251 h 312"/>
                <a:gd name="T24" fmla="*/ 406 w 442"/>
                <a:gd name="T25" fmla="*/ 250 h 312"/>
                <a:gd name="T26" fmla="*/ 389 w 442"/>
                <a:gd name="T27" fmla="*/ 248 h 312"/>
                <a:gd name="T28" fmla="*/ 383 w 442"/>
                <a:gd name="T29" fmla="*/ 249 h 312"/>
                <a:gd name="T30" fmla="*/ 383 w 442"/>
                <a:gd name="T31" fmla="*/ 249 h 312"/>
                <a:gd name="T32" fmla="*/ 389 w 442"/>
                <a:gd name="T33" fmla="*/ 248 h 312"/>
                <a:gd name="T34" fmla="*/ 399 w 442"/>
                <a:gd name="T35" fmla="*/ 250 h 312"/>
                <a:gd name="T36" fmla="*/ 397 w 442"/>
                <a:gd name="T37" fmla="*/ 249 h 312"/>
                <a:gd name="T38" fmla="*/ 389 w 442"/>
                <a:gd name="T39" fmla="*/ 248 h 312"/>
                <a:gd name="T40" fmla="*/ 409 w 442"/>
                <a:gd name="T41" fmla="*/ 244 h 312"/>
                <a:gd name="T42" fmla="*/ 407 w 442"/>
                <a:gd name="T43" fmla="*/ 249 h 312"/>
                <a:gd name="T44" fmla="*/ 407 w 442"/>
                <a:gd name="T45" fmla="*/ 247 h 312"/>
                <a:gd name="T46" fmla="*/ 409 w 442"/>
                <a:gd name="T47" fmla="*/ 244 h 312"/>
                <a:gd name="T48" fmla="*/ 422 w 442"/>
                <a:gd name="T49" fmla="*/ 226 h 312"/>
                <a:gd name="T50" fmla="*/ 421 w 442"/>
                <a:gd name="T51" fmla="*/ 227 h 312"/>
                <a:gd name="T52" fmla="*/ 411 w 442"/>
                <a:gd name="T53" fmla="*/ 238 h 312"/>
                <a:gd name="T54" fmla="*/ 422 w 442"/>
                <a:gd name="T55" fmla="*/ 226 h 312"/>
                <a:gd name="T56" fmla="*/ 438 w 442"/>
                <a:gd name="T57" fmla="*/ 222 h 312"/>
                <a:gd name="T58" fmla="*/ 430 w 442"/>
                <a:gd name="T59" fmla="*/ 225 h 312"/>
                <a:gd name="T60" fmla="*/ 428 w 442"/>
                <a:gd name="T61" fmla="*/ 226 h 312"/>
                <a:gd name="T62" fmla="*/ 428 w 442"/>
                <a:gd name="T63" fmla="*/ 226 h 312"/>
                <a:gd name="T64" fmla="*/ 430 w 442"/>
                <a:gd name="T65" fmla="*/ 225 h 312"/>
                <a:gd name="T66" fmla="*/ 434 w 442"/>
                <a:gd name="T67" fmla="*/ 225 h 312"/>
                <a:gd name="T68" fmla="*/ 438 w 442"/>
                <a:gd name="T69" fmla="*/ 222 h 312"/>
                <a:gd name="T70" fmla="*/ 442 w 442"/>
                <a:gd name="T71" fmla="*/ 213 h 312"/>
                <a:gd name="T72" fmla="*/ 442 w 442"/>
                <a:gd name="T73" fmla="*/ 213 h 312"/>
                <a:gd name="T74" fmla="*/ 439 w 442"/>
                <a:gd name="T75" fmla="*/ 220 h 312"/>
                <a:gd name="T76" fmla="*/ 439 w 442"/>
                <a:gd name="T77" fmla="*/ 221 h 312"/>
                <a:gd name="T78" fmla="*/ 440 w 442"/>
                <a:gd name="T79" fmla="*/ 218 h 312"/>
                <a:gd name="T80" fmla="*/ 442 w 442"/>
                <a:gd name="T81" fmla="*/ 213 h 312"/>
                <a:gd name="T82" fmla="*/ 25 w 442"/>
                <a:gd name="T83" fmla="*/ 0 h 312"/>
                <a:gd name="T84" fmla="*/ 23 w 442"/>
                <a:gd name="T85" fmla="*/ 3 h 312"/>
                <a:gd name="T86" fmla="*/ 158 w 442"/>
                <a:gd name="T87" fmla="*/ 288 h 312"/>
                <a:gd name="T88" fmla="*/ 296 w 442"/>
                <a:gd name="T89" fmla="*/ 310 h 312"/>
                <a:gd name="T90" fmla="*/ 382 w 442"/>
                <a:gd name="T91" fmla="*/ 292 h 312"/>
                <a:gd name="T92" fmla="*/ 376 w 442"/>
                <a:gd name="T93" fmla="*/ 278 h 312"/>
                <a:gd name="T94" fmla="*/ 382 w 442"/>
                <a:gd name="T95" fmla="*/ 291 h 312"/>
                <a:gd name="T96" fmla="*/ 297 w 442"/>
                <a:gd name="T97" fmla="*/ 309 h 312"/>
                <a:gd name="T98" fmla="*/ 296 w 442"/>
                <a:gd name="T99" fmla="*/ 309 h 312"/>
                <a:gd name="T100" fmla="*/ 206 w 442"/>
                <a:gd name="T101" fmla="*/ 302 h 312"/>
                <a:gd name="T102" fmla="*/ 134 w 442"/>
                <a:gd name="T103" fmla="*/ 275 h 312"/>
                <a:gd name="T104" fmla="*/ 81 w 442"/>
                <a:gd name="T105" fmla="*/ 230 h 312"/>
                <a:gd name="T106" fmla="*/ 23 w 442"/>
                <a:gd name="T107" fmla="*/ 104 h 312"/>
                <a:gd name="T108" fmla="*/ 25 w 442"/>
                <a:gd name="T10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42" h="312">
                  <a:moveTo>
                    <a:pt x="376" y="270"/>
                  </a:moveTo>
                  <a:cubicBezTo>
                    <a:pt x="376" y="272"/>
                    <a:pt x="376" y="274"/>
                    <a:pt x="376" y="275"/>
                  </a:cubicBezTo>
                  <a:cubicBezTo>
                    <a:pt x="376" y="274"/>
                    <a:pt x="376" y="272"/>
                    <a:pt x="376" y="270"/>
                  </a:cubicBezTo>
                  <a:close/>
                  <a:moveTo>
                    <a:pt x="378" y="257"/>
                  </a:moveTo>
                  <a:cubicBezTo>
                    <a:pt x="378" y="258"/>
                    <a:pt x="377" y="259"/>
                    <a:pt x="377" y="260"/>
                  </a:cubicBezTo>
                  <a:cubicBezTo>
                    <a:pt x="377" y="259"/>
                    <a:pt x="378" y="258"/>
                    <a:pt x="378" y="257"/>
                  </a:cubicBezTo>
                  <a:close/>
                  <a:moveTo>
                    <a:pt x="406" y="250"/>
                  </a:moveTo>
                  <a:cubicBezTo>
                    <a:pt x="406" y="251"/>
                    <a:pt x="405" y="251"/>
                    <a:pt x="405" y="251"/>
                  </a:cubicBezTo>
                  <a:cubicBezTo>
                    <a:pt x="404" y="251"/>
                    <a:pt x="403" y="251"/>
                    <a:pt x="402" y="251"/>
                  </a:cubicBezTo>
                  <a:cubicBezTo>
                    <a:pt x="402" y="251"/>
                    <a:pt x="402" y="250"/>
                    <a:pt x="401" y="250"/>
                  </a:cubicBezTo>
                  <a:cubicBezTo>
                    <a:pt x="402" y="251"/>
                    <a:pt x="404" y="251"/>
                    <a:pt x="405" y="251"/>
                  </a:cubicBezTo>
                  <a:cubicBezTo>
                    <a:pt x="405" y="251"/>
                    <a:pt x="406" y="251"/>
                    <a:pt x="406" y="251"/>
                  </a:cubicBezTo>
                  <a:cubicBezTo>
                    <a:pt x="406" y="250"/>
                    <a:pt x="406" y="250"/>
                    <a:pt x="406" y="250"/>
                  </a:cubicBezTo>
                  <a:close/>
                  <a:moveTo>
                    <a:pt x="389" y="248"/>
                  </a:moveTo>
                  <a:cubicBezTo>
                    <a:pt x="387" y="248"/>
                    <a:pt x="385" y="248"/>
                    <a:pt x="383" y="249"/>
                  </a:cubicBezTo>
                  <a:cubicBezTo>
                    <a:pt x="383" y="249"/>
                    <a:pt x="383" y="249"/>
                    <a:pt x="383" y="249"/>
                  </a:cubicBezTo>
                  <a:cubicBezTo>
                    <a:pt x="385" y="248"/>
                    <a:pt x="387" y="248"/>
                    <a:pt x="389" y="248"/>
                  </a:cubicBezTo>
                  <a:cubicBezTo>
                    <a:pt x="392" y="248"/>
                    <a:pt x="396" y="249"/>
                    <a:pt x="399" y="250"/>
                  </a:cubicBezTo>
                  <a:cubicBezTo>
                    <a:pt x="399" y="250"/>
                    <a:pt x="398" y="249"/>
                    <a:pt x="397" y="249"/>
                  </a:cubicBezTo>
                  <a:cubicBezTo>
                    <a:pt x="394" y="248"/>
                    <a:pt x="391" y="248"/>
                    <a:pt x="389" y="248"/>
                  </a:cubicBezTo>
                  <a:close/>
                  <a:moveTo>
                    <a:pt x="409" y="244"/>
                  </a:moveTo>
                  <a:cubicBezTo>
                    <a:pt x="408" y="245"/>
                    <a:pt x="407" y="247"/>
                    <a:pt x="407" y="249"/>
                  </a:cubicBezTo>
                  <a:cubicBezTo>
                    <a:pt x="407" y="248"/>
                    <a:pt x="407" y="247"/>
                    <a:pt x="407" y="247"/>
                  </a:cubicBezTo>
                  <a:cubicBezTo>
                    <a:pt x="408" y="246"/>
                    <a:pt x="408" y="245"/>
                    <a:pt x="409" y="244"/>
                  </a:cubicBezTo>
                  <a:close/>
                  <a:moveTo>
                    <a:pt x="422" y="226"/>
                  </a:moveTo>
                  <a:cubicBezTo>
                    <a:pt x="422" y="227"/>
                    <a:pt x="421" y="227"/>
                    <a:pt x="421" y="227"/>
                  </a:cubicBezTo>
                  <a:cubicBezTo>
                    <a:pt x="416" y="229"/>
                    <a:pt x="413" y="233"/>
                    <a:pt x="411" y="238"/>
                  </a:cubicBezTo>
                  <a:cubicBezTo>
                    <a:pt x="414" y="233"/>
                    <a:pt x="417" y="228"/>
                    <a:pt x="422" y="226"/>
                  </a:cubicBezTo>
                  <a:close/>
                  <a:moveTo>
                    <a:pt x="438" y="222"/>
                  </a:moveTo>
                  <a:cubicBezTo>
                    <a:pt x="436" y="224"/>
                    <a:pt x="434" y="225"/>
                    <a:pt x="430" y="225"/>
                  </a:cubicBezTo>
                  <a:cubicBezTo>
                    <a:pt x="429" y="225"/>
                    <a:pt x="429" y="225"/>
                    <a:pt x="428" y="226"/>
                  </a:cubicBezTo>
                  <a:cubicBezTo>
                    <a:pt x="428" y="226"/>
                    <a:pt x="428" y="226"/>
                    <a:pt x="428" y="226"/>
                  </a:cubicBezTo>
                  <a:cubicBezTo>
                    <a:pt x="429" y="226"/>
                    <a:pt x="429" y="225"/>
                    <a:pt x="430" y="225"/>
                  </a:cubicBezTo>
                  <a:cubicBezTo>
                    <a:pt x="431" y="225"/>
                    <a:pt x="433" y="225"/>
                    <a:pt x="434" y="225"/>
                  </a:cubicBezTo>
                  <a:cubicBezTo>
                    <a:pt x="436" y="224"/>
                    <a:pt x="437" y="223"/>
                    <a:pt x="438" y="222"/>
                  </a:cubicBezTo>
                  <a:close/>
                  <a:moveTo>
                    <a:pt x="442" y="213"/>
                  </a:moveTo>
                  <a:cubicBezTo>
                    <a:pt x="442" y="213"/>
                    <a:pt x="442" y="213"/>
                    <a:pt x="442" y="213"/>
                  </a:cubicBezTo>
                  <a:cubicBezTo>
                    <a:pt x="441" y="215"/>
                    <a:pt x="441" y="218"/>
                    <a:pt x="439" y="220"/>
                  </a:cubicBezTo>
                  <a:cubicBezTo>
                    <a:pt x="439" y="220"/>
                    <a:pt x="439" y="221"/>
                    <a:pt x="439" y="221"/>
                  </a:cubicBezTo>
                  <a:cubicBezTo>
                    <a:pt x="439" y="220"/>
                    <a:pt x="440" y="219"/>
                    <a:pt x="440" y="218"/>
                  </a:cubicBezTo>
                  <a:cubicBezTo>
                    <a:pt x="441" y="216"/>
                    <a:pt x="442" y="215"/>
                    <a:pt x="442" y="213"/>
                  </a:cubicBezTo>
                  <a:close/>
                  <a:moveTo>
                    <a:pt x="25" y="0"/>
                  </a:moveTo>
                  <a:cubicBezTo>
                    <a:pt x="24" y="1"/>
                    <a:pt x="24" y="2"/>
                    <a:pt x="23" y="3"/>
                  </a:cubicBezTo>
                  <a:cubicBezTo>
                    <a:pt x="0" y="113"/>
                    <a:pt x="54" y="244"/>
                    <a:pt x="158" y="288"/>
                  </a:cubicBezTo>
                  <a:cubicBezTo>
                    <a:pt x="196" y="304"/>
                    <a:pt x="247" y="312"/>
                    <a:pt x="296" y="310"/>
                  </a:cubicBezTo>
                  <a:cubicBezTo>
                    <a:pt x="327" y="308"/>
                    <a:pt x="357" y="302"/>
                    <a:pt x="382" y="292"/>
                  </a:cubicBezTo>
                  <a:cubicBezTo>
                    <a:pt x="378" y="287"/>
                    <a:pt x="376" y="283"/>
                    <a:pt x="376" y="278"/>
                  </a:cubicBezTo>
                  <a:cubicBezTo>
                    <a:pt x="376" y="283"/>
                    <a:pt x="378" y="287"/>
                    <a:pt x="382" y="291"/>
                  </a:cubicBezTo>
                  <a:cubicBezTo>
                    <a:pt x="355" y="302"/>
                    <a:pt x="326" y="307"/>
                    <a:pt x="297" y="309"/>
                  </a:cubicBezTo>
                  <a:cubicBezTo>
                    <a:pt x="297" y="309"/>
                    <a:pt x="296" y="309"/>
                    <a:pt x="296" y="309"/>
                  </a:cubicBezTo>
                  <a:cubicBezTo>
                    <a:pt x="266" y="310"/>
                    <a:pt x="236" y="308"/>
                    <a:pt x="206" y="302"/>
                  </a:cubicBezTo>
                  <a:cubicBezTo>
                    <a:pt x="181" y="296"/>
                    <a:pt x="156" y="288"/>
                    <a:pt x="134" y="275"/>
                  </a:cubicBezTo>
                  <a:cubicBezTo>
                    <a:pt x="114" y="263"/>
                    <a:pt x="96" y="247"/>
                    <a:pt x="81" y="230"/>
                  </a:cubicBezTo>
                  <a:cubicBezTo>
                    <a:pt x="51" y="194"/>
                    <a:pt x="31" y="150"/>
                    <a:pt x="23" y="104"/>
                  </a:cubicBezTo>
                  <a:cubicBezTo>
                    <a:pt x="17" y="69"/>
                    <a:pt x="17" y="34"/>
                    <a:pt x="25" y="0"/>
                  </a:cubicBezTo>
                  <a:close/>
                </a:path>
              </a:pathLst>
            </a:custGeom>
            <a:solidFill>
              <a:srgbClr val="191D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46" name="Freeform 76">
              <a:extLst>
                <a:ext uri="{FF2B5EF4-FFF2-40B4-BE49-F238E27FC236}">
                  <a16:creationId xmlns:a16="http://schemas.microsoft.com/office/drawing/2014/main" xmlns="" id="{7F6C8035-B6AD-4C3D-ADEC-E43661B503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25002" y="2022476"/>
              <a:ext cx="1628775" cy="1285875"/>
            </a:xfrm>
            <a:custGeom>
              <a:avLst/>
              <a:gdLst>
                <a:gd name="T0" fmla="*/ 86 w 384"/>
                <a:gd name="T1" fmla="*/ 143 h 303"/>
                <a:gd name="T2" fmla="*/ 99 w 384"/>
                <a:gd name="T3" fmla="*/ 172 h 303"/>
                <a:gd name="T4" fmla="*/ 104 w 384"/>
                <a:gd name="T5" fmla="*/ 184 h 303"/>
                <a:gd name="T6" fmla="*/ 128 w 384"/>
                <a:gd name="T7" fmla="*/ 219 h 303"/>
                <a:gd name="T8" fmla="*/ 156 w 384"/>
                <a:gd name="T9" fmla="*/ 243 h 303"/>
                <a:gd name="T10" fmla="*/ 189 w 384"/>
                <a:gd name="T11" fmla="*/ 214 h 303"/>
                <a:gd name="T12" fmla="*/ 179 w 384"/>
                <a:gd name="T13" fmla="*/ 207 h 303"/>
                <a:gd name="T14" fmla="*/ 159 w 384"/>
                <a:gd name="T15" fmla="*/ 231 h 303"/>
                <a:gd name="T16" fmla="*/ 142 w 384"/>
                <a:gd name="T17" fmla="*/ 219 h 303"/>
                <a:gd name="T18" fmla="*/ 134 w 384"/>
                <a:gd name="T19" fmla="*/ 210 h 303"/>
                <a:gd name="T20" fmla="*/ 115 w 384"/>
                <a:gd name="T21" fmla="*/ 182 h 303"/>
                <a:gd name="T22" fmla="*/ 108 w 384"/>
                <a:gd name="T23" fmla="*/ 165 h 303"/>
                <a:gd name="T24" fmla="*/ 98 w 384"/>
                <a:gd name="T25" fmla="*/ 140 h 303"/>
                <a:gd name="T26" fmla="*/ 81 w 384"/>
                <a:gd name="T27" fmla="*/ 115 h 303"/>
                <a:gd name="T28" fmla="*/ 7 w 384"/>
                <a:gd name="T29" fmla="*/ 8 h 303"/>
                <a:gd name="T30" fmla="*/ 55 w 384"/>
                <a:gd name="T31" fmla="*/ 214 h 303"/>
                <a:gd name="T32" fmla="*/ 272 w 384"/>
                <a:gd name="T33" fmla="*/ 301 h 303"/>
                <a:gd name="T34" fmla="*/ 344 w 384"/>
                <a:gd name="T35" fmla="*/ 264 h 303"/>
                <a:gd name="T36" fmla="*/ 365 w 384"/>
                <a:gd name="T37" fmla="*/ 240 h 303"/>
                <a:gd name="T38" fmla="*/ 377 w 384"/>
                <a:gd name="T39" fmla="*/ 242 h 303"/>
                <a:gd name="T40" fmla="*/ 383 w 384"/>
                <a:gd name="T41" fmla="*/ 228 h 303"/>
                <a:gd name="T42" fmla="*/ 366 w 384"/>
                <a:gd name="T43" fmla="*/ 232 h 303"/>
                <a:gd name="T44" fmla="*/ 341 w 384"/>
                <a:gd name="T45" fmla="*/ 234 h 303"/>
                <a:gd name="T46" fmla="*/ 315 w 384"/>
                <a:gd name="T47" fmla="*/ 236 h 303"/>
                <a:gd name="T48" fmla="*/ 322 w 384"/>
                <a:gd name="T49" fmla="*/ 276 h 303"/>
                <a:gd name="T50" fmla="*/ 301 w 384"/>
                <a:gd name="T51" fmla="*/ 285 h 303"/>
                <a:gd name="T52" fmla="*/ 280 w 384"/>
                <a:gd name="T53" fmla="*/ 278 h 303"/>
                <a:gd name="T54" fmla="*/ 255 w 384"/>
                <a:gd name="T55" fmla="*/ 290 h 303"/>
                <a:gd name="T56" fmla="*/ 206 w 384"/>
                <a:gd name="T57" fmla="*/ 260 h 303"/>
                <a:gd name="T58" fmla="*/ 181 w 384"/>
                <a:gd name="T59" fmla="*/ 265 h 303"/>
                <a:gd name="T60" fmla="*/ 157 w 384"/>
                <a:gd name="T61" fmla="*/ 269 h 303"/>
                <a:gd name="T62" fmla="*/ 107 w 384"/>
                <a:gd name="T63" fmla="*/ 247 h 303"/>
                <a:gd name="T64" fmla="*/ 72 w 384"/>
                <a:gd name="T65" fmla="*/ 187 h 303"/>
                <a:gd name="T66" fmla="*/ 35 w 384"/>
                <a:gd name="T67" fmla="*/ 148 h 303"/>
                <a:gd name="T68" fmla="*/ 34 w 384"/>
                <a:gd name="T69" fmla="*/ 82 h 303"/>
                <a:gd name="T70" fmla="*/ 21 w 384"/>
                <a:gd name="T71" fmla="*/ 32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84" h="303">
                  <a:moveTo>
                    <a:pt x="81" y="115"/>
                  </a:moveTo>
                  <a:cubicBezTo>
                    <a:pt x="82" y="124"/>
                    <a:pt x="84" y="134"/>
                    <a:pt x="86" y="143"/>
                  </a:cubicBezTo>
                  <a:cubicBezTo>
                    <a:pt x="87" y="145"/>
                    <a:pt x="88" y="148"/>
                    <a:pt x="88" y="151"/>
                  </a:cubicBezTo>
                  <a:cubicBezTo>
                    <a:pt x="90" y="161"/>
                    <a:pt x="95" y="167"/>
                    <a:pt x="99" y="172"/>
                  </a:cubicBezTo>
                  <a:cubicBezTo>
                    <a:pt x="100" y="174"/>
                    <a:pt x="101" y="176"/>
                    <a:pt x="102" y="177"/>
                  </a:cubicBezTo>
                  <a:cubicBezTo>
                    <a:pt x="103" y="178"/>
                    <a:pt x="103" y="181"/>
                    <a:pt x="104" y="184"/>
                  </a:cubicBezTo>
                  <a:cubicBezTo>
                    <a:pt x="105" y="190"/>
                    <a:pt x="106" y="198"/>
                    <a:pt x="111" y="205"/>
                  </a:cubicBezTo>
                  <a:cubicBezTo>
                    <a:pt x="116" y="213"/>
                    <a:pt x="123" y="217"/>
                    <a:pt x="128" y="219"/>
                  </a:cubicBezTo>
                  <a:cubicBezTo>
                    <a:pt x="129" y="220"/>
                    <a:pt x="130" y="221"/>
                    <a:pt x="131" y="221"/>
                  </a:cubicBezTo>
                  <a:cubicBezTo>
                    <a:pt x="133" y="235"/>
                    <a:pt x="142" y="243"/>
                    <a:pt x="156" y="243"/>
                  </a:cubicBezTo>
                  <a:cubicBezTo>
                    <a:pt x="157" y="243"/>
                    <a:pt x="159" y="242"/>
                    <a:pt x="161" y="242"/>
                  </a:cubicBezTo>
                  <a:cubicBezTo>
                    <a:pt x="172" y="240"/>
                    <a:pt x="182" y="230"/>
                    <a:pt x="189" y="214"/>
                  </a:cubicBezTo>
                  <a:cubicBezTo>
                    <a:pt x="189" y="214"/>
                    <a:pt x="189" y="213"/>
                    <a:pt x="190" y="212"/>
                  </a:cubicBezTo>
                  <a:cubicBezTo>
                    <a:pt x="186" y="210"/>
                    <a:pt x="183" y="209"/>
                    <a:pt x="179" y="207"/>
                  </a:cubicBezTo>
                  <a:cubicBezTo>
                    <a:pt x="179" y="208"/>
                    <a:pt x="178" y="209"/>
                    <a:pt x="178" y="210"/>
                  </a:cubicBezTo>
                  <a:cubicBezTo>
                    <a:pt x="173" y="222"/>
                    <a:pt x="166" y="229"/>
                    <a:pt x="159" y="231"/>
                  </a:cubicBezTo>
                  <a:cubicBezTo>
                    <a:pt x="157" y="231"/>
                    <a:pt x="156" y="231"/>
                    <a:pt x="155" y="231"/>
                  </a:cubicBezTo>
                  <a:cubicBezTo>
                    <a:pt x="150" y="231"/>
                    <a:pt x="143" y="230"/>
                    <a:pt x="142" y="219"/>
                  </a:cubicBezTo>
                  <a:cubicBezTo>
                    <a:pt x="142" y="217"/>
                    <a:pt x="142" y="216"/>
                    <a:pt x="141" y="215"/>
                  </a:cubicBezTo>
                  <a:cubicBezTo>
                    <a:pt x="140" y="213"/>
                    <a:pt x="137" y="211"/>
                    <a:pt x="134" y="210"/>
                  </a:cubicBezTo>
                  <a:cubicBezTo>
                    <a:pt x="130" y="207"/>
                    <a:pt x="125" y="204"/>
                    <a:pt x="121" y="199"/>
                  </a:cubicBezTo>
                  <a:cubicBezTo>
                    <a:pt x="118" y="193"/>
                    <a:pt x="116" y="187"/>
                    <a:pt x="115" y="182"/>
                  </a:cubicBezTo>
                  <a:cubicBezTo>
                    <a:pt x="115" y="178"/>
                    <a:pt x="114" y="174"/>
                    <a:pt x="113" y="172"/>
                  </a:cubicBezTo>
                  <a:cubicBezTo>
                    <a:pt x="111" y="169"/>
                    <a:pt x="110" y="167"/>
                    <a:pt x="108" y="165"/>
                  </a:cubicBezTo>
                  <a:cubicBezTo>
                    <a:pt x="105" y="161"/>
                    <a:pt x="101" y="156"/>
                    <a:pt x="100" y="148"/>
                  </a:cubicBezTo>
                  <a:cubicBezTo>
                    <a:pt x="99" y="145"/>
                    <a:pt x="98" y="143"/>
                    <a:pt x="98" y="140"/>
                  </a:cubicBezTo>
                  <a:cubicBezTo>
                    <a:pt x="97" y="138"/>
                    <a:pt x="97" y="135"/>
                    <a:pt x="96" y="133"/>
                  </a:cubicBezTo>
                  <a:cubicBezTo>
                    <a:pt x="91" y="127"/>
                    <a:pt x="86" y="121"/>
                    <a:pt x="81" y="115"/>
                  </a:cubicBezTo>
                  <a:close/>
                  <a:moveTo>
                    <a:pt x="9" y="0"/>
                  </a:moveTo>
                  <a:cubicBezTo>
                    <a:pt x="8" y="3"/>
                    <a:pt x="8" y="5"/>
                    <a:pt x="7" y="8"/>
                  </a:cubicBezTo>
                  <a:cubicBezTo>
                    <a:pt x="0" y="42"/>
                    <a:pt x="1" y="79"/>
                    <a:pt x="9" y="115"/>
                  </a:cubicBezTo>
                  <a:cubicBezTo>
                    <a:pt x="17" y="151"/>
                    <a:pt x="33" y="186"/>
                    <a:pt x="55" y="214"/>
                  </a:cubicBezTo>
                  <a:cubicBezTo>
                    <a:pt x="77" y="244"/>
                    <a:pt x="106" y="267"/>
                    <a:pt x="137" y="280"/>
                  </a:cubicBezTo>
                  <a:cubicBezTo>
                    <a:pt x="174" y="295"/>
                    <a:pt x="224" y="303"/>
                    <a:pt x="272" y="301"/>
                  </a:cubicBezTo>
                  <a:cubicBezTo>
                    <a:pt x="291" y="300"/>
                    <a:pt x="309" y="297"/>
                    <a:pt x="327" y="293"/>
                  </a:cubicBezTo>
                  <a:cubicBezTo>
                    <a:pt x="344" y="288"/>
                    <a:pt x="342" y="278"/>
                    <a:pt x="344" y="264"/>
                  </a:cubicBezTo>
                  <a:cubicBezTo>
                    <a:pt x="346" y="252"/>
                    <a:pt x="351" y="244"/>
                    <a:pt x="358" y="241"/>
                  </a:cubicBezTo>
                  <a:cubicBezTo>
                    <a:pt x="360" y="240"/>
                    <a:pt x="362" y="240"/>
                    <a:pt x="365" y="240"/>
                  </a:cubicBezTo>
                  <a:cubicBezTo>
                    <a:pt x="369" y="240"/>
                    <a:pt x="373" y="241"/>
                    <a:pt x="376" y="242"/>
                  </a:cubicBezTo>
                  <a:cubicBezTo>
                    <a:pt x="377" y="242"/>
                    <a:pt x="377" y="242"/>
                    <a:pt x="377" y="242"/>
                  </a:cubicBezTo>
                  <a:cubicBezTo>
                    <a:pt x="379" y="237"/>
                    <a:pt x="381" y="232"/>
                    <a:pt x="384" y="228"/>
                  </a:cubicBezTo>
                  <a:cubicBezTo>
                    <a:pt x="383" y="228"/>
                    <a:pt x="383" y="228"/>
                    <a:pt x="383" y="228"/>
                  </a:cubicBezTo>
                  <a:cubicBezTo>
                    <a:pt x="378" y="229"/>
                    <a:pt x="374" y="230"/>
                    <a:pt x="370" y="231"/>
                  </a:cubicBezTo>
                  <a:cubicBezTo>
                    <a:pt x="369" y="232"/>
                    <a:pt x="368" y="232"/>
                    <a:pt x="366" y="232"/>
                  </a:cubicBezTo>
                  <a:cubicBezTo>
                    <a:pt x="366" y="232"/>
                    <a:pt x="365" y="232"/>
                    <a:pt x="364" y="232"/>
                  </a:cubicBezTo>
                  <a:cubicBezTo>
                    <a:pt x="356" y="233"/>
                    <a:pt x="349" y="234"/>
                    <a:pt x="341" y="234"/>
                  </a:cubicBezTo>
                  <a:cubicBezTo>
                    <a:pt x="331" y="235"/>
                    <a:pt x="322" y="235"/>
                    <a:pt x="312" y="234"/>
                  </a:cubicBezTo>
                  <a:cubicBezTo>
                    <a:pt x="313" y="235"/>
                    <a:pt x="314" y="236"/>
                    <a:pt x="315" y="236"/>
                  </a:cubicBezTo>
                  <a:cubicBezTo>
                    <a:pt x="323" y="240"/>
                    <a:pt x="329" y="235"/>
                    <a:pt x="334" y="245"/>
                  </a:cubicBezTo>
                  <a:cubicBezTo>
                    <a:pt x="341" y="259"/>
                    <a:pt x="333" y="269"/>
                    <a:pt x="322" y="276"/>
                  </a:cubicBezTo>
                  <a:cubicBezTo>
                    <a:pt x="317" y="279"/>
                    <a:pt x="308" y="285"/>
                    <a:pt x="302" y="285"/>
                  </a:cubicBezTo>
                  <a:cubicBezTo>
                    <a:pt x="301" y="285"/>
                    <a:pt x="301" y="285"/>
                    <a:pt x="301" y="285"/>
                  </a:cubicBezTo>
                  <a:cubicBezTo>
                    <a:pt x="294" y="285"/>
                    <a:pt x="289" y="278"/>
                    <a:pt x="281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74" y="279"/>
                    <a:pt x="270" y="282"/>
                    <a:pt x="267" y="284"/>
                  </a:cubicBezTo>
                  <a:cubicBezTo>
                    <a:pt x="263" y="287"/>
                    <a:pt x="260" y="290"/>
                    <a:pt x="255" y="290"/>
                  </a:cubicBezTo>
                  <a:cubicBezTo>
                    <a:pt x="252" y="291"/>
                    <a:pt x="248" y="290"/>
                    <a:pt x="244" y="288"/>
                  </a:cubicBezTo>
                  <a:cubicBezTo>
                    <a:pt x="229" y="281"/>
                    <a:pt x="220" y="267"/>
                    <a:pt x="206" y="260"/>
                  </a:cubicBezTo>
                  <a:cubicBezTo>
                    <a:pt x="202" y="259"/>
                    <a:pt x="199" y="259"/>
                    <a:pt x="197" y="259"/>
                  </a:cubicBezTo>
                  <a:cubicBezTo>
                    <a:pt x="191" y="259"/>
                    <a:pt x="186" y="262"/>
                    <a:pt x="181" y="265"/>
                  </a:cubicBezTo>
                  <a:cubicBezTo>
                    <a:pt x="176" y="267"/>
                    <a:pt x="171" y="270"/>
                    <a:pt x="165" y="270"/>
                  </a:cubicBezTo>
                  <a:cubicBezTo>
                    <a:pt x="162" y="270"/>
                    <a:pt x="160" y="270"/>
                    <a:pt x="157" y="269"/>
                  </a:cubicBezTo>
                  <a:cubicBezTo>
                    <a:pt x="153" y="268"/>
                    <a:pt x="149" y="262"/>
                    <a:pt x="144" y="260"/>
                  </a:cubicBezTo>
                  <a:cubicBezTo>
                    <a:pt x="132" y="254"/>
                    <a:pt x="118" y="256"/>
                    <a:pt x="107" y="247"/>
                  </a:cubicBezTo>
                  <a:cubicBezTo>
                    <a:pt x="98" y="240"/>
                    <a:pt x="81" y="224"/>
                    <a:pt x="76" y="213"/>
                  </a:cubicBezTo>
                  <a:cubicBezTo>
                    <a:pt x="73" y="205"/>
                    <a:pt x="78" y="195"/>
                    <a:pt x="72" y="187"/>
                  </a:cubicBezTo>
                  <a:cubicBezTo>
                    <a:pt x="66" y="179"/>
                    <a:pt x="53" y="182"/>
                    <a:pt x="46" y="175"/>
                  </a:cubicBezTo>
                  <a:cubicBezTo>
                    <a:pt x="38" y="169"/>
                    <a:pt x="36" y="157"/>
                    <a:pt x="35" y="148"/>
                  </a:cubicBezTo>
                  <a:cubicBezTo>
                    <a:pt x="33" y="139"/>
                    <a:pt x="32" y="128"/>
                    <a:pt x="31" y="119"/>
                  </a:cubicBezTo>
                  <a:cubicBezTo>
                    <a:pt x="29" y="106"/>
                    <a:pt x="34" y="95"/>
                    <a:pt x="34" y="82"/>
                  </a:cubicBezTo>
                  <a:cubicBezTo>
                    <a:pt x="34" y="71"/>
                    <a:pt x="27" y="68"/>
                    <a:pt x="22" y="58"/>
                  </a:cubicBezTo>
                  <a:cubicBezTo>
                    <a:pt x="16" y="47"/>
                    <a:pt x="17" y="38"/>
                    <a:pt x="21" y="32"/>
                  </a:cubicBezTo>
                  <a:cubicBezTo>
                    <a:pt x="16" y="22"/>
                    <a:pt x="12" y="11"/>
                    <a:pt x="9" y="0"/>
                  </a:cubicBezTo>
                  <a:close/>
                </a:path>
              </a:pathLst>
            </a:custGeom>
            <a:solidFill>
              <a:srgbClr val="44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47" name="Freeform 77">
              <a:extLst>
                <a:ext uri="{FF2B5EF4-FFF2-40B4-BE49-F238E27FC236}">
                  <a16:creationId xmlns:a16="http://schemas.microsoft.com/office/drawing/2014/main" xmlns="" id="{FB16A180-F911-4A4D-AFBA-2A6533E0CB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93264" y="2159001"/>
              <a:ext cx="1501775" cy="1098550"/>
            </a:xfrm>
            <a:custGeom>
              <a:avLst/>
              <a:gdLst>
                <a:gd name="T0" fmla="*/ 354 w 354"/>
                <a:gd name="T1" fmla="*/ 199 h 259"/>
                <a:gd name="T2" fmla="*/ 348 w 354"/>
                <a:gd name="T3" fmla="*/ 200 h 259"/>
                <a:gd name="T4" fmla="*/ 350 w 354"/>
                <a:gd name="T5" fmla="*/ 200 h 259"/>
                <a:gd name="T6" fmla="*/ 354 w 354"/>
                <a:gd name="T7" fmla="*/ 199 h 259"/>
                <a:gd name="T8" fmla="*/ 5 w 354"/>
                <a:gd name="T9" fmla="*/ 0 h 259"/>
                <a:gd name="T10" fmla="*/ 6 w 354"/>
                <a:gd name="T11" fmla="*/ 26 h 259"/>
                <a:gd name="T12" fmla="*/ 18 w 354"/>
                <a:gd name="T13" fmla="*/ 50 h 259"/>
                <a:gd name="T14" fmla="*/ 15 w 354"/>
                <a:gd name="T15" fmla="*/ 87 h 259"/>
                <a:gd name="T16" fmla="*/ 19 w 354"/>
                <a:gd name="T17" fmla="*/ 116 h 259"/>
                <a:gd name="T18" fmla="*/ 30 w 354"/>
                <a:gd name="T19" fmla="*/ 143 h 259"/>
                <a:gd name="T20" fmla="*/ 56 w 354"/>
                <a:gd name="T21" fmla="*/ 155 h 259"/>
                <a:gd name="T22" fmla="*/ 60 w 354"/>
                <a:gd name="T23" fmla="*/ 181 h 259"/>
                <a:gd name="T24" fmla="*/ 91 w 354"/>
                <a:gd name="T25" fmla="*/ 215 h 259"/>
                <a:gd name="T26" fmla="*/ 128 w 354"/>
                <a:gd name="T27" fmla="*/ 228 h 259"/>
                <a:gd name="T28" fmla="*/ 141 w 354"/>
                <a:gd name="T29" fmla="*/ 237 h 259"/>
                <a:gd name="T30" fmla="*/ 149 w 354"/>
                <a:gd name="T31" fmla="*/ 238 h 259"/>
                <a:gd name="T32" fmla="*/ 165 w 354"/>
                <a:gd name="T33" fmla="*/ 233 h 259"/>
                <a:gd name="T34" fmla="*/ 181 w 354"/>
                <a:gd name="T35" fmla="*/ 227 h 259"/>
                <a:gd name="T36" fmla="*/ 190 w 354"/>
                <a:gd name="T37" fmla="*/ 228 h 259"/>
                <a:gd name="T38" fmla="*/ 228 w 354"/>
                <a:gd name="T39" fmla="*/ 256 h 259"/>
                <a:gd name="T40" fmla="*/ 239 w 354"/>
                <a:gd name="T41" fmla="*/ 258 h 259"/>
                <a:gd name="T42" fmla="*/ 251 w 354"/>
                <a:gd name="T43" fmla="*/ 252 h 259"/>
                <a:gd name="T44" fmla="*/ 264 w 354"/>
                <a:gd name="T45" fmla="*/ 246 h 259"/>
                <a:gd name="T46" fmla="*/ 265 w 354"/>
                <a:gd name="T47" fmla="*/ 246 h 259"/>
                <a:gd name="T48" fmla="*/ 285 w 354"/>
                <a:gd name="T49" fmla="*/ 253 h 259"/>
                <a:gd name="T50" fmla="*/ 286 w 354"/>
                <a:gd name="T51" fmla="*/ 253 h 259"/>
                <a:gd name="T52" fmla="*/ 306 w 354"/>
                <a:gd name="T53" fmla="*/ 244 h 259"/>
                <a:gd name="T54" fmla="*/ 318 w 354"/>
                <a:gd name="T55" fmla="*/ 213 h 259"/>
                <a:gd name="T56" fmla="*/ 299 w 354"/>
                <a:gd name="T57" fmla="*/ 204 h 259"/>
                <a:gd name="T58" fmla="*/ 296 w 354"/>
                <a:gd name="T59" fmla="*/ 202 h 259"/>
                <a:gd name="T60" fmla="*/ 219 w 354"/>
                <a:gd name="T61" fmla="*/ 191 h 259"/>
                <a:gd name="T62" fmla="*/ 174 w 354"/>
                <a:gd name="T63" fmla="*/ 180 h 259"/>
                <a:gd name="T64" fmla="*/ 173 w 354"/>
                <a:gd name="T65" fmla="*/ 182 h 259"/>
                <a:gd name="T66" fmla="*/ 145 w 354"/>
                <a:gd name="T67" fmla="*/ 210 h 259"/>
                <a:gd name="T68" fmla="*/ 140 w 354"/>
                <a:gd name="T69" fmla="*/ 211 h 259"/>
                <a:gd name="T70" fmla="*/ 115 w 354"/>
                <a:gd name="T71" fmla="*/ 189 h 259"/>
                <a:gd name="T72" fmla="*/ 112 w 354"/>
                <a:gd name="T73" fmla="*/ 187 h 259"/>
                <a:gd name="T74" fmla="*/ 95 w 354"/>
                <a:gd name="T75" fmla="*/ 173 h 259"/>
                <a:gd name="T76" fmla="*/ 88 w 354"/>
                <a:gd name="T77" fmla="*/ 152 h 259"/>
                <a:gd name="T78" fmla="*/ 86 w 354"/>
                <a:gd name="T79" fmla="*/ 145 h 259"/>
                <a:gd name="T80" fmla="*/ 83 w 354"/>
                <a:gd name="T81" fmla="*/ 140 h 259"/>
                <a:gd name="T82" fmla="*/ 72 w 354"/>
                <a:gd name="T83" fmla="*/ 119 h 259"/>
                <a:gd name="T84" fmla="*/ 70 w 354"/>
                <a:gd name="T85" fmla="*/ 111 h 259"/>
                <a:gd name="T86" fmla="*/ 65 w 354"/>
                <a:gd name="T87" fmla="*/ 83 h 259"/>
                <a:gd name="T88" fmla="*/ 5 w 354"/>
                <a:gd name="T89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54" h="259">
                  <a:moveTo>
                    <a:pt x="354" y="199"/>
                  </a:moveTo>
                  <a:cubicBezTo>
                    <a:pt x="352" y="199"/>
                    <a:pt x="350" y="200"/>
                    <a:pt x="348" y="200"/>
                  </a:cubicBezTo>
                  <a:cubicBezTo>
                    <a:pt x="349" y="200"/>
                    <a:pt x="350" y="200"/>
                    <a:pt x="350" y="200"/>
                  </a:cubicBezTo>
                  <a:cubicBezTo>
                    <a:pt x="352" y="200"/>
                    <a:pt x="353" y="200"/>
                    <a:pt x="354" y="199"/>
                  </a:cubicBezTo>
                  <a:close/>
                  <a:moveTo>
                    <a:pt x="5" y="0"/>
                  </a:moveTo>
                  <a:cubicBezTo>
                    <a:pt x="1" y="6"/>
                    <a:pt x="0" y="15"/>
                    <a:pt x="6" y="26"/>
                  </a:cubicBezTo>
                  <a:cubicBezTo>
                    <a:pt x="11" y="36"/>
                    <a:pt x="18" y="39"/>
                    <a:pt x="18" y="50"/>
                  </a:cubicBezTo>
                  <a:cubicBezTo>
                    <a:pt x="18" y="63"/>
                    <a:pt x="13" y="74"/>
                    <a:pt x="15" y="87"/>
                  </a:cubicBezTo>
                  <a:cubicBezTo>
                    <a:pt x="16" y="96"/>
                    <a:pt x="17" y="107"/>
                    <a:pt x="19" y="116"/>
                  </a:cubicBezTo>
                  <a:cubicBezTo>
                    <a:pt x="20" y="125"/>
                    <a:pt x="22" y="137"/>
                    <a:pt x="30" y="143"/>
                  </a:cubicBezTo>
                  <a:cubicBezTo>
                    <a:pt x="37" y="150"/>
                    <a:pt x="50" y="147"/>
                    <a:pt x="56" y="155"/>
                  </a:cubicBezTo>
                  <a:cubicBezTo>
                    <a:pt x="62" y="163"/>
                    <a:pt x="57" y="173"/>
                    <a:pt x="60" y="181"/>
                  </a:cubicBezTo>
                  <a:cubicBezTo>
                    <a:pt x="65" y="192"/>
                    <a:pt x="82" y="208"/>
                    <a:pt x="91" y="215"/>
                  </a:cubicBezTo>
                  <a:cubicBezTo>
                    <a:pt x="102" y="224"/>
                    <a:pt x="116" y="222"/>
                    <a:pt x="128" y="228"/>
                  </a:cubicBezTo>
                  <a:cubicBezTo>
                    <a:pt x="133" y="230"/>
                    <a:pt x="137" y="236"/>
                    <a:pt x="141" y="237"/>
                  </a:cubicBezTo>
                  <a:cubicBezTo>
                    <a:pt x="144" y="238"/>
                    <a:pt x="146" y="238"/>
                    <a:pt x="149" y="238"/>
                  </a:cubicBezTo>
                  <a:cubicBezTo>
                    <a:pt x="155" y="238"/>
                    <a:pt x="160" y="235"/>
                    <a:pt x="165" y="233"/>
                  </a:cubicBezTo>
                  <a:cubicBezTo>
                    <a:pt x="170" y="230"/>
                    <a:pt x="175" y="227"/>
                    <a:pt x="181" y="227"/>
                  </a:cubicBezTo>
                  <a:cubicBezTo>
                    <a:pt x="183" y="227"/>
                    <a:pt x="186" y="227"/>
                    <a:pt x="190" y="228"/>
                  </a:cubicBezTo>
                  <a:cubicBezTo>
                    <a:pt x="204" y="235"/>
                    <a:pt x="213" y="249"/>
                    <a:pt x="228" y="256"/>
                  </a:cubicBezTo>
                  <a:cubicBezTo>
                    <a:pt x="232" y="258"/>
                    <a:pt x="236" y="259"/>
                    <a:pt x="239" y="258"/>
                  </a:cubicBezTo>
                  <a:cubicBezTo>
                    <a:pt x="244" y="258"/>
                    <a:pt x="247" y="255"/>
                    <a:pt x="251" y="252"/>
                  </a:cubicBezTo>
                  <a:cubicBezTo>
                    <a:pt x="254" y="250"/>
                    <a:pt x="258" y="247"/>
                    <a:pt x="264" y="246"/>
                  </a:cubicBezTo>
                  <a:cubicBezTo>
                    <a:pt x="264" y="246"/>
                    <a:pt x="264" y="246"/>
                    <a:pt x="265" y="246"/>
                  </a:cubicBezTo>
                  <a:cubicBezTo>
                    <a:pt x="273" y="246"/>
                    <a:pt x="278" y="253"/>
                    <a:pt x="285" y="253"/>
                  </a:cubicBezTo>
                  <a:cubicBezTo>
                    <a:pt x="286" y="253"/>
                    <a:pt x="286" y="253"/>
                    <a:pt x="286" y="253"/>
                  </a:cubicBezTo>
                  <a:cubicBezTo>
                    <a:pt x="292" y="253"/>
                    <a:pt x="301" y="247"/>
                    <a:pt x="306" y="244"/>
                  </a:cubicBezTo>
                  <a:cubicBezTo>
                    <a:pt x="317" y="237"/>
                    <a:pt x="325" y="227"/>
                    <a:pt x="318" y="213"/>
                  </a:cubicBezTo>
                  <a:cubicBezTo>
                    <a:pt x="313" y="203"/>
                    <a:pt x="307" y="208"/>
                    <a:pt x="299" y="204"/>
                  </a:cubicBezTo>
                  <a:cubicBezTo>
                    <a:pt x="298" y="204"/>
                    <a:pt x="297" y="203"/>
                    <a:pt x="296" y="202"/>
                  </a:cubicBezTo>
                  <a:cubicBezTo>
                    <a:pt x="270" y="201"/>
                    <a:pt x="244" y="196"/>
                    <a:pt x="219" y="191"/>
                  </a:cubicBezTo>
                  <a:cubicBezTo>
                    <a:pt x="204" y="187"/>
                    <a:pt x="188" y="185"/>
                    <a:pt x="174" y="180"/>
                  </a:cubicBezTo>
                  <a:cubicBezTo>
                    <a:pt x="173" y="181"/>
                    <a:pt x="173" y="182"/>
                    <a:pt x="173" y="182"/>
                  </a:cubicBezTo>
                  <a:cubicBezTo>
                    <a:pt x="166" y="198"/>
                    <a:pt x="156" y="208"/>
                    <a:pt x="145" y="210"/>
                  </a:cubicBezTo>
                  <a:cubicBezTo>
                    <a:pt x="143" y="210"/>
                    <a:pt x="141" y="211"/>
                    <a:pt x="140" y="211"/>
                  </a:cubicBezTo>
                  <a:cubicBezTo>
                    <a:pt x="126" y="211"/>
                    <a:pt x="117" y="203"/>
                    <a:pt x="115" y="189"/>
                  </a:cubicBezTo>
                  <a:cubicBezTo>
                    <a:pt x="114" y="189"/>
                    <a:pt x="113" y="188"/>
                    <a:pt x="112" y="187"/>
                  </a:cubicBezTo>
                  <a:cubicBezTo>
                    <a:pt x="107" y="185"/>
                    <a:pt x="100" y="181"/>
                    <a:pt x="95" y="173"/>
                  </a:cubicBezTo>
                  <a:cubicBezTo>
                    <a:pt x="90" y="166"/>
                    <a:pt x="89" y="158"/>
                    <a:pt x="88" y="152"/>
                  </a:cubicBezTo>
                  <a:cubicBezTo>
                    <a:pt x="87" y="149"/>
                    <a:pt x="87" y="146"/>
                    <a:pt x="86" y="145"/>
                  </a:cubicBezTo>
                  <a:cubicBezTo>
                    <a:pt x="85" y="144"/>
                    <a:pt x="84" y="142"/>
                    <a:pt x="83" y="140"/>
                  </a:cubicBezTo>
                  <a:cubicBezTo>
                    <a:pt x="79" y="135"/>
                    <a:pt x="74" y="129"/>
                    <a:pt x="72" y="119"/>
                  </a:cubicBezTo>
                  <a:cubicBezTo>
                    <a:pt x="72" y="116"/>
                    <a:pt x="71" y="113"/>
                    <a:pt x="70" y="111"/>
                  </a:cubicBezTo>
                  <a:cubicBezTo>
                    <a:pt x="68" y="102"/>
                    <a:pt x="66" y="92"/>
                    <a:pt x="65" y="83"/>
                  </a:cubicBezTo>
                  <a:cubicBezTo>
                    <a:pt x="44" y="57"/>
                    <a:pt x="20" y="30"/>
                    <a:pt x="5" y="0"/>
                  </a:cubicBezTo>
                  <a:close/>
                </a:path>
              </a:pathLst>
            </a:custGeom>
            <a:solidFill>
              <a:srgbClr val="5A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48" name="Freeform 78">
              <a:extLst>
                <a:ext uri="{FF2B5EF4-FFF2-40B4-BE49-F238E27FC236}">
                  <a16:creationId xmlns:a16="http://schemas.microsoft.com/office/drawing/2014/main" xmlns="" id="{0BE9DBF9-F198-4EC7-8275-2C1D2AFDB9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979027" y="2638426"/>
              <a:ext cx="276225" cy="334963"/>
            </a:xfrm>
            <a:custGeom>
              <a:avLst/>
              <a:gdLst>
                <a:gd name="T0" fmla="*/ 0 w 65"/>
                <a:gd name="T1" fmla="*/ 0 h 79"/>
                <a:gd name="T2" fmla="*/ 5 w 65"/>
                <a:gd name="T3" fmla="*/ 12 h 79"/>
                <a:gd name="T4" fmla="*/ 11 w 65"/>
                <a:gd name="T5" fmla="*/ 20 h 79"/>
                <a:gd name="T6" fmla="*/ 16 w 65"/>
                <a:gd name="T7" fmla="*/ 32 h 79"/>
                <a:gd name="T8" fmla="*/ 23 w 65"/>
                <a:gd name="T9" fmla="*/ 52 h 79"/>
                <a:gd name="T10" fmla="*/ 39 w 65"/>
                <a:gd name="T11" fmla="*/ 64 h 79"/>
                <a:gd name="T12" fmla="*/ 43 w 65"/>
                <a:gd name="T13" fmla="*/ 73 h 79"/>
                <a:gd name="T14" fmla="*/ 44 w 65"/>
                <a:gd name="T15" fmla="*/ 77 h 79"/>
                <a:gd name="T16" fmla="*/ 48 w 65"/>
                <a:gd name="T17" fmla="*/ 78 h 79"/>
                <a:gd name="T18" fmla="*/ 55 w 65"/>
                <a:gd name="T19" fmla="*/ 75 h 79"/>
                <a:gd name="T20" fmla="*/ 65 w 65"/>
                <a:gd name="T21" fmla="*/ 59 h 79"/>
                <a:gd name="T22" fmla="*/ 64 w 65"/>
                <a:gd name="T23" fmla="*/ 58 h 79"/>
                <a:gd name="T24" fmla="*/ 50 w 65"/>
                <a:gd name="T25" fmla="*/ 77 h 79"/>
                <a:gd name="T26" fmla="*/ 48 w 65"/>
                <a:gd name="T27" fmla="*/ 77 h 79"/>
                <a:gd name="T28" fmla="*/ 41 w 65"/>
                <a:gd name="T29" fmla="*/ 65 h 79"/>
                <a:gd name="T30" fmla="*/ 21 w 65"/>
                <a:gd name="T31" fmla="*/ 49 h 79"/>
                <a:gd name="T32" fmla="*/ 13 w 65"/>
                <a:gd name="T33" fmla="*/ 22 h 79"/>
                <a:gd name="T34" fmla="*/ 1 w 65"/>
                <a:gd name="T35" fmla="*/ 2 h 79"/>
                <a:gd name="T36" fmla="*/ 0 w 65"/>
                <a:gd name="T37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5" h="79">
                  <a:moveTo>
                    <a:pt x="0" y="0"/>
                  </a:moveTo>
                  <a:cubicBezTo>
                    <a:pt x="1" y="5"/>
                    <a:pt x="3" y="9"/>
                    <a:pt x="5" y="12"/>
                  </a:cubicBezTo>
                  <a:cubicBezTo>
                    <a:pt x="7" y="15"/>
                    <a:pt x="9" y="18"/>
                    <a:pt x="11" y="20"/>
                  </a:cubicBezTo>
                  <a:cubicBezTo>
                    <a:pt x="13" y="24"/>
                    <a:pt x="15" y="28"/>
                    <a:pt x="16" y="32"/>
                  </a:cubicBezTo>
                  <a:cubicBezTo>
                    <a:pt x="17" y="39"/>
                    <a:pt x="18" y="47"/>
                    <a:pt x="23" y="52"/>
                  </a:cubicBezTo>
                  <a:cubicBezTo>
                    <a:pt x="28" y="57"/>
                    <a:pt x="34" y="59"/>
                    <a:pt x="39" y="64"/>
                  </a:cubicBezTo>
                  <a:cubicBezTo>
                    <a:pt x="41" y="67"/>
                    <a:pt x="42" y="70"/>
                    <a:pt x="43" y="73"/>
                  </a:cubicBezTo>
                  <a:cubicBezTo>
                    <a:pt x="43" y="75"/>
                    <a:pt x="43" y="76"/>
                    <a:pt x="44" y="77"/>
                  </a:cubicBezTo>
                  <a:cubicBezTo>
                    <a:pt x="45" y="78"/>
                    <a:pt x="46" y="79"/>
                    <a:pt x="48" y="78"/>
                  </a:cubicBezTo>
                  <a:cubicBezTo>
                    <a:pt x="50" y="78"/>
                    <a:pt x="53" y="77"/>
                    <a:pt x="55" y="75"/>
                  </a:cubicBezTo>
                  <a:cubicBezTo>
                    <a:pt x="59" y="71"/>
                    <a:pt x="63" y="65"/>
                    <a:pt x="65" y="59"/>
                  </a:cubicBezTo>
                  <a:cubicBezTo>
                    <a:pt x="64" y="58"/>
                    <a:pt x="64" y="58"/>
                    <a:pt x="64" y="58"/>
                  </a:cubicBezTo>
                  <a:cubicBezTo>
                    <a:pt x="61" y="67"/>
                    <a:pt x="55" y="76"/>
                    <a:pt x="50" y="77"/>
                  </a:cubicBezTo>
                  <a:cubicBezTo>
                    <a:pt x="49" y="77"/>
                    <a:pt x="48" y="77"/>
                    <a:pt x="48" y="77"/>
                  </a:cubicBezTo>
                  <a:cubicBezTo>
                    <a:pt x="42" y="78"/>
                    <a:pt x="46" y="72"/>
                    <a:pt x="41" y="65"/>
                  </a:cubicBezTo>
                  <a:cubicBezTo>
                    <a:pt x="36" y="58"/>
                    <a:pt x="26" y="56"/>
                    <a:pt x="21" y="49"/>
                  </a:cubicBezTo>
                  <a:cubicBezTo>
                    <a:pt x="16" y="41"/>
                    <a:pt x="18" y="31"/>
                    <a:pt x="13" y="22"/>
                  </a:cubicBezTo>
                  <a:cubicBezTo>
                    <a:pt x="9" y="14"/>
                    <a:pt x="3" y="11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191D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49" name="Freeform 79">
              <a:extLst>
                <a:ext uri="{FF2B5EF4-FFF2-40B4-BE49-F238E27FC236}">
                  <a16:creationId xmlns:a16="http://schemas.microsoft.com/office/drawing/2014/main" xmlns="" id="{A5AB2E74-EE5B-47FF-957C-7DBD6628C9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4077" y="2922589"/>
              <a:ext cx="287338" cy="339725"/>
            </a:xfrm>
            <a:custGeom>
              <a:avLst/>
              <a:gdLst>
                <a:gd name="T0" fmla="*/ 68 w 68"/>
                <a:gd name="T1" fmla="*/ 0 h 80"/>
                <a:gd name="T2" fmla="*/ 67 w 68"/>
                <a:gd name="T3" fmla="*/ 1 h 80"/>
                <a:gd name="T4" fmla="*/ 65 w 68"/>
                <a:gd name="T5" fmla="*/ 6 h 80"/>
                <a:gd name="T6" fmla="*/ 64 w 68"/>
                <a:gd name="T7" fmla="*/ 9 h 80"/>
                <a:gd name="T8" fmla="*/ 63 w 68"/>
                <a:gd name="T9" fmla="*/ 10 h 80"/>
                <a:gd name="T10" fmla="*/ 59 w 68"/>
                <a:gd name="T11" fmla="*/ 13 h 80"/>
                <a:gd name="T12" fmla="*/ 55 w 68"/>
                <a:gd name="T13" fmla="*/ 13 h 80"/>
                <a:gd name="T14" fmla="*/ 53 w 68"/>
                <a:gd name="T15" fmla="*/ 14 h 80"/>
                <a:gd name="T16" fmla="*/ 53 w 68"/>
                <a:gd name="T17" fmla="*/ 14 h 80"/>
                <a:gd name="T18" fmla="*/ 51 w 68"/>
                <a:gd name="T19" fmla="*/ 14 h 80"/>
                <a:gd name="T20" fmla="*/ 49 w 68"/>
                <a:gd name="T21" fmla="*/ 14 h 80"/>
                <a:gd name="T22" fmla="*/ 47 w 68"/>
                <a:gd name="T23" fmla="*/ 14 h 80"/>
                <a:gd name="T24" fmla="*/ 36 w 68"/>
                <a:gd name="T25" fmla="*/ 26 h 80"/>
                <a:gd name="T26" fmla="*/ 36 w 68"/>
                <a:gd name="T27" fmla="*/ 26 h 80"/>
                <a:gd name="T28" fmla="*/ 34 w 68"/>
                <a:gd name="T29" fmla="*/ 32 h 80"/>
                <a:gd name="T30" fmla="*/ 32 w 68"/>
                <a:gd name="T31" fmla="*/ 35 h 80"/>
                <a:gd name="T32" fmla="*/ 32 w 68"/>
                <a:gd name="T33" fmla="*/ 37 h 80"/>
                <a:gd name="T34" fmla="*/ 31 w 68"/>
                <a:gd name="T35" fmla="*/ 38 h 80"/>
                <a:gd name="T36" fmla="*/ 31 w 68"/>
                <a:gd name="T37" fmla="*/ 39 h 80"/>
                <a:gd name="T38" fmla="*/ 30 w 68"/>
                <a:gd name="T39" fmla="*/ 39 h 80"/>
                <a:gd name="T40" fmla="*/ 26 w 68"/>
                <a:gd name="T41" fmla="*/ 38 h 80"/>
                <a:gd name="T42" fmla="*/ 25 w 68"/>
                <a:gd name="T43" fmla="*/ 38 h 80"/>
                <a:gd name="T44" fmla="*/ 24 w 68"/>
                <a:gd name="T45" fmla="*/ 38 h 80"/>
                <a:gd name="T46" fmla="*/ 14 w 68"/>
                <a:gd name="T47" fmla="*/ 36 h 80"/>
                <a:gd name="T48" fmla="*/ 8 w 68"/>
                <a:gd name="T49" fmla="*/ 37 h 80"/>
                <a:gd name="T50" fmla="*/ 8 w 68"/>
                <a:gd name="T51" fmla="*/ 37 h 80"/>
                <a:gd name="T52" fmla="*/ 3 w 68"/>
                <a:gd name="T53" fmla="*/ 45 h 80"/>
                <a:gd name="T54" fmla="*/ 2 w 68"/>
                <a:gd name="T55" fmla="*/ 48 h 80"/>
                <a:gd name="T56" fmla="*/ 2 w 68"/>
                <a:gd name="T57" fmla="*/ 48 h 80"/>
                <a:gd name="T58" fmla="*/ 1 w 68"/>
                <a:gd name="T59" fmla="*/ 58 h 80"/>
                <a:gd name="T60" fmla="*/ 1 w 68"/>
                <a:gd name="T61" fmla="*/ 63 h 80"/>
                <a:gd name="T62" fmla="*/ 1 w 68"/>
                <a:gd name="T63" fmla="*/ 65 h 80"/>
                <a:gd name="T64" fmla="*/ 1 w 68"/>
                <a:gd name="T65" fmla="*/ 66 h 80"/>
                <a:gd name="T66" fmla="*/ 7 w 68"/>
                <a:gd name="T67" fmla="*/ 80 h 80"/>
                <a:gd name="T68" fmla="*/ 8 w 68"/>
                <a:gd name="T69" fmla="*/ 79 h 80"/>
                <a:gd name="T70" fmla="*/ 3 w 68"/>
                <a:gd name="T71" fmla="*/ 72 h 80"/>
                <a:gd name="T72" fmla="*/ 10 w 68"/>
                <a:gd name="T73" fmla="*/ 37 h 80"/>
                <a:gd name="T74" fmla="*/ 14 w 68"/>
                <a:gd name="T75" fmla="*/ 36 h 80"/>
                <a:gd name="T76" fmla="*/ 22 w 68"/>
                <a:gd name="T77" fmla="*/ 38 h 80"/>
                <a:gd name="T78" fmla="*/ 31 w 68"/>
                <a:gd name="T79" fmla="*/ 40 h 80"/>
                <a:gd name="T80" fmla="*/ 31 w 68"/>
                <a:gd name="T81" fmla="*/ 40 h 80"/>
                <a:gd name="T82" fmla="*/ 44 w 68"/>
                <a:gd name="T83" fmla="*/ 17 h 80"/>
                <a:gd name="T84" fmla="*/ 47 w 68"/>
                <a:gd name="T85" fmla="*/ 15 h 80"/>
                <a:gd name="T86" fmla="*/ 52 w 68"/>
                <a:gd name="T87" fmla="*/ 14 h 80"/>
                <a:gd name="T88" fmla="*/ 54 w 68"/>
                <a:gd name="T89" fmla="*/ 14 h 80"/>
                <a:gd name="T90" fmla="*/ 55 w 68"/>
                <a:gd name="T91" fmla="*/ 14 h 80"/>
                <a:gd name="T92" fmla="*/ 64 w 68"/>
                <a:gd name="T93" fmla="*/ 10 h 80"/>
                <a:gd name="T94" fmla="*/ 68 w 68"/>
                <a:gd name="T95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8" h="80">
                  <a:moveTo>
                    <a:pt x="68" y="0"/>
                  </a:moveTo>
                  <a:cubicBezTo>
                    <a:pt x="67" y="1"/>
                    <a:pt x="67" y="1"/>
                    <a:pt x="67" y="1"/>
                  </a:cubicBezTo>
                  <a:cubicBezTo>
                    <a:pt x="67" y="3"/>
                    <a:pt x="66" y="4"/>
                    <a:pt x="65" y="6"/>
                  </a:cubicBezTo>
                  <a:cubicBezTo>
                    <a:pt x="65" y="7"/>
                    <a:pt x="64" y="8"/>
                    <a:pt x="64" y="9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2" y="11"/>
                    <a:pt x="61" y="12"/>
                    <a:pt x="59" y="13"/>
                  </a:cubicBezTo>
                  <a:cubicBezTo>
                    <a:pt x="58" y="13"/>
                    <a:pt x="56" y="13"/>
                    <a:pt x="55" y="13"/>
                  </a:cubicBezTo>
                  <a:cubicBezTo>
                    <a:pt x="54" y="13"/>
                    <a:pt x="54" y="14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2" y="14"/>
                    <a:pt x="52" y="14"/>
                    <a:pt x="51" y="14"/>
                  </a:cubicBezTo>
                  <a:cubicBezTo>
                    <a:pt x="51" y="14"/>
                    <a:pt x="50" y="14"/>
                    <a:pt x="49" y="14"/>
                  </a:cubicBezTo>
                  <a:cubicBezTo>
                    <a:pt x="48" y="14"/>
                    <a:pt x="48" y="14"/>
                    <a:pt x="47" y="14"/>
                  </a:cubicBezTo>
                  <a:cubicBezTo>
                    <a:pt x="42" y="16"/>
                    <a:pt x="39" y="21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5" y="28"/>
                    <a:pt x="34" y="30"/>
                    <a:pt x="34" y="32"/>
                  </a:cubicBezTo>
                  <a:cubicBezTo>
                    <a:pt x="33" y="33"/>
                    <a:pt x="33" y="34"/>
                    <a:pt x="32" y="35"/>
                  </a:cubicBezTo>
                  <a:cubicBezTo>
                    <a:pt x="32" y="35"/>
                    <a:pt x="32" y="36"/>
                    <a:pt x="32" y="37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31" y="38"/>
                    <a:pt x="31" y="38"/>
                    <a:pt x="31" y="39"/>
                  </a:cubicBezTo>
                  <a:cubicBezTo>
                    <a:pt x="31" y="39"/>
                    <a:pt x="30" y="39"/>
                    <a:pt x="30" y="39"/>
                  </a:cubicBezTo>
                  <a:cubicBezTo>
                    <a:pt x="29" y="39"/>
                    <a:pt x="27" y="39"/>
                    <a:pt x="26" y="38"/>
                  </a:cubicBezTo>
                  <a:cubicBezTo>
                    <a:pt x="26" y="38"/>
                    <a:pt x="25" y="38"/>
                    <a:pt x="25" y="38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1" y="37"/>
                    <a:pt x="17" y="36"/>
                    <a:pt x="14" y="36"/>
                  </a:cubicBezTo>
                  <a:cubicBezTo>
                    <a:pt x="12" y="36"/>
                    <a:pt x="10" y="36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9"/>
                    <a:pt x="4" y="42"/>
                    <a:pt x="3" y="45"/>
                  </a:cubicBezTo>
                  <a:cubicBezTo>
                    <a:pt x="3" y="46"/>
                    <a:pt x="2" y="47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1" y="52"/>
                    <a:pt x="1" y="55"/>
                    <a:pt x="1" y="58"/>
                  </a:cubicBezTo>
                  <a:cubicBezTo>
                    <a:pt x="1" y="60"/>
                    <a:pt x="1" y="62"/>
                    <a:pt x="1" y="63"/>
                  </a:cubicBezTo>
                  <a:cubicBezTo>
                    <a:pt x="1" y="64"/>
                    <a:pt x="1" y="64"/>
                    <a:pt x="1" y="65"/>
                  </a:cubicBezTo>
                  <a:cubicBezTo>
                    <a:pt x="1" y="65"/>
                    <a:pt x="1" y="65"/>
                    <a:pt x="1" y="66"/>
                  </a:cubicBezTo>
                  <a:cubicBezTo>
                    <a:pt x="1" y="71"/>
                    <a:pt x="3" y="75"/>
                    <a:pt x="7" y="80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6" y="77"/>
                    <a:pt x="4" y="74"/>
                    <a:pt x="3" y="72"/>
                  </a:cubicBezTo>
                  <a:cubicBezTo>
                    <a:pt x="0" y="64"/>
                    <a:pt x="1" y="41"/>
                    <a:pt x="10" y="37"/>
                  </a:cubicBezTo>
                  <a:cubicBezTo>
                    <a:pt x="11" y="37"/>
                    <a:pt x="13" y="37"/>
                    <a:pt x="14" y="36"/>
                  </a:cubicBezTo>
                  <a:cubicBezTo>
                    <a:pt x="17" y="36"/>
                    <a:pt x="20" y="37"/>
                    <a:pt x="22" y="38"/>
                  </a:cubicBezTo>
                  <a:cubicBezTo>
                    <a:pt x="25" y="39"/>
                    <a:pt x="28" y="40"/>
                    <a:pt x="31" y="40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5" y="33"/>
                    <a:pt x="37" y="21"/>
                    <a:pt x="44" y="17"/>
                  </a:cubicBezTo>
                  <a:cubicBezTo>
                    <a:pt x="45" y="16"/>
                    <a:pt x="46" y="16"/>
                    <a:pt x="47" y="15"/>
                  </a:cubicBezTo>
                  <a:cubicBezTo>
                    <a:pt x="49" y="15"/>
                    <a:pt x="51" y="14"/>
                    <a:pt x="52" y="14"/>
                  </a:cubicBezTo>
                  <a:cubicBezTo>
                    <a:pt x="53" y="14"/>
                    <a:pt x="53" y="14"/>
                    <a:pt x="54" y="14"/>
                  </a:cubicBezTo>
                  <a:cubicBezTo>
                    <a:pt x="54" y="14"/>
                    <a:pt x="55" y="14"/>
                    <a:pt x="55" y="14"/>
                  </a:cubicBezTo>
                  <a:cubicBezTo>
                    <a:pt x="58" y="14"/>
                    <a:pt x="62" y="14"/>
                    <a:pt x="64" y="10"/>
                  </a:cubicBezTo>
                  <a:cubicBezTo>
                    <a:pt x="66" y="7"/>
                    <a:pt x="67" y="4"/>
                    <a:pt x="68" y="0"/>
                  </a:cubicBezTo>
                  <a:close/>
                </a:path>
              </a:pathLst>
            </a:custGeom>
            <a:solidFill>
              <a:srgbClr val="191D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50" name="Freeform 80">
              <a:extLst>
                <a:ext uri="{FF2B5EF4-FFF2-40B4-BE49-F238E27FC236}">
                  <a16:creationId xmlns:a16="http://schemas.microsoft.com/office/drawing/2014/main" xmlns="" id="{5EE46315-233F-46DE-82A4-3DCCEE9AC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5239" y="2603501"/>
              <a:ext cx="157163" cy="284163"/>
            </a:xfrm>
            <a:custGeom>
              <a:avLst/>
              <a:gdLst>
                <a:gd name="T0" fmla="*/ 37 w 37"/>
                <a:gd name="T1" fmla="*/ 0 h 67"/>
                <a:gd name="T2" fmla="*/ 19 w 37"/>
                <a:gd name="T3" fmla="*/ 28 h 67"/>
                <a:gd name="T4" fmla="*/ 16 w 37"/>
                <a:gd name="T5" fmla="*/ 35 h 67"/>
                <a:gd name="T6" fmla="*/ 7 w 37"/>
                <a:gd name="T7" fmla="*/ 44 h 67"/>
                <a:gd name="T8" fmla="*/ 7 w 37"/>
                <a:gd name="T9" fmla="*/ 44 h 67"/>
                <a:gd name="T10" fmla="*/ 0 w 37"/>
                <a:gd name="T11" fmla="*/ 52 h 67"/>
                <a:gd name="T12" fmla="*/ 2 w 37"/>
                <a:gd name="T13" fmla="*/ 53 h 67"/>
                <a:gd name="T14" fmla="*/ 3 w 37"/>
                <a:gd name="T15" fmla="*/ 55 h 67"/>
                <a:gd name="T16" fmla="*/ 4 w 37"/>
                <a:gd name="T17" fmla="*/ 55 h 67"/>
                <a:gd name="T18" fmla="*/ 8 w 37"/>
                <a:gd name="T19" fmla="*/ 60 h 67"/>
                <a:gd name="T20" fmla="*/ 9 w 37"/>
                <a:gd name="T21" fmla="*/ 64 h 67"/>
                <a:gd name="T22" fmla="*/ 11 w 37"/>
                <a:gd name="T23" fmla="*/ 67 h 67"/>
                <a:gd name="T24" fmla="*/ 37 w 37"/>
                <a:gd name="T2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67">
                  <a:moveTo>
                    <a:pt x="37" y="0"/>
                  </a:moveTo>
                  <a:cubicBezTo>
                    <a:pt x="31" y="9"/>
                    <a:pt x="25" y="19"/>
                    <a:pt x="19" y="28"/>
                  </a:cubicBezTo>
                  <a:cubicBezTo>
                    <a:pt x="18" y="31"/>
                    <a:pt x="17" y="33"/>
                    <a:pt x="16" y="35"/>
                  </a:cubicBezTo>
                  <a:cubicBezTo>
                    <a:pt x="13" y="42"/>
                    <a:pt x="10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4" y="47"/>
                    <a:pt x="2" y="49"/>
                    <a:pt x="0" y="52"/>
                  </a:cubicBezTo>
                  <a:cubicBezTo>
                    <a:pt x="0" y="52"/>
                    <a:pt x="1" y="53"/>
                    <a:pt x="2" y="53"/>
                  </a:cubicBezTo>
                  <a:cubicBezTo>
                    <a:pt x="2" y="54"/>
                    <a:pt x="3" y="54"/>
                    <a:pt x="3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5" y="57"/>
                    <a:pt x="6" y="59"/>
                    <a:pt x="8" y="60"/>
                  </a:cubicBezTo>
                  <a:cubicBezTo>
                    <a:pt x="8" y="61"/>
                    <a:pt x="9" y="62"/>
                    <a:pt x="9" y="64"/>
                  </a:cubicBezTo>
                  <a:cubicBezTo>
                    <a:pt x="10" y="64"/>
                    <a:pt x="10" y="66"/>
                    <a:pt x="11" y="67"/>
                  </a:cubicBezTo>
                  <a:cubicBezTo>
                    <a:pt x="23" y="46"/>
                    <a:pt x="32" y="23"/>
                    <a:pt x="37" y="0"/>
                  </a:cubicBezTo>
                  <a:close/>
                </a:path>
              </a:pathLst>
            </a:custGeom>
            <a:solidFill>
              <a:srgbClr val="3EB8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51" name="Freeform 81">
              <a:extLst>
                <a:ext uri="{FF2B5EF4-FFF2-40B4-BE49-F238E27FC236}">
                  <a16:creationId xmlns:a16="http://schemas.microsoft.com/office/drawing/2014/main" xmlns="" id="{AEB57E3C-8FD6-483D-A0E6-276FA02D10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425239" y="2590801"/>
              <a:ext cx="160338" cy="301625"/>
            </a:xfrm>
            <a:custGeom>
              <a:avLst/>
              <a:gdLst>
                <a:gd name="T0" fmla="*/ 8 w 38"/>
                <a:gd name="T1" fmla="*/ 63 h 71"/>
                <a:gd name="T2" fmla="*/ 9 w 38"/>
                <a:gd name="T3" fmla="*/ 66 h 71"/>
                <a:gd name="T4" fmla="*/ 9 w 38"/>
                <a:gd name="T5" fmla="*/ 67 h 71"/>
                <a:gd name="T6" fmla="*/ 8 w 38"/>
                <a:gd name="T7" fmla="*/ 63 h 71"/>
                <a:gd name="T8" fmla="*/ 0 w 38"/>
                <a:gd name="T9" fmla="*/ 55 h 71"/>
                <a:gd name="T10" fmla="*/ 0 w 38"/>
                <a:gd name="T11" fmla="*/ 55 h 71"/>
                <a:gd name="T12" fmla="*/ 3 w 38"/>
                <a:gd name="T13" fmla="*/ 58 h 71"/>
                <a:gd name="T14" fmla="*/ 2 w 38"/>
                <a:gd name="T15" fmla="*/ 56 h 71"/>
                <a:gd name="T16" fmla="*/ 0 w 38"/>
                <a:gd name="T17" fmla="*/ 55 h 71"/>
                <a:gd name="T18" fmla="*/ 38 w 38"/>
                <a:gd name="T19" fmla="*/ 0 h 71"/>
                <a:gd name="T20" fmla="*/ 37 w 38"/>
                <a:gd name="T21" fmla="*/ 3 h 71"/>
                <a:gd name="T22" fmla="*/ 11 w 38"/>
                <a:gd name="T23" fmla="*/ 70 h 71"/>
                <a:gd name="T24" fmla="*/ 11 w 38"/>
                <a:gd name="T25" fmla="*/ 71 h 71"/>
                <a:gd name="T26" fmla="*/ 38 w 38"/>
                <a:gd name="T2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71">
                  <a:moveTo>
                    <a:pt x="8" y="63"/>
                  </a:moveTo>
                  <a:cubicBezTo>
                    <a:pt x="8" y="64"/>
                    <a:pt x="9" y="65"/>
                    <a:pt x="9" y="66"/>
                  </a:cubicBezTo>
                  <a:cubicBezTo>
                    <a:pt x="9" y="67"/>
                    <a:pt x="9" y="67"/>
                    <a:pt x="9" y="67"/>
                  </a:cubicBezTo>
                  <a:cubicBezTo>
                    <a:pt x="9" y="65"/>
                    <a:pt x="8" y="64"/>
                    <a:pt x="8" y="63"/>
                  </a:cubicBezTo>
                  <a:close/>
                  <a:moveTo>
                    <a:pt x="0" y="55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1" y="56"/>
                    <a:pt x="2" y="56"/>
                    <a:pt x="3" y="58"/>
                  </a:cubicBezTo>
                  <a:cubicBezTo>
                    <a:pt x="3" y="57"/>
                    <a:pt x="2" y="57"/>
                    <a:pt x="2" y="56"/>
                  </a:cubicBezTo>
                  <a:cubicBezTo>
                    <a:pt x="1" y="56"/>
                    <a:pt x="0" y="55"/>
                    <a:pt x="0" y="55"/>
                  </a:cubicBezTo>
                  <a:close/>
                  <a:moveTo>
                    <a:pt x="38" y="0"/>
                  </a:moveTo>
                  <a:cubicBezTo>
                    <a:pt x="38" y="1"/>
                    <a:pt x="37" y="2"/>
                    <a:pt x="37" y="3"/>
                  </a:cubicBezTo>
                  <a:cubicBezTo>
                    <a:pt x="32" y="26"/>
                    <a:pt x="23" y="49"/>
                    <a:pt x="11" y="70"/>
                  </a:cubicBezTo>
                  <a:cubicBezTo>
                    <a:pt x="11" y="70"/>
                    <a:pt x="11" y="71"/>
                    <a:pt x="11" y="71"/>
                  </a:cubicBezTo>
                  <a:cubicBezTo>
                    <a:pt x="24" y="49"/>
                    <a:pt x="33" y="25"/>
                    <a:pt x="38" y="0"/>
                  </a:cubicBezTo>
                  <a:close/>
                </a:path>
              </a:pathLst>
            </a:custGeom>
            <a:solidFill>
              <a:srgbClr val="191D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52" name="Freeform 82">
              <a:extLst>
                <a:ext uri="{FF2B5EF4-FFF2-40B4-BE49-F238E27FC236}">
                  <a16:creationId xmlns:a16="http://schemas.microsoft.com/office/drawing/2014/main" xmlns="" id="{BC07FE4D-BAA1-444A-9DAC-390E1F2756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55402" y="2722564"/>
              <a:ext cx="50800" cy="68263"/>
            </a:xfrm>
            <a:custGeom>
              <a:avLst/>
              <a:gdLst>
                <a:gd name="T0" fmla="*/ 12 w 12"/>
                <a:gd name="T1" fmla="*/ 0 h 16"/>
                <a:gd name="T2" fmla="*/ 0 w 12"/>
                <a:gd name="T3" fmla="*/ 16 h 16"/>
                <a:gd name="T4" fmla="*/ 0 w 12"/>
                <a:gd name="T5" fmla="*/ 16 h 16"/>
                <a:gd name="T6" fmla="*/ 9 w 12"/>
                <a:gd name="T7" fmla="*/ 7 h 16"/>
                <a:gd name="T8" fmla="*/ 12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12" y="0"/>
                  </a:moveTo>
                  <a:cubicBezTo>
                    <a:pt x="8" y="6"/>
                    <a:pt x="4" y="11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3" y="16"/>
                    <a:pt x="6" y="14"/>
                    <a:pt x="9" y="7"/>
                  </a:cubicBezTo>
                  <a:cubicBezTo>
                    <a:pt x="10" y="5"/>
                    <a:pt x="11" y="3"/>
                    <a:pt x="12" y="0"/>
                  </a:cubicBezTo>
                  <a:close/>
                </a:path>
              </a:pathLst>
            </a:custGeom>
            <a:solidFill>
              <a:srgbClr val="44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53" name="Freeform 83">
              <a:extLst>
                <a:ext uri="{FF2B5EF4-FFF2-40B4-BE49-F238E27FC236}">
                  <a16:creationId xmlns:a16="http://schemas.microsoft.com/office/drawing/2014/main" xmlns="" id="{4C6F783E-93C4-47E6-A567-4B3F35E0B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0477" y="2824164"/>
              <a:ext cx="50800" cy="73025"/>
            </a:xfrm>
            <a:custGeom>
              <a:avLst/>
              <a:gdLst>
                <a:gd name="T0" fmla="*/ 1 w 12"/>
                <a:gd name="T1" fmla="*/ 0 h 17"/>
                <a:gd name="T2" fmla="*/ 0 w 12"/>
                <a:gd name="T3" fmla="*/ 0 h 17"/>
                <a:gd name="T4" fmla="*/ 11 w 12"/>
                <a:gd name="T5" fmla="*/ 17 h 17"/>
                <a:gd name="T6" fmla="*/ 12 w 12"/>
                <a:gd name="T7" fmla="*/ 16 h 17"/>
                <a:gd name="T8" fmla="*/ 12 w 12"/>
                <a:gd name="T9" fmla="*/ 15 h 17"/>
                <a:gd name="T10" fmla="*/ 10 w 12"/>
                <a:gd name="T11" fmla="*/ 12 h 17"/>
                <a:gd name="T12" fmla="*/ 10 w 12"/>
                <a:gd name="T13" fmla="*/ 11 h 17"/>
                <a:gd name="T14" fmla="*/ 9 w 12"/>
                <a:gd name="T15" fmla="*/ 8 h 17"/>
                <a:gd name="T16" fmla="*/ 5 w 12"/>
                <a:gd name="T17" fmla="*/ 3 h 17"/>
                <a:gd name="T18" fmla="*/ 4 w 12"/>
                <a:gd name="T19" fmla="*/ 3 h 17"/>
                <a:gd name="T20" fmla="*/ 1 w 12"/>
                <a:gd name="T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17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3"/>
                    <a:pt x="9" y="10"/>
                    <a:pt x="11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5"/>
                    <a:pt x="12" y="15"/>
                  </a:cubicBezTo>
                  <a:cubicBezTo>
                    <a:pt x="11" y="14"/>
                    <a:pt x="11" y="12"/>
                    <a:pt x="10" y="1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0"/>
                    <a:pt x="9" y="9"/>
                    <a:pt x="9" y="8"/>
                  </a:cubicBezTo>
                  <a:cubicBezTo>
                    <a:pt x="7" y="7"/>
                    <a:pt x="6" y="5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1"/>
                    <a:pt x="2" y="1"/>
                    <a:pt x="1" y="0"/>
                  </a:cubicBezTo>
                  <a:close/>
                </a:path>
              </a:pathLst>
            </a:custGeom>
            <a:solidFill>
              <a:srgbClr val="191D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54" name="Freeform 84">
              <a:extLst>
                <a:ext uri="{FF2B5EF4-FFF2-40B4-BE49-F238E27FC236}">
                  <a16:creationId xmlns:a16="http://schemas.microsoft.com/office/drawing/2014/main" xmlns="" id="{494485F3-3760-4E8E-9719-B0DE7ECDF6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93352" y="1446214"/>
              <a:ext cx="546100" cy="558800"/>
            </a:xfrm>
            <a:custGeom>
              <a:avLst/>
              <a:gdLst>
                <a:gd name="T0" fmla="*/ 129 w 129"/>
                <a:gd name="T1" fmla="*/ 3 h 132"/>
                <a:gd name="T2" fmla="*/ 116 w 129"/>
                <a:gd name="T3" fmla="*/ 3 h 132"/>
                <a:gd name="T4" fmla="*/ 86 w 129"/>
                <a:gd name="T5" fmla="*/ 31 h 132"/>
                <a:gd name="T6" fmla="*/ 91 w 129"/>
                <a:gd name="T7" fmla="*/ 65 h 132"/>
                <a:gd name="T8" fmla="*/ 73 w 129"/>
                <a:gd name="T9" fmla="*/ 96 h 132"/>
                <a:gd name="T10" fmla="*/ 33 w 129"/>
                <a:gd name="T11" fmla="*/ 110 h 132"/>
                <a:gd name="T12" fmla="*/ 12 w 129"/>
                <a:gd name="T13" fmla="*/ 129 h 132"/>
                <a:gd name="T14" fmla="*/ 0 w 129"/>
                <a:gd name="T15" fmla="*/ 132 h 132"/>
                <a:gd name="T16" fmla="*/ 6 w 129"/>
                <a:gd name="T17" fmla="*/ 129 h 132"/>
                <a:gd name="T18" fmla="*/ 15 w 129"/>
                <a:gd name="T19" fmla="*/ 121 h 132"/>
                <a:gd name="T20" fmla="*/ 33 w 129"/>
                <a:gd name="T21" fmla="*/ 105 h 132"/>
                <a:gd name="T22" fmla="*/ 55 w 129"/>
                <a:gd name="T23" fmla="*/ 99 h 132"/>
                <a:gd name="T24" fmla="*/ 80 w 129"/>
                <a:gd name="T25" fmla="*/ 78 h 132"/>
                <a:gd name="T26" fmla="*/ 84 w 129"/>
                <a:gd name="T27" fmla="*/ 45 h 132"/>
                <a:gd name="T28" fmla="*/ 83 w 129"/>
                <a:gd name="T29" fmla="*/ 20 h 132"/>
                <a:gd name="T30" fmla="*/ 102 w 129"/>
                <a:gd name="T31" fmla="*/ 1 h 132"/>
                <a:gd name="T32" fmla="*/ 129 w 129"/>
                <a:gd name="T33" fmla="*/ 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9" h="132">
                  <a:moveTo>
                    <a:pt x="129" y="3"/>
                  </a:moveTo>
                  <a:cubicBezTo>
                    <a:pt x="124" y="3"/>
                    <a:pt x="120" y="3"/>
                    <a:pt x="116" y="3"/>
                  </a:cubicBezTo>
                  <a:cubicBezTo>
                    <a:pt x="100" y="1"/>
                    <a:pt x="86" y="15"/>
                    <a:pt x="86" y="31"/>
                  </a:cubicBezTo>
                  <a:cubicBezTo>
                    <a:pt x="86" y="42"/>
                    <a:pt x="91" y="53"/>
                    <a:pt x="91" y="65"/>
                  </a:cubicBezTo>
                  <a:cubicBezTo>
                    <a:pt x="91" y="76"/>
                    <a:pt x="81" y="89"/>
                    <a:pt x="73" y="96"/>
                  </a:cubicBezTo>
                  <a:cubicBezTo>
                    <a:pt x="63" y="105"/>
                    <a:pt x="46" y="106"/>
                    <a:pt x="33" y="110"/>
                  </a:cubicBezTo>
                  <a:cubicBezTo>
                    <a:pt x="23" y="113"/>
                    <a:pt x="22" y="125"/>
                    <a:pt x="12" y="129"/>
                  </a:cubicBezTo>
                  <a:cubicBezTo>
                    <a:pt x="8" y="130"/>
                    <a:pt x="3" y="129"/>
                    <a:pt x="0" y="132"/>
                  </a:cubicBezTo>
                  <a:cubicBezTo>
                    <a:pt x="2" y="131"/>
                    <a:pt x="4" y="130"/>
                    <a:pt x="6" y="129"/>
                  </a:cubicBezTo>
                  <a:cubicBezTo>
                    <a:pt x="12" y="127"/>
                    <a:pt x="13" y="127"/>
                    <a:pt x="15" y="121"/>
                  </a:cubicBezTo>
                  <a:cubicBezTo>
                    <a:pt x="18" y="113"/>
                    <a:pt x="25" y="108"/>
                    <a:pt x="33" y="105"/>
                  </a:cubicBezTo>
                  <a:cubicBezTo>
                    <a:pt x="40" y="101"/>
                    <a:pt x="48" y="103"/>
                    <a:pt x="55" y="99"/>
                  </a:cubicBezTo>
                  <a:cubicBezTo>
                    <a:pt x="65" y="94"/>
                    <a:pt x="75" y="88"/>
                    <a:pt x="80" y="78"/>
                  </a:cubicBezTo>
                  <a:cubicBezTo>
                    <a:pt x="85" y="68"/>
                    <a:pt x="86" y="56"/>
                    <a:pt x="84" y="45"/>
                  </a:cubicBezTo>
                  <a:cubicBezTo>
                    <a:pt x="83" y="37"/>
                    <a:pt x="79" y="28"/>
                    <a:pt x="83" y="20"/>
                  </a:cubicBezTo>
                  <a:cubicBezTo>
                    <a:pt x="86" y="11"/>
                    <a:pt x="93" y="2"/>
                    <a:pt x="102" y="1"/>
                  </a:cubicBezTo>
                  <a:cubicBezTo>
                    <a:pt x="111" y="0"/>
                    <a:pt x="120" y="4"/>
                    <a:pt x="129" y="3"/>
                  </a:cubicBezTo>
                  <a:close/>
                </a:path>
              </a:pathLst>
            </a:custGeom>
            <a:solidFill>
              <a:srgbClr val="7FF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55" name="Freeform 85">
              <a:extLst>
                <a:ext uri="{FF2B5EF4-FFF2-40B4-BE49-F238E27FC236}">
                  <a16:creationId xmlns:a16="http://schemas.microsoft.com/office/drawing/2014/main" xmlns="" id="{E1A18837-6138-48D2-994C-649E5F6CE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644064" y="2116139"/>
              <a:ext cx="284163" cy="327025"/>
            </a:xfrm>
            <a:custGeom>
              <a:avLst/>
              <a:gdLst>
                <a:gd name="T0" fmla="*/ 1 w 67"/>
                <a:gd name="T1" fmla="*/ 6 h 77"/>
                <a:gd name="T2" fmla="*/ 27 w 67"/>
                <a:gd name="T3" fmla="*/ 3 h 77"/>
                <a:gd name="T4" fmla="*/ 47 w 67"/>
                <a:gd name="T5" fmla="*/ 8 h 77"/>
                <a:gd name="T6" fmla="*/ 49 w 67"/>
                <a:gd name="T7" fmla="*/ 15 h 77"/>
                <a:gd name="T8" fmla="*/ 56 w 67"/>
                <a:gd name="T9" fmla="*/ 19 h 77"/>
                <a:gd name="T10" fmla="*/ 65 w 67"/>
                <a:gd name="T11" fmla="*/ 38 h 77"/>
                <a:gd name="T12" fmla="*/ 52 w 67"/>
                <a:gd name="T13" fmla="*/ 77 h 77"/>
                <a:gd name="T14" fmla="*/ 55 w 67"/>
                <a:gd name="T15" fmla="*/ 54 h 77"/>
                <a:gd name="T16" fmla="*/ 58 w 67"/>
                <a:gd name="T17" fmla="*/ 34 h 77"/>
                <a:gd name="T18" fmla="*/ 41 w 67"/>
                <a:gd name="T19" fmla="*/ 21 h 77"/>
                <a:gd name="T20" fmla="*/ 34 w 67"/>
                <a:gd name="T21" fmla="*/ 15 h 77"/>
                <a:gd name="T22" fmla="*/ 22 w 67"/>
                <a:gd name="T23" fmla="*/ 5 h 77"/>
                <a:gd name="T24" fmla="*/ 0 w 67"/>
                <a:gd name="T25" fmla="*/ 7 h 77"/>
                <a:gd name="T26" fmla="*/ 1 w 67"/>
                <a:gd name="T27" fmla="*/ 6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7" h="77">
                  <a:moveTo>
                    <a:pt x="1" y="6"/>
                  </a:moveTo>
                  <a:cubicBezTo>
                    <a:pt x="8" y="0"/>
                    <a:pt x="19" y="2"/>
                    <a:pt x="27" y="3"/>
                  </a:cubicBezTo>
                  <a:cubicBezTo>
                    <a:pt x="33" y="4"/>
                    <a:pt x="43" y="1"/>
                    <a:pt x="47" y="8"/>
                  </a:cubicBezTo>
                  <a:cubicBezTo>
                    <a:pt x="49" y="10"/>
                    <a:pt x="48" y="13"/>
                    <a:pt x="49" y="15"/>
                  </a:cubicBezTo>
                  <a:cubicBezTo>
                    <a:pt x="51" y="17"/>
                    <a:pt x="54" y="18"/>
                    <a:pt x="56" y="19"/>
                  </a:cubicBezTo>
                  <a:cubicBezTo>
                    <a:pt x="62" y="23"/>
                    <a:pt x="67" y="31"/>
                    <a:pt x="65" y="38"/>
                  </a:cubicBezTo>
                  <a:cubicBezTo>
                    <a:pt x="63" y="52"/>
                    <a:pt x="54" y="62"/>
                    <a:pt x="52" y="77"/>
                  </a:cubicBezTo>
                  <a:cubicBezTo>
                    <a:pt x="52" y="68"/>
                    <a:pt x="52" y="62"/>
                    <a:pt x="55" y="54"/>
                  </a:cubicBezTo>
                  <a:cubicBezTo>
                    <a:pt x="58" y="46"/>
                    <a:pt x="61" y="42"/>
                    <a:pt x="58" y="34"/>
                  </a:cubicBezTo>
                  <a:cubicBezTo>
                    <a:pt x="56" y="26"/>
                    <a:pt x="49" y="23"/>
                    <a:pt x="41" y="21"/>
                  </a:cubicBezTo>
                  <a:cubicBezTo>
                    <a:pt x="37" y="20"/>
                    <a:pt x="35" y="19"/>
                    <a:pt x="34" y="15"/>
                  </a:cubicBezTo>
                  <a:cubicBezTo>
                    <a:pt x="31" y="10"/>
                    <a:pt x="28" y="6"/>
                    <a:pt x="22" y="5"/>
                  </a:cubicBezTo>
                  <a:cubicBezTo>
                    <a:pt x="18" y="5"/>
                    <a:pt x="3" y="3"/>
                    <a:pt x="0" y="7"/>
                  </a:cubicBezTo>
                  <a:cubicBezTo>
                    <a:pt x="0" y="6"/>
                    <a:pt x="1" y="6"/>
                    <a:pt x="1" y="6"/>
                  </a:cubicBezTo>
                  <a:close/>
                </a:path>
              </a:pathLst>
            </a:custGeom>
            <a:solidFill>
              <a:srgbClr val="7FF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56" name="Freeform 86">
              <a:extLst>
                <a:ext uri="{FF2B5EF4-FFF2-40B4-BE49-F238E27FC236}">
                  <a16:creationId xmlns:a16="http://schemas.microsoft.com/office/drawing/2014/main" xmlns="" id="{899FB127-14A7-425E-B37B-159B691311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47352" y="2017714"/>
              <a:ext cx="228600" cy="611188"/>
            </a:xfrm>
            <a:custGeom>
              <a:avLst/>
              <a:gdLst>
                <a:gd name="T0" fmla="*/ 18 w 54"/>
                <a:gd name="T1" fmla="*/ 0 h 144"/>
                <a:gd name="T2" fmla="*/ 17 w 54"/>
                <a:gd name="T3" fmla="*/ 10 h 144"/>
                <a:gd name="T4" fmla="*/ 14 w 54"/>
                <a:gd name="T5" fmla="*/ 19 h 144"/>
                <a:gd name="T6" fmla="*/ 10 w 54"/>
                <a:gd name="T7" fmla="*/ 28 h 144"/>
                <a:gd name="T8" fmla="*/ 9 w 54"/>
                <a:gd name="T9" fmla="*/ 53 h 144"/>
                <a:gd name="T10" fmla="*/ 25 w 54"/>
                <a:gd name="T11" fmla="*/ 72 h 144"/>
                <a:gd name="T12" fmla="*/ 30 w 54"/>
                <a:gd name="T13" fmla="*/ 96 h 144"/>
                <a:gd name="T14" fmla="*/ 43 w 54"/>
                <a:gd name="T15" fmla="*/ 106 h 144"/>
                <a:gd name="T16" fmla="*/ 46 w 54"/>
                <a:gd name="T17" fmla="*/ 144 h 144"/>
                <a:gd name="T18" fmla="*/ 33 w 54"/>
                <a:gd name="T19" fmla="*/ 105 h 144"/>
                <a:gd name="T20" fmla="*/ 17 w 54"/>
                <a:gd name="T21" fmla="*/ 102 h 144"/>
                <a:gd name="T22" fmla="*/ 13 w 54"/>
                <a:gd name="T23" fmla="*/ 82 h 144"/>
                <a:gd name="T24" fmla="*/ 10 w 54"/>
                <a:gd name="T25" fmla="*/ 70 h 144"/>
                <a:gd name="T26" fmla="*/ 3 w 54"/>
                <a:gd name="T27" fmla="*/ 43 h 144"/>
                <a:gd name="T28" fmla="*/ 12 w 54"/>
                <a:gd name="T29" fmla="*/ 18 h 144"/>
                <a:gd name="T30" fmla="*/ 18 w 54"/>
                <a:gd name="T31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" h="144">
                  <a:moveTo>
                    <a:pt x="18" y="0"/>
                  </a:moveTo>
                  <a:cubicBezTo>
                    <a:pt x="18" y="4"/>
                    <a:pt x="18" y="7"/>
                    <a:pt x="17" y="10"/>
                  </a:cubicBezTo>
                  <a:cubicBezTo>
                    <a:pt x="16" y="13"/>
                    <a:pt x="15" y="16"/>
                    <a:pt x="14" y="19"/>
                  </a:cubicBezTo>
                  <a:cubicBezTo>
                    <a:pt x="12" y="22"/>
                    <a:pt x="11" y="25"/>
                    <a:pt x="10" y="28"/>
                  </a:cubicBezTo>
                  <a:cubicBezTo>
                    <a:pt x="8" y="35"/>
                    <a:pt x="6" y="46"/>
                    <a:pt x="9" y="53"/>
                  </a:cubicBezTo>
                  <a:cubicBezTo>
                    <a:pt x="13" y="60"/>
                    <a:pt x="20" y="65"/>
                    <a:pt x="25" y="72"/>
                  </a:cubicBezTo>
                  <a:cubicBezTo>
                    <a:pt x="31" y="78"/>
                    <a:pt x="24" y="89"/>
                    <a:pt x="30" y="96"/>
                  </a:cubicBezTo>
                  <a:cubicBezTo>
                    <a:pt x="34" y="100"/>
                    <a:pt x="40" y="102"/>
                    <a:pt x="43" y="106"/>
                  </a:cubicBezTo>
                  <a:cubicBezTo>
                    <a:pt x="53" y="119"/>
                    <a:pt x="43" y="130"/>
                    <a:pt x="46" y="144"/>
                  </a:cubicBezTo>
                  <a:cubicBezTo>
                    <a:pt x="36" y="131"/>
                    <a:pt x="54" y="112"/>
                    <a:pt x="33" y="105"/>
                  </a:cubicBezTo>
                  <a:cubicBezTo>
                    <a:pt x="27" y="104"/>
                    <a:pt x="22" y="105"/>
                    <a:pt x="17" y="102"/>
                  </a:cubicBezTo>
                  <a:cubicBezTo>
                    <a:pt x="8" y="96"/>
                    <a:pt x="12" y="90"/>
                    <a:pt x="13" y="82"/>
                  </a:cubicBezTo>
                  <a:cubicBezTo>
                    <a:pt x="14" y="78"/>
                    <a:pt x="12" y="74"/>
                    <a:pt x="10" y="70"/>
                  </a:cubicBezTo>
                  <a:cubicBezTo>
                    <a:pt x="4" y="61"/>
                    <a:pt x="0" y="54"/>
                    <a:pt x="3" y="43"/>
                  </a:cubicBezTo>
                  <a:cubicBezTo>
                    <a:pt x="5" y="35"/>
                    <a:pt x="9" y="26"/>
                    <a:pt x="12" y="18"/>
                  </a:cubicBezTo>
                  <a:cubicBezTo>
                    <a:pt x="15" y="13"/>
                    <a:pt x="17" y="7"/>
                    <a:pt x="18" y="0"/>
                  </a:cubicBezTo>
                  <a:close/>
                </a:path>
              </a:pathLst>
            </a:custGeom>
            <a:solidFill>
              <a:srgbClr val="7FF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57" name="Freeform 87">
              <a:extLst>
                <a:ext uri="{FF2B5EF4-FFF2-40B4-BE49-F238E27FC236}">
                  <a16:creationId xmlns:a16="http://schemas.microsoft.com/office/drawing/2014/main" xmlns="" id="{4F003377-24EF-402A-B797-DB0FD37C35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9339" y="2590801"/>
              <a:ext cx="274638" cy="250825"/>
            </a:xfrm>
            <a:custGeom>
              <a:avLst/>
              <a:gdLst>
                <a:gd name="T0" fmla="*/ 6 w 65"/>
                <a:gd name="T1" fmla="*/ 50 h 59"/>
                <a:gd name="T2" fmla="*/ 6 w 65"/>
                <a:gd name="T3" fmla="*/ 50 h 59"/>
                <a:gd name="T4" fmla="*/ 8 w 65"/>
                <a:gd name="T5" fmla="*/ 34 h 59"/>
                <a:gd name="T6" fmla="*/ 13 w 65"/>
                <a:gd name="T7" fmla="*/ 19 h 59"/>
                <a:gd name="T8" fmla="*/ 22 w 65"/>
                <a:gd name="T9" fmla="*/ 7 h 59"/>
                <a:gd name="T10" fmla="*/ 28 w 65"/>
                <a:gd name="T11" fmla="*/ 6 h 59"/>
                <a:gd name="T12" fmla="*/ 34 w 65"/>
                <a:gd name="T13" fmla="*/ 3 h 59"/>
                <a:gd name="T14" fmla="*/ 46 w 65"/>
                <a:gd name="T15" fmla="*/ 2 h 59"/>
                <a:gd name="T16" fmla="*/ 56 w 65"/>
                <a:gd name="T17" fmla="*/ 7 h 59"/>
                <a:gd name="T18" fmla="*/ 65 w 65"/>
                <a:gd name="T19" fmla="*/ 19 h 59"/>
                <a:gd name="T20" fmla="*/ 52 w 65"/>
                <a:gd name="T21" fmla="*/ 36 h 59"/>
                <a:gd name="T22" fmla="*/ 55 w 65"/>
                <a:gd name="T23" fmla="*/ 35 h 59"/>
                <a:gd name="T24" fmla="*/ 57 w 65"/>
                <a:gd name="T25" fmla="*/ 31 h 59"/>
                <a:gd name="T26" fmla="*/ 62 w 65"/>
                <a:gd name="T27" fmla="*/ 19 h 59"/>
                <a:gd name="T28" fmla="*/ 53 w 65"/>
                <a:gd name="T29" fmla="*/ 12 h 59"/>
                <a:gd name="T30" fmla="*/ 41 w 65"/>
                <a:gd name="T31" fmla="*/ 10 h 59"/>
                <a:gd name="T32" fmla="*/ 29 w 65"/>
                <a:gd name="T33" fmla="*/ 11 h 59"/>
                <a:gd name="T34" fmla="*/ 16 w 65"/>
                <a:gd name="T35" fmla="*/ 19 h 59"/>
                <a:gd name="T36" fmla="*/ 15 w 65"/>
                <a:gd name="T37" fmla="*/ 28 h 59"/>
                <a:gd name="T38" fmla="*/ 11 w 65"/>
                <a:gd name="T39" fmla="*/ 37 h 59"/>
                <a:gd name="T40" fmla="*/ 8 w 65"/>
                <a:gd name="T41" fmla="*/ 50 h 59"/>
                <a:gd name="T42" fmla="*/ 0 w 65"/>
                <a:gd name="T43" fmla="*/ 59 h 59"/>
                <a:gd name="T44" fmla="*/ 6 w 65"/>
                <a:gd name="T45" fmla="*/ 5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5" h="59">
                  <a:moveTo>
                    <a:pt x="6" y="50"/>
                  </a:moveTo>
                  <a:cubicBezTo>
                    <a:pt x="6" y="50"/>
                    <a:pt x="6" y="50"/>
                    <a:pt x="6" y="50"/>
                  </a:cubicBezTo>
                  <a:cubicBezTo>
                    <a:pt x="8" y="45"/>
                    <a:pt x="7" y="39"/>
                    <a:pt x="8" y="34"/>
                  </a:cubicBezTo>
                  <a:cubicBezTo>
                    <a:pt x="9" y="29"/>
                    <a:pt x="12" y="24"/>
                    <a:pt x="13" y="19"/>
                  </a:cubicBezTo>
                  <a:cubicBezTo>
                    <a:pt x="15" y="15"/>
                    <a:pt x="17" y="8"/>
                    <a:pt x="22" y="7"/>
                  </a:cubicBezTo>
                  <a:cubicBezTo>
                    <a:pt x="24" y="6"/>
                    <a:pt x="26" y="6"/>
                    <a:pt x="28" y="6"/>
                  </a:cubicBezTo>
                  <a:cubicBezTo>
                    <a:pt x="30" y="6"/>
                    <a:pt x="32" y="5"/>
                    <a:pt x="34" y="3"/>
                  </a:cubicBezTo>
                  <a:cubicBezTo>
                    <a:pt x="38" y="1"/>
                    <a:pt x="42" y="0"/>
                    <a:pt x="46" y="2"/>
                  </a:cubicBezTo>
                  <a:cubicBezTo>
                    <a:pt x="50" y="3"/>
                    <a:pt x="52" y="5"/>
                    <a:pt x="56" y="7"/>
                  </a:cubicBezTo>
                  <a:cubicBezTo>
                    <a:pt x="61" y="9"/>
                    <a:pt x="65" y="13"/>
                    <a:pt x="65" y="19"/>
                  </a:cubicBezTo>
                  <a:cubicBezTo>
                    <a:pt x="65" y="26"/>
                    <a:pt x="61" y="37"/>
                    <a:pt x="52" y="36"/>
                  </a:cubicBezTo>
                  <a:cubicBezTo>
                    <a:pt x="53" y="35"/>
                    <a:pt x="54" y="36"/>
                    <a:pt x="55" y="35"/>
                  </a:cubicBezTo>
                  <a:cubicBezTo>
                    <a:pt x="56" y="34"/>
                    <a:pt x="57" y="32"/>
                    <a:pt x="57" y="31"/>
                  </a:cubicBezTo>
                  <a:cubicBezTo>
                    <a:pt x="58" y="28"/>
                    <a:pt x="62" y="23"/>
                    <a:pt x="62" y="19"/>
                  </a:cubicBezTo>
                  <a:cubicBezTo>
                    <a:pt x="62" y="15"/>
                    <a:pt x="56" y="13"/>
                    <a:pt x="53" y="12"/>
                  </a:cubicBezTo>
                  <a:cubicBezTo>
                    <a:pt x="49" y="11"/>
                    <a:pt x="45" y="10"/>
                    <a:pt x="41" y="10"/>
                  </a:cubicBezTo>
                  <a:cubicBezTo>
                    <a:pt x="37" y="10"/>
                    <a:pt x="33" y="10"/>
                    <a:pt x="29" y="11"/>
                  </a:cubicBezTo>
                  <a:cubicBezTo>
                    <a:pt x="23" y="12"/>
                    <a:pt x="17" y="13"/>
                    <a:pt x="16" y="19"/>
                  </a:cubicBezTo>
                  <a:cubicBezTo>
                    <a:pt x="15" y="22"/>
                    <a:pt x="15" y="25"/>
                    <a:pt x="15" y="28"/>
                  </a:cubicBezTo>
                  <a:cubicBezTo>
                    <a:pt x="14" y="32"/>
                    <a:pt x="12" y="34"/>
                    <a:pt x="11" y="37"/>
                  </a:cubicBezTo>
                  <a:cubicBezTo>
                    <a:pt x="10" y="41"/>
                    <a:pt x="9" y="46"/>
                    <a:pt x="8" y="50"/>
                  </a:cubicBezTo>
                  <a:cubicBezTo>
                    <a:pt x="6" y="53"/>
                    <a:pt x="3" y="57"/>
                    <a:pt x="0" y="59"/>
                  </a:cubicBezTo>
                  <a:cubicBezTo>
                    <a:pt x="3" y="56"/>
                    <a:pt x="5" y="53"/>
                    <a:pt x="6" y="50"/>
                  </a:cubicBezTo>
                  <a:close/>
                </a:path>
              </a:pathLst>
            </a:custGeom>
            <a:solidFill>
              <a:srgbClr val="7FF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58" name="Freeform 88">
              <a:extLst>
                <a:ext uri="{FF2B5EF4-FFF2-40B4-BE49-F238E27FC236}">
                  <a16:creationId xmlns:a16="http://schemas.microsoft.com/office/drawing/2014/main" xmlns="" id="{53FAC71C-DF47-4FAF-A6F2-E6763C471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21927" y="2562226"/>
              <a:ext cx="80963" cy="334963"/>
            </a:xfrm>
            <a:custGeom>
              <a:avLst/>
              <a:gdLst>
                <a:gd name="T0" fmla="*/ 2 w 19"/>
                <a:gd name="T1" fmla="*/ 43 h 79"/>
                <a:gd name="T2" fmla="*/ 2 w 19"/>
                <a:gd name="T3" fmla="*/ 32 h 79"/>
                <a:gd name="T4" fmla="*/ 17 w 19"/>
                <a:gd name="T5" fmla="*/ 0 h 79"/>
                <a:gd name="T6" fmla="*/ 10 w 19"/>
                <a:gd name="T7" fmla="*/ 27 h 79"/>
                <a:gd name="T8" fmla="*/ 14 w 19"/>
                <a:gd name="T9" fmla="*/ 53 h 79"/>
                <a:gd name="T10" fmla="*/ 5 w 19"/>
                <a:gd name="T11" fmla="*/ 79 h 79"/>
                <a:gd name="T12" fmla="*/ 7 w 19"/>
                <a:gd name="T13" fmla="*/ 68 h 79"/>
                <a:gd name="T14" fmla="*/ 8 w 19"/>
                <a:gd name="T15" fmla="*/ 54 h 79"/>
                <a:gd name="T16" fmla="*/ 2 w 19"/>
                <a:gd name="T17" fmla="*/ 43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79">
                  <a:moveTo>
                    <a:pt x="2" y="43"/>
                  </a:moveTo>
                  <a:cubicBezTo>
                    <a:pt x="1" y="40"/>
                    <a:pt x="0" y="37"/>
                    <a:pt x="2" y="32"/>
                  </a:cubicBezTo>
                  <a:cubicBezTo>
                    <a:pt x="5" y="22"/>
                    <a:pt x="19" y="11"/>
                    <a:pt x="17" y="0"/>
                  </a:cubicBezTo>
                  <a:cubicBezTo>
                    <a:pt x="18" y="10"/>
                    <a:pt x="14" y="18"/>
                    <a:pt x="10" y="27"/>
                  </a:cubicBezTo>
                  <a:cubicBezTo>
                    <a:pt x="7" y="36"/>
                    <a:pt x="12" y="44"/>
                    <a:pt x="14" y="53"/>
                  </a:cubicBezTo>
                  <a:cubicBezTo>
                    <a:pt x="15" y="61"/>
                    <a:pt x="9" y="73"/>
                    <a:pt x="5" y="79"/>
                  </a:cubicBezTo>
                  <a:cubicBezTo>
                    <a:pt x="5" y="76"/>
                    <a:pt x="7" y="72"/>
                    <a:pt x="7" y="68"/>
                  </a:cubicBezTo>
                  <a:cubicBezTo>
                    <a:pt x="8" y="64"/>
                    <a:pt x="9" y="58"/>
                    <a:pt x="8" y="54"/>
                  </a:cubicBezTo>
                  <a:cubicBezTo>
                    <a:pt x="7" y="49"/>
                    <a:pt x="4" y="46"/>
                    <a:pt x="2" y="43"/>
                  </a:cubicBezTo>
                  <a:close/>
                </a:path>
              </a:pathLst>
            </a:custGeom>
            <a:solidFill>
              <a:srgbClr val="7FF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59" name="Freeform 89">
              <a:extLst>
                <a:ext uri="{FF2B5EF4-FFF2-40B4-BE49-F238E27FC236}">
                  <a16:creationId xmlns:a16="http://schemas.microsoft.com/office/drawing/2014/main" xmlns="" id="{32FE526E-4622-4ADF-A8D6-0A9516A113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2614" y="1370014"/>
              <a:ext cx="885825" cy="1400175"/>
            </a:xfrm>
            <a:custGeom>
              <a:avLst/>
              <a:gdLst>
                <a:gd name="T0" fmla="*/ 0 w 209"/>
                <a:gd name="T1" fmla="*/ 0 h 330"/>
                <a:gd name="T2" fmla="*/ 159 w 209"/>
                <a:gd name="T3" fmla="*/ 108 h 330"/>
                <a:gd name="T4" fmla="*/ 180 w 209"/>
                <a:gd name="T5" fmla="*/ 330 h 330"/>
                <a:gd name="T6" fmla="*/ 192 w 209"/>
                <a:gd name="T7" fmla="*/ 186 h 330"/>
                <a:gd name="T8" fmla="*/ 148 w 209"/>
                <a:gd name="T9" fmla="*/ 82 h 330"/>
                <a:gd name="T10" fmla="*/ 0 w 209"/>
                <a:gd name="T11" fmla="*/ 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9" h="330">
                  <a:moveTo>
                    <a:pt x="0" y="0"/>
                  </a:moveTo>
                  <a:cubicBezTo>
                    <a:pt x="0" y="0"/>
                    <a:pt x="119" y="33"/>
                    <a:pt x="159" y="108"/>
                  </a:cubicBezTo>
                  <a:cubicBezTo>
                    <a:pt x="198" y="184"/>
                    <a:pt x="191" y="297"/>
                    <a:pt x="180" y="330"/>
                  </a:cubicBezTo>
                  <a:cubicBezTo>
                    <a:pt x="180" y="330"/>
                    <a:pt x="209" y="256"/>
                    <a:pt x="192" y="186"/>
                  </a:cubicBezTo>
                  <a:cubicBezTo>
                    <a:pt x="176" y="116"/>
                    <a:pt x="157" y="92"/>
                    <a:pt x="148" y="82"/>
                  </a:cubicBezTo>
                  <a:cubicBezTo>
                    <a:pt x="139" y="71"/>
                    <a:pt x="105" y="2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grpSp>
        <p:nvGrpSpPr>
          <p:cNvPr id="260" name="组合 361">
            <a:extLst>
              <a:ext uri="{FF2B5EF4-FFF2-40B4-BE49-F238E27FC236}">
                <a16:creationId xmlns:a16="http://schemas.microsoft.com/office/drawing/2014/main" xmlns="" id="{131FF3BC-AB2A-4713-840C-31DD74142159}"/>
              </a:ext>
            </a:extLst>
          </p:cNvPr>
          <p:cNvGrpSpPr/>
          <p:nvPr/>
        </p:nvGrpSpPr>
        <p:grpSpPr>
          <a:xfrm>
            <a:off x="1653447" y="1133945"/>
            <a:ext cx="9523636" cy="943527"/>
            <a:chOff x="1262062" y="1758083"/>
            <a:chExt cx="9523636" cy="943527"/>
          </a:xfrm>
        </p:grpSpPr>
        <p:grpSp>
          <p:nvGrpSpPr>
            <p:cNvPr id="261" name="组合 89">
              <a:extLst>
                <a:ext uri="{FF2B5EF4-FFF2-40B4-BE49-F238E27FC236}">
                  <a16:creationId xmlns:a16="http://schemas.microsoft.com/office/drawing/2014/main" xmlns="" id="{1786F94A-97EC-42AA-BDDC-3207095A3D8A}"/>
                </a:ext>
              </a:extLst>
            </p:cNvPr>
            <p:cNvGrpSpPr/>
            <p:nvPr/>
          </p:nvGrpSpPr>
          <p:grpSpPr>
            <a:xfrm>
              <a:off x="1262062" y="1758083"/>
              <a:ext cx="990731" cy="898493"/>
              <a:chOff x="2759076" y="288925"/>
              <a:chExt cx="6189663" cy="5613400"/>
            </a:xfrm>
          </p:grpSpPr>
          <p:sp>
            <p:nvSpPr>
              <p:cNvPr id="265" name="Freeform 6">
                <a:extLst>
                  <a:ext uri="{FF2B5EF4-FFF2-40B4-BE49-F238E27FC236}">
                    <a16:creationId xmlns:a16="http://schemas.microsoft.com/office/drawing/2014/main" xmlns="" id="{04B34E70-2305-433A-89BE-C69334ED6B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9076" y="288925"/>
                <a:ext cx="5668963" cy="5575300"/>
              </a:xfrm>
              <a:custGeom>
                <a:avLst/>
                <a:gdLst>
                  <a:gd name="T0" fmla="*/ 1213 w 1337"/>
                  <a:gd name="T1" fmla="*/ 1017 h 1314"/>
                  <a:gd name="T2" fmla="*/ 1296 w 1337"/>
                  <a:gd name="T3" fmla="*/ 849 h 1314"/>
                  <a:gd name="T4" fmla="*/ 1140 w 1337"/>
                  <a:gd name="T5" fmla="*/ 354 h 1314"/>
                  <a:gd name="T6" fmla="*/ 214 w 1337"/>
                  <a:gd name="T7" fmla="*/ 858 h 1314"/>
                  <a:gd name="T8" fmla="*/ 1213 w 1337"/>
                  <a:gd name="T9" fmla="*/ 1017 h 1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37" h="1314">
                    <a:moveTo>
                      <a:pt x="1213" y="1017"/>
                    </a:moveTo>
                    <a:cubicBezTo>
                      <a:pt x="1252" y="972"/>
                      <a:pt x="1281" y="917"/>
                      <a:pt x="1296" y="849"/>
                    </a:cubicBezTo>
                    <a:cubicBezTo>
                      <a:pt x="1337" y="672"/>
                      <a:pt x="1261" y="483"/>
                      <a:pt x="1140" y="354"/>
                    </a:cubicBezTo>
                    <a:cubicBezTo>
                      <a:pt x="810" y="0"/>
                      <a:pt x="0" y="355"/>
                      <a:pt x="214" y="858"/>
                    </a:cubicBezTo>
                    <a:cubicBezTo>
                      <a:pt x="365" y="1214"/>
                      <a:pt x="959" y="1314"/>
                      <a:pt x="1213" y="1017"/>
                    </a:cubicBezTo>
                  </a:path>
                </a:pathLst>
              </a:custGeom>
              <a:solidFill>
                <a:srgbClr val="7FF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266" name="Freeform 7">
                <a:extLst>
                  <a:ext uri="{FF2B5EF4-FFF2-40B4-BE49-F238E27FC236}">
                    <a16:creationId xmlns:a16="http://schemas.microsoft.com/office/drawing/2014/main" xmlns="" id="{865382B0-1877-40B7-A197-EBD204680F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90988" y="3216275"/>
                <a:ext cx="177800" cy="331788"/>
              </a:xfrm>
              <a:custGeom>
                <a:avLst/>
                <a:gdLst>
                  <a:gd name="T0" fmla="*/ 39 w 42"/>
                  <a:gd name="T1" fmla="*/ 27 h 78"/>
                  <a:gd name="T2" fmla="*/ 38 w 42"/>
                  <a:gd name="T3" fmla="*/ 27 h 78"/>
                  <a:gd name="T4" fmla="*/ 39 w 42"/>
                  <a:gd name="T5" fmla="*/ 38 h 78"/>
                  <a:gd name="T6" fmla="*/ 39 w 42"/>
                  <a:gd name="T7" fmla="*/ 27 h 78"/>
                  <a:gd name="T8" fmla="*/ 39 w 42"/>
                  <a:gd name="T9" fmla="*/ 0 h 78"/>
                  <a:gd name="T10" fmla="*/ 0 w 42"/>
                  <a:gd name="T11" fmla="*/ 39 h 78"/>
                  <a:gd name="T12" fmla="*/ 10 w 42"/>
                  <a:gd name="T13" fmla="*/ 69 h 78"/>
                  <a:gd name="T14" fmla="*/ 36 w 42"/>
                  <a:gd name="T15" fmla="*/ 78 h 78"/>
                  <a:gd name="T16" fmla="*/ 42 w 42"/>
                  <a:gd name="T17" fmla="*/ 77 h 78"/>
                  <a:gd name="T18" fmla="*/ 40 w 42"/>
                  <a:gd name="T19" fmla="*/ 52 h 78"/>
                  <a:gd name="T20" fmla="*/ 24 w 42"/>
                  <a:gd name="T21" fmla="*/ 36 h 78"/>
                  <a:gd name="T22" fmla="*/ 39 w 42"/>
                  <a:gd name="T23" fmla="*/ 19 h 78"/>
                  <a:gd name="T24" fmla="*/ 39 w 42"/>
                  <a:gd name="T25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78">
                    <a:moveTo>
                      <a:pt x="39" y="27"/>
                    </a:moveTo>
                    <a:cubicBezTo>
                      <a:pt x="39" y="27"/>
                      <a:pt x="38" y="27"/>
                      <a:pt x="38" y="27"/>
                    </a:cubicBezTo>
                    <a:cubicBezTo>
                      <a:pt x="29" y="32"/>
                      <a:pt x="34" y="35"/>
                      <a:pt x="39" y="38"/>
                    </a:cubicBezTo>
                    <a:cubicBezTo>
                      <a:pt x="39" y="34"/>
                      <a:pt x="39" y="30"/>
                      <a:pt x="39" y="27"/>
                    </a:cubicBezTo>
                    <a:moveTo>
                      <a:pt x="39" y="0"/>
                    </a:moveTo>
                    <a:cubicBezTo>
                      <a:pt x="19" y="1"/>
                      <a:pt x="2" y="19"/>
                      <a:pt x="0" y="39"/>
                    </a:cubicBezTo>
                    <a:cubicBezTo>
                      <a:pt x="0" y="49"/>
                      <a:pt x="2" y="59"/>
                      <a:pt x="10" y="69"/>
                    </a:cubicBezTo>
                    <a:cubicBezTo>
                      <a:pt x="16" y="75"/>
                      <a:pt x="25" y="78"/>
                      <a:pt x="36" y="78"/>
                    </a:cubicBezTo>
                    <a:cubicBezTo>
                      <a:pt x="38" y="78"/>
                      <a:pt x="40" y="77"/>
                      <a:pt x="42" y="77"/>
                    </a:cubicBezTo>
                    <a:cubicBezTo>
                      <a:pt x="41" y="69"/>
                      <a:pt x="40" y="60"/>
                      <a:pt x="40" y="52"/>
                    </a:cubicBezTo>
                    <a:cubicBezTo>
                      <a:pt x="35" y="52"/>
                      <a:pt x="27" y="44"/>
                      <a:pt x="24" y="36"/>
                    </a:cubicBezTo>
                    <a:cubicBezTo>
                      <a:pt x="22" y="28"/>
                      <a:pt x="24" y="20"/>
                      <a:pt x="39" y="19"/>
                    </a:cubicBezTo>
                    <a:cubicBezTo>
                      <a:pt x="39" y="13"/>
                      <a:pt x="39" y="6"/>
                      <a:pt x="39" y="0"/>
                    </a:cubicBezTo>
                  </a:path>
                </a:pathLst>
              </a:custGeom>
              <a:solidFill>
                <a:srgbClr val="72EB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267" name="Freeform 9">
                <a:extLst>
                  <a:ext uri="{FF2B5EF4-FFF2-40B4-BE49-F238E27FC236}">
                    <a16:creationId xmlns:a16="http://schemas.microsoft.com/office/drawing/2014/main" xmlns="" id="{0FB8060D-3350-427F-8990-C9380E2E33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3751" y="4468813"/>
                <a:ext cx="249238" cy="266700"/>
              </a:xfrm>
              <a:custGeom>
                <a:avLst/>
                <a:gdLst>
                  <a:gd name="T0" fmla="*/ 1 w 59"/>
                  <a:gd name="T1" fmla="*/ 0 h 63"/>
                  <a:gd name="T2" fmla="*/ 8 w 59"/>
                  <a:gd name="T3" fmla="*/ 28 h 63"/>
                  <a:gd name="T4" fmla="*/ 59 w 59"/>
                  <a:gd name="T5" fmla="*/ 63 h 63"/>
                  <a:gd name="T6" fmla="*/ 1 w 59"/>
                  <a:gd name="T7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" h="63">
                    <a:moveTo>
                      <a:pt x="1" y="0"/>
                    </a:moveTo>
                    <a:cubicBezTo>
                      <a:pt x="0" y="9"/>
                      <a:pt x="2" y="19"/>
                      <a:pt x="8" y="28"/>
                    </a:cubicBezTo>
                    <a:cubicBezTo>
                      <a:pt x="23" y="52"/>
                      <a:pt x="41" y="62"/>
                      <a:pt x="59" y="63"/>
                    </a:cubicBezTo>
                    <a:cubicBezTo>
                      <a:pt x="37" y="44"/>
                      <a:pt x="17" y="23"/>
                      <a:pt x="1" y="0"/>
                    </a:cubicBezTo>
                  </a:path>
                </a:pathLst>
              </a:custGeom>
              <a:solidFill>
                <a:srgbClr val="72EB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268" name="Freeform 11">
                <a:extLst>
                  <a:ext uri="{FF2B5EF4-FFF2-40B4-BE49-F238E27FC236}">
                    <a16:creationId xmlns:a16="http://schemas.microsoft.com/office/drawing/2014/main" xmlns="" id="{A3B4272F-6CF1-4441-9545-22229A6DBCE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24351" y="1985963"/>
                <a:ext cx="568325" cy="611188"/>
              </a:xfrm>
              <a:custGeom>
                <a:avLst/>
                <a:gdLst>
                  <a:gd name="T0" fmla="*/ 91 w 134"/>
                  <a:gd name="T1" fmla="*/ 46 h 144"/>
                  <a:gd name="T2" fmla="*/ 75 w 134"/>
                  <a:gd name="T3" fmla="*/ 53 h 144"/>
                  <a:gd name="T4" fmla="*/ 67 w 134"/>
                  <a:gd name="T5" fmla="*/ 73 h 144"/>
                  <a:gd name="T6" fmla="*/ 91 w 134"/>
                  <a:gd name="T7" fmla="*/ 46 h 144"/>
                  <a:gd name="T8" fmla="*/ 91 w 134"/>
                  <a:gd name="T9" fmla="*/ 0 h 144"/>
                  <a:gd name="T10" fmla="*/ 0 w 134"/>
                  <a:gd name="T11" fmla="*/ 88 h 144"/>
                  <a:gd name="T12" fmla="*/ 20 w 134"/>
                  <a:gd name="T13" fmla="*/ 144 h 144"/>
                  <a:gd name="T14" fmla="*/ 48 w 134"/>
                  <a:gd name="T15" fmla="*/ 97 h 144"/>
                  <a:gd name="T16" fmla="*/ 48 w 134"/>
                  <a:gd name="T17" fmla="*/ 97 h 144"/>
                  <a:gd name="T18" fmla="*/ 90 w 134"/>
                  <a:gd name="T19" fmla="*/ 32 h 144"/>
                  <a:gd name="T20" fmla="*/ 98 w 134"/>
                  <a:gd name="T21" fmla="*/ 33 h 144"/>
                  <a:gd name="T22" fmla="*/ 105 w 134"/>
                  <a:gd name="T23" fmla="*/ 34 h 144"/>
                  <a:gd name="T24" fmla="*/ 134 w 134"/>
                  <a:gd name="T25" fmla="*/ 10 h 144"/>
                  <a:gd name="T26" fmla="*/ 91 w 134"/>
                  <a:gd name="T27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4" h="144">
                    <a:moveTo>
                      <a:pt x="91" y="46"/>
                    </a:moveTo>
                    <a:cubicBezTo>
                      <a:pt x="86" y="47"/>
                      <a:pt x="80" y="49"/>
                      <a:pt x="75" y="53"/>
                    </a:cubicBezTo>
                    <a:cubicBezTo>
                      <a:pt x="65" y="62"/>
                      <a:pt x="64" y="68"/>
                      <a:pt x="67" y="73"/>
                    </a:cubicBezTo>
                    <a:cubicBezTo>
                      <a:pt x="75" y="64"/>
                      <a:pt x="83" y="55"/>
                      <a:pt x="91" y="46"/>
                    </a:cubicBezTo>
                    <a:moveTo>
                      <a:pt x="91" y="0"/>
                    </a:moveTo>
                    <a:cubicBezTo>
                      <a:pt x="40" y="0"/>
                      <a:pt x="0" y="39"/>
                      <a:pt x="0" y="88"/>
                    </a:cubicBezTo>
                    <a:cubicBezTo>
                      <a:pt x="0" y="108"/>
                      <a:pt x="8" y="127"/>
                      <a:pt x="20" y="144"/>
                    </a:cubicBezTo>
                    <a:cubicBezTo>
                      <a:pt x="28" y="127"/>
                      <a:pt x="38" y="112"/>
                      <a:pt x="48" y="97"/>
                    </a:cubicBezTo>
                    <a:cubicBezTo>
                      <a:pt x="48" y="97"/>
                      <a:pt x="48" y="97"/>
                      <a:pt x="48" y="97"/>
                    </a:cubicBezTo>
                    <a:cubicBezTo>
                      <a:pt x="28" y="63"/>
                      <a:pt x="55" y="32"/>
                      <a:pt x="90" y="32"/>
                    </a:cubicBezTo>
                    <a:cubicBezTo>
                      <a:pt x="93" y="32"/>
                      <a:pt x="95" y="32"/>
                      <a:pt x="98" y="33"/>
                    </a:cubicBezTo>
                    <a:cubicBezTo>
                      <a:pt x="100" y="33"/>
                      <a:pt x="103" y="33"/>
                      <a:pt x="105" y="34"/>
                    </a:cubicBezTo>
                    <a:cubicBezTo>
                      <a:pt x="114" y="25"/>
                      <a:pt x="124" y="18"/>
                      <a:pt x="134" y="10"/>
                    </a:cubicBezTo>
                    <a:cubicBezTo>
                      <a:pt x="122" y="4"/>
                      <a:pt x="107" y="0"/>
                      <a:pt x="91" y="0"/>
                    </a:cubicBezTo>
                  </a:path>
                </a:pathLst>
              </a:custGeom>
              <a:solidFill>
                <a:srgbClr val="72EB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269" name="Freeform 12">
                <a:extLst>
                  <a:ext uri="{FF2B5EF4-FFF2-40B4-BE49-F238E27FC236}">
                    <a16:creationId xmlns:a16="http://schemas.microsoft.com/office/drawing/2014/main" xmlns="" id="{E170C07B-B4FC-47D5-8A19-0D2872A3E6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0901" y="1189038"/>
                <a:ext cx="3086100" cy="3906838"/>
              </a:xfrm>
              <a:custGeom>
                <a:avLst/>
                <a:gdLst>
                  <a:gd name="T0" fmla="*/ 632 w 728"/>
                  <a:gd name="T1" fmla="*/ 0 h 921"/>
                  <a:gd name="T2" fmla="*/ 355 w 728"/>
                  <a:gd name="T3" fmla="*/ 60 h 921"/>
                  <a:gd name="T4" fmla="*/ 46 w 728"/>
                  <a:gd name="T5" fmla="*/ 378 h 921"/>
                  <a:gd name="T6" fmla="*/ 200 w 728"/>
                  <a:gd name="T7" fmla="*/ 823 h 921"/>
                  <a:gd name="T8" fmla="*/ 361 w 728"/>
                  <a:gd name="T9" fmla="*/ 921 h 921"/>
                  <a:gd name="T10" fmla="*/ 166 w 728"/>
                  <a:gd name="T11" fmla="*/ 756 h 921"/>
                  <a:gd name="T12" fmla="*/ 75 w 728"/>
                  <a:gd name="T13" fmla="*/ 406 h 921"/>
                  <a:gd name="T14" fmla="*/ 478 w 728"/>
                  <a:gd name="T15" fmla="*/ 38 h 921"/>
                  <a:gd name="T16" fmla="*/ 657 w 728"/>
                  <a:gd name="T17" fmla="*/ 8 h 921"/>
                  <a:gd name="T18" fmla="*/ 687 w 728"/>
                  <a:gd name="T19" fmla="*/ 7 h 921"/>
                  <a:gd name="T20" fmla="*/ 703 w 728"/>
                  <a:gd name="T21" fmla="*/ 8 h 921"/>
                  <a:gd name="T22" fmla="*/ 728 w 728"/>
                  <a:gd name="T23" fmla="*/ 8 h 921"/>
                  <a:gd name="T24" fmla="*/ 632 w 728"/>
                  <a:gd name="T25" fmla="*/ 0 h 9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28" h="921">
                    <a:moveTo>
                      <a:pt x="632" y="0"/>
                    </a:moveTo>
                    <a:cubicBezTo>
                      <a:pt x="537" y="0"/>
                      <a:pt x="441" y="22"/>
                      <a:pt x="355" y="60"/>
                    </a:cubicBezTo>
                    <a:cubicBezTo>
                      <a:pt x="218" y="120"/>
                      <a:pt x="88" y="229"/>
                      <a:pt x="46" y="378"/>
                    </a:cubicBezTo>
                    <a:cubicBezTo>
                      <a:pt x="0" y="542"/>
                      <a:pt x="74" y="716"/>
                      <a:pt x="200" y="823"/>
                    </a:cubicBezTo>
                    <a:cubicBezTo>
                      <a:pt x="248" y="863"/>
                      <a:pt x="303" y="896"/>
                      <a:pt x="361" y="921"/>
                    </a:cubicBezTo>
                    <a:cubicBezTo>
                      <a:pt x="287" y="877"/>
                      <a:pt x="219" y="825"/>
                      <a:pt x="166" y="756"/>
                    </a:cubicBezTo>
                    <a:cubicBezTo>
                      <a:pt x="91" y="657"/>
                      <a:pt x="49" y="529"/>
                      <a:pt x="75" y="406"/>
                    </a:cubicBezTo>
                    <a:cubicBezTo>
                      <a:pt x="115" y="214"/>
                      <a:pt x="308" y="96"/>
                      <a:pt x="478" y="38"/>
                    </a:cubicBezTo>
                    <a:cubicBezTo>
                      <a:pt x="535" y="19"/>
                      <a:pt x="596" y="10"/>
                      <a:pt x="657" y="8"/>
                    </a:cubicBezTo>
                    <a:cubicBezTo>
                      <a:pt x="667" y="8"/>
                      <a:pt x="677" y="7"/>
                      <a:pt x="687" y="7"/>
                    </a:cubicBezTo>
                    <a:cubicBezTo>
                      <a:pt x="692" y="7"/>
                      <a:pt x="697" y="7"/>
                      <a:pt x="703" y="8"/>
                    </a:cubicBezTo>
                    <a:cubicBezTo>
                      <a:pt x="711" y="8"/>
                      <a:pt x="719" y="8"/>
                      <a:pt x="728" y="8"/>
                    </a:cubicBezTo>
                    <a:cubicBezTo>
                      <a:pt x="696" y="3"/>
                      <a:pt x="664" y="0"/>
                      <a:pt x="632" y="0"/>
                    </a:cubicBezTo>
                  </a:path>
                </a:pathLst>
              </a:custGeom>
              <a:solidFill>
                <a:srgbClr val="4DD3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270" name="Freeform 13">
                <a:extLst>
                  <a:ext uri="{FF2B5EF4-FFF2-40B4-BE49-F238E27FC236}">
                    <a16:creationId xmlns:a16="http://schemas.microsoft.com/office/drawing/2014/main" xmlns="" id="{99BAE1FF-7DC4-4B9A-93EB-ECCDBA0C3B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59076" y="288925"/>
                <a:ext cx="6067426" cy="5575298"/>
              </a:xfrm>
              <a:custGeom>
                <a:avLst/>
                <a:gdLst>
                  <a:gd name="T0" fmla="*/ 1207 w 1431"/>
                  <a:gd name="T1" fmla="*/ 292 h 1314"/>
                  <a:gd name="T2" fmla="*/ 1011 w 1431"/>
                  <a:gd name="T3" fmla="*/ 161 h 1314"/>
                  <a:gd name="T4" fmla="*/ 783 w 1431"/>
                  <a:gd name="T5" fmla="*/ 121 h 1314"/>
                  <a:gd name="T6" fmla="*/ 167 w 1431"/>
                  <a:gd name="T7" fmla="*/ 430 h 1314"/>
                  <a:gd name="T8" fmla="*/ 88 w 1431"/>
                  <a:gd name="T9" fmla="*/ 645 h 1314"/>
                  <a:gd name="T10" fmla="*/ 128 w 1431"/>
                  <a:gd name="T11" fmla="*/ 892 h 1314"/>
                  <a:gd name="T12" fmla="*/ 401 w 1431"/>
                  <a:gd name="T13" fmla="*/ 1182 h 1314"/>
                  <a:gd name="T14" fmla="*/ 794 w 1431"/>
                  <a:gd name="T15" fmla="*/ 1281 h 1314"/>
                  <a:gd name="T16" fmla="*/ 794 w 1431"/>
                  <a:gd name="T17" fmla="*/ 1281 h 1314"/>
                  <a:gd name="T18" fmla="*/ 1063 w 1431"/>
                  <a:gd name="T19" fmla="*/ 1232 h 1314"/>
                  <a:gd name="T20" fmla="*/ 1286 w 1431"/>
                  <a:gd name="T21" fmla="*/ 1075 h 1314"/>
                  <a:gd name="T22" fmla="*/ 1387 w 1431"/>
                  <a:gd name="T23" fmla="*/ 871 h 1314"/>
                  <a:gd name="T24" fmla="*/ 1207 w 1431"/>
                  <a:gd name="T25" fmla="*/ 292 h 1314"/>
                  <a:gd name="T26" fmla="*/ 1296 w 1431"/>
                  <a:gd name="T27" fmla="*/ 849 h 1314"/>
                  <a:gd name="T28" fmla="*/ 1213 w 1431"/>
                  <a:gd name="T29" fmla="*/ 1017 h 1314"/>
                  <a:gd name="T30" fmla="*/ 214 w 1431"/>
                  <a:gd name="T31" fmla="*/ 858 h 1314"/>
                  <a:gd name="T32" fmla="*/ 1140 w 1431"/>
                  <a:gd name="T33" fmla="*/ 354 h 1314"/>
                  <a:gd name="T34" fmla="*/ 1296 w 1431"/>
                  <a:gd name="T35" fmla="*/ 849 h 1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31" h="1314">
                    <a:moveTo>
                      <a:pt x="1207" y="292"/>
                    </a:moveTo>
                    <a:cubicBezTo>
                      <a:pt x="1154" y="234"/>
                      <a:pt x="1088" y="190"/>
                      <a:pt x="1011" y="161"/>
                    </a:cubicBezTo>
                    <a:cubicBezTo>
                      <a:pt x="941" y="135"/>
                      <a:pt x="865" y="121"/>
                      <a:pt x="783" y="121"/>
                    </a:cubicBezTo>
                    <a:cubicBezTo>
                      <a:pt x="537" y="121"/>
                      <a:pt x="289" y="245"/>
                      <a:pt x="167" y="430"/>
                    </a:cubicBezTo>
                    <a:cubicBezTo>
                      <a:pt x="123" y="497"/>
                      <a:pt x="96" y="569"/>
                      <a:pt x="88" y="645"/>
                    </a:cubicBezTo>
                    <a:cubicBezTo>
                      <a:pt x="80" y="726"/>
                      <a:pt x="93" y="809"/>
                      <a:pt x="128" y="892"/>
                    </a:cubicBezTo>
                    <a:cubicBezTo>
                      <a:pt x="179" y="1011"/>
                      <a:pt x="274" y="1111"/>
                      <a:pt x="401" y="1182"/>
                    </a:cubicBezTo>
                    <a:cubicBezTo>
                      <a:pt x="518" y="1246"/>
                      <a:pt x="657" y="1281"/>
                      <a:pt x="794" y="1281"/>
                    </a:cubicBezTo>
                    <a:cubicBezTo>
                      <a:pt x="794" y="1281"/>
                      <a:pt x="794" y="1281"/>
                      <a:pt x="794" y="1281"/>
                    </a:cubicBezTo>
                    <a:cubicBezTo>
                      <a:pt x="890" y="1281"/>
                      <a:pt x="980" y="1265"/>
                      <a:pt x="1063" y="1232"/>
                    </a:cubicBezTo>
                    <a:cubicBezTo>
                      <a:pt x="1152" y="1197"/>
                      <a:pt x="1227" y="1144"/>
                      <a:pt x="1286" y="1075"/>
                    </a:cubicBezTo>
                    <a:cubicBezTo>
                      <a:pt x="1335" y="1018"/>
                      <a:pt x="1369" y="949"/>
                      <a:pt x="1387" y="871"/>
                    </a:cubicBezTo>
                    <a:cubicBezTo>
                      <a:pt x="1431" y="679"/>
                      <a:pt x="1362" y="457"/>
                      <a:pt x="1207" y="292"/>
                    </a:cubicBezTo>
                    <a:moveTo>
                      <a:pt x="1296" y="849"/>
                    </a:moveTo>
                    <a:cubicBezTo>
                      <a:pt x="1281" y="917"/>
                      <a:pt x="1252" y="972"/>
                      <a:pt x="1213" y="1017"/>
                    </a:cubicBezTo>
                    <a:cubicBezTo>
                      <a:pt x="959" y="1314"/>
                      <a:pt x="365" y="1214"/>
                      <a:pt x="214" y="858"/>
                    </a:cubicBezTo>
                    <a:cubicBezTo>
                      <a:pt x="0" y="355"/>
                      <a:pt x="810" y="0"/>
                      <a:pt x="1140" y="354"/>
                    </a:cubicBezTo>
                    <a:cubicBezTo>
                      <a:pt x="1261" y="483"/>
                      <a:pt x="1337" y="672"/>
                      <a:pt x="1296" y="849"/>
                    </a:cubicBezTo>
                  </a:path>
                </a:pathLst>
              </a:custGeom>
              <a:solidFill>
                <a:srgbClr val="B2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271" name="Freeform 14">
                <a:extLst>
                  <a:ext uri="{FF2B5EF4-FFF2-40B4-BE49-F238E27FC236}">
                    <a16:creationId xmlns:a16="http://schemas.microsoft.com/office/drawing/2014/main" xmlns="" id="{F5BEC64A-E2A4-41E3-B351-DDE6028C4D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0701" y="641350"/>
                <a:ext cx="5888038" cy="5260975"/>
              </a:xfrm>
              <a:custGeom>
                <a:avLst/>
                <a:gdLst>
                  <a:gd name="T0" fmla="*/ 1138 w 1389"/>
                  <a:gd name="T1" fmla="*/ 207 h 1240"/>
                  <a:gd name="T2" fmla="*/ 426 w 1389"/>
                  <a:gd name="T3" fmla="*/ 91 h 1240"/>
                  <a:gd name="T4" fmla="*/ 140 w 1389"/>
                  <a:gd name="T5" fmla="*/ 286 h 1240"/>
                  <a:gd name="T6" fmla="*/ 14 w 1389"/>
                  <a:gd name="T7" fmla="*/ 638 h 1240"/>
                  <a:gd name="T8" fmla="*/ 165 w 1389"/>
                  <a:gd name="T9" fmla="*/ 975 h 1240"/>
                  <a:gd name="T10" fmla="*/ 489 w 1389"/>
                  <a:gd name="T11" fmla="*/ 1166 h 1240"/>
                  <a:gd name="T12" fmla="*/ 1216 w 1389"/>
                  <a:gd name="T13" fmla="*/ 994 h 1240"/>
                  <a:gd name="T14" fmla="*/ 1331 w 1389"/>
                  <a:gd name="T15" fmla="*/ 663 h 1240"/>
                  <a:gd name="T16" fmla="*/ 1229 w 1389"/>
                  <a:gd name="T17" fmla="*/ 327 h 1240"/>
                  <a:gd name="T18" fmla="*/ 1138 w 1389"/>
                  <a:gd name="T19" fmla="*/ 207 h 1240"/>
                  <a:gd name="T20" fmla="*/ 1135 w 1389"/>
                  <a:gd name="T21" fmla="*/ 210 h 1240"/>
                  <a:gd name="T22" fmla="*/ 1274 w 1389"/>
                  <a:gd name="T23" fmla="*/ 900 h 1240"/>
                  <a:gd name="T24" fmla="*/ 987 w 1389"/>
                  <a:gd name="T25" fmla="*/ 1149 h 1240"/>
                  <a:gd name="T26" fmla="*/ 571 w 1389"/>
                  <a:gd name="T27" fmla="*/ 1182 h 1240"/>
                  <a:gd name="T28" fmla="*/ 209 w 1389"/>
                  <a:gd name="T29" fmla="*/ 1012 h 1240"/>
                  <a:gd name="T30" fmla="*/ 23 w 1389"/>
                  <a:gd name="T31" fmla="*/ 684 h 1240"/>
                  <a:gd name="T32" fmla="*/ 133 w 1389"/>
                  <a:gd name="T33" fmla="*/ 299 h 1240"/>
                  <a:gd name="T34" fmla="*/ 427 w 1389"/>
                  <a:gd name="T35" fmla="*/ 95 h 1240"/>
                  <a:gd name="T36" fmla="*/ 1135 w 1389"/>
                  <a:gd name="T37" fmla="*/ 210 h 1240"/>
                  <a:gd name="T38" fmla="*/ 1138 w 1389"/>
                  <a:gd name="T39" fmla="*/ 207 h 1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389" h="1240">
                    <a:moveTo>
                      <a:pt x="1138" y="207"/>
                    </a:moveTo>
                    <a:cubicBezTo>
                      <a:pt x="956" y="14"/>
                      <a:pt x="661" y="0"/>
                      <a:pt x="426" y="91"/>
                    </a:cubicBezTo>
                    <a:cubicBezTo>
                      <a:pt x="317" y="133"/>
                      <a:pt x="216" y="199"/>
                      <a:pt x="140" y="286"/>
                    </a:cubicBezTo>
                    <a:cubicBezTo>
                      <a:pt x="55" y="383"/>
                      <a:pt x="6" y="508"/>
                      <a:pt x="14" y="638"/>
                    </a:cubicBezTo>
                    <a:cubicBezTo>
                      <a:pt x="21" y="764"/>
                      <a:pt x="79" y="884"/>
                      <a:pt x="165" y="975"/>
                    </a:cubicBezTo>
                    <a:cubicBezTo>
                      <a:pt x="252" y="1067"/>
                      <a:pt x="367" y="1130"/>
                      <a:pt x="489" y="1166"/>
                    </a:cubicBezTo>
                    <a:cubicBezTo>
                      <a:pt x="738" y="1240"/>
                      <a:pt x="1040" y="1198"/>
                      <a:pt x="1216" y="994"/>
                    </a:cubicBezTo>
                    <a:cubicBezTo>
                      <a:pt x="1295" y="902"/>
                      <a:pt x="1332" y="782"/>
                      <a:pt x="1331" y="663"/>
                    </a:cubicBezTo>
                    <a:cubicBezTo>
                      <a:pt x="1329" y="544"/>
                      <a:pt x="1290" y="427"/>
                      <a:pt x="1229" y="327"/>
                    </a:cubicBezTo>
                    <a:cubicBezTo>
                      <a:pt x="1203" y="284"/>
                      <a:pt x="1172" y="244"/>
                      <a:pt x="1138" y="207"/>
                    </a:cubicBezTo>
                    <a:cubicBezTo>
                      <a:pt x="1136" y="206"/>
                      <a:pt x="1133" y="208"/>
                      <a:pt x="1135" y="210"/>
                    </a:cubicBezTo>
                    <a:cubicBezTo>
                      <a:pt x="1303" y="391"/>
                      <a:pt x="1389" y="669"/>
                      <a:pt x="1274" y="900"/>
                    </a:cubicBezTo>
                    <a:cubicBezTo>
                      <a:pt x="1215" y="1017"/>
                      <a:pt x="1107" y="1102"/>
                      <a:pt x="987" y="1149"/>
                    </a:cubicBezTo>
                    <a:cubicBezTo>
                      <a:pt x="856" y="1201"/>
                      <a:pt x="709" y="1208"/>
                      <a:pt x="571" y="1182"/>
                    </a:cubicBezTo>
                    <a:cubicBezTo>
                      <a:pt x="438" y="1157"/>
                      <a:pt x="311" y="1101"/>
                      <a:pt x="209" y="1012"/>
                    </a:cubicBezTo>
                    <a:cubicBezTo>
                      <a:pt x="112" y="927"/>
                      <a:pt x="44" y="812"/>
                      <a:pt x="23" y="684"/>
                    </a:cubicBezTo>
                    <a:cubicBezTo>
                      <a:pt x="0" y="545"/>
                      <a:pt x="45" y="407"/>
                      <a:pt x="133" y="299"/>
                    </a:cubicBezTo>
                    <a:cubicBezTo>
                      <a:pt x="210" y="206"/>
                      <a:pt x="315" y="138"/>
                      <a:pt x="427" y="95"/>
                    </a:cubicBezTo>
                    <a:cubicBezTo>
                      <a:pt x="661" y="3"/>
                      <a:pt x="955" y="19"/>
                      <a:pt x="1135" y="210"/>
                    </a:cubicBezTo>
                    <a:cubicBezTo>
                      <a:pt x="1137" y="212"/>
                      <a:pt x="1139" y="209"/>
                      <a:pt x="1138" y="207"/>
                    </a:cubicBezTo>
                  </a:path>
                </a:pathLst>
              </a:custGeom>
              <a:solidFill>
                <a:srgbClr val="594A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272" name="Freeform 15">
                <a:extLst>
                  <a:ext uri="{FF2B5EF4-FFF2-40B4-BE49-F238E27FC236}">
                    <a16:creationId xmlns:a16="http://schemas.microsoft.com/office/drawing/2014/main" xmlns="" id="{01EB211A-5BD5-415C-B704-D2306910F8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0901" y="1095375"/>
                <a:ext cx="4986338" cy="4332288"/>
              </a:xfrm>
              <a:custGeom>
                <a:avLst/>
                <a:gdLst>
                  <a:gd name="T0" fmla="*/ 1145 w 1176"/>
                  <a:gd name="T1" fmla="*/ 659 h 1021"/>
                  <a:gd name="T2" fmla="*/ 1059 w 1176"/>
                  <a:gd name="T3" fmla="*/ 830 h 1021"/>
                  <a:gd name="T4" fmla="*/ 959 w 1176"/>
                  <a:gd name="T5" fmla="*/ 915 h 1021"/>
                  <a:gd name="T6" fmla="*/ 708 w 1176"/>
                  <a:gd name="T7" fmla="*/ 997 h 1021"/>
                  <a:gd name="T8" fmla="*/ 200 w 1176"/>
                  <a:gd name="T9" fmla="*/ 845 h 1021"/>
                  <a:gd name="T10" fmla="*/ 46 w 1176"/>
                  <a:gd name="T11" fmla="*/ 400 h 1021"/>
                  <a:gd name="T12" fmla="*/ 355 w 1176"/>
                  <a:gd name="T13" fmla="*/ 82 h 1021"/>
                  <a:gd name="T14" fmla="*/ 821 w 1176"/>
                  <a:gd name="T15" fmla="*/ 54 h 1021"/>
                  <a:gd name="T16" fmla="*/ 1021 w 1176"/>
                  <a:gd name="T17" fmla="*/ 201 h 1021"/>
                  <a:gd name="T18" fmla="*/ 1156 w 1176"/>
                  <a:gd name="T19" fmla="*/ 552 h 1021"/>
                  <a:gd name="T20" fmla="*/ 1145 w 1176"/>
                  <a:gd name="T21" fmla="*/ 659 h 1021"/>
                  <a:gd name="T22" fmla="*/ 1149 w 1176"/>
                  <a:gd name="T23" fmla="*/ 660 h 1021"/>
                  <a:gd name="T24" fmla="*/ 1095 w 1176"/>
                  <a:gd name="T25" fmla="*/ 308 h 1021"/>
                  <a:gd name="T26" fmla="*/ 902 w 1176"/>
                  <a:gd name="T27" fmla="*/ 89 h 1021"/>
                  <a:gd name="T28" fmla="*/ 455 w 1176"/>
                  <a:gd name="T29" fmla="*/ 43 h 1021"/>
                  <a:gd name="T30" fmla="*/ 88 w 1176"/>
                  <a:gd name="T31" fmla="*/ 298 h 1021"/>
                  <a:gd name="T32" fmla="*/ 28 w 1176"/>
                  <a:gd name="T33" fmla="*/ 502 h 1021"/>
                  <a:gd name="T34" fmla="*/ 97 w 1176"/>
                  <a:gd name="T35" fmla="*/ 733 h 1021"/>
                  <a:gd name="T36" fmla="*/ 532 w 1176"/>
                  <a:gd name="T37" fmla="*/ 995 h 1021"/>
                  <a:gd name="T38" fmla="*/ 1022 w 1176"/>
                  <a:gd name="T39" fmla="*/ 873 h 1021"/>
                  <a:gd name="T40" fmla="*/ 1149 w 1176"/>
                  <a:gd name="T41" fmla="*/ 660 h 1021"/>
                  <a:gd name="T42" fmla="*/ 1145 w 1176"/>
                  <a:gd name="T43" fmla="*/ 659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76" h="1021">
                    <a:moveTo>
                      <a:pt x="1145" y="659"/>
                    </a:moveTo>
                    <a:cubicBezTo>
                      <a:pt x="1130" y="722"/>
                      <a:pt x="1102" y="781"/>
                      <a:pt x="1059" y="830"/>
                    </a:cubicBezTo>
                    <a:cubicBezTo>
                      <a:pt x="1030" y="863"/>
                      <a:pt x="996" y="891"/>
                      <a:pt x="959" y="915"/>
                    </a:cubicBezTo>
                    <a:cubicBezTo>
                      <a:pt x="884" y="962"/>
                      <a:pt x="796" y="988"/>
                      <a:pt x="708" y="997"/>
                    </a:cubicBezTo>
                    <a:cubicBezTo>
                      <a:pt x="530" y="1014"/>
                      <a:pt x="338" y="962"/>
                      <a:pt x="200" y="845"/>
                    </a:cubicBezTo>
                    <a:cubicBezTo>
                      <a:pt x="74" y="738"/>
                      <a:pt x="0" y="564"/>
                      <a:pt x="46" y="400"/>
                    </a:cubicBezTo>
                    <a:cubicBezTo>
                      <a:pt x="88" y="251"/>
                      <a:pt x="218" y="142"/>
                      <a:pt x="355" y="82"/>
                    </a:cubicBezTo>
                    <a:cubicBezTo>
                      <a:pt x="499" y="19"/>
                      <a:pt x="671" y="0"/>
                      <a:pt x="821" y="54"/>
                    </a:cubicBezTo>
                    <a:cubicBezTo>
                      <a:pt x="901" y="83"/>
                      <a:pt x="967" y="135"/>
                      <a:pt x="1021" y="201"/>
                    </a:cubicBezTo>
                    <a:cubicBezTo>
                      <a:pt x="1101" y="300"/>
                      <a:pt x="1153" y="424"/>
                      <a:pt x="1156" y="552"/>
                    </a:cubicBezTo>
                    <a:cubicBezTo>
                      <a:pt x="1157" y="588"/>
                      <a:pt x="1153" y="624"/>
                      <a:pt x="1145" y="659"/>
                    </a:cubicBezTo>
                    <a:cubicBezTo>
                      <a:pt x="1145" y="661"/>
                      <a:pt x="1148" y="662"/>
                      <a:pt x="1149" y="660"/>
                    </a:cubicBezTo>
                    <a:cubicBezTo>
                      <a:pt x="1176" y="540"/>
                      <a:pt x="1150" y="416"/>
                      <a:pt x="1095" y="308"/>
                    </a:cubicBezTo>
                    <a:cubicBezTo>
                      <a:pt x="1051" y="221"/>
                      <a:pt x="986" y="140"/>
                      <a:pt x="902" y="89"/>
                    </a:cubicBezTo>
                    <a:cubicBezTo>
                      <a:pt x="770" y="8"/>
                      <a:pt x="602" y="3"/>
                      <a:pt x="455" y="43"/>
                    </a:cubicBezTo>
                    <a:cubicBezTo>
                      <a:pt x="310" y="82"/>
                      <a:pt x="168" y="168"/>
                      <a:pt x="88" y="298"/>
                    </a:cubicBezTo>
                    <a:cubicBezTo>
                      <a:pt x="50" y="359"/>
                      <a:pt x="28" y="430"/>
                      <a:pt x="28" y="502"/>
                    </a:cubicBezTo>
                    <a:cubicBezTo>
                      <a:pt x="28" y="583"/>
                      <a:pt x="54" y="665"/>
                      <a:pt x="97" y="733"/>
                    </a:cubicBezTo>
                    <a:cubicBezTo>
                      <a:pt x="191" y="882"/>
                      <a:pt x="362" y="969"/>
                      <a:pt x="532" y="995"/>
                    </a:cubicBezTo>
                    <a:cubicBezTo>
                      <a:pt x="702" y="1021"/>
                      <a:pt x="890" y="989"/>
                      <a:pt x="1022" y="873"/>
                    </a:cubicBezTo>
                    <a:cubicBezTo>
                      <a:pt x="1086" y="817"/>
                      <a:pt x="1129" y="743"/>
                      <a:pt x="1149" y="660"/>
                    </a:cubicBezTo>
                    <a:cubicBezTo>
                      <a:pt x="1149" y="657"/>
                      <a:pt x="1146" y="656"/>
                      <a:pt x="1145" y="659"/>
                    </a:cubicBezTo>
                  </a:path>
                </a:pathLst>
              </a:custGeom>
              <a:solidFill>
                <a:srgbClr val="594A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273" name="Freeform 16">
                <a:extLst>
                  <a:ext uri="{FF2B5EF4-FFF2-40B4-BE49-F238E27FC236}">
                    <a16:creationId xmlns:a16="http://schemas.microsoft.com/office/drawing/2014/main" xmlns="" id="{127091CE-011D-4DB8-B543-383AE9E48DD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87703" y="852487"/>
                <a:ext cx="5541965" cy="4783135"/>
              </a:xfrm>
              <a:custGeom>
                <a:avLst/>
                <a:gdLst>
                  <a:gd name="T0" fmla="*/ 691 w 1307"/>
                  <a:gd name="T1" fmla="*/ 1080 h 1127"/>
                  <a:gd name="T2" fmla="*/ 94 w 1307"/>
                  <a:gd name="T3" fmla="*/ 733 h 1127"/>
                  <a:gd name="T4" fmla="*/ 66 w 1307"/>
                  <a:gd name="T5" fmla="*/ 467 h 1127"/>
                  <a:gd name="T6" fmla="*/ 200 w 1307"/>
                  <a:gd name="T7" fmla="*/ 223 h 1127"/>
                  <a:gd name="T8" fmla="*/ 681 w 1307"/>
                  <a:gd name="T9" fmla="*/ 56 h 1127"/>
                  <a:gd name="T10" fmla="*/ 1055 w 1307"/>
                  <a:gd name="T11" fmla="*/ 206 h 1127"/>
                  <a:gd name="T12" fmla="*/ 1207 w 1307"/>
                  <a:gd name="T13" fmla="*/ 474 h 1127"/>
                  <a:gd name="T14" fmla="*/ 1091 w 1307"/>
                  <a:gd name="T15" fmla="*/ 925 h 1127"/>
                  <a:gd name="T16" fmla="*/ 691 w 1307"/>
                  <a:gd name="T17" fmla="*/ 1080 h 1127"/>
                  <a:gd name="T18" fmla="*/ 643 w 1307"/>
                  <a:gd name="T19" fmla="*/ 0 h 1127"/>
                  <a:gd name="T20" fmla="*/ 306 w 1307"/>
                  <a:gd name="T21" fmla="*/ 88 h 1127"/>
                  <a:gd name="T22" fmla="*/ 119 w 1307"/>
                  <a:gd name="T23" fmla="*/ 234 h 1127"/>
                  <a:gd name="T24" fmla="*/ 8 w 1307"/>
                  <a:gd name="T25" fmla="*/ 514 h 1127"/>
                  <a:gd name="T26" fmla="*/ 47 w 1307"/>
                  <a:gd name="T27" fmla="*/ 750 h 1127"/>
                  <a:gd name="T28" fmla="*/ 311 w 1307"/>
                  <a:gd name="T29" fmla="*/ 1030 h 1127"/>
                  <a:gd name="T30" fmla="*/ 693 w 1307"/>
                  <a:gd name="T31" fmla="*/ 1127 h 1127"/>
                  <a:gd name="T32" fmla="*/ 693 w 1307"/>
                  <a:gd name="T33" fmla="*/ 1127 h 1127"/>
                  <a:gd name="T34" fmla="*/ 954 w 1307"/>
                  <a:gd name="T35" fmla="*/ 1079 h 1127"/>
                  <a:gd name="T36" fmla="*/ 1168 w 1307"/>
                  <a:gd name="T37" fmla="*/ 928 h 1127"/>
                  <a:gd name="T38" fmla="*/ 1265 w 1307"/>
                  <a:gd name="T39" fmla="*/ 733 h 1127"/>
                  <a:gd name="T40" fmla="*/ 1091 w 1307"/>
                  <a:gd name="T41" fmla="*/ 173 h 1127"/>
                  <a:gd name="T42" fmla="*/ 903 w 1307"/>
                  <a:gd name="T43" fmla="*/ 48 h 1127"/>
                  <a:gd name="T44" fmla="*/ 643 w 1307"/>
                  <a:gd name="T45" fmla="*/ 0 h 1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07" h="1127">
                    <a:moveTo>
                      <a:pt x="691" y="1080"/>
                    </a:moveTo>
                    <a:cubicBezTo>
                      <a:pt x="422" y="1080"/>
                      <a:pt x="182" y="941"/>
                      <a:pt x="94" y="733"/>
                    </a:cubicBezTo>
                    <a:cubicBezTo>
                      <a:pt x="60" y="655"/>
                      <a:pt x="46" y="551"/>
                      <a:pt x="66" y="467"/>
                    </a:cubicBezTo>
                    <a:cubicBezTo>
                      <a:pt x="88" y="376"/>
                      <a:pt x="131" y="288"/>
                      <a:pt x="200" y="223"/>
                    </a:cubicBezTo>
                    <a:cubicBezTo>
                      <a:pt x="328" y="104"/>
                      <a:pt x="510" y="56"/>
                      <a:pt x="681" y="56"/>
                    </a:cubicBezTo>
                    <a:cubicBezTo>
                      <a:pt x="832" y="56"/>
                      <a:pt x="965" y="109"/>
                      <a:pt x="1055" y="206"/>
                    </a:cubicBezTo>
                    <a:cubicBezTo>
                      <a:pt x="1123" y="279"/>
                      <a:pt x="1180" y="378"/>
                      <a:pt x="1207" y="474"/>
                    </a:cubicBezTo>
                    <a:cubicBezTo>
                      <a:pt x="1257" y="652"/>
                      <a:pt x="1227" y="798"/>
                      <a:pt x="1091" y="925"/>
                    </a:cubicBezTo>
                    <a:cubicBezTo>
                      <a:pt x="985" y="1024"/>
                      <a:pt x="835" y="1080"/>
                      <a:pt x="691" y="1080"/>
                    </a:cubicBezTo>
                    <a:moveTo>
                      <a:pt x="643" y="0"/>
                    </a:moveTo>
                    <a:cubicBezTo>
                      <a:pt x="526" y="0"/>
                      <a:pt x="409" y="29"/>
                      <a:pt x="306" y="88"/>
                    </a:cubicBezTo>
                    <a:cubicBezTo>
                      <a:pt x="234" y="130"/>
                      <a:pt x="173" y="170"/>
                      <a:pt x="119" y="234"/>
                    </a:cubicBezTo>
                    <a:cubicBezTo>
                      <a:pt x="47" y="320"/>
                      <a:pt x="20" y="407"/>
                      <a:pt x="8" y="514"/>
                    </a:cubicBezTo>
                    <a:cubicBezTo>
                      <a:pt x="0" y="592"/>
                      <a:pt x="13" y="671"/>
                      <a:pt x="47" y="750"/>
                    </a:cubicBezTo>
                    <a:cubicBezTo>
                      <a:pt x="96" y="865"/>
                      <a:pt x="187" y="962"/>
                      <a:pt x="311" y="1030"/>
                    </a:cubicBezTo>
                    <a:cubicBezTo>
                      <a:pt x="424" y="1093"/>
                      <a:pt x="560" y="1127"/>
                      <a:pt x="693" y="1127"/>
                    </a:cubicBezTo>
                    <a:cubicBezTo>
                      <a:pt x="693" y="1127"/>
                      <a:pt x="693" y="1127"/>
                      <a:pt x="693" y="1127"/>
                    </a:cubicBezTo>
                    <a:cubicBezTo>
                      <a:pt x="787" y="1127"/>
                      <a:pt x="874" y="1111"/>
                      <a:pt x="954" y="1079"/>
                    </a:cubicBezTo>
                    <a:cubicBezTo>
                      <a:pt x="1040" y="1045"/>
                      <a:pt x="1112" y="994"/>
                      <a:pt x="1168" y="928"/>
                    </a:cubicBezTo>
                    <a:cubicBezTo>
                      <a:pt x="1215" y="874"/>
                      <a:pt x="1248" y="808"/>
                      <a:pt x="1265" y="733"/>
                    </a:cubicBezTo>
                    <a:cubicBezTo>
                      <a:pt x="1307" y="549"/>
                      <a:pt x="1241" y="334"/>
                      <a:pt x="1091" y="173"/>
                    </a:cubicBezTo>
                    <a:cubicBezTo>
                      <a:pt x="1039" y="118"/>
                      <a:pt x="976" y="76"/>
                      <a:pt x="903" y="48"/>
                    </a:cubicBezTo>
                    <a:cubicBezTo>
                      <a:pt x="820" y="16"/>
                      <a:pt x="731" y="0"/>
                      <a:pt x="643" y="0"/>
                    </a:cubicBezTo>
                  </a:path>
                </a:pathLst>
              </a:custGeom>
              <a:solidFill>
                <a:srgbClr val="C3F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274" name="Freeform 17">
                <a:extLst>
                  <a:ext uri="{FF2B5EF4-FFF2-40B4-BE49-F238E27FC236}">
                    <a16:creationId xmlns:a16="http://schemas.microsoft.com/office/drawing/2014/main" xmlns="" id="{BDCDE440-6326-4B48-A146-E8A06AD98F8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56088" y="1582738"/>
                <a:ext cx="3867150" cy="3657600"/>
              </a:xfrm>
              <a:custGeom>
                <a:avLst/>
                <a:gdLst>
                  <a:gd name="T0" fmla="*/ 576 w 912"/>
                  <a:gd name="T1" fmla="*/ 536 h 862"/>
                  <a:gd name="T2" fmla="*/ 589 w 912"/>
                  <a:gd name="T3" fmla="*/ 484 h 862"/>
                  <a:gd name="T4" fmla="*/ 602 w 912"/>
                  <a:gd name="T5" fmla="*/ 468 h 862"/>
                  <a:gd name="T6" fmla="*/ 1 w 912"/>
                  <a:gd name="T7" fmla="*/ 437 h 862"/>
                  <a:gd name="T8" fmla="*/ 83 w 912"/>
                  <a:gd name="T9" fmla="*/ 168 h 862"/>
                  <a:gd name="T10" fmla="*/ 101 w 912"/>
                  <a:gd name="T11" fmla="*/ 186 h 862"/>
                  <a:gd name="T12" fmla="*/ 270 w 912"/>
                  <a:gd name="T13" fmla="*/ 425 h 862"/>
                  <a:gd name="T14" fmla="*/ 324 w 912"/>
                  <a:gd name="T15" fmla="*/ 301 h 862"/>
                  <a:gd name="T16" fmla="*/ 324 w 912"/>
                  <a:gd name="T17" fmla="*/ 468 h 862"/>
                  <a:gd name="T18" fmla="*/ 283 w 912"/>
                  <a:gd name="T19" fmla="*/ 348 h 862"/>
                  <a:gd name="T20" fmla="*/ 315 w 912"/>
                  <a:gd name="T21" fmla="*/ 353 h 862"/>
                  <a:gd name="T22" fmla="*/ 312 w 912"/>
                  <a:gd name="T23" fmla="*/ 435 h 862"/>
                  <a:gd name="T24" fmla="*/ 733 w 912"/>
                  <a:gd name="T25" fmla="*/ 178 h 862"/>
                  <a:gd name="T26" fmla="*/ 831 w 912"/>
                  <a:gd name="T27" fmla="*/ 180 h 862"/>
                  <a:gd name="T28" fmla="*/ 772 w 912"/>
                  <a:gd name="T29" fmla="*/ 153 h 862"/>
                  <a:gd name="T30" fmla="*/ 792 w 912"/>
                  <a:gd name="T31" fmla="*/ 163 h 862"/>
                  <a:gd name="T32" fmla="*/ 456 w 912"/>
                  <a:gd name="T33" fmla="*/ 136 h 862"/>
                  <a:gd name="T34" fmla="*/ 486 w 912"/>
                  <a:gd name="T35" fmla="*/ 38 h 862"/>
                  <a:gd name="T36" fmla="*/ 496 w 912"/>
                  <a:gd name="T37" fmla="*/ 161 h 862"/>
                  <a:gd name="T38" fmla="*/ 480 w 912"/>
                  <a:gd name="T39" fmla="*/ 80 h 862"/>
                  <a:gd name="T40" fmla="*/ 507 w 912"/>
                  <a:gd name="T41" fmla="*/ 83 h 862"/>
                  <a:gd name="T42" fmla="*/ 456 w 912"/>
                  <a:gd name="T43" fmla="*/ 136 h 862"/>
                  <a:gd name="T44" fmla="*/ 150 w 912"/>
                  <a:gd name="T45" fmla="*/ 105 h 862"/>
                  <a:gd name="T46" fmla="*/ 107 w 912"/>
                  <a:gd name="T47" fmla="*/ 141 h 862"/>
                  <a:gd name="T48" fmla="*/ 120 w 912"/>
                  <a:gd name="T49" fmla="*/ 274 h 862"/>
                  <a:gd name="T50" fmla="*/ 11 w 912"/>
                  <a:gd name="T51" fmla="*/ 307 h 862"/>
                  <a:gd name="T52" fmla="*/ 16 w 912"/>
                  <a:gd name="T53" fmla="*/ 387 h 862"/>
                  <a:gd name="T54" fmla="*/ 2 w 912"/>
                  <a:gd name="T55" fmla="*/ 404 h 862"/>
                  <a:gd name="T56" fmla="*/ 7 w 912"/>
                  <a:gd name="T57" fmla="*/ 410 h 862"/>
                  <a:gd name="T58" fmla="*/ 64 w 912"/>
                  <a:gd name="T59" fmla="*/ 650 h 862"/>
                  <a:gd name="T60" fmla="*/ 133 w 912"/>
                  <a:gd name="T61" fmla="*/ 644 h 862"/>
                  <a:gd name="T62" fmla="*/ 139 w 912"/>
                  <a:gd name="T63" fmla="*/ 609 h 862"/>
                  <a:gd name="T64" fmla="*/ 69 w 912"/>
                  <a:gd name="T65" fmla="*/ 654 h 862"/>
                  <a:gd name="T66" fmla="*/ 144 w 912"/>
                  <a:gd name="T67" fmla="*/ 743 h 862"/>
                  <a:gd name="T68" fmla="*/ 420 w 912"/>
                  <a:gd name="T69" fmla="*/ 862 h 862"/>
                  <a:gd name="T70" fmla="*/ 613 w 912"/>
                  <a:gd name="T71" fmla="*/ 788 h 862"/>
                  <a:gd name="T72" fmla="*/ 550 w 912"/>
                  <a:gd name="T73" fmla="*/ 701 h 862"/>
                  <a:gd name="T74" fmla="*/ 567 w 912"/>
                  <a:gd name="T75" fmla="*/ 762 h 862"/>
                  <a:gd name="T76" fmla="*/ 595 w 912"/>
                  <a:gd name="T77" fmla="*/ 752 h 862"/>
                  <a:gd name="T78" fmla="*/ 472 w 912"/>
                  <a:gd name="T79" fmla="*/ 757 h 862"/>
                  <a:gd name="T80" fmla="*/ 564 w 912"/>
                  <a:gd name="T81" fmla="*/ 673 h 862"/>
                  <a:gd name="T82" fmla="*/ 539 w 912"/>
                  <a:gd name="T83" fmla="*/ 522 h 862"/>
                  <a:gd name="T84" fmla="*/ 602 w 912"/>
                  <a:gd name="T85" fmla="*/ 450 h 862"/>
                  <a:gd name="T86" fmla="*/ 909 w 912"/>
                  <a:gd name="T87" fmla="*/ 286 h 862"/>
                  <a:gd name="T88" fmla="*/ 843 w 912"/>
                  <a:gd name="T89" fmla="*/ 121 h 862"/>
                  <a:gd name="T90" fmla="*/ 526 w 912"/>
                  <a:gd name="T91" fmla="*/ 0 h 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12" h="862">
                    <a:moveTo>
                      <a:pt x="602" y="468"/>
                    </a:moveTo>
                    <a:cubicBezTo>
                      <a:pt x="598" y="468"/>
                      <a:pt x="594" y="469"/>
                      <a:pt x="589" y="470"/>
                    </a:cubicBezTo>
                    <a:cubicBezTo>
                      <a:pt x="558" y="479"/>
                      <a:pt x="557" y="528"/>
                      <a:pt x="576" y="536"/>
                    </a:cubicBezTo>
                    <a:cubicBezTo>
                      <a:pt x="579" y="528"/>
                      <a:pt x="582" y="520"/>
                      <a:pt x="585" y="512"/>
                    </a:cubicBezTo>
                    <a:cubicBezTo>
                      <a:pt x="581" y="508"/>
                      <a:pt x="577" y="503"/>
                      <a:pt x="577" y="500"/>
                    </a:cubicBezTo>
                    <a:cubicBezTo>
                      <a:pt x="577" y="488"/>
                      <a:pt x="582" y="484"/>
                      <a:pt x="589" y="484"/>
                    </a:cubicBezTo>
                    <a:cubicBezTo>
                      <a:pt x="592" y="484"/>
                      <a:pt x="594" y="484"/>
                      <a:pt x="596" y="485"/>
                    </a:cubicBezTo>
                    <a:cubicBezTo>
                      <a:pt x="599" y="480"/>
                      <a:pt x="602" y="474"/>
                      <a:pt x="605" y="468"/>
                    </a:cubicBezTo>
                    <a:cubicBezTo>
                      <a:pt x="604" y="468"/>
                      <a:pt x="603" y="468"/>
                      <a:pt x="602" y="468"/>
                    </a:cubicBezTo>
                    <a:moveTo>
                      <a:pt x="0" y="423"/>
                    </a:moveTo>
                    <a:cubicBezTo>
                      <a:pt x="0" y="428"/>
                      <a:pt x="1" y="432"/>
                      <a:pt x="1" y="437"/>
                    </a:cubicBezTo>
                    <a:cubicBezTo>
                      <a:pt x="1" y="437"/>
                      <a:pt x="1" y="437"/>
                      <a:pt x="1" y="437"/>
                    </a:cubicBezTo>
                    <a:cubicBezTo>
                      <a:pt x="4" y="437"/>
                      <a:pt x="6" y="435"/>
                      <a:pt x="6" y="430"/>
                    </a:cubicBezTo>
                    <a:cubicBezTo>
                      <a:pt x="6" y="427"/>
                      <a:pt x="3" y="425"/>
                      <a:pt x="0" y="423"/>
                    </a:cubicBezTo>
                    <a:moveTo>
                      <a:pt x="83" y="168"/>
                    </a:moveTo>
                    <a:cubicBezTo>
                      <a:pt x="76" y="176"/>
                      <a:pt x="70" y="184"/>
                      <a:pt x="64" y="192"/>
                    </a:cubicBezTo>
                    <a:cubicBezTo>
                      <a:pt x="72" y="206"/>
                      <a:pt x="87" y="213"/>
                      <a:pt x="98" y="213"/>
                    </a:cubicBezTo>
                    <a:cubicBezTo>
                      <a:pt x="109" y="213"/>
                      <a:pt x="115" y="204"/>
                      <a:pt x="101" y="186"/>
                    </a:cubicBezTo>
                    <a:cubicBezTo>
                      <a:pt x="96" y="179"/>
                      <a:pt x="86" y="174"/>
                      <a:pt x="83" y="168"/>
                    </a:cubicBezTo>
                    <a:moveTo>
                      <a:pt x="312" y="435"/>
                    </a:moveTo>
                    <a:cubicBezTo>
                      <a:pt x="298" y="435"/>
                      <a:pt x="283" y="432"/>
                      <a:pt x="270" y="425"/>
                    </a:cubicBezTo>
                    <a:cubicBezTo>
                      <a:pt x="252" y="414"/>
                      <a:pt x="243" y="400"/>
                      <a:pt x="241" y="385"/>
                    </a:cubicBezTo>
                    <a:cubicBezTo>
                      <a:pt x="236" y="350"/>
                      <a:pt x="270" y="309"/>
                      <a:pt x="310" y="302"/>
                    </a:cubicBezTo>
                    <a:cubicBezTo>
                      <a:pt x="315" y="301"/>
                      <a:pt x="319" y="301"/>
                      <a:pt x="324" y="301"/>
                    </a:cubicBezTo>
                    <a:cubicBezTo>
                      <a:pt x="378" y="301"/>
                      <a:pt x="417" y="355"/>
                      <a:pt x="401" y="409"/>
                    </a:cubicBezTo>
                    <a:cubicBezTo>
                      <a:pt x="391" y="439"/>
                      <a:pt x="367" y="469"/>
                      <a:pt x="333" y="469"/>
                    </a:cubicBezTo>
                    <a:cubicBezTo>
                      <a:pt x="330" y="469"/>
                      <a:pt x="327" y="469"/>
                      <a:pt x="324" y="468"/>
                    </a:cubicBezTo>
                    <a:cubicBezTo>
                      <a:pt x="360" y="456"/>
                      <a:pt x="400" y="414"/>
                      <a:pt x="385" y="374"/>
                    </a:cubicBezTo>
                    <a:cubicBezTo>
                      <a:pt x="376" y="350"/>
                      <a:pt x="346" y="330"/>
                      <a:pt x="319" y="330"/>
                    </a:cubicBezTo>
                    <a:cubicBezTo>
                      <a:pt x="305" y="330"/>
                      <a:pt x="292" y="335"/>
                      <a:pt x="283" y="348"/>
                    </a:cubicBezTo>
                    <a:cubicBezTo>
                      <a:pt x="260" y="383"/>
                      <a:pt x="298" y="406"/>
                      <a:pt x="322" y="406"/>
                    </a:cubicBezTo>
                    <a:cubicBezTo>
                      <a:pt x="332" y="406"/>
                      <a:pt x="340" y="401"/>
                      <a:pt x="337" y="391"/>
                    </a:cubicBezTo>
                    <a:cubicBezTo>
                      <a:pt x="331" y="374"/>
                      <a:pt x="283" y="376"/>
                      <a:pt x="315" y="353"/>
                    </a:cubicBezTo>
                    <a:cubicBezTo>
                      <a:pt x="320" y="349"/>
                      <a:pt x="325" y="347"/>
                      <a:pt x="331" y="347"/>
                    </a:cubicBezTo>
                    <a:cubicBezTo>
                      <a:pt x="348" y="347"/>
                      <a:pt x="363" y="364"/>
                      <a:pt x="364" y="381"/>
                    </a:cubicBezTo>
                    <a:cubicBezTo>
                      <a:pt x="368" y="419"/>
                      <a:pt x="341" y="435"/>
                      <a:pt x="312" y="435"/>
                    </a:cubicBezTo>
                    <a:moveTo>
                      <a:pt x="787" y="226"/>
                    </a:moveTo>
                    <a:cubicBezTo>
                      <a:pt x="768" y="226"/>
                      <a:pt x="749" y="218"/>
                      <a:pt x="739" y="199"/>
                    </a:cubicBezTo>
                    <a:cubicBezTo>
                      <a:pt x="735" y="192"/>
                      <a:pt x="733" y="185"/>
                      <a:pt x="733" y="178"/>
                    </a:cubicBezTo>
                    <a:cubicBezTo>
                      <a:pt x="732" y="153"/>
                      <a:pt x="752" y="130"/>
                      <a:pt x="778" y="125"/>
                    </a:cubicBezTo>
                    <a:cubicBezTo>
                      <a:pt x="783" y="124"/>
                      <a:pt x="787" y="124"/>
                      <a:pt x="791" y="124"/>
                    </a:cubicBezTo>
                    <a:cubicBezTo>
                      <a:pt x="822" y="124"/>
                      <a:pt x="824" y="153"/>
                      <a:pt x="831" y="180"/>
                    </a:cubicBezTo>
                    <a:cubicBezTo>
                      <a:pt x="826" y="161"/>
                      <a:pt x="809" y="148"/>
                      <a:pt x="791" y="148"/>
                    </a:cubicBezTo>
                    <a:cubicBezTo>
                      <a:pt x="785" y="148"/>
                      <a:pt x="778" y="149"/>
                      <a:pt x="772" y="153"/>
                    </a:cubicBezTo>
                    <a:cubicBezTo>
                      <a:pt x="772" y="153"/>
                      <a:pt x="772" y="153"/>
                      <a:pt x="772" y="153"/>
                    </a:cubicBezTo>
                    <a:cubicBezTo>
                      <a:pt x="746" y="169"/>
                      <a:pt x="764" y="181"/>
                      <a:pt x="775" y="181"/>
                    </a:cubicBezTo>
                    <a:cubicBezTo>
                      <a:pt x="781" y="181"/>
                      <a:pt x="786" y="177"/>
                      <a:pt x="780" y="169"/>
                    </a:cubicBezTo>
                    <a:cubicBezTo>
                      <a:pt x="784" y="165"/>
                      <a:pt x="788" y="163"/>
                      <a:pt x="792" y="163"/>
                    </a:cubicBezTo>
                    <a:cubicBezTo>
                      <a:pt x="802" y="163"/>
                      <a:pt x="813" y="172"/>
                      <a:pt x="818" y="180"/>
                    </a:cubicBezTo>
                    <a:cubicBezTo>
                      <a:pt x="836" y="208"/>
                      <a:pt x="813" y="226"/>
                      <a:pt x="787" y="226"/>
                    </a:cubicBezTo>
                    <a:moveTo>
                      <a:pt x="456" y="136"/>
                    </a:moveTo>
                    <a:cubicBezTo>
                      <a:pt x="449" y="120"/>
                      <a:pt x="436" y="109"/>
                      <a:pt x="432" y="94"/>
                    </a:cubicBezTo>
                    <a:cubicBezTo>
                      <a:pt x="430" y="86"/>
                      <a:pt x="431" y="77"/>
                      <a:pt x="435" y="66"/>
                    </a:cubicBezTo>
                    <a:cubicBezTo>
                      <a:pt x="444" y="46"/>
                      <a:pt x="466" y="39"/>
                      <a:pt x="486" y="38"/>
                    </a:cubicBezTo>
                    <a:cubicBezTo>
                      <a:pt x="488" y="38"/>
                      <a:pt x="489" y="38"/>
                      <a:pt x="490" y="38"/>
                    </a:cubicBezTo>
                    <a:cubicBezTo>
                      <a:pt x="529" y="38"/>
                      <a:pt x="561" y="64"/>
                      <a:pt x="559" y="106"/>
                    </a:cubicBezTo>
                    <a:cubicBezTo>
                      <a:pt x="557" y="131"/>
                      <a:pt x="525" y="161"/>
                      <a:pt x="496" y="161"/>
                    </a:cubicBezTo>
                    <a:cubicBezTo>
                      <a:pt x="487" y="161"/>
                      <a:pt x="478" y="157"/>
                      <a:pt x="471" y="150"/>
                    </a:cubicBezTo>
                    <a:cubicBezTo>
                      <a:pt x="461" y="140"/>
                      <a:pt x="453" y="80"/>
                      <a:pt x="476" y="80"/>
                    </a:cubicBezTo>
                    <a:cubicBezTo>
                      <a:pt x="478" y="80"/>
                      <a:pt x="479" y="80"/>
                      <a:pt x="480" y="80"/>
                    </a:cubicBezTo>
                    <a:cubicBezTo>
                      <a:pt x="494" y="84"/>
                      <a:pt x="478" y="101"/>
                      <a:pt x="489" y="106"/>
                    </a:cubicBezTo>
                    <a:cubicBezTo>
                      <a:pt x="490" y="107"/>
                      <a:pt x="491" y="107"/>
                      <a:pt x="492" y="107"/>
                    </a:cubicBezTo>
                    <a:cubicBezTo>
                      <a:pt x="499" y="107"/>
                      <a:pt x="506" y="95"/>
                      <a:pt x="507" y="83"/>
                    </a:cubicBezTo>
                    <a:cubicBezTo>
                      <a:pt x="509" y="71"/>
                      <a:pt x="505" y="59"/>
                      <a:pt x="491" y="59"/>
                    </a:cubicBezTo>
                    <a:cubicBezTo>
                      <a:pt x="487" y="59"/>
                      <a:pt x="482" y="60"/>
                      <a:pt x="476" y="62"/>
                    </a:cubicBezTo>
                    <a:cubicBezTo>
                      <a:pt x="447" y="74"/>
                      <a:pt x="444" y="110"/>
                      <a:pt x="456" y="136"/>
                    </a:cubicBezTo>
                    <a:moveTo>
                      <a:pt x="526" y="0"/>
                    </a:moveTo>
                    <a:cubicBezTo>
                      <a:pt x="452" y="0"/>
                      <a:pt x="372" y="14"/>
                      <a:pt x="304" y="32"/>
                    </a:cubicBezTo>
                    <a:cubicBezTo>
                      <a:pt x="248" y="48"/>
                      <a:pt x="196" y="72"/>
                      <a:pt x="150" y="105"/>
                    </a:cubicBezTo>
                    <a:cubicBezTo>
                      <a:pt x="196" y="129"/>
                      <a:pt x="212" y="190"/>
                      <a:pt x="165" y="230"/>
                    </a:cubicBezTo>
                    <a:cubicBezTo>
                      <a:pt x="186" y="186"/>
                      <a:pt x="170" y="139"/>
                      <a:pt x="121" y="129"/>
                    </a:cubicBezTo>
                    <a:cubicBezTo>
                      <a:pt x="116" y="133"/>
                      <a:pt x="112" y="137"/>
                      <a:pt x="107" y="141"/>
                    </a:cubicBezTo>
                    <a:cubicBezTo>
                      <a:pt x="108" y="141"/>
                      <a:pt x="108" y="141"/>
                      <a:pt x="109" y="141"/>
                    </a:cubicBezTo>
                    <a:cubicBezTo>
                      <a:pt x="122" y="141"/>
                      <a:pt x="135" y="150"/>
                      <a:pt x="143" y="159"/>
                    </a:cubicBezTo>
                    <a:cubicBezTo>
                      <a:pt x="174" y="195"/>
                      <a:pt x="170" y="264"/>
                      <a:pt x="120" y="274"/>
                    </a:cubicBezTo>
                    <a:cubicBezTo>
                      <a:pt x="115" y="275"/>
                      <a:pt x="111" y="275"/>
                      <a:pt x="106" y="275"/>
                    </a:cubicBezTo>
                    <a:cubicBezTo>
                      <a:pt x="79" y="275"/>
                      <a:pt x="53" y="260"/>
                      <a:pt x="36" y="239"/>
                    </a:cubicBezTo>
                    <a:cubicBezTo>
                      <a:pt x="26" y="260"/>
                      <a:pt x="17" y="283"/>
                      <a:pt x="11" y="307"/>
                    </a:cubicBezTo>
                    <a:cubicBezTo>
                      <a:pt x="5" y="332"/>
                      <a:pt x="2" y="359"/>
                      <a:pt x="0" y="385"/>
                    </a:cubicBezTo>
                    <a:cubicBezTo>
                      <a:pt x="1" y="385"/>
                      <a:pt x="2" y="385"/>
                      <a:pt x="3" y="385"/>
                    </a:cubicBezTo>
                    <a:cubicBezTo>
                      <a:pt x="7" y="385"/>
                      <a:pt x="11" y="386"/>
                      <a:pt x="16" y="387"/>
                    </a:cubicBezTo>
                    <a:cubicBezTo>
                      <a:pt x="36" y="394"/>
                      <a:pt x="43" y="415"/>
                      <a:pt x="35" y="435"/>
                    </a:cubicBezTo>
                    <a:cubicBezTo>
                      <a:pt x="30" y="420"/>
                      <a:pt x="26" y="406"/>
                      <a:pt x="8" y="405"/>
                    </a:cubicBezTo>
                    <a:cubicBezTo>
                      <a:pt x="6" y="404"/>
                      <a:pt x="4" y="404"/>
                      <a:pt x="2" y="404"/>
                    </a:cubicBezTo>
                    <a:cubicBezTo>
                      <a:pt x="1" y="404"/>
                      <a:pt x="1" y="404"/>
                      <a:pt x="0" y="404"/>
                    </a:cubicBezTo>
                    <a:cubicBezTo>
                      <a:pt x="0" y="407"/>
                      <a:pt x="0" y="409"/>
                      <a:pt x="0" y="412"/>
                    </a:cubicBezTo>
                    <a:cubicBezTo>
                      <a:pt x="2" y="411"/>
                      <a:pt x="4" y="410"/>
                      <a:pt x="7" y="410"/>
                    </a:cubicBezTo>
                    <a:cubicBezTo>
                      <a:pt x="23" y="410"/>
                      <a:pt x="34" y="437"/>
                      <a:pt x="26" y="450"/>
                    </a:cubicBezTo>
                    <a:cubicBezTo>
                      <a:pt x="22" y="457"/>
                      <a:pt x="13" y="461"/>
                      <a:pt x="3" y="462"/>
                    </a:cubicBezTo>
                    <a:cubicBezTo>
                      <a:pt x="11" y="528"/>
                      <a:pt x="33" y="593"/>
                      <a:pt x="64" y="650"/>
                    </a:cubicBezTo>
                    <a:cubicBezTo>
                      <a:pt x="69" y="660"/>
                      <a:pt x="76" y="670"/>
                      <a:pt x="83" y="680"/>
                    </a:cubicBezTo>
                    <a:cubicBezTo>
                      <a:pt x="84" y="655"/>
                      <a:pt x="104" y="634"/>
                      <a:pt x="120" y="634"/>
                    </a:cubicBezTo>
                    <a:cubicBezTo>
                      <a:pt x="125" y="634"/>
                      <a:pt x="130" y="637"/>
                      <a:pt x="133" y="644"/>
                    </a:cubicBezTo>
                    <a:cubicBezTo>
                      <a:pt x="139" y="657"/>
                      <a:pt x="107" y="672"/>
                      <a:pt x="125" y="689"/>
                    </a:cubicBezTo>
                    <a:cubicBezTo>
                      <a:pt x="129" y="693"/>
                      <a:pt x="134" y="694"/>
                      <a:pt x="138" y="694"/>
                    </a:cubicBezTo>
                    <a:cubicBezTo>
                      <a:pt x="168" y="694"/>
                      <a:pt x="199" y="625"/>
                      <a:pt x="139" y="609"/>
                    </a:cubicBezTo>
                    <a:cubicBezTo>
                      <a:pt x="137" y="608"/>
                      <a:pt x="134" y="608"/>
                      <a:pt x="132" y="608"/>
                    </a:cubicBezTo>
                    <a:cubicBezTo>
                      <a:pt x="107" y="608"/>
                      <a:pt x="64" y="632"/>
                      <a:pt x="70" y="658"/>
                    </a:cubicBezTo>
                    <a:cubicBezTo>
                      <a:pt x="69" y="657"/>
                      <a:pt x="69" y="656"/>
                      <a:pt x="69" y="654"/>
                    </a:cubicBezTo>
                    <a:cubicBezTo>
                      <a:pt x="60" y="606"/>
                      <a:pt x="100" y="580"/>
                      <a:pt x="141" y="580"/>
                    </a:cubicBezTo>
                    <a:cubicBezTo>
                      <a:pt x="172" y="580"/>
                      <a:pt x="204" y="596"/>
                      <a:pt x="215" y="629"/>
                    </a:cubicBezTo>
                    <a:cubicBezTo>
                      <a:pt x="232" y="685"/>
                      <a:pt x="190" y="743"/>
                      <a:pt x="144" y="743"/>
                    </a:cubicBezTo>
                    <a:cubicBezTo>
                      <a:pt x="143" y="743"/>
                      <a:pt x="142" y="743"/>
                      <a:pt x="141" y="743"/>
                    </a:cubicBezTo>
                    <a:cubicBezTo>
                      <a:pt x="214" y="805"/>
                      <a:pt x="313" y="846"/>
                      <a:pt x="399" y="861"/>
                    </a:cubicBezTo>
                    <a:cubicBezTo>
                      <a:pt x="406" y="862"/>
                      <a:pt x="413" y="862"/>
                      <a:pt x="420" y="862"/>
                    </a:cubicBezTo>
                    <a:cubicBezTo>
                      <a:pt x="468" y="862"/>
                      <a:pt x="515" y="837"/>
                      <a:pt x="563" y="832"/>
                    </a:cubicBezTo>
                    <a:cubicBezTo>
                      <a:pt x="567" y="832"/>
                      <a:pt x="571" y="831"/>
                      <a:pt x="574" y="830"/>
                    </a:cubicBezTo>
                    <a:cubicBezTo>
                      <a:pt x="591" y="820"/>
                      <a:pt x="606" y="805"/>
                      <a:pt x="613" y="788"/>
                    </a:cubicBezTo>
                    <a:cubicBezTo>
                      <a:pt x="610" y="772"/>
                      <a:pt x="601" y="754"/>
                      <a:pt x="590" y="735"/>
                    </a:cubicBezTo>
                    <a:cubicBezTo>
                      <a:pt x="585" y="726"/>
                      <a:pt x="580" y="716"/>
                      <a:pt x="576" y="707"/>
                    </a:cubicBezTo>
                    <a:cubicBezTo>
                      <a:pt x="568" y="703"/>
                      <a:pt x="559" y="701"/>
                      <a:pt x="550" y="701"/>
                    </a:cubicBezTo>
                    <a:cubicBezTo>
                      <a:pt x="536" y="701"/>
                      <a:pt x="523" y="707"/>
                      <a:pt x="514" y="720"/>
                    </a:cubicBezTo>
                    <a:cubicBezTo>
                      <a:pt x="491" y="755"/>
                      <a:pt x="529" y="777"/>
                      <a:pt x="553" y="777"/>
                    </a:cubicBezTo>
                    <a:cubicBezTo>
                      <a:pt x="563" y="777"/>
                      <a:pt x="571" y="772"/>
                      <a:pt x="567" y="762"/>
                    </a:cubicBezTo>
                    <a:cubicBezTo>
                      <a:pt x="562" y="745"/>
                      <a:pt x="514" y="747"/>
                      <a:pt x="546" y="724"/>
                    </a:cubicBezTo>
                    <a:cubicBezTo>
                      <a:pt x="551" y="721"/>
                      <a:pt x="556" y="719"/>
                      <a:pt x="562" y="719"/>
                    </a:cubicBezTo>
                    <a:cubicBezTo>
                      <a:pt x="579" y="719"/>
                      <a:pt x="593" y="736"/>
                      <a:pt x="595" y="752"/>
                    </a:cubicBezTo>
                    <a:cubicBezTo>
                      <a:pt x="599" y="790"/>
                      <a:pt x="572" y="807"/>
                      <a:pt x="543" y="807"/>
                    </a:cubicBezTo>
                    <a:cubicBezTo>
                      <a:pt x="529" y="807"/>
                      <a:pt x="514" y="803"/>
                      <a:pt x="501" y="796"/>
                    </a:cubicBezTo>
                    <a:cubicBezTo>
                      <a:pt x="482" y="786"/>
                      <a:pt x="474" y="772"/>
                      <a:pt x="472" y="757"/>
                    </a:cubicBezTo>
                    <a:cubicBezTo>
                      <a:pt x="467" y="721"/>
                      <a:pt x="501" y="680"/>
                      <a:pt x="541" y="673"/>
                    </a:cubicBezTo>
                    <a:cubicBezTo>
                      <a:pt x="546" y="673"/>
                      <a:pt x="550" y="672"/>
                      <a:pt x="555" y="672"/>
                    </a:cubicBezTo>
                    <a:cubicBezTo>
                      <a:pt x="558" y="672"/>
                      <a:pt x="561" y="672"/>
                      <a:pt x="564" y="673"/>
                    </a:cubicBezTo>
                    <a:cubicBezTo>
                      <a:pt x="558" y="650"/>
                      <a:pt x="557" y="626"/>
                      <a:pt x="561" y="598"/>
                    </a:cubicBezTo>
                    <a:cubicBezTo>
                      <a:pt x="563" y="585"/>
                      <a:pt x="566" y="571"/>
                      <a:pt x="570" y="556"/>
                    </a:cubicBezTo>
                    <a:cubicBezTo>
                      <a:pt x="557" y="553"/>
                      <a:pt x="546" y="542"/>
                      <a:pt x="539" y="522"/>
                    </a:cubicBezTo>
                    <a:cubicBezTo>
                      <a:pt x="537" y="517"/>
                      <a:pt x="536" y="512"/>
                      <a:pt x="536" y="507"/>
                    </a:cubicBezTo>
                    <a:cubicBezTo>
                      <a:pt x="534" y="474"/>
                      <a:pt x="567" y="451"/>
                      <a:pt x="600" y="450"/>
                    </a:cubicBezTo>
                    <a:cubicBezTo>
                      <a:pt x="601" y="450"/>
                      <a:pt x="602" y="450"/>
                      <a:pt x="602" y="450"/>
                    </a:cubicBezTo>
                    <a:cubicBezTo>
                      <a:pt x="607" y="450"/>
                      <a:pt x="611" y="450"/>
                      <a:pt x="615" y="451"/>
                    </a:cubicBezTo>
                    <a:cubicBezTo>
                      <a:pt x="641" y="407"/>
                      <a:pt x="675" y="369"/>
                      <a:pt x="715" y="349"/>
                    </a:cubicBezTo>
                    <a:cubicBezTo>
                      <a:pt x="759" y="328"/>
                      <a:pt x="905" y="338"/>
                      <a:pt x="909" y="286"/>
                    </a:cubicBezTo>
                    <a:cubicBezTo>
                      <a:pt x="912" y="252"/>
                      <a:pt x="887" y="204"/>
                      <a:pt x="875" y="172"/>
                    </a:cubicBezTo>
                    <a:cubicBezTo>
                      <a:pt x="874" y="171"/>
                      <a:pt x="874" y="169"/>
                      <a:pt x="873" y="168"/>
                    </a:cubicBezTo>
                    <a:cubicBezTo>
                      <a:pt x="864" y="152"/>
                      <a:pt x="854" y="136"/>
                      <a:pt x="843" y="121"/>
                    </a:cubicBezTo>
                    <a:cubicBezTo>
                      <a:pt x="830" y="106"/>
                      <a:pt x="815" y="92"/>
                      <a:pt x="800" y="80"/>
                    </a:cubicBezTo>
                    <a:cubicBezTo>
                      <a:pt x="739" y="32"/>
                      <a:pt x="661" y="12"/>
                      <a:pt x="584" y="3"/>
                    </a:cubicBezTo>
                    <a:cubicBezTo>
                      <a:pt x="566" y="1"/>
                      <a:pt x="546" y="0"/>
                      <a:pt x="526" y="0"/>
                    </a:cubicBezTo>
                  </a:path>
                </a:pathLst>
              </a:custGeom>
              <a:solidFill>
                <a:srgbClr val="A1F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275" name="Freeform 18">
                <a:extLst>
                  <a:ext uri="{FF2B5EF4-FFF2-40B4-BE49-F238E27FC236}">
                    <a16:creationId xmlns:a16="http://schemas.microsoft.com/office/drawing/2014/main" xmlns="" id="{67A59DBD-4D4C-4873-99DF-A879A15FFAD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56088" y="3216275"/>
                <a:ext cx="182563" cy="327025"/>
              </a:xfrm>
              <a:custGeom>
                <a:avLst/>
                <a:gdLst>
                  <a:gd name="T0" fmla="*/ 7 w 43"/>
                  <a:gd name="T1" fmla="*/ 25 h 77"/>
                  <a:gd name="T2" fmla="*/ 0 w 43"/>
                  <a:gd name="T3" fmla="*/ 27 h 77"/>
                  <a:gd name="T4" fmla="*/ 0 w 43"/>
                  <a:gd name="T5" fmla="*/ 38 h 77"/>
                  <a:gd name="T6" fmla="*/ 6 w 43"/>
                  <a:gd name="T7" fmla="*/ 45 h 77"/>
                  <a:gd name="T8" fmla="*/ 1 w 43"/>
                  <a:gd name="T9" fmla="*/ 52 h 77"/>
                  <a:gd name="T10" fmla="*/ 1 w 43"/>
                  <a:gd name="T11" fmla="*/ 52 h 77"/>
                  <a:gd name="T12" fmla="*/ 3 w 43"/>
                  <a:gd name="T13" fmla="*/ 77 h 77"/>
                  <a:gd name="T14" fmla="*/ 26 w 43"/>
                  <a:gd name="T15" fmla="*/ 65 h 77"/>
                  <a:gd name="T16" fmla="*/ 7 w 43"/>
                  <a:gd name="T17" fmla="*/ 25 h 77"/>
                  <a:gd name="T18" fmla="*/ 3 w 43"/>
                  <a:gd name="T19" fmla="*/ 0 h 77"/>
                  <a:gd name="T20" fmla="*/ 0 w 43"/>
                  <a:gd name="T21" fmla="*/ 0 h 77"/>
                  <a:gd name="T22" fmla="*/ 0 w 43"/>
                  <a:gd name="T23" fmla="*/ 19 h 77"/>
                  <a:gd name="T24" fmla="*/ 2 w 43"/>
                  <a:gd name="T25" fmla="*/ 19 h 77"/>
                  <a:gd name="T26" fmla="*/ 8 w 43"/>
                  <a:gd name="T27" fmla="*/ 20 h 77"/>
                  <a:gd name="T28" fmla="*/ 35 w 43"/>
                  <a:gd name="T29" fmla="*/ 50 h 77"/>
                  <a:gd name="T30" fmla="*/ 16 w 43"/>
                  <a:gd name="T31" fmla="*/ 2 h 77"/>
                  <a:gd name="T32" fmla="*/ 3 w 43"/>
                  <a:gd name="T33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" h="77">
                    <a:moveTo>
                      <a:pt x="7" y="25"/>
                    </a:moveTo>
                    <a:cubicBezTo>
                      <a:pt x="4" y="25"/>
                      <a:pt x="2" y="26"/>
                      <a:pt x="0" y="27"/>
                    </a:cubicBezTo>
                    <a:cubicBezTo>
                      <a:pt x="0" y="30"/>
                      <a:pt x="0" y="34"/>
                      <a:pt x="0" y="38"/>
                    </a:cubicBezTo>
                    <a:cubicBezTo>
                      <a:pt x="3" y="40"/>
                      <a:pt x="6" y="42"/>
                      <a:pt x="6" y="45"/>
                    </a:cubicBezTo>
                    <a:cubicBezTo>
                      <a:pt x="6" y="50"/>
                      <a:pt x="4" y="52"/>
                      <a:pt x="1" y="52"/>
                    </a:cubicBezTo>
                    <a:cubicBezTo>
                      <a:pt x="1" y="52"/>
                      <a:pt x="1" y="52"/>
                      <a:pt x="1" y="52"/>
                    </a:cubicBezTo>
                    <a:cubicBezTo>
                      <a:pt x="1" y="60"/>
                      <a:pt x="2" y="69"/>
                      <a:pt x="3" y="77"/>
                    </a:cubicBezTo>
                    <a:cubicBezTo>
                      <a:pt x="13" y="76"/>
                      <a:pt x="22" y="72"/>
                      <a:pt x="26" y="65"/>
                    </a:cubicBezTo>
                    <a:cubicBezTo>
                      <a:pt x="34" y="52"/>
                      <a:pt x="23" y="25"/>
                      <a:pt x="7" y="25"/>
                    </a:cubicBezTo>
                    <a:moveTo>
                      <a:pt x="3" y="0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0" y="6"/>
                      <a:pt x="0" y="13"/>
                      <a:pt x="0" y="19"/>
                    </a:cubicBezTo>
                    <a:cubicBezTo>
                      <a:pt x="1" y="19"/>
                      <a:pt x="1" y="19"/>
                      <a:pt x="2" y="19"/>
                    </a:cubicBezTo>
                    <a:cubicBezTo>
                      <a:pt x="4" y="19"/>
                      <a:pt x="6" y="19"/>
                      <a:pt x="8" y="20"/>
                    </a:cubicBezTo>
                    <a:cubicBezTo>
                      <a:pt x="26" y="21"/>
                      <a:pt x="30" y="35"/>
                      <a:pt x="35" y="50"/>
                    </a:cubicBezTo>
                    <a:cubicBezTo>
                      <a:pt x="43" y="30"/>
                      <a:pt x="36" y="9"/>
                      <a:pt x="16" y="2"/>
                    </a:cubicBezTo>
                    <a:cubicBezTo>
                      <a:pt x="11" y="1"/>
                      <a:pt x="7" y="0"/>
                      <a:pt x="3" y="0"/>
                    </a:cubicBezTo>
                  </a:path>
                </a:pathLst>
              </a:custGeom>
              <a:solidFill>
                <a:srgbClr val="96F1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276" name="Freeform 19">
                <a:extLst>
                  <a:ext uri="{FF2B5EF4-FFF2-40B4-BE49-F238E27FC236}">
                    <a16:creationId xmlns:a16="http://schemas.microsoft.com/office/drawing/2014/main" xmlns="" id="{2F44B3EE-D197-4A95-A2A8-74C607D857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6213" y="2860675"/>
                <a:ext cx="768350" cy="712788"/>
              </a:xfrm>
              <a:custGeom>
                <a:avLst/>
                <a:gdLst>
                  <a:gd name="T0" fmla="*/ 88 w 181"/>
                  <a:gd name="T1" fmla="*/ 0 h 168"/>
                  <a:gd name="T2" fmla="*/ 74 w 181"/>
                  <a:gd name="T3" fmla="*/ 1 h 168"/>
                  <a:gd name="T4" fmla="*/ 5 w 181"/>
                  <a:gd name="T5" fmla="*/ 84 h 168"/>
                  <a:gd name="T6" fmla="*/ 34 w 181"/>
                  <a:gd name="T7" fmla="*/ 124 h 168"/>
                  <a:gd name="T8" fmla="*/ 76 w 181"/>
                  <a:gd name="T9" fmla="*/ 134 h 168"/>
                  <a:gd name="T10" fmla="*/ 128 w 181"/>
                  <a:gd name="T11" fmla="*/ 80 h 168"/>
                  <a:gd name="T12" fmla="*/ 95 w 181"/>
                  <a:gd name="T13" fmla="*/ 46 h 168"/>
                  <a:gd name="T14" fmla="*/ 79 w 181"/>
                  <a:gd name="T15" fmla="*/ 52 h 168"/>
                  <a:gd name="T16" fmla="*/ 101 w 181"/>
                  <a:gd name="T17" fmla="*/ 90 h 168"/>
                  <a:gd name="T18" fmla="*/ 86 w 181"/>
                  <a:gd name="T19" fmla="*/ 105 h 168"/>
                  <a:gd name="T20" fmla="*/ 47 w 181"/>
                  <a:gd name="T21" fmla="*/ 47 h 168"/>
                  <a:gd name="T22" fmla="*/ 83 w 181"/>
                  <a:gd name="T23" fmla="*/ 29 h 168"/>
                  <a:gd name="T24" fmla="*/ 149 w 181"/>
                  <a:gd name="T25" fmla="*/ 73 h 168"/>
                  <a:gd name="T26" fmla="*/ 88 w 181"/>
                  <a:gd name="T27" fmla="*/ 167 h 168"/>
                  <a:gd name="T28" fmla="*/ 97 w 181"/>
                  <a:gd name="T29" fmla="*/ 168 h 168"/>
                  <a:gd name="T30" fmla="*/ 165 w 181"/>
                  <a:gd name="T31" fmla="*/ 108 h 168"/>
                  <a:gd name="T32" fmla="*/ 88 w 181"/>
                  <a:gd name="T33" fmla="*/ 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1" h="168">
                    <a:moveTo>
                      <a:pt x="88" y="0"/>
                    </a:moveTo>
                    <a:cubicBezTo>
                      <a:pt x="83" y="0"/>
                      <a:pt x="79" y="0"/>
                      <a:pt x="74" y="1"/>
                    </a:cubicBezTo>
                    <a:cubicBezTo>
                      <a:pt x="34" y="8"/>
                      <a:pt x="0" y="49"/>
                      <a:pt x="5" y="84"/>
                    </a:cubicBezTo>
                    <a:cubicBezTo>
                      <a:pt x="7" y="99"/>
                      <a:pt x="16" y="113"/>
                      <a:pt x="34" y="124"/>
                    </a:cubicBezTo>
                    <a:cubicBezTo>
                      <a:pt x="47" y="131"/>
                      <a:pt x="62" y="134"/>
                      <a:pt x="76" y="134"/>
                    </a:cubicBezTo>
                    <a:cubicBezTo>
                      <a:pt x="105" y="134"/>
                      <a:pt x="132" y="118"/>
                      <a:pt x="128" y="80"/>
                    </a:cubicBezTo>
                    <a:cubicBezTo>
                      <a:pt x="127" y="63"/>
                      <a:pt x="112" y="46"/>
                      <a:pt x="95" y="46"/>
                    </a:cubicBezTo>
                    <a:cubicBezTo>
                      <a:pt x="89" y="46"/>
                      <a:pt x="84" y="48"/>
                      <a:pt x="79" y="52"/>
                    </a:cubicBezTo>
                    <a:cubicBezTo>
                      <a:pt x="47" y="75"/>
                      <a:pt x="95" y="73"/>
                      <a:pt x="101" y="90"/>
                    </a:cubicBezTo>
                    <a:cubicBezTo>
                      <a:pt x="104" y="100"/>
                      <a:pt x="96" y="105"/>
                      <a:pt x="86" y="105"/>
                    </a:cubicBezTo>
                    <a:cubicBezTo>
                      <a:pt x="62" y="105"/>
                      <a:pt x="24" y="82"/>
                      <a:pt x="47" y="47"/>
                    </a:cubicBezTo>
                    <a:cubicBezTo>
                      <a:pt x="56" y="34"/>
                      <a:pt x="69" y="29"/>
                      <a:pt x="83" y="29"/>
                    </a:cubicBezTo>
                    <a:cubicBezTo>
                      <a:pt x="110" y="29"/>
                      <a:pt x="140" y="49"/>
                      <a:pt x="149" y="73"/>
                    </a:cubicBezTo>
                    <a:cubicBezTo>
                      <a:pt x="164" y="113"/>
                      <a:pt x="124" y="155"/>
                      <a:pt x="88" y="167"/>
                    </a:cubicBezTo>
                    <a:cubicBezTo>
                      <a:pt x="91" y="168"/>
                      <a:pt x="94" y="168"/>
                      <a:pt x="97" y="168"/>
                    </a:cubicBezTo>
                    <a:cubicBezTo>
                      <a:pt x="131" y="168"/>
                      <a:pt x="155" y="138"/>
                      <a:pt x="165" y="108"/>
                    </a:cubicBezTo>
                    <a:cubicBezTo>
                      <a:pt x="181" y="54"/>
                      <a:pt x="142" y="0"/>
                      <a:pt x="88" y="0"/>
                    </a:cubicBezTo>
                  </a:path>
                </a:pathLst>
              </a:custGeom>
              <a:solidFill>
                <a:srgbClr val="96F1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277" name="Freeform 20">
                <a:extLst>
                  <a:ext uri="{FF2B5EF4-FFF2-40B4-BE49-F238E27FC236}">
                    <a16:creationId xmlns:a16="http://schemas.microsoft.com/office/drawing/2014/main" xmlns="" id="{972DD006-87B1-468D-84C5-30C750E46F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35701" y="4435475"/>
                <a:ext cx="636588" cy="669925"/>
              </a:xfrm>
              <a:custGeom>
                <a:avLst/>
                <a:gdLst>
                  <a:gd name="T0" fmla="*/ 146 w 150"/>
                  <a:gd name="T1" fmla="*/ 116 h 158"/>
                  <a:gd name="T2" fmla="*/ 107 w 150"/>
                  <a:gd name="T3" fmla="*/ 158 h 158"/>
                  <a:gd name="T4" fmla="*/ 146 w 150"/>
                  <a:gd name="T5" fmla="*/ 116 h 158"/>
                  <a:gd name="T6" fmla="*/ 88 w 150"/>
                  <a:gd name="T7" fmla="*/ 0 h 158"/>
                  <a:gd name="T8" fmla="*/ 74 w 150"/>
                  <a:gd name="T9" fmla="*/ 1 h 158"/>
                  <a:gd name="T10" fmla="*/ 5 w 150"/>
                  <a:gd name="T11" fmla="*/ 85 h 158"/>
                  <a:gd name="T12" fmla="*/ 34 w 150"/>
                  <a:gd name="T13" fmla="*/ 124 h 158"/>
                  <a:gd name="T14" fmla="*/ 76 w 150"/>
                  <a:gd name="T15" fmla="*/ 135 h 158"/>
                  <a:gd name="T16" fmla="*/ 128 w 150"/>
                  <a:gd name="T17" fmla="*/ 80 h 158"/>
                  <a:gd name="T18" fmla="*/ 95 w 150"/>
                  <a:gd name="T19" fmla="*/ 47 h 158"/>
                  <a:gd name="T20" fmla="*/ 79 w 150"/>
                  <a:gd name="T21" fmla="*/ 52 h 158"/>
                  <a:gd name="T22" fmla="*/ 100 w 150"/>
                  <a:gd name="T23" fmla="*/ 90 h 158"/>
                  <a:gd name="T24" fmla="*/ 86 w 150"/>
                  <a:gd name="T25" fmla="*/ 105 h 158"/>
                  <a:gd name="T26" fmla="*/ 47 w 150"/>
                  <a:gd name="T27" fmla="*/ 48 h 158"/>
                  <a:gd name="T28" fmla="*/ 83 w 150"/>
                  <a:gd name="T29" fmla="*/ 29 h 158"/>
                  <a:gd name="T30" fmla="*/ 109 w 150"/>
                  <a:gd name="T31" fmla="*/ 35 h 158"/>
                  <a:gd name="T32" fmla="*/ 97 w 150"/>
                  <a:gd name="T33" fmla="*/ 1 h 158"/>
                  <a:gd name="T34" fmla="*/ 88 w 150"/>
                  <a:gd name="T35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0" h="158">
                    <a:moveTo>
                      <a:pt x="146" y="116"/>
                    </a:moveTo>
                    <a:cubicBezTo>
                      <a:pt x="139" y="133"/>
                      <a:pt x="124" y="148"/>
                      <a:pt x="107" y="158"/>
                    </a:cubicBezTo>
                    <a:cubicBezTo>
                      <a:pt x="142" y="152"/>
                      <a:pt x="150" y="137"/>
                      <a:pt x="146" y="116"/>
                    </a:cubicBezTo>
                    <a:moveTo>
                      <a:pt x="88" y="0"/>
                    </a:moveTo>
                    <a:cubicBezTo>
                      <a:pt x="83" y="0"/>
                      <a:pt x="79" y="1"/>
                      <a:pt x="74" y="1"/>
                    </a:cubicBezTo>
                    <a:cubicBezTo>
                      <a:pt x="34" y="8"/>
                      <a:pt x="0" y="49"/>
                      <a:pt x="5" y="85"/>
                    </a:cubicBezTo>
                    <a:cubicBezTo>
                      <a:pt x="7" y="100"/>
                      <a:pt x="15" y="114"/>
                      <a:pt x="34" y="124"/>
                    </a:cubicBezTo>
                    <a:cubicBezTo>
                      <a:pt x="47" y="131"/>
                      <a:pt x="62" y="135"/>
                      <a:pt x="76" y="135"/>
                    </a:cubicBezTo>
                    <a:cubicBezTo>
                      <a:pt x="105" y="135"/>
                      <a:pt x="132" y="118"/>
                      <a:pt x="128" y="80"/>
                    </a:cubicBezTo>
                    <a:cubicBezTo>
                      <a:pt x="126" y="64"/>
                      <a:pt x="112" y="47"/>
                      <a:pt x="95" y="47"/>
                    </a:cubicBezTo>
                    <a:cubicBezTo>
                      <a:pt x="89" y="47"/>
                      <a:pt x="84" y="49"/>
                      <a:pt x="79" y="52"/>
                    </a:cubicBezTo>
                    <a:cubicBezTo>
                      <a:pt x="47" y="75"/>
                      <a:pt x="95" y="73"/>
                      <a:pt x="100" y="90"/>
                    </a:cubicBezTo>
                    <a:cubicBezTo>
                      <a:pt x="104" y="100"/>
                      <a:pt x="96" y="105"/>
                      <a:pt x="86" y="105"/>
                    </a:cubicBezTo>
                    <a:cubicBezTo>
                      <a:pt x="62" y="105"/>
                      <a:pt x="24" y="83"/>
                      <a:pt x="47" y="48"/>
                    </a:cubicBezTo>
                    <a:cubicBezTo>
                      <a:pt x="56" y="35"/>
                      <a:pt x="69" y="29"/>
                      <a:pt x="83" y="29"/>
                    </a:cubicBezTo>
                    <a:cubicBezTo>
                      <a:pt x="92" y="29"/>
                      <a:pt x="101" y="31"/>
                      <a:pt x="109" y="35"/>
                    </a:cubicBezTo>
                    <a:cubicBezTo>
                      <a:pt x="104" y="24"/>
                      <a:pt x="100" y="12"/>
                      <a:pt x="97" y="1"/>
                    </a:cubicBezTo>
                    <a:cubicBezTo>
                      <a:pt x="94" y="0"/>
                      <a:pt x="91" y="0"/>
                      <a:pt x="88" y="0"/>
                    </a:cubicBezTo>
                  </a:path>
                </a:pathLst>
              </a:custGeom>
              <a:solidFill>
                <a:srgbClr val="96F1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278" name="Freeform 21">
                <a:extLst>
                  <a:ext uri="{FF2B5EF4-FFF2-40B4-BE49-F238E27FC236}">
                    <a16:creationId xmlns:a16="http://schemas.microsoft.com/office/drawing/2014/main" xmlns="" id="{5CF6ECFF-8D5C-4C54-A4C5-1CBA96B636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0088" y="4044950"/>
                <a:ext cx="730250" cy="690563"/>
              </a:xfrm>
              <a:custGeom>
                <a:avLst/>
                <a:gdLst>
                  <a:gd name="T0" fmla="*/ 81 w 172"/>
                  <a:gd name="T1" fmla="*/ 0 h 163"/>
                  <a:gd name="T2" fmla="*/ 9 w 172"/>
                  <a:gd name="T3" fmla="*/ 74 h 163"/>
                  <a:gd name="T4" fmla="*/ 10 w 172"/>
                  <a:gd name="T5" fmla="*/ 78 h 163"/>
                  <a:gd name="T6" fmla="*/ 72 w 172"/>
                  <a:gd name="T7" fmla="*/ 28 h 163"/>
                  <a:gd name="T8" fmla="*/ 79 w 172"/>
                  <a:gd name="T9" fmla="*/ 29 h 163"/>
                  <a:gd name="T10" fmla="*/ 78 w 172"/>
                  <a:gd name="T11" fmla="*/ 114 h 163"/>
                  <a:gd name="T12" fmla="*/ 65 w 172"/>
                  <a:gd name="T13" fmla="*/ 109 h 163"/>
                  <a:gd name="T14" fmla="*/ 73 w 172"/>
                  <a:gd name="T15" fmla="*/ 64 h 163"/>
                  <a:gd name="T16" fmla="*/ 60 w 172"/>
                  <a:gd name="T17" fmla="*/ 54 h 163"/>
                  <a:gd name="T18" fmla="*/ 23 w 172"/>
                  <a:gd name="T19" fmla="*/ 100 h 163"/>
                  <a:gd name="T20" fmla="*/ 81 w 172"/>
                  <a:gd name="T21" fmla="*/ 163 h 163"/>
                  <a:gd name="T22" fmla="*/ 84 w 172"/>
                  <a:gd name="T23" fmla="*/ 163 h 163"/>
                  <a:gd name="T24" fmla="*/ 155 w 172"/>
                  <a:gd name="T25" fmla="*/ 49 h 163"/>
                  <a:gd name="T26" fmla="*/ 81 w 172"/>
                  <a:gd name="T27" fmla="*/ 0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2" h="163">
                    <a:moveTo>
                      <a:pt x="81" y="0"/>
                    </a:moveTo>
                    <a:cubicBezTo>
                      <a:pt x="40" y="0"/>
                      <a:pt x="0" y="26"/>
                      <a:pt x="9" y="74"/>
                    </a:cubicBezTo>
                    <a:cubicBezTo>
                      <a:pt x="9" y="76"/>
                      <a:pt x="9" y="77"/>
                      <a:pt x="10" y="78"/>
                    </a:cubicBezTo>
                    <a:cubicBezTo>
                      <a:pt x="4" y="52"/>
                      <a:pt x="47" y="28"/>
                      <a:pt x="72" y="28"/>
                    </a:cubicBezTo>
                    <a:cubicBezTo>
                      <a:pt x="74" y="28"/>
                      <a:pt x="77" y="28"/>
                      <a:pt x="79" y="29"/>
                    </a:cubicBezTo>
                    <a:cubicBezTo>
                      <a:pt x="139" y="45"/>
                      <a:pt x="108" y="114"/>
                      <a:pt x="78" y="114"/>
                    </a:cubicBezTo>
                    <a:cubicBezTo>
                      <a:pt x="74" y="114"/>
                      <a:pt x="69" y="113"/>
                      <a:pt x="65" y="109"/>
                    </a:cubicBezTo>
                    <a:cubicBezTo>
                      <a:pt x="47" y="92"/>
                      <a:pt x="79" y="77"/>
                      <a:pt x="73" y="64"/>
                    </a:cubicBezTo>
                    <a:cubicBezTo>
                      <a:pt x="70" y="57"/>
                      <a:pt x="65" y="54"/>
                      <a:pt x="60" y="54"/>
                    </a:cubicBezTo>
                    <a:cubicBezTo>
                      <a:pt x="44" y="54"/>
                      <a:pt x="24" y="75"/>
                      <a:pt x="23" y="100"/>
                    </a:cubicBezTo>
                    <a:cubicBezTo>
                      <a:pt x="39" y="123"/>
                      <a:pt x="59" y="144"/>
                      <a:pt x="81" y="163"/>
                    </a:cubicBezTo>
                    <a:cubicBezTo>
                      <a:pt x="82" y="163"/>
                      <a:pt x="83" y="163"/>
                      <a:pt x="84" y="163"/>
                    </a:cubicBezTo>
                    <a:cubicBezTo>
                      <a:pt x="130" y="163"/>
                      <a:pt x="172" y="105"/>
                      <a:pt x="155" y="49"/>
                    </a:cubicBezTo>
                    <a:cubicBezTo>
                      <a:pt x="144" y="16"/>
                      <a:pt x="112" y="0"/>
                      <a:pt x="81" y="0"/>
                    </a:cubicBezTo>
                  </a:path>
                </a:pathLst>
              </a:custGeom>
              <a:solidFill>
                <a:srgbClr val="96F1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279" name="Freeform 22">
                <a:extLst>
                  <a:ext uri="{FF2B5EF4-FFF2-40B4-BE49-F238E27FC236}">
                    <a16:creationId xmlns:a16="http://schemas.microsoft.com/office/drawing/2014/main" xmlns="" id="{D91ACEE5-C947-41D9-BE43-18D090BF4C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8" y="1744663"/>
                <a:ext cx="555625" cy="522288"/>
              </a:xfrm>
              <a:custGeom>
                <a:avLst/>
                <a:gdLst>
                  <a:gd name="T0" fmla="*/ 60 w 131"/>
                  <a:gd name="T1" fmla="*/ 0 h 123"/>
                  <a:gd name="T2" fmla="*/ 56 w 131"/>
                  <a:gd name="T3" fmla="*/ 0 h 123"/>
                  <a:gd name="T4" fmla="*/ 5 w 131"/>
                  <a:gd name="T5" fmla="*/ 28 h 123"/>
                  <a:gd name="T6" fmla="*/ 2 w 131"/>
                  <a:gd name="T7" fmla="*/ 56 h 123"/>
                  <a:gd name="T8" fmla="*/ 26 w 131"/>
                  <a:gd name="T9" fmla="*/ 98 h 123"/>
                  <a:gd name="T10" fmla="*/ 46 w 131"/>
                  <a:gd name="T11" fmla="*/ 24 h 123"/>
                  <a:gd name="T12" fmla="*/ 61 w 131"/>
                  <a:gd name="T13" fmla="*/ 21 h 123"/>
                  <a:gd name="T14" fmla="*/ 77 w 131"/>
                  <a:gd name="T15" fmla="*/ 45 h 123"/>
                  <a:gd name="T16" fmla="*/ 62 w 131"/>
                  <a:gd name="T17" fmla="*/ 69 h 123"/>
                  <a:gd name="T18" fmla="*/ 59 w 131"/>
                  <a:gd name="T19" fmla="*/ 68 h 123"/>
                  <a:gd name="T20" fmla="*/ 50 w 131"/>
                  <a:gd name="T21" fmla="*/ 42 h 123"/>
                  <a:gd name="T22" fmla="*/ 46 w 131"/>
                  <a:gd name="T23" fmla="*/ 42 h 123"/>
                  <a:gd name="T24" fmla="*/ 41 w 131"/>
                  <a:gd name="T25" fmla="*/ 112 h 123"/>
                  <a:gd name="T26" fmla="*/ 66 w 131"/>
                  <a:gd name="T27" fmla="*/ 123 h 123"/>
                  <a:gd name="T28" fmla="*/ 129 w 131"/>
                  <a:gd name="T29" fmla="*/ 68 h 123"/>
                  <a:gd name="T30" fmla="*/ 60 w 131"/>
                  <a:gd name="T31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31" h="123">
                    <a:moveTo>
                      <a:pt x="60" y="0"/>
                    </a:moveTo>
                    <a:cubicBezTo>
                      <a:pt x="59" y="0"/>
                      <a:pt x="58" y="0"/>
                      <a:pt x="56" y="0"/>
                    </a:cubicBezTo>
                    <a:cubicBezTo>
                      <a:pt x="36" y="1"/>
                      <a:pt x="14" y="8"/>
                      <a:pt x="5" y="28"/>
                    </a:cubicBezTo>
                    <a:cubicBezTo>
                      <a:pt x="1" y="39"/>
                      <a:pt x="0" y="48"/>
                      <a:pt x="2" y="56"/>
                    </a:cubicBezTo>
                    <a:cubicBezTo>
                      <a:pt x="6" y="71"/>
                      <a:pt x="19" y="82"/>
                      <a:pt x="26" y="98"/>
                    </a:cubicBezTo>
                    <a:cubicBezTo>
                      <a:pt x="14" y="72"/>
                      <a:pt x="17" y="36"/>
                      <a:pt x="46" y="24"/>
                    </a:cubicBezTo>
                    <a:cubicBezTo>
                      <a:pt x="52" y="22"/>
                      <a:pt x="57" y="21"/>
                      <a:pt x="61" y="21"/>
                    </a:cubicBezTo>
                    <a:cubicBezTo>
                      <a:pt x="75" y="21"/>
                      <a:pt x="79" y="33"/>
                      <a:pt x="77" y="45"/>
                    </a:cubicBezTo>
                    <a:cubicBezTo>
                      <a:pt x="76" y="57"/>
                      <a:pt x="69" y="69"/>
                      <a:pt x="62" y="69"/>
                    </a:cubicBezTo>
                    <a:cubicBezTo>
                      <a:pt x="61" y="69"/>
                      <a:pt x="60" y="69"/>
                      <a:pt x="59" y="68"/>
                    </a:cubicBezTo>
                    <a:cubicBezTo>
                      <a:pt x="48" y="63"/>
                      <a:pt x="64" y="46"/>
                      <a:pt x="50" y="42"/>
                    </a:cubicBezTo>
                    <a:cubicBezTo>
                      <a:pt x="49" y="42"/>
                      <a:pt x="48" y="42"/>
                      <a:pt x="46" y="42"/>
                    </a:cubicBezTo>
                    <a:cubicBezTo>
                      <a:pt x="23" y="42"/>
                      <a:pt x="31" y="102"/>
                      <a:pt x="41" y="112"/>
                    </a:cubicBezTo>
                    <a:cubicBezTo>
                      <a:pt x="48" y="119"/>
                      <a:pt x="57" y="123"/>
                      <a:pt x="66" y="123"/>
                    </a:cubicBezTo>
                    <a:cubicBezTo>
                      <a:pt x="95" y="123"/>
                      <a:pt x="127" y="93"/>
                      <a:pt x="129" y="68"/>
                    </a:cubicBezTo>
                    <a:cubicBezTo>
                      <a:pt x="131" y="26"/>
                      <a:pt x="99" y="0"/>
                      <a:pt x="60" y="0"/>
                    </a:cubicBezTo>
                  </a:path>
                </a:pathLst>
              </a:custGeom>
              <a:solidFill>
                <a:srgbClr val="96F1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280" name="Freeform 24">
                <a:extLst>
                  <a:ext uri="{FF2B5EF4-FFF2-40B4-BE49-F238E27FC236}">
                    <a16:creationId xmlns:a16="http://schemas.microsoft.com/office/drawing/2014/main" xmlns="" id="{C52672F4-7827-496F-9F4E-F4185534C11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08488" y="2028825"/>
                <a:ext cx="746125" cy="720725"/>
              </a:xfrm>
              <a:custGeom>
                <a:avLst/>
                <a:gdLst>
                  <a:gd name="T0" fmla="*/ 73 w 176"/>
                  <a:gd name="T1" fmla="*/ 36 h 170"/>
                  <a:gd name="T2" fmla="*/ 71 w 176"/>
                  <a:gd name="T3" fmla="*/ 36 h 170"/>
                  <a:gd name="T4" fmla="*/ 47 w 176"/>
                  <a:gd name="T5" fmla="*/ 63 h 170"/>
                  <a:gd name="T6" fmla="*/ 65 w 176"/>
                  <a:gd name="T7" fmla="*/ 81 h 170"/>
                  <a:gd name="T8" fmla="*/ 62 w 176"/>
                  <a:gd name="T9" fmla="*/ 108 h 170"/>
                  <a:gd name="T10" fmla="*/ 28 w 176"/>
                  <a:gd name="T11" fmla="*/ 87 h 170"/>
                  <a:gd name="T12" fmla="*/ 0 w 176"/>
                  <a:gd name="T13" fmla="*/ 134 h 170"/>
                  <a:gd name="T14" fmla="*/ 70 w 176"/>
                  <a:gd name="T15" fmla="*/ 170 h 170"/>
                  <a:gd name="T16" fmla="*/ 84 w 176"/>
                  <a:gd name="T17" fmla="*/ 169 h 170"/>
                  <a:gd name="T18" fmla="*/ 107 w 176"/>
                  <a:gd name="T19" fmla="*/ 54 h 170"/>
                  <a:gd name="T20" fmla="*/ 73 w 176"/>
                  <a:gd name="T21" fmla="*/ 36 h 170"/>
                  <a:gd name="T22" fmla="*/ 114 w 176"/>
                  <a:gd name="T23" fmla="*/ 0 h 170"/>
                  <a:gd name="T24" fmla="*/ 85 w 176"/>
                  <a:gd name="T25" fmla="*/ 24 h 170"/>
                  <a:gd name="T26" fmla="*/ 129 w 176"/>
                  <a:gd name="T27" fmla="*/ 125 h 170"/>
                  <a:gd name="T28" fmla="*/ 114 w 176"/>
                  <a:gd name="T29" fmla="*/ 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6" h="170">
                    <a:moveTo>
                      <a:pt x="73" y="36"/>
                    </a:moveTo>
                    <a:cubicBezTo>
                      <a:pt x="72" y="36"/>
                      <a:pt x="72" y="36"/>
                      <a:pt x="71" y="36"/>
                    </a:cubicBezTo>
                    <a:cubicBezTo>
                      <a:pt x="63" y="45"/>
                      <a:pt x="55" y="54"/>
                      <a:pt x="47" y="63"/>
                    </a:cubicBezTo>
                    <a:cubicBezTo>
                      <a:pt x="50" y="69"/>
                      <a:pt x="60" y="74"/>
                      <a:pt x="65" y="81"/>
                    </a:cubicBezTo>
                    <a:cubicBezTo>
                      <a:pt x="79" y="99"/>
                      <a:pt x="73" y="108"/>
                      <a:pt x="62" y="108"/>
                    </a:cubicBezTo>
                    <a:cubicBezTo>
                      <a:pt x="51" y="108"/>
                      <a:pt x="36" y="101"/>
                      <a:pt x="28" y="87"/>
                    </a:cubicBezTo>
                    <a:cubicBezTo>
                      <a:pt x="18" y="102"/>
                      <a:pt x="8" y="117"/>
                      <a:pt x="0" y="134"/>
                    </a:cubicBezTo>
                    <a:cubicBezTo>
                      <a:pt x="17" y="155"/>
                      <a:pt x="43" y="170"/>
                      <a:pt x="70" y="170"/>
                    </a:cubicBezTo>
                    <a:cubicBezTo>
                      <a:pt x="75" y="170"/>
                      <a:pt x="79" y="170"/>
                      <a:pt x="84" y="169"/>
                    </a:cubicBezTo>
                    <a:cubicBezTo>
                      <a:pt x="134" y="159"/>
                      <a:pt x="138" y="90"/>
                      <a:pt x="107" y="54"/>
                    </a:cubicBezTo>
                    <a:cubicBezTo>
                      <a:pt x="99" y="45"/>
                      <a:pt x="86" y="36"/>
                      <a:pt x="73" y="36"/>
                    </a:cubicBezTo>
                    <a:moveTo>
                      <a:pt x="114" y="0"/>
                    </a:moveTo>
                    <a:cubicBezTo>
                      <a:pt x="104" y="8"/>
                      <a:pt x="94" y="15"/>
                      <a:pt x="85" y="24"/>
                    </a:cubicBezTo>
                    <a:cubicBezTo>
                      <a:pt x="134" y="34"/>
                      <a:pt x="150" y="81"/>
                      <a:pt x="129" y="125"/>
                    </a:cubicBezTo>
                    <a:cubicBezTo>
                      <a:pt x="176" y="85"/>
                      <a:pt x="160" y="24"/>
                      <a:pt x="114" y="0"/>
                    </a:cubicBezTo>
                  </a:path>
                </a:pathLst>
              </a:custGeom>
              <a:solidFill>
                <a:srgbClr val="96F1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281" name="Freeform 25">
                <a:extLst>
                  <a:ext uri="{FF2B5EF4-FFF2-40B4-BE49-F238E27FC236}">
                    <a16:creationId xmlns:a16="http://schemas.microsoft.com/office/drawing/2014/main" xmlns="" id="{927EC90A-B368-46DA-863A-E559FE115E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59651" y="2109788"/>
                <a:ext cx="441325" cy="431800"/>
              </a:xfrm>
              <a:custGeom>
                <a:avLst/>
                <a:gdLst>
                  <a:gd name="T0" fmla="*/ 59 w 104"/>
                  <a:gd name="T1" fmla="*/ 0 h 102"/>
                  <a:gd name="T2" fmla="*/ 46 w 104"/>
                  <a:gd name="T3" fmla="*/ 1 h 102"/>
                  <a:gd name="T4" fmla="*/ 1 w 104"/>
                  <a:gd name="T5" fmla="*/ 54 h 102"/>
                  <a:gd name="T6" fmla="*/ 7 w 104"/>
                  <a:gd name="T7" fmla="*/ 75 h 102"/>
                  <a:gd name="T8" fmla="*/ 55 w 104"/>
                  <a:gd name="T9" fmla="*/ 102 h 102"/>
                  <a:gd name="T10" fmla="*/ 86 w 104"/>
                  <a:gd name="T11" fmla="*/ 56 h 102"/>
                  <a:gd name="T12" fmla="*/ 60 w 104"/>
                  <a:gd name="T13" fmla="*/ 39 h 102"/>
                  <a:gd name="T14" fmla="*/ 48 w 104"/>
                  <a:gd name="T15" fmla="*/ 45 h 102"/>
                  <a:gd name="T16" fmla="*/ 43 w 104"/>
                  <a:gd name="T17" fmla="*/ 57 h 102"/>
                  <a:gd name="T18" fmla="*/ 40 w 104"/>
                  <a:gd name="T19" fmla="*/ 29 h 102"/>
                  <a:gd name="T20" fmla="*/ 40 w 104"/>
                  <a:gd name="T21" fmla="*/ 29 h 102"/>
                  <a:gd name="T22" fmla="*/ 59 w 104"/>
                  <a:gd name="T23" fmla="*/ 24 h 102"/>
                  <a:gd name="T24" fmla="*/ 99 w 104"/>
                  <a:gd name="T25" fmla="*/ 56 h 102"/>
                  <a:gd name="T26" fmla="*/ 59 w 104"/>
                  <a:gd name="T27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4" h="102">
                    <a:moveTo>
                      <a:pt x="59" y="0"/>
                    </a:moveTo>
                    <a:cubicBezTo>
                      <a:pt x="55" y="0"/>
                      <a:pt x="51" y="0"/>
                      <a:pt x="46" y="1"/>
                    </a:cubicBezTo>
                    <a:cubicBezTo>
                      <a:pt x="20" y="6"/>
                      <a:pt x="0" y="29"/>
                      <a:pt x="1" y="54"/>
                    </a:cubicBezTo>
                    <a:cubicBezTo>
                      <a:pt x="1" y="61"/>
                      <a:pt x="3" y="68"/>
                      <a:pt x="7" y="75"/>
                    </a:cubicBezTo>
                    <a:cubicBezTo>
                      <a:pt x="17" y="94"/>
                      <a:pt x="36" y="102"/>
                      <a:pt x="55" y="102"/>
                    </a:cubicBezTo>
                    <a:cubicBezTo>
                      <a:pt x="81" y="102"/>
                      <a:pt x="104" y="84"/>
                      <a:pt x="86" y="56"/>
                    </a:cubicBezTo>
                    <a:cubicBezTo>
                      <a:pt x="81" y="48"/>
                      <a:pt x="70" y="39"/>
                      <a:pt x="60" y="39"/>
                    </a:cubicBezTo>
                    <a:cubicBezTo>
                      <a:pt x="56" y="39"/>
                      <a:pt x="52" y="41"/>
                      <a:pt x="48" y="45"/>
                    </a:cubicBezTo>
                    <a:cubicBezTo>
                      <a:pt x="54" y="53"/>
                      <a:pt x="49" y="57"/>
                      <a:pt x="43" y="57"/>
                    </a:cubicBezTo>
                    <a:cubicBezTo>
                      <a:pt x="32" y="57"/>
                      <a:pt x="14" y="45"/>
                      <a:pt x="40" y="2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6" y="25"/>
                      <a:pt x="53" y="24"/>
                      <a:pt x="59" y="24"/>
                    </a:cubicBezTo>
                    <a:cubicBezTo>
                      <a:pt x="77" y="24"/>
                      <a:pt x="94" y="37"/>
                      <a:pt x="99" y="56"/>
                    </a:cubicBezTo>
                    <a:cubicBezTo>
                      <a:pt x="92" y="29"/>
                      <a:pt x="90" y="0"/>
                      <a:pt x="59" y="0"/>
                    </a:cubicBezTo>
                  </a:path>
                </a:pathLst>
              </a:custGeom>
              <a:solidFill>
                <a:srgbClr val="96F1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282" name="Freeform 26">
                <a:extLst>
                  <a:ext uri="{FF2B5EF4-FFF2-40B4-BE49-F238E27FC236}">
                    <a16:creationId xmlns:a16="http://schemas.microsoft.com/office/drawing/2014/main" xmlns="" id="{E2982C3C-6D38-40BA-AB03-312F68A477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29551" y="2097088"/>
                <a:ext cx="127000" cy="198438"/>
              </a:xfrm>
              <a:custGeom>
                <a:avLst/>
                <a:gdLst>
                  <a:gd name="T0" fmla="*/ 0 w 30"/>
                  <a:gd name="T1" fmla="*/ 0 h 47"/>
                  <a:gd name="T2" fmla="*/ 30 w 30"/>
                  <a:gd name="T3" fmla="*/ 47 h 47"/>
                  <a:gd name="T4" fmla="*/ 0 w 30"/>
                  <a:gd name="T5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" h="47">
                    <a:moveTo>
                      <a:pt x="0" y="0"/>
                    </a:moveTo>
                    <a:cubicBezTo>
                      <a:pt x="11" y="15"/>
                      <a:pt x="21" y="31"/>
                      <a:pt x="30" y="47"/>
                    </a:cubicBezTo>
                    <a:cubicBezTo>
                      <a:pt x="23" y="30"/>
                      <a:pt x="13" y="14"/>
                      <a:pt x="0" y="0"/>
                    </a:cubicBezTo>
                  </a:path>
                </a:pathLst>
              </a:custGeom>
              <a:solidFill>
                <a:srgbClr val="8172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283" name="Freeform 27">
                <a:extLst>
                  <a:ext uri="{FF2B5EF4-FFF2-40B4-BE49-F238E27FC236}">
                    <a16:creationId xmlns:a16="http://schemas.microsoft.com/office/drawing/2014/main" xmlns="" id="{21A1A9A8-EC6B-479B-BE81-C5A982C542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938" y="1108075"/>
                <a:ext cx="2341563" cy="2693988"/>
              </a:xfrm>
              <a:custGeom>
                <a:avLst/>
                <a:gdLst>
                  <a:gd name="T0" fmla="*/ 27 w 552"/>
                  <a:gd name="T1" fmla="*/ 547 h 635"/>
                  <a:gd name="T2" fmla="*/ 50 w 552"/>
                  <a:gd name="T3" fmla="*/ 635 h 635"/>
                  <a:gd name="T4" fmla="*/ 105 w 552"/>
                  <a:gd name="T5" fmla="*/ 278 h 635"/>
                  <a:gd name="T6" fmla="*/ 179 w 552"/>
                  <a:gd name="T7" fmla="*/ 186 h 635"/>
                  <a:gd name="T8" fmla="*/ 552 w 552"/>
                  <a:gd name="T9" fmla="*/ 2 h 635"/>
                  <a:gd name="T10" fmla="*/ 520 w 552"/>
                  <a:gd name="T11" fmla="*/ 1 h 635"/>
                  <a:gd name="T12" fmla="*/ 408 w 552"/>
                  <a:gd name="T13" fmla="*/ 25 h 635"/>
                  <a:gd name="T14" fmla="*/ 130 w 552"/>
                  <a:gd name="T15" fmla="*/ 206 h 635"/>
                  <a:gd name="T16" fmla="*/ 27 w 552"/>
                  <a:gd name="T17" fmla="*/ 547 h 6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2" h="635">
                    <a:moveTo>
                      <a:pt x="27" y="547"/>
                    </a:moveTo>
                    <a:cubicBezTo>
                      <a:pt x="33" y="575"/>
                      <a:pt x="36" y="608"/>
                      <a:pt x="50" y="635"/>
                    </a:cubicBezTo>
                    <a:cubicBezTo>
                      <a:pt x="12" y="524"/>
                      <a:pt x="43" y="376"/>
                      <a:pt x="105" y="278"/>
                    </a:cubicBezTo>
                    <a:cubicBezTo>
                      <a:pt x="127" y="245"/>
                      <a:pt x="151" y="214"/>
                      <a:pt x="179" y="186"/>
                    </a:cubicBezTo>
                    <a:cubicBezTo>
                      <a:pt x="276" y="89"/>
                      <a:pt x="415" y="17"/>
                      <a:pt x="552" y="2"/>
                    </a:cubicBezTo>
                    <a:cubicBezTo>
                      <a:pt x="541" y="2"/>
                      <a:pt x="531" y="1"/>
                      <a:pt x="520" y="1"/>
                    </a:cubicBezTo>
                    <a:cubicBezTo>
                      <a:pt x="481" y="0"/>
                      <a:pt x="445" y="13"/>
                      <a:pt x="408" y="25"/>
                    </a:cubicBezTo>
                    <a:cubicBezTo>
                      <a:pt x="301" y="59"/>
                      <a:pt x="207" y="123"/>
                      <a:pt x="130" y="206"/>
                    </a:cubicBezTo>
                    <a:cubicBezTo>
                      <a:pt x="46" y="298"/>
                      <a:pt x="0" y="427"/>
                      <a:pt x="27" y="5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284" name="Freeform 28">
                <a:extLst>
                  <a:ext uri="{FF2B5EF4-FFF2-40B4-BE49-F238E27FC236}">
                    <a16:creationId xmlns:a16="http://schemas.microsoft.com/office/drawing/2014/main" xmlns="" id="{182BA1E1-EB4E-41DF-9F87-7D07B500DB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0426" y="1141413"/>
                <a:ext cx="1209675" cy="1392238"/>
              </a:xfrm>
              <a:custGeom>
                <a:avLst/>
                <a:gdLst>
                  <a:gd name="T0" fmla="*/ 142 w 285"/>
                  <a:gd name="T1" fmla="*/ 116 h 328"/>
                  <a:gd name="T2" fmla="*/ 224 w 285"/>
                  <a:gd name="T3" fmla="*/ 228 h 328"/>
                  <a:gd name="T4" fmla="*/ 259 w 285"/>
                  <a:gd name="T5" fmla="*/ 280 h 328"/>
                  <a:gd name="T6" fmla="*/ 285 w 285"/>
                  <a:gd name="T7" fmla="*/ 328 h 328"/>
                  <a:gd name="T8" fmla="*/ 257 w 285"/>
                  <a:gd name="T9" fmla="*/ 271 h 328"/>
                  <a:gd name="T10" fmla="*/ 224 w 285"/>
                  <a:gd name="T11" fmla="*/ 204 h 328"/>
                  <a:gd name="T12" fmla="*/ 161 w 285"/>
                  <a:gd name="T13" fmla="*/ 119 h 328"/>
                  <a:gd name="T14" fmla="*/ 0 w 285"/>
                  <a:gd name="T15" fmla="*/ 0 h 328"/>
                  <a:gd name="T16" fmla="*/ 142 w 285"/>
                  <a:gd name="T17" fmla="*/ 116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5" h="328">
                    <a:moveTo>
                      <a:pt x="142" y="116"/>
                    </a:moveTo>
                    <a:cubicBezTo>
                      <a:pt x="172" y="151"/>
                      <a:pt x="199" y="189"/>
                      <a:pt x="224" y="228"/>
                    </a:cubicBezTo>
                    <a:cubicBezTo>
                      <a:pt x="235" y="245"/>
                      <a:pt x="248" y="262"/>
                      <a:pt x="259" y="280"/>
                    </a:cubicBezTo>
                    <a:cubicBezTo>
                      <a:pt x="265" y="292"/>
                      <a:pt x="282" y="315"/>
                      <a:pt x="285" y="328"/>
                    </a:cubicBezTo>
                    <a:cubicBezTo>
                      <a:pt x="280" y="307"/>
                      <a:pt x="266" y="290"/>
                      <a:pt x="257" y="271"/>
                    </a:cubicBezTo>
                    <a:cubicBezTo>
                      <a:pt x="246" y="248"/>
                      <a:pt x="236" y="226"/>
                      <a:pt x="224" y="204"/>
                    </a:cubicBezTo>
                    <a:cubicBezTo>
                      <a:pt x="206" y="172"/>
                      <a:pt x="184" y="147"/>
                      <a:pt x="161" y="119"/>
                    </a:cubicBezTo>
                    <a:cubicBezTo>
                      <a:pt x="118" y="65"/>
                      <a:pt x="69" y="24"/>
                      <a:pt x="0" y="0"/>
                    </a:cubicBezTo>
                    <a:cubicBezTo>
                      <a:pt x="53" y="28"/>
                      <a:pt x="106" y="75"/>
                      <a:pt x="142" y="1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285" name="Freeform 29">
                <a:extLst>
                  <a:ext uri="{FF2B5EF4-FFF2-40B4-BE49-F238E27FC236}">
                    <a16:creationId xmlns:a16="http://schemas.microsoft.com/office/drawing/2014/main" xmlns="" id="{79A6D4D9-5909-4D8B-B45F-EAA0D45C4E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5038" y="3951288"/>
                <a:ext cx="187325" cy="241300"/>
              </a:xfrm>
              <a:custGeom>
                <a:avLst/>
                <a:gdLst>
                  <a:gd name="T0" fmla="*/ 44 w 44"/>
                  <a:gd name="T1" fmla="*/ 29 h 57"/>
                  <a:gd name="T2" fmla="*/ 29 w 44"/>
                  <a:gd name="T3" fmla="*/ 2 h 57"/>
                  <a:gd name="T4" fmla="*/ 44 w 44"/>
                  <a:gd name="T5" fmla="*/ 29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57">
                    <a:moveTo>
                      <a:pt x="44" y="29"/>
                    </a:moveTo>
                    <a:cubicBezTo>
                      <a:pt x="44" y="21"/>
                      <a:pt x="39" y="2"/>
                      <a:pt x="29" y="2"/>
                    </a:cubicBezTo>
                    <a:cubicBezTo>
                      <a:pt x="0" y="0"/>
                      <a:pt x="44" y="57"/>
                      <a:pt x="44" y="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286" name="Freeform 30">
                <a:extLst>
                  <a:ext uri="{FF2B5EF4-FFF2-40B4-BE49-F238E27FC236}">
                    <a16:creationId xmlns:a16="http://schemas.microsoft.com/office/drawing/2014/main" xmlns="" id="{34D932DC-3AAA-476E-8261-3327CA580A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0301" y="4162425"/>
                <a:ext cx="93663" cy="182563"/>
              </a:xfrm>
              <a:custGeom>
                <a:avLst/>
                <a:gdLst>
                  <a:gd name="T0" fmla="*/ 20 w 22"/>
                  <a:gd name="T1" fmla="*/ 28 h 43"/>
                  <a:gd name="T2" fmla="*/ 17 w 22"/>
                  <a:gd name="T3" fmla="*/ 16 h 43"/>
                  <a:gd name="T4" fmla="*/ 20 w 22"/>
                  <a:gd name="T5" fmla="*/ 28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43">
                    <a:moveTo>
                      <a:pt x="20" y="28"/>
                    </a:moveTo>
                    <a:cubicBezTo>
                      <a:pt x="22" y="25"/>
                      <a:pt x="20" y="18"/>
                      <a:pt x="17" y="16"/>
                    </a:cubicBezTo>
                    <a:cubicBezTo>
                      <a:pt x="0" y="0"/>
                      <a:pt x="10" y="43"/>
                      <a:pt x="20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  <p:sp>
          <p:nvSpPr>
            <p:cNvPr id="263" name="文本框 344">
              <a:extLst>
                <a:ext uri="{FF2B5EF4-FFF2-40B4-BE49-F238E27FC236}">
                  <a16:creationId xmlns:a16="http://schemas.microsoft.com/office/drawing/2014/main" xmlns="" id="{1D49674D-D3F2-4E77-B9DA-7574E025285C}"/>
                </a:ext>
              </a:extLst>
            </p:cNvPr>
            <p:cNvSpPr txBox="1"/>
            <p:nvPr/>
          </p:nvSpPr>
          <p:spPr>
            <a:xfrm>
              <a:off x="1649286" y="1870613"/>
              <a:ext cx="91364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342900" indent="-342900" algn="ctr" defTabSz="457200">
                <a:buClrTx/>
                <a:buFont typeface="Wingdings" panose="05000000000000000000" pitchFamily="2" charset="2"/>
                <a:buChar char="ü"/>
                <a:defRPr/>
              </a:pPr>
              <a:r>
                <a:rPr lang="en-US" altLang="zh-CN" sz="2400" kern="1200" dirty="0" smtClean="0">
                  <a:solidFill>
                    <a:srgbClr val="C00000"/>
                  </a:solidFill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Tổ 1 + Tổ 2: </a:t>
              </a:r>
              <a:r>
                <a:rPr lang="en-US" altLang="zh-CN" sz="2400" kern="1200" dirty="0">
                  <a:solidFill>
                    <a:srgbClr val="C00000"/>
                  </a:solidFill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Quan sát sơ đồ sau, giải thích khái niệm Trước công nguyên và công nguyên</a:t>
              </a:r>
              <a:endParaRPr lang="zh-CN" altLang="en-US" sz="2400" kern="1200" dirty="0">
                <a:solidFill>
                  <a:srgbClr val="C00000"/>
                </a:solid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grpSp>
        <p:nvGrpSpPr>
          <p:cNvPr id="287" name="组合 367">
            <a:extLst>
              <a:ext uri="{FF2B5EF4-FFF2-40B4-BE49-F238E27FC236}">
                <a16:creationId xmlns:a16="http://schemas.microsoft.com/office/drawing/2014/main" xmlns="" id="{34B98F89-60E4-43D9-B8DA-4595A0B7467A}"/>
              </a:ext>
            </a:extLst>
          </p:cNvPr>
          <p:cNvGrpSpPr/>
          <p:nvPr/>
        </p:nvGrpSpPr>
        <p:grpSpPr>
          <a:xfrm>
            <a:off x="2734574" y="3445481"/>
            <a:ext cx="8500265" cy="944591"/>
            <a:chOff x="973467" y="3567833"/>
            <a:chExt cx="7559100" cy="898493"/>
          </a:xfrm>
        </p:grpSpPr>
        <p:grpSp>
          <p:nvGrpSpPr>
            <p:cNvPr id="288" name="组合 137">
              <a:extLst>
                <a:ext uri="{FF2B5EF4-FFF2-40B4-BE49-F238E27FC236}">
                  <a16:creationId xmlns:a16="http://schemas.microsoft.com/office/drawing/2014/main" xmlns="" id="{9FD516B6-9154-44FD-8B4E-BEF04C4D5996}"/>
                </a:ext>
              </a:extLst>
            </p:cNvPr>
            <p:cNvGrpSpPr/>
            <p:nvPr/>
          </p:nvGrpSpPr>
          <p:grpSpPr>
            <a:xfrm>
              <a:off x="1262062" y="3567833"/>
              <a:ext cx="990731" cy="898493"/>
              <a:chOff x="2759076" y="288925"/>
              <a:chExt cx="6189663" cy="5613400"/>
            </a:xfrm>
          </p:grpSpPr>
          <p:sp>
            <p:nvSpPr>
              <p:cNvPr id="292" name="Freeform 6">
                <a:extLst>
                  <a:ext uri="{FF2B5EF4-FFF2-40B4-BE49-F238E27FC236}">
                    <a16:creationId xmlns:a16="http://schemas.microsoft.com/office/drawing/2014/main" xmlns="" id="{A95FF7D3-01DE-42B8-A51E-DB00A802C5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9076" y="288925"/>
                <a:ext cx="5668963" cy="5575300"/>
              </a:xfrm>
              <a:custGeom>
                <a:avLst/>
                <a:gdLst>
                  <a:gd name="T0" fmla="*/ 1213 w 1337"/>
                  <a:gd name="T1" fmla="*/ 1017 h 1314"/>
                  <a:gd name="T2" fmla="*/ 1296 w 1337"/>
                  <a:gd name="T3" fmla="*/ 849 h 1314"/>
                  <a:gd name="T4" fmla="*/ 1140 w 1337"/>
                  <a:gd name="T5" fmla="*/ 354 h 1314"/>
                  <a:gd name="T6" fmla="*/ 214 w 1337"/>
                  <a:gd name="T7" fmla="*/ 858 h 1314"/>
                  <a:gd name="T8" fmla="*/ 1213 w 1337"/>
                  <a:gd name="T9" fmla="*/ 1017 h 1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37" h="1314">
                    <a:moveTo>
                      <a:pt x="1213" y="1017"/>
                    </a:moveTo>
                    <a:cubicBezTo>
                      <a:pt x="1252" y="972"/>
                      <a:pt x="1281" y="917"/>
                      <a:pt x="1296" y="849"/>
                    </a:cubicBezTo>
                    <a:cubicBezTo>
                      <a:pt x="1337" y="672"/>
                      <a:pt x="1261" y="483"/>
                      <a:pt x="1140" y="354"/>
                    </a:cubicBezTo>
                    <a:cubicBezTo>
                      <a:pt x="810" y="0"/>
                      <a:pt x="0" y="355"/>
                      <a:pt x="214" y="858"/>
                    </a:cubicBezTo>
                    <a:cubicBezTo>
                      <a:pt x="365" y="1214"/>
                      <a:pt x="959" y="1314"/>
                      <a:pt x="1213" y="1017"/>
                    </a:cubicBezTo>
                  </a:path>
                </a:pathLst>
              </a:custGeom>
              <a:solidFill>
                <a:srgbClr val="7FF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293" name="Freeform 7">
                <a:extLst>
                  <a:ext uri="{FF2B5EF4-FFF2-40B4-BE49-F238E27FC236}">
                    <a16:creationId xmlns:a16="http://schemas.microsoft.com/office/drawing/2014/main" xmlns="" id="{71725A35-CE67-44A7-8CBC-7216A876ECA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90988" y="3216275"/>
                <a:ext cx="177800" cy="331788"/>
              </a:xfrm>
              <a:custGeom>
                <a:avLst/>
                <a:gdLst>
                  <a:gd name="T0" fmla="*/ 39 w 42"/>
                  <a:gd name="T1" fmla="*/ 27 h 78"/>
                  <a:gd name="T2" fmla="*/ 38 w 42"/>
                  <a:gd name="T3" fmla="*/ 27 h 78"/>
                  <a:gd name="T4" fmla="*/ 39 w 42"/>
                  <a:gd name="T5" fmla="*/ 38 h 78"/>
                  <a:gd name="T6" fmla="*/ 39 w 42"/>
                  <a:gd name="T7" fmla="*/ 27 h 78"/>
                  <a:gd name="T8" fmla="*/ 39 w 42"/>
                  <a:gd name="T9" fmla="*/ 0 h 78"/>
                  <a:gd name="T10" fmla="*/ 0 w 42"/>
                  <a:gd name="T11" fmla="*/ 39 h 78"/>
                  <a:gd name="T12" fmla="*/ 10 w 42"/>
                  <a:gd name="T13" fmla="*/ 69 h 78"/>
                  <a:gd name="T14" fmla="*/ 36 w 42"/>
                  <a:gd name="T15" fmla="*/ 78 h 78"/>
                  <a:gd name="T16" fmla="*/ 42 w 42"/>
                  <a:gd name="T17" fmla="*/ 77 h 78"/>
                  <a:gd name="T18" fmla="*/ 40 w 42"/>
                  <a:gd name="T19" fmla="*/ 52 h 78"/>
                  <a:gd name="T20" fmla="*/ 24 w 42"/>
                  <a:gd name="T21" fmla="*/ 36 h 78"/>
                  <a:gd name="T22" fmla="*/ 39 w 42"/>
                  <a:gd name="T23" fmla="*/ 19 h 78"/>
                  <a:gd name="T24" fmla="*/ 39 w 42"/>
                  <a:gd name="T25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78">
                    <a:moveTo>
                      <a:pt x="39" y="27"/>
                    </a:moveTo>
                    <a:cubicBezTo>
                      <a:pt x="39" y="27"/>
                      <a:pt x="38" y="27"/>
                      <a:pt x="38" y="27"/>
                    </a:cubicBezTo>
                    <a:cubicBezTo>
                      <a:pt x="29" y="32"/>
                      <a:pt x="34" y="35"/>
                      <a:pt x="39" y="38"/>
                    </a:cubicBezTo>
                    <a:cubicBezTo>
                      <a:pt x="39" y="34"/>
                      <a:pt x="39" y="30"/>
                      <a:pt x="39" y="27"/>
                    </a:cubicBezTo>
                    <a:moveTo>
                      <a:pt x="39" y="0"/>
                    </a:moveTo>
                    <a:cubicBezTo>
                      <a:pt x="19" y="1"/>
                      <a:pt x="2" y="19"/>
                      <a:pt x="0" y="39"/>
                    </a:cubicBezTo>
                    <a:cubicBezTo>
                      <a:pt x="0" y="49"/>
                      <a:pt x="2" y="59"/>
                      <a:pt x="10" y="69"/>
                    </a:cubicBezTo>
                    <a:cubicBezTo>
                      <a:pt x="16" y="75"/>
                      <a:pt x="25" y="78"/>
                      <a:pt x="36" y="78"/>
                    </a:cubicBezTo>
                    <a:cubicBezTo>
                      <a:pt x="38" y="78"/>
                      <a:pt x="40" y="77"/>
                      <a:pt x="42" y="77"/>
                    </a:cubicBezTo>
                    <a:cubicBezTo>
                      <a:pt x="41" y="69"/>
                      <a:pt x="40" y="60"/>
                      <a:pt x="40" y="52"/>
                    </a:cubicBezTo>
                    <a:cubicBezTo>
                      <a:pt x="35" y="52"/>
                      <a:pt x="27" y="44"/>
                      <a:pt x="24" y="36"/>
                    </a:cubicBezTo>
                    <a:cubicBezTo>
                      <a:pt x="22" y="28"/>
                      <a:pt x="24" y="20"/>
                      <a:pt x="39" y="19"/>
                    </a:cubicBezTo>
                    <a:cubicBezTo>
                      <a:pt x="39" y="13"/>
                      <a:pt x="39" y="6"/>
                      <a:pt x="39" y="0"/>
                    </a:cubicBezTo>
                  </a:path>
                </a:pathLst>
              </a:custGeom>
              <a:solidFill>
                <a:srgbClr val="72EB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294" name="Freeform 9">
                <a:extLst>
                  <a:ext uri="{FF2B5EF4-FFF2-40B4-BE49-F238E27FC236}">
                    <a16:creationId xmlns:a16="http://schemas.microsoft.com/office/drawing/2014/main" xmlns="" id="{2C50EFB5-2337-41E3-B881-98BF8A46C8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3751" y="4468813"/>
                <a:ext cx="249238" cy="266700"/>
              </a:xfrm>
              <a:custGeom>
                <a:avLst/>
                <a:gdLst>
                  <a:gd name="T0" fmla="*/ 1 w 59"/>
                  <a:gd name="T1" fmla="*/ 0 h 63"/>
                  <a:gd name="T2" fmla="*/ 8 w 59"/>
                  <a:gd name="T3" fmla="*/ 28 h 63"/>
                  <a:gd name="T4" fmla="*/ 59 w 59"/>
                  <a:gd name="T5" fmla="*/ 63 h 63"/>
                  <a:gd name="T6" fmla="*/ 1 w 59"/>
                  <a:gd name="T7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" h="63">
                    <a:moveTo>
                      <a:pt x="1" y="0"/>
                    </a:moveTo>
                    <a:cubicBezTo>
                      <a:pt x="0" y="9"/>
                      <a:pt x="2" y="19"/>
                      <a:pt x="8" y="28"/>
                    </a:cubicBezTo>
                    <a:cubicBezTo>
                      <a:pt x="23" y="52"/>
                      <a:pt x="41" y="62"/>
                      <a:pt x="59" y="63"/>
                    </a:cubicBezTo>
                    <a:cubicBezTo>
                      <a:pt x="37" y="44"/>
                      <a:pt x="17" y="23"/>
                      <a:pt x="1" y="0"/>
                    </a:cubicBezTo>
                  </a:path>
                </a:pathLst>
              </a:custGeom>
              <a:solidFill>
                <a:srgbClr val="72EB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295" name="Freeform 11">
                <a:extLst>
                  <a:ext uri="{FF2B5EF4-FFF2-40B4-BE49-F238E27FC236}">
                    <a16:creationId xmlns:a16="http://schemas.microsoft.com/office/drawing/2014/main" xmlns="" id="{3048B53B-4531-42A4-BDAB-C5D0E79A7D1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24351" y="1985963"/>
                <a:ext cx="568325" cy="611188"/>
              </a:xfrm>
              <a:custGeom>
                <a:avLst/>
                <a:gdLst>
                  <a:gd name="T0" fmla="*/ 91 w 134"/>
                  <a:gd name="T1" fmla="*/ 46 h 144"/>
                  <a:gd name="T2" fmla="*/ 75 w 134"/>
                  <a:gd name="T3" fmla="*/ 53 h 144"/>
                  <a:gd name="T4" fmla="*/ 67 w 134"/>
                  <a:gd name="T5" fmla="*/ 73 h 144"/>
                  <a:gd name="T6" fmla="*/ 91 w 134"/>
                  <a:gd name="T7" fmla="*/ 46 h 144"/>
                  <a:gd name="T8" fmla="*/ 91 w 134"/>
                  <a:gd name="T9" fmla="*/ 0 h 144"/>
                  <a:gd name="T10" fmla="*/ 0 w 134"/>
                  <a:gd name="T11" fmla="*/ 88 h 144"/>
                  <a:gd name="T12" fmla="*/ 20 w 134"/>
                  <a:gd name="T13" fmla="*/ 144 h 144"/>
                  <a:gd name="T14" fmla="*/ 48 w 134"/>
                  <a:gd name="T15" fmla="*/ 97 h 144"/>
                  <a:gd name="T16" fmla="*/ 48 w 134"/>
                  <a:gd name="T17" fmla="*/ 97 h 144"/>
                  <a:gd name="T18" fmla="*/ 90 w 134"/>
                  <a:gd name="T19" fmla="*/ 32 h 144"/>
                  <a:gd name="T20" fmla="*/ 98 w 134"/>
                  <a:gd name="T21" fmla="*/ 33 h 144"/>
                  <a:gd name="T22" fmla="*/ 105 w 134"/>
                  <a:gd name="T23" fmla="*/ 34 h 144"/>
                  <a:gd name="T24" fmla="*/ 134 w 134"/>
                  <a:gd name="T25" fmla="*/ 10 h 144"/>
                  <a:gd name="T26" fmla="*/ 91 w 134"/>
                  <a:gd name="T27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4" h="144">
                    <a:moveTo>
                      <a:pt x="91" y="46"/>
                    </a:moveTo>
                    <a:cubicBezTo>
                      <a:pt x="86" y="47"/>
                      <a:pt x="80" y="49"/>
                      <a:pt x="75" y="53"/>
                    </a:cubicBezTo>
                    <a:cubicBezTo>
                      <a:pt x="65" y="62"/>
                      <a:pt x="64" y="68"/>
                      <a:pt x="67" y="73"/>
                    </a:cubicBezTo>
                    <a:cubicBezTo>
                      <a:pt x="75" y="64"/>
                      <a:pt x="83" y="55"/>
                      <a:pt x="91" y="46"/>
                    </a:cubicBezTo>
                    <a:moveTo>
                      <a:pt x="91" y="0"/>
                    </a:moveTo>
                    <a:cubicBezTo>
                      <a:pt x="40" y="0"/>
                      <a:pt x="0" y="39"/>
                      <a:pt x="0" y="88"/>
                    </a:cubicBezTo>
                    <a:cubicBezTo>
                      <a:pt x="0" y="108"/>
                      <a:pt x="8" y="127"/>
                      <a:pt x="20" y="144"/>
                    </a:cubicBezTo>
                    <a:cubicBezTo>
                      <a:pt x="28" y="127"/>
                      <a:pt x="38" y="112"/>
                      <a:pt x="48" y="97"/>
                    </a:cubicBezTo>
                    <a:cubicBezTo>
                      <a:pt x="48" y="97"/>
                      <a:pt x="48" y="97"/>
                      <a:pt x="48" y="97"/>
                    </a:cubicBezTo>
                    <a:cubicBezTo>
                      <a:pt x="28" y="63"/>
                      <a:pt x="55" y="32"/>
                      <a:pt x="90" y="32"/>
                    </a:cubicBezTo>
                    <a:cubicBezTo>
                      <a:pt x="93" y="32"/>
                      <a:pt x="95" y="32"/>
                      <a:pt x="98" y="33"/>
                    </a:cubicBezTo>
                    <a:cubicBezTo>
                      <a:pt x="100" y="33"/>
                      <a:pt x="103" y="33"/>
                      <a:pt x="105" y="34"/>
                    </a:cubicBezTo>
                    <a:cubicBezTo>
                      <a:pt x="114" y="25"/>
                      <a:pt x="124" y="18"/>
                      <a:pt x="134" y="10"/>
                    </a:cubicBezTo>
                    <a:cubicBezTo>
                      <a:pt x="122" y="4"/>
                      <a:pt x="107" y="0"/>
                      <a:pt x="91" y="0"/>
                    </a:cubicBezTo>
                  </a:path>
                </a:pathLst>
              </a:custGeom>
              <a:solidFill>
                <a:srgbClr val="72EB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296" name="Freeform 12">
                <a:extLst>
                  <a:ext uri="{FF2B5EF4-FFF2-40B4-BE49-F238E27FC236}">
                    <a16:creationId xmlns:a16="http://schemas.microsoft.com/office/drawing/2014/main" xmlns="" id="{7D06D71E-2291-4020-BE1B-67373FA3A3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0901" y="1189038"/>
                <a:ext cx="3086100" cy="3906838"/>
              </a:xfrm>
              <a:custGeom>
                <a:avLst/>
                <a:gdLst>
                  <a:gd name="T0" fmla="*/ 632 w 728"/>
                  <a:gd name="T1" fmla="*/ 0 h 921"/>
                  <a:gd name="T2" fmla="*/ 355 w 728"/>
                  <a:gd name="T3" fmla="*/ 60 h 921"/>
                  <a:gd name="T4" fmla="*/ 46 w 728"/>
                  <a:gd name="T5" fmla="*/ 378 h 921"/>
                  <a:gd name="T6" fmla="*/ 200 w 728"/>
                  <a:gd name="T7" fmla="*/ 823 h 921"/>
                  <a:gd name="T8" fmla="*/ 361 w 728"/>
                  <a:gd name="T9" fmla="*/ 921 h 921"/>
                  <a:gd name="T10" fmla="*/ 166 w 728"/>
                  <a:gd name="T11" fmla="*/ 756 h 921"/>
                  <a:gd name="T12" fmla="*/ 75 w 728"/>
                  <a:gd name="T13" fmla="*/ 406 h 921"/>
                  <a:gd name="T14" fmla="*/ 478 w 728"/>
                  <a:gd name="T15" fmla="*/ 38 h 921"/>
                  <a:gd name="T16" fmla="*/ 657 w 728"/>
                  <a:gd name="T17" fmla="*/ 8 h 921"/>
                  <a:gd name="T18" fmla="*/ 687 w 728"/>
                  <a:gd name="T19" fmla="*/ 7 h 921"/>
                  <a:gd name="T20" fmla="*/ 703 w 728"/>
                  <a:gd name="T21" fmla="*/ 8 h 921"/>
                  <a:gd name="T22" fmla="*/ 728 w 728"/>
                  <a:gd name="T23" fmla="*/ 8 h 921"/>
                  <a:gd name="T24" fmla="*/ 632 w 728"/>
                  <a:gd name="T25" fmla="*/ 0 h 9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28" h="921">
                    <a:moveTo>
                      <a:pt x="632" y="0"/>
                    </a:moveTo>
                    <a:cubicBezTo>
                      <a:pt x="537" y="0"/>
                      <a:pt x="441" y="22"/>
                      <a:pt x="355" y="60"/>
                    </a:cubicBezTo>
                    <a:cubicBezTo>
                      <a:pt x="218" y="120"/>
                      <a:pt x="88" y="229"/>
                      <a:pt x="46" y="378"/>
                    </a:cubicBezTo>
                    <a:cubicBezTo>
                      <a:pt x="0" y="542"/>
                      <a:pt x="74" y="716"/>
                      <a:pt x="200" y="823"/>
                    </a:cubicBezTo>
                    <a:cubicBezTo>
                      <a:pt x="248" y="863"/>
                      <a:pt x="303" y="896"/>
                      <a:pt x="361" y="921"/>
                    </a:cubicBezTo>
                    <a:cubicBezTo>
                      <a:pt x="287" y="877"/>
                      <a:pt x="219" y="825"/>
                      <a:pt x="166" y="756"/>
                    </a:cubicBezTo>
                    <a:cubicBezTo>
                      <a:pt x="91" y="657"/>
                      <a:pt x="49" y="529"/>
                      <a:pt x="75" y="406"/>
                    </a:cubicBezTo>
                    <a:cubicBezTo>
                      <a:pt x="115" y="214"/>
                      <a:pt x="308" y="96"/>
                      <a:pt x="478" y="38"/>
                    </a:cubicBezTo>
                    <a:cubicBezTo>
                      <a:pt x="535" y="19"/>
                      <a:pt x="596" y="10"/>
                      <a:pt x="657" y="8"/>
                    </a:cubicBezTo>
                    <a:cubicBezTo>
                      <a:pt x="667" y="8"/>
                      <a:pt x="677" y="7"/>
                      <a:pt x="687" y="7"/>
                    </a:cubicBezTo>
                    <a:cubicBezTo>
                      <a:pt x="692" y="7"/>
                      <a:pt x="697" y="7"/>
                      <a:pt x="703" y="8"/>
                    </a:cubicBezTo>
                    <a:cubicBezTo>
                      <a:pt x="711" y="8"/>
                      <a:pt x="719" y="8"/>
                      <a:pt x="728" y="8"/>
                    </a:cubicBezTo>
                    <a:cubicBezTo>
                      <a:pt x="696" y="3"/>
                      <a:pt x="664" y="0"/>
                      <a:pt x="632" y="0"/>
                    </a:cubicBezTo>
                  </a:path>
                </a:pathLst>
              </a:custGeom>
              <a:solidFill>
                <a:srgbClr val="4DD3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297" name="Freeform 13">
                <a:extLst>
                  <a:ext uri="{FF2B5EF4-FFF2-40B4-BE49-F238E27FC236}">
                    <a16:creationId xmlns:a16="http://schemas.microsoft.com/office/drawing/2014/main" xmlns="" id="{4EAECC98-B6F5-4D2C-AD8C-A6F36DABA50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59076" y="288925"/>
                <a:ext cx="6067425" cy="5575300"/>
              </a:xfrm>
              <a:custGeom>
                <a:avLst/>
                <a:gdLst>
                  <a:gd name="T0" fmla="*/ 1207 w 1431"/>
                  <a:gd name="T1" fmla="*/ 292 h 1314"/>
                  <a:gd name="T2" fmla="*/ 1011 w 1431"/>
                  <a:gd name="T3" fmla="*/ 161 h 1314"/>
                  <a:gd name="T4" fmla="*/ 783 w 1431"/>
                  <a:gd name="T5" fmla="*/ 121 h 1314"/>
                  <a:gd name="T6" fmla="*/ 167 w 1431"/>
                  <a:gd name="T7" fmla="*/ 430 h 1314"/>
                  <a:gd name="T8" fmla="*/ 88 w 1431"/>
                  <a:gd name="T9" fmla="*/ 645 h 1314"/>
                  <a:gd name="T10" fmla="*/ 128 w 1431"/>
                  <a:gd name="T11" fmla="*/ 892 h 1314"/>
                  <a:gd name="T12" fmla="*/ 401 w 1431"/>
                  <a:gd name="T13" fmla="*/ 1182 h 1314"/>
                  <a:gd name="T14" fmla="*/ 794 w 1431"/>
                  <a:gd name="T15" fmla="*/ 1281 h 1314"/>
                  <a:gd name="T16" fmla="*/ 794 w 1431"/>
                  <a:gd name="T17" fmla="*/ 1281 h 1314"/>
                  <a:gd name="T18" fmla="*/ 1063 w 1431"/>
                  <a:gd name="T19" fmla="*/ 1232 h 1314"/>
                  <a:gd name="T20" fmla="*/ 1286 w 1431"/>
                  <a:gd name="T21" fmla="*/ 1075 h 1314"/>
                  <a:gd name="T22" fmla="*/ 1387 w 1431"/>
                  <a:gd name="T23" fmla="*/ 871 h 1314"/>
                  <a:gd name="T24" fmla="*/ 1207 w 1431"/>
                  <a:gd name="T25" fmla="*/ 292 h 1314"/>
                  <a:gd name="T26" fmla="*/ 1296 w 1431"/>
                  <a:gd name="T27" fmla="*/ 849 h 1314"/>
                  <a:gd name="T28" fmla="*/ 1213 w 1431"/>
                  <a:gd name="T29" fmla="*/ 1017 h 1314"/>
                  <a:gd name="T30" fmla="*/ 214 w 1431"/>
                  <a:gd name="T31" fmla="*/ 858 h 1314"/>
                  <a:gd name="T32" fmla="*/ 1140 w 1431"/>
                  <a:gd name="T33" fmla="*/ 354 h 1314"/>
                  <a:gd name="T34" fmla="*/ 1296 w 1431"/>
                  <a:gd name="T35" fmla="*/ 849 h 1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31" h="1314">
                    <a:moveTo>
                      <a:pt x="1207" y="292"/>
                    </a:moveTo>
                    <a:cubicBezTo>
                      <a:pt x="1154" y="234"/>
                      <a:pt x="1088" y="190"/>
                      <a:pt x="1011" y="161"/>
                    </a:cubicBezTo>
                    <a:cubicBezTo>
                      <a:pt x="941" y="135"/>
                      <a:pt x="865" y="121"/>
                      <a:pt x="783" y="121"/>
                    </a:cubicBezTo>
                    <a:cubicBezTo>
                      <a:pt x="537" y="121"/>
                      <a:pt x="289" y="245"/>
                      <a:pt x="167" y="430"/>
                    </a:cubicBezTo>
                    <a:cubicBezTo>
                      <a:pt x="123" y="497"/>
                      <a:pt x="96" y="569"/>
                      <a:pt x="88" y="645"/>
                    </a:cubicBezTo>
                    <a:cubicBezTo>
                      <a:pt x="80" y="726"/>
                      <a:pt x="93" y="809"/>
                      <a:pt x="128" y="892"/>
                    </a:cubicBezTo>
                    <a:cubicBezTo>
                      <a:pt x="179" y="1011"/>
                      <a:pt x="274" y="1111"/>
                      <a:pt x="401" y="1182"/>
                    </a:cubicBezTo>
                    <a:cubicBezTo>
                      <a:pt x="518" y="1246"/>
                      <a:pt x="657" y="1281"/>
                      <a:pt x="794" y="1281"/>
                    </a:cubicBezTo>
                    <a:cubicBezTo>
                      <a:pt x="794" y="1281"/>
                      <a:pt x="794" y="1281"/>
                      <a:pt x="794" y="1281"/>
                    </a:cubicBezTo>
                    <a:cubicBezTo>
                      <a:pt x="890" y="1281"/>
                      <a:pt x="980" y="1265"/>
                      <a:pt x="1063" y="1232"/>
                    </a:cubicBezTo>
                    <a:cubicBezTo>
                      <a:pt x="1152" y="1197"/>
                      <a:pt x="1227" y="1144"/>
                      <a:pt x="1286" y="1075"/>
                    </a:cubicBezTo>
                    <a:cubicBezTo>
                      <a:pt x="1335" y="1018"/>
                      <a:pt x="1369" y="949"/>
                      <a:pt x="1387" y="871"/>
                    </a:cubicBezTo>
                    <a:cubicBezTo>
                      <a:pt x="1431" y="679"/>
                      <a:pt x="1362" y="457"/>
                      <a:pt x="1207" y="292"/>
                    </a:cubicBezTo>
                    <a:moveTo>
                      <a:pt x="1296" y="849"/>
                    </a:moveTo>
                    <a:cubicBezTo>
                      <a:pt x="1281" y="917"/>
                      <a:pt x="1252" y="972"/>
                      <a:pt x="1213" y="1017"/>
                    </a:cubicBezTo>
                    <a:cubicBezTo>
                      <a:pt x="959" y="1314"/>
                      <a:pt x="365" y="1214"/>
                      <a:pt x="214" y="858"/>
                    </a:cubicBezTo>
                    <a:cubicBezTo>
                      <a:pt x="0" y="355"/>
                      <a:pt x="810" y="0"/>
                      <a:pt x="1140" y="354"/>
                    </a:cubicBezTo>
                    <a:cubicBezTo>
                      <a:pt x="1261" y="483"/>
                      <a:pt x="1337" y="672"/>
                      <a:pt x="1296" y="849"/>
                    </a:cubicBezTo>
                  </a:path>
                </a:pathLst>
              </a:custGeom>
              <a:solidFill>
                <a:srgbClr val="B2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298" name="Freeform 14">
                <a:extLst>
                  <a:ext uri="{FF2B5EF4-FFF2-40B4-BE49-F238E27FC236}">
                    <a16:creationId xmlns:a16="http://schemas.microsoft.com/office/drawing/2014/main" xmlns="" id="{BC75D746-DCA2-4233-8691-C608FB2A66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0701" y="641350"/>
                <a:ext cx="5888038" cy="5260975"/>
              </a:xfrm>
              <a:custGeom>
                <a:avLst/>
                <a:gdLst>
                  <a:gd name="T0" fmla="*/ 1138 w 1389"/>
                  <a:gd name="T1" fmla="*/ 207 h 1240"/>
                  <a:gd name="T2" fmla="*/ 426 w 1389"/>
                  <a:gd name="T3" fmla="*/ 91 h 1240"/>
                  <a:gd name="T4" fmla="*/ 140 w 1389"/>
                  <a:gd name="T5" fmla="*/ 286 h 1240"/>
                  <a:gd name="T6" fmla="*/ 14 w 1389"/>
                  <a:gd name="T7" fmla="*/ 638 h 1240"/>
                  <a:gd name="T8" fmla="*/ 165 w 1389"/>
                  <a:gd name="T9" fmla="*/ 975 h 1240"/>
                  <a:gd name="T10" fmla="*/ 489 w 1389"/>
                  <a:gd name="T11" fmla="*/ 1166 h 1240"/>
                  <a:gd name="T12" fmla="*/ 1216 w 1389"/>
                  <a:gd name="T13" fmla="*/ 994 h 1240"/>
                  <a:gd name="T14" fmla="*/ 1331 w 1389"/>
                  <a:gd name="T15" fmla="*/ 663 h 1240"/>
                  <a:gd name="T16" fmla="*/ 1229 w 1389"/>
                  <a:gd name="T17" fmla="*/ 327 h 1240"/>
                  <a:gd name="T18" fmla="*/ 1138 w 1389"/>
                  <a:gd name="T19" fmla="*/ 207 h 1240"/>
                  <a:gd name="T20" fmla="*/ 1135 w 1389"/>
                  <a:gd name="T21" fmla="*/ 210 h 1240"/>
                  <a:gd name="T22" fmla="*/ 1274 w 1389"/>
                  <a:gd name="T23" fmla="*/ 900 h 1240"/>
                  <a:gd name="T24" fmla="*/ 987 w 1389"/>
                  <a:gd name="T25" fmla="*/ 1149 h 1240"/>
                  <a:gd name="T26" fmla="*/ 571 w 1389"/>
                  <a:gd name="T27" fmla="*/ 1182 h 1240"/>
                  <a:gd name="T28" fmla="*/ 209 w 1389"/>
                  <a:gd name="T29" fmla="*/ 1012 h 1240"/>
                  <a:gd name="T30" fmla="*/ 23 w 1389"/>
                  <a:gd name="T31" fmla="*/ 684 h 1240"/>
                  <a:gd name="T32" fmla="*/ 133 w 1389"/>
                  <a:gd name="T33" fmla="*/ 299 h 1240"/>
                  <a:gd name="T34" fmla="*/ 427 w 1389"/>
                  <a:gd name="T35" fmla="*/ 95 h 1240"/>
                  <a:gd name="T36" fmla="*/ 1135 w 1389"/>
                  <a:gd name="T37" fmla="*/ 210 h 1240"/>
                  <a:gd name="T38" fmla="*/ 1138 w 1389"/>
                  <a:gd name="T39" fmla="*/ 207 h 1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389" h="1240">
                    <a:moveTo>
                      <a:pt x="1138" y="207"/>
                    </a:moveTo>
                    <a:cubicBezTo>
                      <a:pt x="956" y="14"/>
                      <a:pt x="661" y="0"/>
                      <a:pt x="426" y="91"/>
                    </a:cubicBezTo>
                    <a:cubicBezTo>
                      <a:pt x="317" y="133"/>
                      <a:pt x="216" y="199"/>
                      <a:pt x="140" y="286"/>
                    </a:cubicBezTo>
                    <a:cubicBezTo>
                      <a:pt x="55" y="383"/>
                      <a:pt x="6" y="508"/>
                      <a:pt x="14" y="638"/>
                    </a:cubicBezTo>
                    <a:cubicBezTo>
                      <a:pt x="21" y="764"/>
                      <a:pt x="79" y="884"/>
                      <a:pt x="165" y="975"/>
                    </a:cubicBezTo>
                    <a:cubicBezTo>
                      <a:pt x="252" y="1067"/>
                      <a:pt x="367" y="1130"/>
                      <a:pt x="489" y="1166"/>
                    </a:cubicBezTo>
                    <a:cubicBezTo>
                      <a:pt x="738" y="1240"/>
                      <a:pt x="1040" y="1198"/>
                      <a:pt x="1216" y="994"/>
                    </a:cubicBezTo>
                    <a:cubicBezTo>
                      <a:pt x="1295" y="902"/>
                      <a:pt x="1332" y="782"/>
                      <a:pt x="1331" y="663"/>
                    </a:cubicBezTo>
                    <a:cubicBezTo>
                      <a:pt x="1329" y="544"/>
                      <a:pt x="1290" y="427"/>
                      <a:pt x="1229" y="327"/>
                    </a:cubicBezTo>
                    <a:cubicBezTo>
                      <a:pt x="1203" y="284"/>
                      <a:pt x="1172" y="244"/>
                      <a:pt x="1138" y="207"/>
                    </a:cubicBezTo>
                    <a:cubicBezTo>
                      <a:pt x="1136" y="206"/>
                      <a:pt x="1133" y="208"/>
                      <a:pt x="1135" y="210"/>
                    </a:cubicBezTo>
                    <a:cubicBezTo>
                      <a:pt x="1303" y="391"/>
                      <a:pt x="1389" y="669"/>
                      <a:pt x="1274" y="900"/>
                    </a:cubicBezTo>
                    <a:cubicBezTo>
                      <a:pt x="1215" y="1017"/>
                      <a:pt x="1107" y="1102"/>
                      <a:pt x="987" y="1149"/>
                    </a:cubicBezTo>
                    <a:cubicBezTo>
                      <a:pt x="856" y="1201"/>
                      <a:pt x="709" y="1208"/>
                      <a:pt x="571" y="1182"/>
                    </a:cubicBezTo>
                    <a:cubicBezTo>
                      <a:pt x="438" y="1157"/>
                      <a:pt x="311" y="1101"/>
                      <a:pt x="209" y="1012"/>
                    </a:cubicBezTo>
                    <a:cubicBezTo>
                      <a:pt x="112" y="927"/>
                      <a:pt x="44" y="812"/>
                      <a:pt x="23" y="684"/>
                    </a:cubicBezTo>
                    <a:cubicBezTo>
                      <a:pt x="0" y="545"/>
                      <a:pt x="45" y="407"/>
                      <a:pt x="133" y="299"/>
                    </a:cubicBezTo>
                    <a:cubicBezTo>
                      <a:pt x="210" y="206"/>
                      <a:pt x="315" y="138"/>
                      <a:pt x="427" y="95"/>
                    </a:cubicBezTo>
                    <a:cubicBezTo>
                      <a:pt x="661" y="3"/>
                      <a:pt x="955" y="19"/>
                      <a:pt x="1135" y="210"/>
                    </a:cubicBezTo>
                    <a:cubicBezTo>
                      <a:pt x="1137" y="212"/>
                      <a:pt x="1139" y="209"/>
                      <a:pt x="1138" y="207"/>
                    </a:cubicBezTo>
                  </a:path>
                </a:pathLst>
              </a:custGeom>
              <a:solidFill>
                <a:srgbClr val="594A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299" name="Freeform 15">
                <a:extLst>
                  <a:ext uri="{FF2B5EF4-FFF2-40B4-BE49-F238E27FC236}">
                    <a16:creationId xmlns:a16="http://schemas.microsoft.com/office/drawing/2014/main" xmlns="" id="{505CC427-B4D1-49F1-A8F4-9FED113CEE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0901" y="1095375"/>
                <a:ext cx="4986338" cy="4332288"/>
              </a:xfrm>
              <a:custGeom>
                <a:avLst/>
                <a:gdLst>
                  <a:gd name="T0" fmla="*/ 1145 w 1176"/>
                  <a:gd name="T1" fmla="*/ 659 h 1021"/>
                  <a:gd name="T2" fmla="*/ 1059 w 1176"/>
                  <a:gd name="T3" fmla="*/ 830 h 1021"/>
                  <a:gd name="T4" fmla="*/ 959 w 1176"/>
                  <a:gd name="T5" fmla="*/ 915 h 1021"/>
                  <a:gd name="T6" fmla="*/ 708 w 1176"/>
                  <a:gd name="T7" fmla="*/ 997 h 1021"/>
                  <a:gd name="T8" fmla="*/ 200 w 1176"/>
                  <a:gd name="T9" fmla="*/ 845 h 1021"/>
                  <a:gd name="T10" fmla="*/ 46 w 1176"/>
                  <a:gd name="T11" fmla="*/ 400 h 1021"/>
                  <a:gd name="T12" fmla="*/ 355 w 1176"/>
                  <a:gd name="T13" fmla="*/ 82 h 1021"/>
                  <a:gd name="T14" fmla="*/ 821 w 1176"/>
                  <a:gd name="T15" fmla="*/ 54 h 1021"/>
                  <a:gd name="T16" fmla="*/ 1021 w 1176"/>
                  <a:gd name="T17" fmla="*/ 201 h 1021"/>
                  <a:gd name="T18" fmla="*/ 1156 w 1176"/>
                  <a:gd name="T19" fmla="*/ 552 h 1021"/>
                  <a:gd name="T20" fmla="*/ 1145 w 1176"/>
                  <a:gd name="T21" fmla="*/ 659 h 1021"/>
                  <a:gd name="T22" fmla="*/ 1149 w 1176"/>
                  <a:gd name="T23" fmla="*/ 660 h 1021"/>
                  <a:gd name="T24" fmla="*/ 1095 w 1176"/>
                  <a:gd name="T25" fmla="*/ 308 h 1021"/>
                  <a:gd name="T26" fmla="*/ 902 w 1176"/>
                  <a:gd name="T27" fmla="*/ 89 h 1021"/>
                  <a:gd name="T28" fmla="*/ 455 w 1176"/>
                  <a:gd name="T29" fmla="*/ 43 h 1021"/>
                  <a:gd name="T30" fmla="*/ 88 w 1176"/>
                  <a:gd name="T31" fmla="*/ 298 h 1021"/>
                  <a:gd name="T32" fmla="*/ 28 w 1176"/>
                  <a:gd name="T33" fmla="*/ 502 h 1021"/>
                  <a:gd name="T34" fmla="*/ 97 w 1176"/>
                  <a:gd name="T35" fmla="*/ 733 h 1021"/>
                  <a:gd name="T36" fmla="*/ 532 w 1176"/>
                  <a:gd name="T37" fmla="*/ 995 h 1021"/>
                  <a:gd name="T38" fmla="*/ 1022 w 1176"/>
                  <a:gd name="T39" fmla="*/ 873 h 1021"/>
                  <a:gd name="T40" fmla="*/ 1149 w 1176"/>
                  <a:gd name="T41" fmla="*/ 660 h 1021"/>
                  <a:gd name="T42" fmla="*/ 1145 w 1176"/>
                  <a:gd name="T43" fmla="*/ 659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76" h="1021">
                    <a:moveTo>
                      <a:pt x="1145" y="659"/>
                    </a:moveTo>
                    <a:cubicBezTo>
                      <a:pt x="1130" y="722"/>
                      <a:pt x="1102" y="781"/>
                      <a:pt x="1059" y="830"/>
                    </a:cubicBezTo>
                    <a:cubicBezTo>
                      <a:pt x="1030" y="863"/>
                      <a:pt x="996" y="891"/>
                      <a:pt x="959" y="915"/>
                    </a:cubicBezTo>
                    <a:cubicBezTo>
                      <a:pt x="884" y="962"/>
                      <a:pt x="796" y="988"/>
                      <a:pt x="708" y="997"/>
                    </a:cubicBezTo>
                    <a:cubicBezTo>
                      <a:pt x="530" y="1014"/>
                      <a:pt x="338" y="962"/>
                      <a:pt x="200" y="845"/>
                    </a:cubicBezTo>
                    <a:cubicBezTo>
                      <a:pt x="74" y="738"/>
                      <a:pt x="0" y="564"/>
                      <a:pt x="46" y="400"/>
                    </a:cubicBezTo>
                    <a:cubicBezTo>
                      <a:pt x="88" y="251"/>
                      <a:pt x="218" y="142"/>
                      <a:pt x="355" y="82"/>
                    </a:cubicBezTo>
                    <a:cubicBezTo>
                      <a:pt x="499" y="19"/>
                      <a:pt x="671" y="0"/>
                      <a:pt x="821" y="54"/>
                    </a:cubicBezTo>
                    <a:cubicBezTo>
                      <a:pt x="901" y="83"/>
                      <a:pt x="967" y="135"/>
                      <a:pt x="1021" y="201"/>
                    </a:cubicBezTo>
                    <a:cubicBezTo>
                      <a:pt x="1101" y="300"/>
                      <a:pt x="1153" y="424"/>
                      <a:pt x="1156" y="552"/>
                    </a:cubicBezTo>
                    <a:cubicBezTo>
                      <a:pt x="1157" y="588"/>
                      <a:pt x="1153" y="624"/>
                      <a:pt x="1145" y="659"/>
                    </a:cubicBezTo>
                    <a:cubicBezTo>
                      <a:pt x="1145" y="661"/>
                      <a:pt x="1148" y="662"/>
                      <a:pt x="1149" y="660"/>
                    </a:cubicBezTo>
                    <a:cubicBezTo>
                      <a:pt x="1176" y="540"/>
                      <a:pt x="1150" y="416"/>
                      <a:pt x="1095" y="308"/>
                    </a:cubicBezTo>
                    <a:cubicBezTo>
                      <a:pt x="1051" y="221"/>
                      <a:pt x="986" y="140"/>
                      <a:pt x="902" y="89"/>
                    </a:cubicBezTo>
                    <a:cubicBezTo>
                      <a:pt x="770" y="8"/>
                      <a:pt x="602" y="3"/>
                      <a:pt x="455" y="43"/>
                    </a:cubicBezTo>
                    <a:cubicBezTo>
                      <a:pt x="310" y="82"/>
                      <a:pt x="168" y="168"/>
                      <a:pt x="88" y="298"/>
                    </a:cubicBezTo>
                    <a:cubicBezTo>
                      <a:pt x="50" y="359"/>
                      <a:pt x="28" y="430"/>
                      <a:pt x="28" y="502"/>
                    </a:cubicBezTo>
                    <a:cubicBezTo>
                      <a:pt x="28" y="583"/>
                      <a:pt x="54" y="665"/>
                      <a:pt x="97" y="733"/>
                    </a:cubicBezTo>
                    <a:cubicBezTo>
                      <a:pt x="191" y="882"/>
                      <a:pt x="362" y="969"/>
                      <a:pt x="532" y="995"/>
                    </a:cubicBezTo>
                    <a:cubicBezTo>
                      <a:pt x="702" y="1021"/>
                      <a:pt x="890" y="989"/>
                      <a:pt x="1022" y="873"/>
                    </a:cubicBezTo>
                    <a:cubicBezTo>
                      <a:pt x="1086" y="817"/>
                      <a:pt x="1129" y="743"/>
                      <a:pt x="1149" y="660"/>
                    </a:cubicBezTo>
                    <a:cubicBezTo>
                      <a:pt x="1149" y="657"/>
                      <a:pt x="1146" y="656"/>
                      <a:pt x="1145" y="659"/>
                    </a:cubicBezTo>
                  </a:path>
                </a:pathLst>
              </a:custGeom>
              <a:solidFill>
                <a:srgbClr val="594A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300" name="Freeform 16">
                <a:extLst>
                  <a:ext uri="{FF2B5EF4-FFF2-40B4-BE49-F238E27FC236}">
                    <a16:creationId xmlns:a16="http://schemas.microsoft.com/office/drawing/2014/main" xmlns="" id="{07164EA4-0CFC-4388-BFF4-DEB09F20084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87701" y="852488"/>
                <a:ext cx="5541963" cy="4783138"/>
              </a:xfrm>
              <a:custGeom>
                <a:avLst/>
                <a:gdLst>
                  <a:gd name="T0" fmla="*/ 691 w 1307"/>
                  <a:gd name="T1" fmla="*/ 1080 h 1127"/>
                  <a:gd name="T2" fmla="*/ 94 w 1307"/>
                  <a:gd name="T3" fmla="*/ 733 h 1127"/>
                  <a:gd name="T4" fmla="*/ 66 w 1307"/>
                  <a:gd name="T5" fmla="*/ 467 h 1127"/>
                  <a:gd name="T6" fmla="*/ 200 w 1307"/>
                  <a:gd name="T7" fmla="*/ 223 h 1127"/>
                  <a:gd name="T8" fmla="*/ 681 w 1307"/>
                  <a:gd name="T9" fmla="*/ 56 h 1127"/>
                  <a:gd name="T10" fmla="*/ 1055 w 1307"/>
                  <a:gd name="T11" fmla="*/ 206 h 1127"/>
                  <a:gd name="T12" fmla="*/ 1207 w 1307"/>
                  <a:gd name="T13" fmla="*/ 474 h 1127"/>
                  <a:gd name="T14" fmla="*/ 1091 w 1307"/>
                  <a:gd name="T15" fmla="*/ 925 h 1127"/>
                  <a:gd name="T16" fmla="*/ 691 w 1307"/>
                  <a:gd name="T17" fmla="*/ 1080 h 1127"/>
                  <a:gd name="T18" fmla="*/ 643 w 1307"/>
                  <a:gd name="T19" fmla="*/ 0 h 1127"/>
                  <a:gd name="T20" fmla="*/ 306 w 1307"/>
                  <a:gd name="T21" fmla="*/ 88 h 1127"/>
                  <a:gd name="T22" fmla="*/ 119 w 1307"/>
                  <a:gd name="T23" fmla="*/ 234 h 1127"/>
                  <a:gd name="T24" fmla="*/ 8 w 1307"/>
                  <a:gd name="T25" fmla="*/ 514 h 1127"/>
                  <a:gd name="T26" fmla="*/ 47 w 1307"/>
                  <a:gd name="T27" fmla="*/ 750 h 1127"/>
                  <a:gd name="T28" fmla="*/ 311 w 1307"/>
                  <a:gd name="T29" fmla="*/ 1030 h 1127"/>
                  <a:gd name="T30" fmla="*/ 693 w 1307"/>
                  <a:gd name="T31" fmla="*/ 1127 h 1127"/>
                  <a:gd name="T32" fmla="*/ 693 w 1307"/>
                  <a:gd name="T33" fmla="*/ 1127 h 1127"/>
                  <a:gd name="T34" fmla="*/ 954 w 1307"/>
                  <a:gd name="T35" fmla="*/ 1079 h 1127"/>
                  <a:gd name="T36" fmla="*/ 1168 w 1307"/>
                  <a:gd name="T37" fmla="*/ 928 h 1127"/>
                  <a:gd name="T38" fmla="*/ 1265 w 1307"/>
                  <a:gd name="T39" fmla="*/ 733 h 1127"/>
                  <a:gd name="T40" fmla="*/ 1091 w 1307"/>
                  <a:gd name="T41" fmla="*/ 173 h 1127"/>
                  <a:gd name="T42" fmla="*/ 903 w 1307"/>
                  <a:gd name="T43" fmla="*/ 48 h 1127"/>
                  <a:gd name="T44" fmla="*/ 643 w 1307"/>
                  <a:gd name="T45" fmla="*/ 0 h 1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07" h="1127">
                    <a:moveTo>
                      <a:pt x="691" y="1080"/>
                    </a:moveTo>
                    <a:cubicBezTo>
                      <a:pt x="422" y="1080"/>
                      <a:pt x="182" y="941"/>
                      <a:pt x="94" y="733"/>
                    </a:cubicBezTo>
                    <a:cubicBezTo>
                      <a:pt x="60" y="655"/>
                      <a:pt x="46" y="551"/>
                      <a:pt x="66" y="467"/>
                    </a:cubicBezTo>
                    <a:cubicBezTo>
                      <a:pt x="88" y="376"/>
                      <a:pt x="131" y="288"/>
                      <a:pt x="200" y="223"/>
                    </a:cubicBezTo>
                    <a:cubicBezTo>
                      <a:pt x="328" y="104"/>
                      <a:pt x="510" y="56"/>
                      <a:pt x="681" y="56"/>
                    </a:cubicBezTo>
                    <a:cubicBezTo>
                      <a:pt x="832" y="56"/>
                      <a:pt x="965" y="109"/>
                      <a:pt x="1055" y="206"/>
                    </a:cubicBezTo>
                    <a:cubicBezTo>
                      <a:pt x="1123" y="279"/>
                      <a:pt x="1180" y="378"/>
                      <a:pt x="1207" y="474"/>
                    </a:cubicBezTo>
                    <a:cubicBezTo>
                      <a:pt x="1257" y="652"/>
                      <a:pt x="1227" y="798"/>
                      <a:pt x="1091" y="925"/>
                    </a:cubicBezTo>
                    <a:cubicBezTo>
                      <a:pt x="985" y="1024"/>
                      <a:pt x="835" y="1080"/>
                      <a:pt x="691" y="1080"/>
                    </a:cubicBezTo>
                    <a:moveTo>
                      <a:pt x="643" y="0"/>
                    </a:moveTo>
                    <a:cubicBezTo>
                      <a:pt x="526" y="0"/>
                      <a:pt x="409" y="29"/>
                      <a:pt x="306" y="88"/>
                    </a:cubicBezTo>
                    <a:cubicBezTo>
                      <a:pt x="234" y="130"/>
                      <a:pt x="173" y="170"/>
                      <a:pt x="119" y="234"/>
                    </a:cubicBezTo>
                    <a:cubicBezTo>
                      <a:pt x="47" y="320"/>
                      <a:pt x="20" y="407"/>
                      <a:pt x="8" y="514"/>
                    </a:cubicBezTo>
                    <a:cubicBezTo>
                      <a:pt x="0" y="592"/>
                      <a:pt x="13" y="671"/>
                      <a:pt x="47" y="750"/>
                    </a:cubicBezTo>
                    <a:cubicBezTo>
                      <a:pt x="96" y="865"/>
                      <a:pt x="187" y="962"/>
                      <a:pt x="311" y="1030"/>
                    </a:cubicBezTo>
                    <a:cubicBezTo>
                      <a:pt x="424" y="1093"/>
                      <a:pt x="560" y="1127"/>
                      <a:pt x="693" y="1127"/>
                    </a:cubicBezTo>
                    <a:cubicBezTo>
                      <a:pt x="693" y="1127"/>
                      <a:pt x="693" y="1127"/>
                      <a:pt x="693" y="1127"/>
                    </a:cubicBezTo>
                    <a:cubicBezTo>
                      <a:pt x="787" y="1127"/>
                      <a:pt x="874" y="1111"/>
                      <a:pt x="954" y="1079"/>
                    </a:cubicBezTo>
                    <a:cubicBezTo>
                      <a:pt x="1040" y="1045"/>
                      <a:pt x="1112" y="994"/>
                      <a:pt x="1168" y="928"/>
                    </a:cubicBezTo>
                    <a:cubicBezTo>
                      <a:pt x="1215" y="874"/>
                      <a:pt x="1248" y="808"/>
                      <a:pt x="1265" y="733"/>
                    </a:cubicBezTo>
                    <a:cubicBezTo>
                      <a:pt x="1307" y="549"/>
                      <a:pt x="1241" y="334"/>
                      <a:pt x="1091" y="173"/>
                    </a:cubicBezTo>
                    <a:cubicBezTo>
                      <a:pt x="1039" y="118"/>
                      <a:pt x="976" y="76"/>
                      <a:pt x="903" y="48"/>
                    </a:cubicBezTo>
                    <a:cubicBezTo>
                      <a:pt x="820" y="16"/>
                      <a:pt x="731" y="0"/>
                      <a:pt x="643" y="0"/>
                    </a:cubicBezTo>
                  </a:path>
                </a:pathLst>
              </a:custGeom>
              <a:solidFill>
                <a:srgbClr val="C3F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301" name="Freeform 17">
                <a:extLst>
                  <a:ext uri="{FF2B5EF4-FFF2-40B4-BE49-F238E27FC236}">
                    <a16:creationId xmlns:a16="http://schemas.microsoft.com/office/drawing/2014/main" xmlns="" id="{B93D1C1E-0FBD-4D9E-A057-5850AC29CE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56088" y="1582738"/>
                <a:ext cx="3867150" cy="3657600"/>
              </a:xfrm>
              <a:custGeom>
                <a:avLst/>
                <a:gdLst>
                  <a:gd name="T0" fmla="*/ 576 w 912"/>
                  <a:gd name="T1" fmla="*/ 536 h 862"/>
                  <a:gd name="T2" fmla="*/ 589 w 912"/>
                  <a:gd name="T3" fmla="*/ 484 h 862"/>
                  <a:gd name="T4" fmla="*/ 602 w 912"/>
                  <a:gd name="T5" fmla="*/ 468 h 862"/>
                  <a:gd name="T6" fmla="*/ 1 w 912"/>
                  <a:gd name="T7" fmla="*/ 437 h 862"/>
                  <a:gd name="T8" fmla="*/ 83 w 912"/>
                  <a:gd name="T9" fmla="*/ 168 h 862"/>
                  <a:gd name="T10" fmla="*/ 101 w 912"/>
                  <a:gd name="T11" fmla="*/ 186 h 862"/>
                  <a:gd name="T12" fmla="*/ 270 w 912"/>
                  <a:gd name="T13" fmla="*/ 425 h 862"/>
                  <a:gd name="T14" fmla="*/ 324 w 912"/>
                  <a:gd name="T15" fmla="*/ 301 h 862"/>
                  <a:gd name="T16" fmla="*/ 324 w 912"/>
                  <a:gd name="T17" fmla="*/ 468 h 862"/>
                  <a:gd name="T18" fmla="*/ 283 w 912"/>
                  <a:gd name="T19" fmla="*/ 348 h 862"/>
                  <a:gd name="T20" fmla="*/ 315 w 912"/>
                  <a:gd name="T21" fmla="*/ 353 h 862"/>
                  <a:gd name="T22" fmla="*/ 312 w 912"/>
                  <a:gd name="T23" fmla="*/ 435 h 862"/>
                  <a:gd name="T24" fmla="*/ 733 w 912"/>
                  <a:gd name="T25" fmla="*/ 178 h 862"/>
                  <a:gd name="T26" fmla="*/ 831 w 912"/>
                  <a:gd name="T27" fmla="*/ 180 h 862"/>
                  <a:gd name="T28" fmla="*/ 772 w 912"/>
                  <a:gd name="T29" fmla="*/ 153 h 862"/>
                  <a:gd name="T30" fmla="*/ 792 w 912"/>
                  <a:gd name="T31" fmla="*/ 163 h 862"/>
                  <a:gd name="T32" fmla="*/ 456 w 912"/>
                  <a:gd name="T33" fmla="*/ 136 h 862"/>
                  <a:gd name="T34" fmla="*/ 486 w 912"/>
                  <a:gd name="T35" fmla="*/ 38 h 862"/>
                  <a:gd name="T36" fmla="*/ 496 w 912"/>
                  <a:gd name="T37" fmla="*/ 161 h 862"/>
                  <a:gd name="T38" fmla="*/ 480 w 912"/>
                  <a:gd name="T39" fmla="*/ 80 h 862"/>
                  <a:gd name="T40" fmla="*/ 507 w 912"/>
                  <a:gd name="T41" fmla="*/ 83 h 862"/>
                  <a:gd name="T42" fmla="*/ 456 w 912"/>
                  <a:gd name="T43" fmla="*/ 136 h 862"/>
                  <a:gd name="T44" fmla="*/ 150 w 912"/>
                  <a:gd name="T45" fmla="*/ 105 h 862"/>
                  <a:gd name="T46" fmla="*/ 107 w 912"/>
                  <a:gd name="T47" fmla="*/ 141 h 862"/>
                  <a:gd name="T48" fmla="*/ 120 w 912"/>
                  <a:gd name="T49" fmla="*/ 274 h 862"/>
                  <a:gd name="T50" fmla="*/ 11 w 912"/>
                  <a:gd name="T51" fmla="*/ 307 h 862"/>
                  <a:gd name="T52" fmla="*/ 16 w 912"/>
                  <a:gd name="T53" fmla="*/ 387 h 862"/>
                  <a:gd name="T54" fmla="*/ 2 w 912"/>
                  <a:gd name="T55" fmla="*/ 404 h 862"/>
                  <a:gd name="T56" fmla="*/ 7 w 912"/>
                  <a:gd name="T57" fmla="*/ 410 h 862"/>
                  <a:gd name="T58" fmla="*/ 64 w 912"/>
                  <a:gd name="T59" fmla="*/ 650 h 862"/>
                  <a:gd name="T60" fmla="*/ 133 w 912"/>
                  <a:gd name="T61" fmla="*/ 644 h 862"/>
                  <a:gd name="T62" fmla="*/ 139 w 912"/>
                  <a:gd name="T63" fmla="*/ 609 h 862"/>
                  <a:gd name="T64" fmla="*/ 69 w 912"/>
                  <a:gd name="T65" fmla="*/ 654 h 862"/>
                  <a:gd name="T66" fmla="*/ 144 w 912"/>
                  <a:gd name="T67" fmla="*/ 743 h 862"/>
                  <a:gd name="T68" fmla="*/ 420 w 912"/>
                  <a:gd name="T69" fmla="*/ 862 h 862"/>
                  <a:gd name="T70" fmla="*/ 613 w 912"/>
                  <a:gd name="T71" fmla="*/ 788 h 862"/>
                  <a:gd name="T72" fmla="*/ 550 w 912"/>
                  <a:gd name="T73" fmla="*/ 701 h 862"/>
                  <a:gd name="T74" fmla="*/ 567 w 912"/>
                  <a:gd name="T75" fmla="*/ 762 h 862"/>
                  <a:gd name="T76" fmla="*/ 595 w 912"/>
                  <a:gd name="T77" fmla="*/ 752 h 862"/>
                  <a:gd name="T78" fmla="*/ 472 w 912"/>
                  <a:gd name="T79" fmla="*/ 757 h 862"/>
                  <a:gd name="T80" fmla="*/ 564 w 912"/>
                  <a:gd name="T81" fmla="*/ 673 h 862"/>
                  <a:gd name="T82" fmla="*/ 539 w 912"/>
                  <a:gd name="T83" fmla="*/ 522 h 862"/>
                  <a:gd name="T84" fmla="*/ 602 w 912"/>
                  <a:gd name="T85" fmla="*/ 450 h 862"/>
                  <a:gd name="T86" fmla="*/ 909 w 912"/>
                  <a:gd name="T87" fmla="*/ 286 h 862"/>
                  <a:gd name="T88" fmla="*/ 843 w 912"/>
                  <a:gd name="T89" fmla="*/ 121 h 862"/>
                  <a:gd name="T90" fmla="*/ 526 w 912"/>
                  <a:gd name="T91" fmla="*/ 0 h 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12" h="862">
                    <a:moveTo>
                      <a:pt x="602" y="468"/>
                    </a:moveTo>
                    <a:cubicBezTo>
                      <a:pt x="598" y="468"/>
                      <a:pt x="594" y="469"/>
                      <a:pt x="589" y="470"/>
                    </a:cubicBezTo>
                    <a:cubicBezTo>
                      <a:pt x="558" y="479"/>
                      <a:pt x="557" y="528"/>
                      <a:pt x="576" y="536"/>
                    </a:cubicBezTo>
                    <a:cubicBezTo>
                      <a:pt x="579" y="528"/>
                      <a:pt x="582" y="520"/>
                      <a:pt x="585" y="512"/>
                    </a:cubicBezTo>
                    <a:cubicBezTo>
                      <a:pt x="581" y="508"/>
                      <a:pt x="577" y="503"/>
                      <a:pt x="577" y="500"/>
                    </a:cubicBezTo>
                    <a:cubicBezTo>
                      <a:pt x="577" y="488"/>
                      <a:pt x="582" y="484"/>
                      <a:pt x="589" y="484"/>
                    </a:cubicBezTo>
                    <a:cubicBezTo>
                      <a:pt x="592" y="484"/>
                      <a:pt x="594" y="484"/>
                      <a:pt x="596" y="485"/>
                    </a:cubicBezTo>
                    <a:cubicBezTo>
                      <a:pt x="599" y="480"/>
                      <a:pt x="602" y="474"/>
                      <a:pt x="605" y="468"/>
                    </a:cubicBezTo>
                    <a:cubicBezTo>
                      <a:pt x="604" y="468"/>
                      <a:pt x="603" y="468"/>
                      <a:pt x="602" y="468"/>
                    </a:cubicBezTo>
                    <a:moveTo>
                      <a:pt x="0" y="423"/>
                    </a:moveTo>
                    <a:cubicBezTo>
                      <a:pt x="0" y="428"/>
                      <a:pt x="1" y="432"/>
                      <a:pt x="1" y="437"/>
                    </a:cubicBezTo>
                    <a:cubicBezTo>
                      <a:pt x="1" y="437"/>
                      <a:pt x="1" y="437"/>
                      <a:pt x="1" y="437"/>
                    </a:cubicBezTo>
                    <a:cubicBezTo>
                      <a:pt x="4" y="437"/>
                      <a:pt x="6" y="435"/>
                      <a:pt x="6" y="430"/>
                    </a:cubicBezTo>
                    <a:cubicBezTo>
                      <a:pt x="6" y="427"/>
                      <a:pt x="3" y="425"/>
                      <a:pt x="0" y="423"/>
                    </a:cubicBezTo>
                    <a:moveTo>
                      <a:pt x="83" y="168"/>
                    </a:moveTo>
                    <a:cubicBezTo>
                      <a:pt x="76" y="176"/>
                      <a:pt x="70" y="184"/>
                      <a:pt x="64" y="192"/>
                    </a:cubicBezTo>
                    <a:cubicBezTo>
                      <a:pt x="72" y="206"/>
                      <a:pt x="87" y="213"/>
                      <a:pt x="98" y="213"/>
                    </a:cubicBezTo>
                    <a:cubicBezTo>
                      <a:pt x="109" y="213"/>
                      <a:pt x="115" y="204"/>
                      <a:pt x="101" y="186"/>
                    </a:cubicBezTo>
                    <a:cubicBezTo>
                      <a:pt x="96" y="179"/>
                      <a:pt x="86" y="174"/>
                      <a:pt x="83" y="168"/>
                    </a:cubicBezTo>
                    <a:moveTo>
                      <a:pt x="312" y="435"/>
                    </a:moveTo>
                    <a:cubicBezTo>
                      <a:pt x="298" y="435"/>
                      <a:pt x="283" y="432"/>
                      <a:pt x="270" y="425"/>
                    </a:cubicBezTo>
                    <a:cubicBezTo>
                      <a:pt x="252" y="414"/>
                      <a:pt x="243" y="400"/>
                      <a:pt x="241" y="385"/>
                    </a:cubicBezTo>
                    <a:cubicBezTo>
                      <a:pt x="236" y="350"/>
                      <a:pt x="270" y="309"/>
                      <a:pt x="310" y="302"/>
                    </a:cubicBezTo>
                    <a:cubicBezTo>
                      <a:pt x="315" y="301"/>
                      <a:pt x="319" y="301"/>
                      <a:pt x="324" y="301"/>
                    </a:cubicBezTo>
                    <a:cubicBezTo>
                      <a:pt x="378" y="301"/>
                      <a:pt x="417" y="355"/>
                      <a:pt x="401" y="409"/>
                    </a:cubicBezTo>
                    <a:cubicBezTo>
                      <a:pt x="391" y="439"/>
                      <a:pt x="367" y="469"/>
                      <a:pt x="333" y="469"/>
                    </a:cubicBezTo>
                    <a:cubicBezTo>
                      <a:pt x="330" y="469"/>
                      <a:pt x="327" y="469"/>
                      <a:pt x="324" y="468"/>
                    </a:cubicBezTo>
                    <a:cubicBezTo>
                      <a:pt x="360" y="456"/>
                      <a:pt x="400" y="414"/>
                      <a:pt x="385" y="374"/>
                    </a:cubicBezTo>
                    <a:cubicBezTo>
                      <a:pt x="376" y="350"/>
                      <a:pt x="346" y="330"/>
                      <a:pt x="319" y="330"/>
                    </a:cubicBezTo>
                    <a:cubicBezTo>
                      <a:pt x="305" y="330"/>
                      <a:pt x="292" y="335"/>
                      <a:pt x="283" y="348"/>
                    </a:cubicBezTo>
                    <a:cubicBezTo>
                      <a:pt x="260" y="383"/>
                      <a:pt x="298" y="406"/>
                      <a:pt x="322" y="406"/>
                    </a:cubicBezTo>
                    <a:cubicBezTo>
                      <a:pt x="332" y="406"/>
                      <a:pt x="340" y="401"/>
                      <a:pt x="337" y="391"/>
                    </a:cubicBezTo>
                    <a:cubicBezTo>
                      <a:pt x="331" y="374"/>
                      <a:pt x="283" y="376"/>
                      <a:pt x="315" y="353"/>
                    </a:cubicBezTo>
                    <a:cubicBezTo>
                      <a:pt x="320" y="349"/>
                      <a:pt x="325" y="347"/>
                      <a:pt x="331" y="347"/>
                    </a:cubicBezTo>
                    <a:cubicBezTo>
                      <a:pt x="348" y="347"/>
                      <a:pt x="363" y="364"/>
                      <a:pt x="364" y="381"/>
                    </a:cubicBezTo>
                    <a:cubicBezTo>
                      <a:pt x="368" y="419"/>
                      <a:pt x="341" y="435"/>
                      <a:pt x="312" y="435"/>
                    </a:cubicBezTo>
                    <a:moveTo>
                      <a:pt x="787" y="226"/>
                    </a:moveTo>
                    <a:cubicBezTo>
                      <a:pt x="768" y="226"/>
                      <a:pt x="749" y="218"/>
                      <a:pt x="739" y="199"/>
                    </a:cubicBezTo>
                    <a:cubicBezTo>
                      <a:pt x="735" y="192"/>
                      <a:pt x="733" y="185"/>
                      <a:pt x="733" y="178"/>
                    </a:cubicBezTo>
                    <a:cubicBezTo>
                      <a:pt x="732" y="153"/>
                      <a:pt x="752" y="130"/>
                      <a:pt x="778" y="125"/>
                    </a:cubicBezTo>
                    <a:cubicBezTo>
                      <a:pt x="783" y="124"/>
                      <a:pt x="787" y="124"/>
                      <a:pt x="791" y="124"/>
                    </a:cubicBezTo>
                    <a:cubicBezTo>
                      <a:pt x="822" y="124"/>
                      <a:pt x="824" y="153"/>
                      <a:pt x="831" y="180"/>
                    </a:cubicBezTo>
                    <a:cubicBezTo>
                      <a:pt x="826" y="161"/>
                      <a:pt x="809" y="148"/>
                      <a:pt x="791" y="148"/>
                    </a:cubicBezTo>
                    <a:cubicBezTo>
                      <a:pt x="785" y="148"/>
                      <a:pt x="778" y="149"/>
                      <a:pt x="772" y="153"/>
                    </a:cubicBezTo>
                    <a:cubicBezTo>
                      <a:pt x="772" y="153"/>
                      <a:pt x="772" y="153"/>
                      <a:pt x="772" y="153"/>
                    </a:cubicBezTo>
                    <a:cubicBezTo>
                      <a:pt x="746" y="169"/>
                      <a:pt x="764" y="181"/>
                      <a:pt x="775" y="181"/>
                    </a:cubicBezTo>
                    <a:cubicBezTo>
                      <a:pt x="781" y="181"/>
                      <a:pt x="786" y="177"/>
                      <a:pt x="780" y="169"/>
                    </a:cubicBezTo>
                    <a:cubicBezTo>
                      <a:pt x="784" y="165"/>
                      <a:pt x="788" y="163"/>
                      <a:pt x="792" y="163"/>
                    </a:cubicBezTo>
                    <a:cubicBezTo>
                      <a:pt x="802" y="163"/>
                      <a:pt x="813" y="172"/>
                      <a:pt x="818" y="180"/>
                    </a:cubicBezTo>
                    <a:cubicBezTo>
                      <a:pt x="836" y="208"/>
                      <a:pt x="813" y="226"/>
                      <a:pt x="787" y="226"/>
                    </a:cubicBezTo>
                    <a:moveTo>
                      <a:pt x="456" y="136"/>
                    </a:moveTo>
                    <a:cubicBezTo>
                      <a:pt x="449" y="120"/>
                      <a:pt x="436" y="109"/>
                      <a:pt x="432" y="94"/>
                    </a:cubicBezTo>
                    <a:cubicBezTo>
                      <a:pt x="430" y="86"/>
                      <a:pt x="431" y="77"/>
                      <a:pt x="435" y="66"/>
                    </a:cubicBezTo>
                    <a:cubicBezTo>
                      <a:pt x="444" y="46"/>
                      <a:pt x="466" y="39"/>
                      <a:pt x="486" y="38"/>
                    </a:cubicBezTo>
                    <a:cubicBezTo>
                      <a:pt x="488" y="38"/>
                      <a:pt x="489" y="38"/>
                      <a:pt x="490" y="38"/>
                    </a:cubicBezTo>
                    <a:cubicBezTo>
                      <a:pt x="529" y="38"/>
                      <a:pt x="561" y="64"/>
                      <a:pt x="559" y="106"/>
                    </a:cubicBezTo>
                    <a:cubicBezTo>
                      <a:pt x="557" y="131"/>
                      <a:pt x="525" y="161"/>
                      <a:pt x="496" y="161"/>
                    </a:cubicBezTo>
                    <a:cubicBezTo>
                      <a:pt x="487" y="161"/>
                      <a:pt x="478" y="157"/>
                      <a:pt x="471" y="150"/>
                    </a:cubicBezTo>
                    <a:cubicBezTo>
                      <a:pt x="461" y="140"/>
                      <a:pt x="453" y="80"/>
                      <a:pt x="476" y="80"/>
                    </a:cubicBezTo>
                    <a:cubicBezTo>
                      <a:pt x="478" y="80"/>
                      <a:pt x="479" y="80"/>
                      <a:pt x="480" y="80"/>
                    </a:cubicBezTo>
                    <a:cubicBezTo>
                      <a:pt x="494" y="84"/>
                      <a:pt x="478" y="101"/>
                      <a:pt x="489" y="106"/>
                    </a:cubicBezTo>
                    <a:cubicBezTo>
                      <a:pt x="490" y="107"/>
                      <a:pt x="491" y="107"/>
                      <a:pt x="492" y="107"/>
                    </a:cubicBezTo>
                    <a:cubicBezTo>
                      <a:pt x="499" y="107"/>
                      <a:pt x="506" y="95"/>
                      <a:pt x="507" y="83"/>
                    </a:cubicBezTo>
                    <a:cubicBezTo>
                      <a:pt x="509" y="71"/>
                      <a:pt x="505" y="59"/>
                      <a:pt x="491" y="59"/>
                    </a:cubicBezTo>
                    <a:cubicBezTo>
                      <a:pt x="487" y="59"/>
                      <a:pt x="482" y="60"/>
                      <a:pt x="476" y="62"/>
                    </a:cubicBezTo>
                    <a:cubicBezTo>
                      <a:pt x="447" y="74"/>
                      <a:pt x="444" y="110"/>
                      <a:pt x="456" y="136"/>
                    </a:cubicBezTo>
                    <a:moveTo>
                      <a:pt x="526" y="0"/>
                    </a:moveTo>
                    <a:cubicBezTo>
                      <a:pt x="452" y="0"/>
                      <a:pt x="372" y="14"/>
                      <a:pt x="304" y="32"/>
                    </a:cubicBezTo>
                    <a:cubicBezTo>
                      <a:pt x="248" y="48"/>
                      <a:pt x="196" y="72"/>
                      <a:pt x="150" y="105"/>
                    </a:cubicBezTo>
                    <a:cubicBezTo>
                      <a:pt x="196" y="129"/>
                      <a:pt x="212" y="190"/>
                      <a:pt x="165" y="230"/>
                    </a:cubicBezTo>
                    <a:cubicBezTo>
                      <a:pt x="186" y="186"/>
                      <a:pt x="170" y="139"/>
                      <a:pt x="121" y="129"/>
                    </a:cubicBezTo>
                    <a:cubicBezTo>
                      <a:pt x="116" y="133"/>
                      <a:pt x="112" y="137"/>
                      <a:pt x="107" y="141"/>
                    </a:cubicBezTo>
                    <a:cubicBezTo>
                      <a:pt x="108" y="141"/>
                      <a:pt x="108" y="141"/>
                      <a:pt x="109" y="141"/>
                    </a:cubicBezTo>
                    <a:cubicBezTo>
                      <a:pt x="122" y="141"/>
                      <a:pt x="135" y="150"/>
                      <a:pt x="143" y="159"/>
                    </a:cubicBezTo>
                    <a:cubicBezTo>
                      <a:pt x="174" y="195"/>
                      <a:pt x="170" y="264"/>
                      <a:pt x="120" y="274"/>
                    </a:cubicBezTo>
                    <a:cubicBezTo>
                      <a:pt x="115" y="275"/>
                      <a:pt x="111" y="275"/>
                      <a:pt x="106" y="275"/>
                    </a:cubicBezTo>
                    <a:cubicBezTo>
                      <a:pt x="79" y="275"/>
                      <a:pt x="53" y="260"/>
                      <a:pt x="36" y="239"/>
                    </a:cubicBezTo>
                    <a:cubicBezTo>
                      <a:pt x="26" y="260"/>
                      <a:pt x="17" y="283"/>
                      <a:pt x="11" y="307"/>
                    </a:cubicBezTo>
                    <a:cubicBezTo>
                      <a:pt x="5" y="332"/>
                      <a:pt x="2" y="359"/>
                      <a:pt x="0" y="385"/>
                    </a:cubicBezTo>
                    <a:cubicBezTo>
                      <a:pt x="1" y="385"/>
                      <a:pt x="2" y="385"/>
                      <a:pt x="3" y="385"/>
                    </a:cubicBezTo>
                    <a:cubicBezTo>
                      <a:pt x="7" y="385"/>
                      <a:pt x="11" y="386"/>
                      <a:pt x="16" y="387"/>
                    </a:cubicBezTo>
                    <a:cubicBezTo>
                      <a:pt x="36" y="394"/>
                      <a:pt x="43" y="415"/>
                      <a:pt x="35" y="435"/>
                    </a:cubicBezTo>
                    <a:cubicBezTo>
                      <a:pt x="30" y="420"/>
                      <a:pt x="26" y="406"/>
                      <a:pt x="8" y="405"/>
                    </a:cubicBezTo>
                    <a:cubicBezTo>
                      <a:pt x="6" y="404"/>
                      <a:pt x="4" y="404"/>
                      <a:pt x="2" y="404"/>
                    </a:cubicBezTo>
                    <a:cubicBezTo>
                      <a:pt x="1" y="404"/>
                      <a:pt x="1" y="404"/>
                      <a:pt x="0" y="404"/>
                    </a:cubicBezTo>
                    <a:cubicBezTo>
                      <a:pt x="0" y="407"/>
                      <a:pt x="0" y="409"/>
                      <a:pt x="0" y="412"/>
                    </a:cubicBezTo>
                    <a:cubicBezTo>
                      <a:pt x="2" y="411"/>
                      <a:pt x="4" y="410"/>
                      <a:pt x="7" y="410"/>
                    </a:cubicBezTo>
                    <a:cubicBezTo>
                      <a:pt x="23" y="410"/>
                      <a:pt x="34" y="437"/>
                      <a:pt x="26" y="450"/>
                    </a:cubicBezTo>
                    <a:cubicBezTo>
                      <a:pt x="22" y="457"/>
                      <a:pt x="13" y="461"/>
                      <a:pt x="3" y="462"/>
                    </a:cubicBezTo>
                    <a:cubicBezTo>
                      <a:pt x="11" y="528"/>
                      <a:pt x="33" y="593"/>
                      <a:pt x="64" y="650"/>
                    </a:cubicBezTo>
                    <a:cubicBezTo>
                      <a:pt x="69" y="660"/>
                      <a:pt x="76" y="670"/>
                      <a:pt x="83" y="680"/>
                    </a:cubicBezTo>
                    <a:cubicBezTo>
                      <a:pt x="84" y="655"/>
                      <a:pt x="104" y="634"/>
                      <a:pt x="120" y="634"/>
                    </a:cubicBezTo>
                    <a:cubicBezTo>
                      <a:pt x="125" y="634"/>
                      <a:pt x="130" y="637"/>
                      <a:pt x="133" y="644"/>
                    </a:cubicBezTo>
                    <a:cubicBezTo>
                      <a:pt x="139" y="657"/>
                      <a:pt x="107" y="672"/>
                      <a:pt x="125" y="689"/>
                    </a:cubicBezTo>
                    <a:cubicBezTo>
                      <a:pt x="129" y="693"/>
                      <a:pt x="134" y="694"/>
                      <a:pt x="138" y="694"/>
                    </a:cubicBezTo>
                    <a:cubicBezTo>
                      <a:pt x="168" y="694"/>
                      <a:pt x="199" y="625"/>
                      <a:pt x="139" y="609"/>
                    </a:cubicBezTo>
                    <a:cubicBezTo>
                      <a:pt x="137" y="608"/>
                      <a:pt x="134" y="608"/>
                      <a:pt x="132" y="608"/>
                    </a:cubicBezTo>
                    <a:cubicBezTo>
                      <a:pt x="107" y="608"/>
                      <a:pt x="64" y="632"/>
                      <a:pt x="70" y="658"/>
                    </a:cubicBezTo>
                    <a:cubicBezTo>
                      <a:pt x="69" y="657"/>
                      <a:pt x="69" y="656"/>
                      <a:pt x="69" y="654"/>
                    </a:cubicBezTo>
                    <a:cubicBezTo>
                      <a:pt x="60" y="606"/>
                      <a:pt x="100" y="580"/>
                      <a:pt x="141" y="580"/>
                    </a:cubicBezTo>
                    <a:cubicBezTo>
                      <a:pt x="172" y="580"/>
                      <a:pt x="204" y="596"/>
                      <a:pt x="215" y="629"/>
                    </a:cubicBezTo>
                    <a:cubicBezTo>
                      <a:pt x="232" y="685"/>
                      <a:pt x="190" y="743"/>
                      <a:pt x="144" y="743"/>
                    </a:cubicBezTo>
                    <a:cubicBezTo>
                      <a:pt x="143" y="743"/>
                      <a:pt x="142" y="743"/>
                      <a:pt x="141" y="743"/>
                    </a:cubicBezTo>
                    <a:cubicBezTo>
                      <a:pt x="214" y="805"/>
                      <a:pt x="313" y="846"/>
                      <a:pt x="399" y="861"/>
                    </a:cubicBezTo>
                    <a:cubicBezTo>
                      <a:pt x="406" y="862"/>
                      <a:pt x="413" y="862"/>
                      <a:pt x="420" y="862"/>
                    </a:cubicBezTo>
                    <a:cubicBezTo>
                      <a:pt x="468" y="862"/>
                      <a:pt x="515" y="837"/>
                      <a:pt x="563" y="832"/>
                    </a:cubicBezTo>
                    <a:cubicBezTo>
                      <a:pt x="567" y="832"/>
                      <a:pt x="571" y="831"/>
                      <a:pt x="574" y="830"/>
                    </a:cubicBezTo>
                    <a:cubicBezTo>
                      <a:pt x="591" y="820"/>
                      <a:pt x="606" y="805"/>
                      <a:pt x="613" y="788"/>
                    </a:cubicBezTo>
                    <a:cubicBezTo>
                      <a:pt x="610" y="772"/>
                      <a:pt x="601" y="754"/>
                      <a:pt x="590" y="735"/>
                    </a:cubicBezTo>
                    <a:cubicBezTo>
                      <a:pt x="585" y="726"/>
                      <a:pt x="580" y="716"/>
                      <a:pt x="576" y="707"/>
                    </a:cubicBezTo>
                    <a:cubicBezTo>
                      <a:pt x="568" y="703"/>
                      <a:pt x="559" y="701"/>
                      <a:pt x="550" y="701"/>
                    </a:cubicBezTo>
                    <a:cubicBezTo>
                      <a:pt x="536" y="701"/>
                      <a:pt x="523" y="707"/>
                      <a:pt x="514" y="720"/>
                    </a:cubicBezTo>
                    <a:cubicBezTo>
                      <a:pt x="491" y="755"/>
                      <a:pt x="529" y="777"/>
                      <a:pt x="553" y="777"/>
                    </a:cubicBezTo>
                    <a:cubicBezTo>
                      <a:pt x="563" y="777"/>
                      <a:pt x="571" y="772"/>
                      <a:pt x="567" y="762"/>
                    </a:cubicBezTo>
                    <a:cubicBezTo>
                      <a:pt x="562" y="745"/>
                      <a:pt x="514" y="747"/>
                      <a:pt x="546" y="724"/>
                    </a:cubicBezTo>
                    <a:cubicBezTo>
                      <a:pt x="551" y="721"/>
                      <a:pt x="556" y="719"/>
                      <a:pt x="562" y="719"/>
                    </a:cubicBezTo>
                    <a:cubicBezTo>
                      <a:pt x="579" y="719"/>
                      <a:pt x="593" y="736"/>
                      <a:pt x="595" y="752"/>
                    </a:cubicBezTo>
                    <a:cubicBezTo>
                      <a:pt x="599" y="790"/>
                      <a:pt x="572" y="807"/>
                      <a:pt x="543" y="807"/>
                    </a:cubicBezTo>
                    <a:cubicBezTo>
                      <a:pt x="529" y="807"/>
                      <a:pt x="514" y="803"/>
                      <a:pt x="501" y="796"/>
                    </a:cubicBezTo>
                    <a:cubicBezTo>
                      <a:pt x="482" y="786"/>
                      <a:pt x="474" y="772"/>
                      <a:pt x="472" y="757"/>
                    </a:cubicBezTo>
                    <a:cubicBezTo>
                      <a:pt x="467" y="721"/>
                      <a:pt x="501" y="680"/>
                      <a:pt x="541" y="673"/>
                    </a:cubicBezTo>
                    <a:cubicBezTo>
                      <a:pt x="546" y="673"/>
                      <a:pt x="550" y="672"/>
                      <a:pt x="555" y="672"/>
                    </a:cubicBezTo>
                    <a:cubicBezTo>
                      <a:pt x="558" y="672"/>
                      <a:pt x="561" y="672"/>
                      <a:pt x="564" y="673"/>
                    </a:cubicBezTo>
                    <a:cubicBezTo>
                      <a:pt x="558" y="650"/>
                      <a:pt x="557" y="626"/>
                      <a:pt x="561" y="598"/>
                    </a:cubicBezTo>
                    <a:cubicBezTo>
                      <a:pt x="563" y="585"/>
                      <a:pt x="566" y="571"/>
                      <a:pt x="570" y="556"/>
                    </a:cubicBezTo>
                    <a:cubicBezTo>
                      <a:pt x="557" y="553"/>
                      <a:pt x="546" y="542"/>
                      <a:pt x="539" y="522"/>
                    </a:cubicBezTo>
                    <a:cubicBezTo>
                      <a:pt x="537" y="517"/>
                      <a:pt x="536" y="512"/>
                      <a:pt x="536" y="507"/>
                    </a:cubicBezTo>
                    <a:cubicBezTo>
                      <a:pt x="534" y="474"/>
                      <a:pt x="567" y="451"/>
                      <a:pt x="600" y="450"/>
                    </a:cubicBezTo>
                    <a:cubicBezTo>
                      <a:pt x="601" y="450"/>
                      <a:pt x="602" y="450"/>
                      <a:pt x="602" y="450"/>
                    </a:cubicBezTo>
                    <a:cubicBezTo>
                      <a:pt x="607" y="450"/>
                      <a:pt x="611" y="450"/>
                      <a:pt x="615" y="451"/>
                    </a:cubicBezTo>
                    <a:cubicBezTo>
                      <a:pt x="641" y="407"/>
                      <a:pt x="675" y="369"/>
                      <a:pt x="715" y="349"/>
                    </a:cubicBezTo>
                    <a:cubicBezTo>
                      <a:pt x="759" y="328"/>
                      <a:pt x="905" y="338"/>
                      <a:pt x="909" y="286"/>
                    </a:cubicBezTo>
                    <a:cubicBezTo>
                      <a:pt x="912" y="252"/>
                      <a:pt x="887" y="204"/>
                      <a:pt x="875" y="172"/>
                    </a:cubicBezTo>
                    <a:cubicBezTo>
                      <a:pt x="874" y="171"/>
                      <a:pt x="874" y="169"/>
                      <a:pt x="873" y="168"/>
                    </a:cubicBezTo>
                    <a:cubicBezTo>
                      <a:pt x="864" y="152"/>
                      <a:pt x="854" y="136"/>
                      <a:pt x="843" y="121"/>
                    </a:cubicBezTo>
                    <a:cubicBezTo>
                      <a:pt x="830" y="106"/>
                      <a:pt x="815" y="92"/>
                      <a:pt x="800" y="80"/>
                    </a:cubicBezTo>
                    <a:cubicBezTo>
                      <a:pt x="739" y="32"/>
                      <a:pt x="661" y="12"/>
                      <a:pt x="584" y="3"/>
                    </a:cubicBezTo>
                    <a:cubicBezTo>
                      <a:pt x="566" y="1"/>
                      <a:pt x="546" y="0"/>
                      <a:pt x="526" y="0"/>
                    </a:cubicBezTo>
                  </a:path>
                </a:pathLst>
              </a:custGeom>
              <a:solidFill>
                <a:srgbClr val="A1F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302" name="Freeform 18">
                <a:extLst>
                  <a:ext uri="{FF2B5EF4-FFF2-40B4-BE49-F238E27FC236}">
                    <a16:creationId xmlns:a16="http://schemas.microsoft.com/office/drawing/2014/main" xmlns="" id="{452E92C7-AA0F-4038-8979-38F22FEA735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56088" y="3216275"/>
                <a:ext cx="182563" cy="327025"/>
              </a:xfrm>
              <a:custGeom>
                <a:avLst/>
                <a:gdLst>
                  <a:gd name="T0" fmla="*/ 7 w 43"/>
                  <a:gd name="T1" fmla="*/ 25 h 77"/>
                  <a:gd name="T2" fmla="*/ 0 w 43"/>
                  <a:gd name="T3" fmla="*/ 27 h 77"/>
                  <a:gd name="T4" fmla="*/ 0 w 43"/>
                  <a:gd name="T5" fmla="*/ 38 h 77"/>
                  <a:gd name="T6" fmla="*/ 6 w 43"/>
                  <a:gd name="T7" fmla="*/ 45 h 77"/>
                  <a:gd name="T8" fmla="*/ 1 w 43"/>
                  <a:gd name="T9" fmla="*/ 52 h 77"/>
                  <a:gd name="T10" fmla="*/ 1 w 43"/>
                  <a:gd name="T11" fmla="*/ 52 h 77"/>
                  <a:gd name="T12" fmla="*/ 3 w 43"/>
                  <a:gd name="T13" fmla="*/ 77 h 77"/>
                  <a:gd name="T14" fmla="*/ 26 w 43"/>
                  <a:gd name="T15" fmla="*/ 65 h 77"/>
                  <a:gd name="T16" fmla="*/ 7 w 43"/>
                  <a:gd name="T17" fmla="*/ 25 h 77"/>
                  <a:gd name="T18" fmla="*/ 3 w 43"/>
                  <a:gd name="T19" fmla="*/ 0 h 77"/>
                  <a:gd name="T20" fmla="*/ 0 w 43"/>
                  <a:gd name="T21" fmla="*/ 0 h 77"/>
                  <a:gd name="T22" fmla="*/ 0 w 43"/>
                  <a:gd name="T23" fmla="*/ 19 h 77"/>
                  <a:gd name="T24" fmla="*/ 2 w 43"/>
                  <a:gd name="T25" fmla="*/ 19 h 77"/>
                  <a:gd name="T26" fmla="*/ 8 w 43"/>
                  <a:gd name="T27" fmla="*/ 20 h 77"/>
                  <a:gd name="T28" fmla="*/ 35 w 43"/>
                  <a:gd name="T29" fmla="*/ 50 h 77"/>
                  <a:gd name="T30" fmla="*/ 16 w 43"/>
                  <a:gd name="T31" fmla="*/ 2 h 77"/>
                  <a:gd name="T32" fmla="*/ 3 w 43"/>
                  <a:gd name="T33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" h="77">
                    <a:moveTo>
                      <a:pt x="7" y="25"/>
                    </a:moveTo>
                    <a:cubicBezTo>
                      <a:pt x="4" y="25"/>
                      <a:pt x="2" y="26"/>
                      <a:pt x="0" y="27"/>
                    </a:cubicBezTo>
                    <a:cubicBezTo>
                      <a:pt x="0" y="30"/>
                      <a:pt x="0" y="34"/>
                      <a:pt x="0" y="38"/>
                    </a:cubicBezTo>
                    <a:cubicBezTo>
                      <a:pt x="3" y="40"/>
                      <a:pt x="6" y="42"/>
                      <a:pt x="6" y="45"/>
                    </a:cubicBezTo>
                    <a:cubicBezTo>
                      <a:pt x="6" y="50"/>
                      <a:pt x="4" y="52"/>
                      <a:pt x="1" y="52"/>
                    </a:cubicBezTo>
                    <a:cubicBezTo>
                      <a:pt x="1" y="52"/>
                      <a:pt x="1" y="52"/>
                      <a:pt x="1" y="52"/>
                    </a:cubicBezTo>
                    <a:cubicBezTo>
                      <a:pt x="1" y="60"/>
                      <a:pt x="2" y="69"/>
                      <a:pt x="3" y="77"/>
                    </a:cubicBezTo>
                    <a:cubicBezTo>
                      <a:pt x="13" y="76"/>
                      <a:pt x="22" y="72"/>
                      <a:pt x="26" y="65"/>
                    </a:cubicBezTo>
                    <a:cubicBezTo>
                      <a:pt x="34" y="52"/>
                      <a:pt x="23" y="25"/>
                      <a:pt x="7" y="25"/>
                    </a:cubicBezTo>
                    <a:moveTo>
                      <a:pt x="3" y="0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0" y="6"/>
                      <a:pt x="0" y="13"/>
                      <a:pt x="0" y="19"/>
                    </a:cubicBezTo>
                    <a:cubicBezTo>
                      <a:pt x="1" y="19"/>
                      <a:pt x="1" y="19"/>
                      <a:pt x="2" y="19"/>
                    </a:cubicBezTo>
                    <a:cubicBezTo>
                      <a:pt x="4" y="19"/>
                      <a:pt x="6" y="19"/>
                      <a:pt x="8" y="20"/>
                    </a:cubicBezTo>
                    <a:cubicBezTo>
                      <a:pt x="26" y="21"/>
                      <a:pt x="30" y="35"/>
                      <a:pt x="35" y="50"/>
                    </a:cubicBezTo>
                    <a:cubicBezTo>
                      <a:pt x="43" y="30"/>
                      <a:pt x="36" y="9"/>
                      <a:pt x="16" y="2"/>
                    </a:cubicBezTo>
                    <a:cubicBezTo>
                      <a:pt x="11" y="1"/>
                      <a:pt x="7" y="0"/>
                      <a:pt x="3" y="0"/>
                    </a:cubicBezTo>
                  </a:path>
                </a:pathLst>
              </a:custGeom>
              <a:solidFill>
                <a:srgbClr val="96F1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303" name="Freeform 19">
                <a:extLst>
                  <a:ext uri="{FF2B5EF4-FFF2-40B4-BE49-F238E27FC236}">
                    <a16:creationId xmlns:a16="http://schemas.microsoft.com/office/drawing/2014/main" xmlns="" id="{A5DAE917-20D7-4417-A7FD-D05FFBBCAE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6213" y="2860675"/>
                <a:ext cx="768350" cy="712788"/>
              </a:xfrm>
              <a:custGeom>
                <a:avLst/>
                <a:gdLst>
                  <a:gd name="T0" fmla="*/ 88 w 181"/>
                  <a:gd name="T1" fmla="*/ 0 h 168"/>
                  <a:gd name="T2" fmla="*/ 74 w 181"/>
                  <a:gd name="T3" fmla="*/ 1 h 168"/>
                  <a:gd name="T4" fmla="*/ 5 w 181"/>
                  <a:gd name="T5" fmla="*/ 84 h 168"/>
                  <a:gd name="T6" fmla="*/ 34 w 181"/>
                  <a:gd name="T7" fmla="*/ 124 h 168"/>
                  <a:gd name="T8" fmla="*/ 76 w 181"/>
                  <a:gd name="T9" fmla="*/ 134 h 168"/>
                  <a:gd name="T10" fmla="*/ 128 w 181"/>
                  <a:gd name="T11" fmla="*/ 80 h 168"/>
                  <a:gd name="T12" fmla="*/ 95 w 181"/>
                  <a:gd name="T13" fmla="*/ 46 h 168"/>
                  <a:gd name="T14" fmla="*/ 79 w 181"/>
                  <a:gd name="T15" fmla="*/ 52 h 168"/>
                  <a:gd name="T16" fmla="*/ 101 w 181"/>
                  <a:gd name="T17" fmla="*/ 90 h 168"/>
                  <a:gd name="T18" fmla="*/ 86 w 181"/>
                  <a:gd name="T19" fmla="*/ 105 h 168"/>
                  <a:gd name="T20" fmla="*/ 47 w 181"/>
                  <a:gd name="T21" fmla="*/ 47 h 168"/>
                  <a:gd name="T22" fmla="*/ 83 w 181"/>
                  <a:gd name="T23" fmla="*/ 29 h 168"/>
                  <a:gd name="T24" fmla="*/ 149 w 181"/>
                  <a:gd name="T25" fmla="*/ 73 h 168"/>
                  <a:gd name="T26" fmla="*/ 88 w 181"/>
                  <a:gd name="T27" fmla="*/ 167 h 168"/>
                  <a:gd name="T28" fmla="*/ 97 w 181"/>
                  <a:gd name="T29" fmla="*/ 168 h 168"/>
                  <a:gd name="T30" fmla="*/ 165 w 181"/>
                  <a:gd name="T31" fmla="*/ 108 h 168"/>
                  <a:gd name="T32" fmla="*/ 88 w 181"/>
                  <a:gd name="T33" fmla="*/ 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1" h="168">
                    <a:moveTo>
                      <a:pt x="88" y="0"/>
                    </a:moveTo>
                    <a:cubicBezTo>
                      <a:pt x="83" y="0"/>
                      <a:pt x="79" y="0"/>
                      <a:pt x="74" y="1"/>
                    </a:cubicBezTo>
                    <a:cubicBezTo>
                      <a:pt x="34" y="8"/>
                      <a:pt x="0" y="49"/>
                      <a:pt x="5" y="84"/>
                    </a:cubicBezTo>
                    <a:cubicBezTo>
                      <a:pt x="7" y="99"/>
                      <a:pt x="16" y="113"/>
                      <a:pt x="34" y="124"/>
                    </a:cubicBezTo>
                    <a:cubicBezTo>
                      <a:pt x="47" y="131"/>
                      <a:pt x="62" y="134"/>
                      <a:pt x="76" y="134"/>
                    </a:cubicBezTo>
                    <a:cubicBezTo>
                      <a:pt x="105" y="134"/>
                      <a:pt x="132" y="118"/>
                      <a:pt x="128" y="80"/>
                    </a:cubicBezTo>
                    <a:cubicBezTo>
                      <a:pt x="127" y="63"/>
                      <a:pt x="112" y="46"/>
                      <a:pt x="95" y="46"/>
                    </a:cubicBezTo>
                    <a:cubicBezTo>
                      <a:pt x="89" y="46"/>
                      <a:pt x="84" y="48"/>
                      <a:pt x="79" y="52"/>
                    </a:cubicBezTo>
                    <a:cubicBezTo>
                      <a:pt x="47" y="75"/>
                      <a:pt x="95" y="73"/>
                      <a:pt x="101" y="90"/>
                    </a:cubicBezTo>
                    <a:cubicBezTo>
                      <a:pt x="104" y="100"/>
                      <a:pt x="96" y="105"/>
                      <a:pt x="86" y="105"/>
                    </a:cubicBezTo>
                    <a:cubicBezTo>
                      <a:pt x="62" y="105"/>
                      <a:pt x="24" y="82"/>
                      <a:pt x="47" y="47"/>
                    </a:cubicBezTo>
                    <a:cubicBezTo>
                      <a:pt x="56" y="34"/>
                      <a:pt x="69" y="29"/>
                      <a:pt x="83" y="29"/>
                    </a:cubicBezTo>
                    <a:cubicBezTo>
                      <a:pt x="110" y="29"/>
                      <a:pt x="140" y="49"/>
                      <a:pt x="149" y="73"/>
                    </a:cubicBezTo>
                    <a:cubicBezTo>
                      <a:pt x="164" y="113"/>
                      <a:pt x="124" y="155"/>
                      <a:pt x="88" y="167"/>
                    </a:cubicBezTo>
                    <a:cubicBezTo>
                      <a:pt x="91" y="168"/>
                      <a:pt x="94" y="168"/>
                      <a:pt x="97" y="168"/>
                    </a:cubicBezTo>
                    <a:cubicBezTo>
                      <a:pt x="131" y="168"/>
                      <a:pt x="155" y="138"/>
                      <a:pt x="165" y="108"/>
                    </a:cubicBezTo>
                    <a:cubicBezTo>
                      <a:pt x="181" y="54"/>
                      <a:pt x="142" y="0"/>
                      <a:pt x="88" y="0"/>
                    </a:cubicBezTo>
                  </a:path>
                </a:pathLst>
              </a:custGeom>
              <a:solidFill>
                <a:srgbClr val="96F1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304" name="Freeform 20">
                <a:extLst>
                  <a:ext uri="{FF2B5EF4-FFF2-40B4-BE49-F238E27FC236}">
                    <a16:creationId xmlns:a16="http://schemas.microsoft.com/office/drawing/2014/main" xmlns="" id="{7C4DF284-854C-487D-AC14-600F77863F7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35701" y="4435475"/>
                <a:ext cx="636588" cy="669925"/>
              </a:xfrm>
              <a:custGeom>
                <a:avLst/>
                <a:gdLst>
                  <a:gd name="T0" fmla="*/ 146 w 150"/>
                  <a:gd name="T1" fmla="*/ 116 h 158"/>
                  <a:gd name="T2" fmla="*/ 107 w 150"/>
                  <a:gd name="T3" fmla="*/ 158 h 158"/>
                  <a:gd name="T4" fmla="*/ 146 w 150"/>
                  <a:gd name="T5" fmla="*/ 116 h 158"/>
                  <a:gd name="T6" fmla="*/ 88 w 150"/>
                  <a:gd name="T7" fmla="*/ 0 h 158"/>
                  <a:gd name="T8" fmla="*/ 74 w 150"/>
                  <a:gd name="T9" fmla="*/ 1 h 158"/>
                  <a:gd name="T10" fmla="*/ 5 w 150"/>
                  <a:gd name="T11" fmla="*/ 85 h 158"/>
                  <a:gd name="T12" fmla="*/ 34 w 150"/>
                  <a:gd name="T13" fmla="*/ 124 h 158"/>
                  <a:gd name="T14" fmla="*/ 76 w 150"/>
                  <a:gd name="T15" fmla="*/ 135 h 158"/>
                  <a:gd name="T16" fmla="*/ 128 w 150"/>
                  <a:gd name="T17" fmla="*/ 80 h 158"/>
                  <a:gd name="T18" fmla="*/ 95 w 150"/>
                  <a:gd name="T19" fmla="*/ 47 h 158"/>
                  <a:gd name="T20" fmla="*/ 79 w 150"/>
                  <a:gd name="T21" fmla="*/ 52 h 158"/>
                  <a:gd name="T22" fmla="*/ 100 w 150"/>
                  <a:gd name="T23" fmla="*/ 90 h 158"/>
                  <a:gd name="T24" fmla="*/ 86 w 150"/>
                  <a:gd name="T25" fmla="*/ 105 h 158"/>
                  <a:gd name="T26" fmla="*/ 47 w 150"/>
                  <a:gd name="T27" fmla="*/ 48 h 158"/>
                  <a:gd name="T28" fmla="*/ 83 w 150"/>
                  <a:gd name="T29" fmla="*/ 29 h 158"/>
                  <a:gd name="T30" fmla="*/ 109 w 150"/>
                  <a:gd name="T31" fmla="*/ 35 h 158"/>
                  <a:gd name="T32" fmla="*/ 97 w 150"/>
                  <a:gd name="T33" fmla="*/ 1 h 158"/>
                  <a:gd name="T34" fmla="*/ 88 w 150"/>
                  <a:gd name="T35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0" h="158">
                    <a:moveTo>
                      <a:pt x="146" y="116"/>
                    </a:moveTo>
                    <a:cubicBezTo>
                      <a:pt x="139" y="133"/>
                      <a:pt x="124" y="148"/>
                      <a:pt x="107" y="158"/>
                    </a:cubicBezTo>
                    <a:cubicBezTo>
                      <a:pt x="142" y="152"/>
                      <a:pt x="150" y="137"/>
                      <a:pt x="146" y="116"/>
                    </a:cubicBezTo>
                    <a:moveTo>
                      <a:pt x="88" y="0"/>
                    </a:moveTo>
                    <a:cubicBezTo>
                      <a:pt x="83" y="0"/>
                      <a:pt x="79" y="1"/>
                      <a:pt x="74" y="1"/>
                    </a:cubicBezTo>
                    <a:cubicBezTo>
                      <a:pt x="34" y="8"/>
                      <a:pt x="0" y="49"/>
                      <a:pt x="5" y="85"/>
                    </a:cubicBezTo>
                    <a:cubicBezTo>
                      <a:pt x="7" y="100"/>
                      <a:pt x="15" y="114"/>
                      <a:pt x="34" y="124"/>
                    </a:cubicBezTo>
                    <a:cubicBezTo>
                      <a:pt x="47" y="131"/>
                      <a:pt x="62" y="135"/>
                      <a:pt x="76" y="135"/>
                    </a:cubicBezTo>
                    <a:cubicBezTo>
                      <a:pt x="105" y="135"/>
                      <a:pt x="132" y="118"/>
                      <a:pt x="128" y="80"/>
                    </a:cubicBezTo>
                    <a:cubicBezTo>
                      <a:pt x="126" y="64"/>
                      <a:pt x="112" y="47"/>
                      <a:pt x="95" y="47"/>
                    </a:cubicBezTo>
                    <a:cubicBezTo>
                      <a:pt x="89" y="47"/>
                      <a:pt x="84" y="49"/>
                      <a:pt x="79" y="52"/>
                    </a:cubicBezTo>
                    <a:cubicBezTo>
                      <a:pt x="47" y="75"/>
                      <a:pt x="95" y="73"/>
                      <a:pt x="100" y="90"/>
                    </a:cubicBezTo>
                    <a:cubicBezTo>
                      <a:pt x="104" y="100"/>
                      <a:pt x="96" y="105"/>
                      <a:pt x="86" y="105"/>
                    </a:cubicBezTo>
                    <a:cubicBezTo>
                      <a:pt x="62" y="105"/>
                      <a:pt x="24" y="83"/>
                      <a:pt x="47" y="48"/>
                    </a:cubicBezTo>
                    <a:cubicBezTo>
                      <a:pt x="56" y="35"/>
                      <a:pt x="69" y="29"/>
                      <a:pt x="83" y="29"/>
                    </a:cubicBezTo>
                    <a:cubicBezTo>
                      <a:pt x="92" y="29"/>
                      <a:pt x="101" y="31"/>
                      <a:pt x="109" y="35"/>
                    </a:cubicBezTo>
                    <a:cubicBezTo>
                      <a:pt x="104" y="24"/>
                      <a:pt x="100" y="12"/>
                      <a:pt x="97" y="1"/>
                    </a:cubicBezTo>
                    <a:cubicBezTo>
                      <a:pt x="94" y="0"/>
                      <a:pt x="91" y="0"/>
                      <a:pt x="88" y="0"/>
                    </a:cubicBezTo>
                  </a:path>
                </a:pathLst>
              </a:custGeom>
              <a:solidFill>
                <a:srgbClr val="96F1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305" name="Freeform 21">
                <a:extLst>
                  <a:ext uri="{FF2B5EF4-FFF2-40B4-BE49-F238E27FC236}">
                    <a16:creationId xmlns:a16="http://schemas.microsoft.com/office/drawing/2014/main" xmlns="" id="{D06F2EE2-5828-4C89-A9DF-15A7FF81F9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0088" y="4044950"/>
                <a:ext cx="730250" cy="690563"/>
              </a:xfrm>
              <a:custGeom>
                <a:avLst/>
                <a:gdLst>
                  <a:gd name="T0" fmla="*/ 81 w 172"/>
                  <a:gd name="T1" fmla="*/ 0 h 163"/>
                  <a:gd name="T2" fmla="*/ 9 w 172"/>
                  <a:gd name="T3" fmla="*/ 74 h 163"/>
                  <a:gd name="T4" fmla="*/ 10 w 172"/>
                  <a:gd name="T5" fmla="*/ 78 h 163"/>
                  <a:gd name="T6" fmla="*/ 72 w 172"/>
                  <a:gd name="T7" fmla="*/ 28 h 163"/>
                  <a:gd name="T8" fmla="*/ 79 w 172"/>
                  <a:gd name="T9" fmla="*/ 29 h 163"/>
                  <a:gd name="T10" fmla="*/ 78 w 172"/>
                  <a:gd name="T11" fmla="*/ 114 h 163"/>
                  <a:gd name="T12" fmla="*/ 65 w 172"/>
                  <a:gd name="T13" fmla="*/ 109 h 163"/>
                  <a:gd name="T14" fmla="*/ 73 w 172"/>
                  <a:gd name="T15" fmla="*/ 64 h 163"/>
                  <a:gd name="T16" fmla="*/ 60 w 172"/>
                  <a:gd name="T17" fmla="*/ 54 h 163"/>
                  <a:gd name="T18" fmla="*/ 23 w 172"/>
                  <a:gd name="T19" fmla="*/ 100 h 163"/>
                  <a:gd name="T20" fmla="*/ 81 w 172"/>
                  <a:gd name="T21" fmla="*/ 163 h 163"/>
                  <a:gd name="T22" fmla="*/ 84 w 172"/>
                  <a:gd name="T23" fmla="*/ 163 h 163"/>
                  <a:gd name="T24" fmla="*/ 155 w 172"/>
                  <a:gd name="T25" fmla="*/ 49 h 163"/>
                  <a:gd name="T26" fmla="*/ 81 w 172"/>
                  <a:gd name="T27" fmla="*/ 0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2" h="163">
                    <a:moveTo>
                      <a:pt x="81" y="0"/>
                    </a:moveTo>
                    <a:cubicBezTo>
                      <a:pt x="40" y="0"/>
                      <a:pt x="0" y="26"/>
                      <a:pt x="9" y="74"/>
                    </a:cubicBezTo>
                    <a:cubicBezTo>
                      <a:pt x="9" y="76"/>
                      <a:pt x="9" y="77"/>
                      <a:pt x="10" y="78"/>
                    </a:cubicBezTo>
                    <a:cubicBezTo>
                      <a:pt x="4" y="52"/>
                      <a:pt x="47" y="28"/>
                      <a:pt x="72" y="28"/>
                    </a:cubicBezTo>
                    <a:cubicBezTo>
                      <a:pt x="74" y="28"/>
                      <a:pt x="77" y="28"/>
                      <a:pt x="79" y="29"/>
                    </a:cubicBezTo>
                    <a:cubicBezTo>
                      <a:pt x="139" y="45"/>
                      <a:pt x="108" y="114"/>
                      <a:pt x="78" y="114"/>
                    </a:cubicBezTo>
                    <a:cubicBezTo>
                      <a:pt x="74" y="114"/>
                      <a:pt x="69" y="113"/>
                      <a:pt x="65" y="109"/>
                    </a:cubicBezTo>
                    <a:cubicBezTo>
                      <a:pt x="47" y="92"/>
                      <a:pt x="79" y="77"/>
                      <a:pt x="73" y="64"/>
                    </a:cubicBezTo>
                    <a:cubicBezTo>
                      <a:pt x="70" y="57"/>
                      <a:pt x="65" y="54"/>
                      <a:pt x="60" y="54"/>
                    </a:cubicBezTo>
                    <a:cubicBezTo>
                      <a:pt x="44" y="54"/>
                      <a:pt x="24" y="75"/>
                      <a:pt x="23" y="100"/>
                    </a:cubicBezTo>
                    <a:cubicBezTo>
                      <a:pt x="39" y="123"/>
                      <a:pt x="59" y="144"/>
                      <a:pt x="81" y="163"/>
                    </a:cubicBezTo>
                    <a:cubicBezTo>
                      <a:pt x="82" y="163"/>
                      <a:pt x="83" y="163"/>
                      <a:pt x="84" y="163"/>
                    </a:cubicBezTo>
                    <a:cubicBezTo>
                      <a:pt x="130" y="163"/>
                      <a:pt x="172" y="105"/>
                      <a:pt x="155" y="49"/>
                    </a:cubicBezTo>
                    <a:cubicBezTo>
                      <a:pt x="144" y="16"/>
                      <a:pt x="112" y="0"/>
                      <a:pt x="81" y="0"/>
                    </a:cubicBezTo>
                  </a:path>
                </a:pathLst>
              </a:custGeom>
              <a:solidFill>
                <a:srgbClr val="96F1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306" name="Freeform 22">
                <a:extLst>
                  <a:ext uri="{FF2B5EF4-FFF2-40B4-BE49-F238E27FC236}">
                    <a16:creationId xmlns:a16="http://schemas.microsoft.com/office/drawing/2014/main" xmlns="" id="{2F2DA8C9-59DA-46F3-897D-BFEF8A6285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8" y="1744663"/>
                <a:ext cx="555625" cy="522288"/>
              </a:xfrm>
              <a:custGeom>
                <a:avLst/>
                <a:gdLst>
                  <a:gd name="T0" fmla="*/ 60 w 131"/>
                  <a:gd name="T1" fmla="*/ 0 h 123"/>
                  <a:gd name="T2" fmla="*/ 56 w 131"/>
                  <a:gd name="T3" fmla="*/ 0 h 123"/>
                  <a:gd name="T4" fmla="*/ 5 w 131"/>
                  <a:gd name="T5" fmla="*/ 28 h 123"/>
                  <a:gd name="T6" fmla="*/ 2 w 131"/>
                  <a:gd name="T7" fmla="*/ 56 h 123"/>
                  <a:gd name="T8" fmla="*/ 26 w 131"/>
                  <a:gd name="T9" fmla="*/ 98 h 123"/>
                  <a:gd name="T10" fmla="*/ 46 w 131"/>
                  <a:gd name="T11" fmla="*/ 24 h 123"/>
                  <a:gd name="T12" fmla="*/ 61 w 131"/>
                  <a:gd name="T13" fmla="*/ 21 h 123"/>
                  <a:gd name="T14" fmla="*/ 77 w 131"/>
                  <a:gd name="T15" fmla="*/ 45 h 123"/>
                  <a:gd name="T16" fmla="*/ 62 w 131"/>
                  <a:gd name="T17" fmla="*/ 69 h 123"/>
                  <a:gd name="T18" fmla="*/ 59 w 131"/>
                  <a:gd name="T19" fmla="*/ 68 h 123"/>
                  <a:gd name="T20" fmla="*/ 50 w 131"/>
                  <a:gd name="T21" fmla="*/ 42 h 123"/>
                  <a:gd name="T22" fmla="*/ 46 w 131"/>
                  <a:gd name="T23" fmla="*/ 42 h 123"/>
                  <a:gd name="T24" fmla="*/ 41 w 131"/>
                  <a:gd name="T25" fmla="*/ 112 h 123"/>
                  <a:gd name="T26" fmla="*/ 66 w 131"/>
                  <a:gd name="T27" fmla="*/ 123 h 123"/>
                  <a:gd name="T28" fmla="*/ 129 w 131"/>
                  <a:gd name="T29" fmla="*/ 68 h 123"/>
                  <a:gd name="T30" fmla="*/ 60 w 131"/>
                  <a:gd name="T31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31" h="123">
                    <a:moveTo>
                      <a:pt x="60" y="0"/>
                    </a:moveTo>
                    <a:cubicBezTo>
                      <a:pt x="59" y="0"/>
                      <a:pt x="58" y="0"/>
                      <a:pt x="56" y="0"/>
                    </a:cubicBezTo>
                    <a:cubicBezTo>
                      <a:pt x="36" y="1"/>
                      <a:pt x="14" y="8"/>
                      <a:pt x="5" y="28"/>
                    </a:cubicBezTo>
                    <a:cubicBezTo>
                      <a:pt x="1" y="39"/>
                      <a:pt x="0" y="48"/>
                      <a:pt x="2" y="56"/>
                    </a:cubicBezTo>
                    <a:cubicBezTo>
                      <a:pt x="6" y="71"/>
                      <a:pt x="19" y="82"/>
                      <a:pt x="26" y="98"/>
                    </a:cubicBezTo>
                    <a:cubicBezTo>
                      <a:pt x="14" y="72"/>
                      <a:pt x="17" y="36"/>
                      <a:pt x="46" y="24"/>
                    </a:cubicBezTo>
                    <a:cubicBezTo>
                      <a:pt x="52" y="22"/>
                      <a:pt x="57" y="21"/>
                      <a:pt x="61" y="21"/>
                    </a:cubicBezTo>
                    <a:cubicBezTo>
                      <a:pt x="75" y="21"/>
                      <a:pt x="79" y="33"/>
                      <a:pt x="77" y="45"/>
                    </a:cubicBezTo>
                    <a:cubicBezTo>
                      <a:pt x="76" y="57"/>
                      <a:pt x="69" y="69"/>
                      <a:pt x="62" y="69"/>
                    </a:cubicBezTo>
                    <a:cubicBezTo>
                      <a:pt x="61" y="69"/>
                      <a:pt x="60" y="69"/>
                      <a:pt x="59" y="68"/>
                    </a:cubicBezTo>
                    <a:cubicBezTo>
                      <a:pt x="48" y="63"/>
                      <a:pt x="64" y="46"/>
                      <a:pt x="50" y="42"/>
                    </a:cubicBezTo>
                    <a:cubicBezTo>
                      <a:pt x="49" y="42"/>
                      <a:pt x="48" y="42"/>
                      <a:pt x="46" y="42"/>
                    </a:cubicBezTo>
                    <a:cubicBezTo>
                      <a:pt x="23" y="42"/>
                      <a:pt x="31" y="102"/>
                      <a:pt x="41" y="112"/>
                    </a:cubicBezTo>
                    <a:cubicBezTo>
                      <a:pt x="48" y="119"/>
                      <a:pt x="57" y="123"/>
                      <a:pt x="66" y="123"/>
                    </a:cubicBezTo>
                    <a:cubicBezTo>
                      <a:pt x="95" y="123"/>
                      <a:pt x="127" y="93"/>
                      <a:pt x="129" y="68"/>
                    </a:cubicBezTo>
                    <a:cubicBezTo>
                      <a:pt x="131" y="26"/>
                      <a:pt x="99" y="0"/>
                      <a:pt x="60" y="0"/>
                    </a:cubicBezTo>
                  </a:path>
                </a:pathLst>
              </a:custGeom>
              <a:solidFill>
                <a:srgbClr val="96F1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307" name="Freeform 24">
                <a:extLst>
                  <a:ext uri="{FF2B5EF4-FFF2-40B4-BE49-F238E27FC236}">
                    <a16:creationId xmlns:a16="http://schemas.microsoft.com/office/drawing/2014/main" xmlns="" id="{E8866773-8129-4EE2-A355-ECE2E6A619A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08488" y="2028825"/>
                <a:ext cx="746125" cy="720725"/>
              </a:xfrm>
              <a:custGeom>
                <a:avLst/>
                <a:gdLst>
                  <a:gd name="T0" fmla="*/ 73 w 176"/>
                  <a:gd name="T1" fmla="*/ 36 h 170"/>
                  <a:gd name="T2" fmla="*/ 71 w 176"/>
                  <a:gd name="T3" fmla="*/ 36 h 170"/>
                  <a:gd name="T4" fmla="*/ 47 w 176"/>
                  <a:gd name="T5" fmla="*/ 63 h 170"/>
                  <a:gd name="T6" fmla="*/ 65 w 176"/>
                  <a:gd name="T7" fmla="*/ 81 h 170"/>
                  <a:gd name="T8" fmla="*/ 62 w 176"/>
                  <a:gd name="T9" fmla="*/ 108 h 170"/>
                  <a:gd name="T10" fmla="*/ 28 w 176"/>
                  <a:gd name="T11" fmla="*/ 87 h 170"/>
                  <a:gd name="T12" fmla="*/ 0 w 176"/>
                  <a:gd name="T13" fmla="*/ 134 h 170"/>
                  <a:gd name="T14" fmla="*/ 70 w 176"/>
                  <a:gd name="T15" fmla="*/ 170 h 170"/>
                  <a:gd name="T16" fmla="*/ 84 w 176"/>
                  <a:gd name="T17" fmla="*/ 169 h 170"/>
                  <a:gd name="T18" fmla="*/ 107 w 176"/>
                  <a:gd name="T19" fmla="*/ 54 h 170"/>
                  <a:gd name="T20" fmla="*/ 73 w 176"/>
                  <a:gd name="T21" fmla="*/ 36 h 170"/>
                  <a:gd name="T22" fmla="*/ 114 w 176"/>
                  <a:gd name="T23" fmla="*/ 0 h 170"/>
                  <a:gd name="T24" fmla="*/ 85 w 176"/>
                  <a:gd name="T25" fmla="*/ 24 h 170"/>
                  <a:gd name="T26" fmla="*/ 129 w 176"/>
                  <a:gd name="T27" fmla="*/ 125 h 170"/>
                  <a:gd name="T28" fmla="*/ 114 w 176"/>
                  <a:gd name="T29" fmla="*/ 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6" h="170">
                    <a:moveTo>
                      <a:pt x="73" y="36"/>
                    </a:moveTo>
                    <a:cubicBezTo>
                      <a:pt x="72" y="36"/>
                      <a:pt x="72" y="36"/>
                      <a:pt x="71" y="36"/>
                    </a:cubicBezTo>
                    <a:cubicBezTo>
                      <a:pt x="63" y="45"/>
                      <a:pt x="55" y="54"/>
                      <a:pt x="47" y="63"/>
                    </a:cubicBezTo>
                    <a:cubicBezTo>
                      <a:pt x="50" y="69"/>
                      <a:pt x="60" y="74"/>
                      <a:pt x="65" y="81"/>
                    </a:cubicBezTo>
                    <a:cubicBezTo>
                      <a:pt x="79" y="99"/>
                      <a:pt x="73" y="108"/>
                      <a:pt x="62" y="108"/>
                    </a:cubicBezTo>
                    <a:cubicBezTo>
                      <a:pt x="51" y="108"/>
                      <a:pt x="36" y="101"/>
                      <a:pt x="28" y="87"/>
                    </a:cubicBezTo>
                    <a:cubicBezTo>
                      <a:pt x="18" y="102"/>
                      <a:pt x="8" y="117"/>
                      <a:pt x="0" y="134"/>
                    </a:cubicBezTo>
                    <a:cubicBezTo>
                      <a:pt x="17" y="155"/>
                      <a:pt x="43" y="170"/>
                      <a:pt x="70" y="170"/>
                    </a:cubicBezTo>
                    <a:cubicBezTo>
                      <a:pt x="75" y="170"/>
                      <a:pt x="79" y="170"/>
                      <a:pt x="84" y="169"/>
                    </a:cubicBezTo>
                    <a:cubicBezTo>
                      <a:pt x="134" y="159"/>
                      <a:pt x="138" y="90"/>
                      <a:pt x="107" y="54"/>
                    </a:cubicBezTo>
                    <a:cubicBezTo>
                      <a:pt x="99" y="45"/>
                      <a:pt x="86" y="36"/>
                      <a:pt x="73" y="36"/>
                    </a:cubicBezTo>
                    <a:moveTo>
                      <a:pt x="114" y="0"/>
                    </a:moveTo>
                    <a:cubicBezTo>
                      <a:pt x="104" y="8"/>
                      <a:pt x="94" y="15"/>
                      <a:pt x="85" y="24"/>
                    </a:cubicBezTo>
                    <a:cubicBezTo>
                      <a:pt x="134" y="34"/>
                      <a:pt x="150" y="81"/>
                      <a:pt x="129" y="125"/>
                    </a:cubicBezTo>
                    <a:cubicBezTo>
                      <a:pt x="176" y="85"/>
                      <a:pt x="160" y="24"/>
                      <a:pt x="114" y="0"/>
                    </a:cubicBezTo>
                  </a:path>
                </a:pathLst>
              </a:custGeom>
              <a:solidFill>
                <a:srgbClr val="96F1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308" name="Freeform 25">
                <a:extLst>
                  <a:ext uri="{FF2B5EF4-FFF2-40B4-BE49-F238E27FC236}">
                    <a16:creationId xmlns:a16="http://schemas.microsoft.com/office/drawing/2014/main" xmlns="" id="{5D6F4BCF-6D32-4DEF-A269-BD22782CA4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59651" y="2109788"/>
                <a:ext cx="441325" cy="431800"/>
              </a:xfrm>
              <a:custGeom>
                <a:avLst/>
                <a:gdLst>
                  <a:gd name="T0" fmla="*/ 59 w 104"/>
                  <a:gd name="T1" fmla="*/ 0 h 102"/>
                  <a:gd name="T2" fmla="*/ 46 w 104"/>
                  <a:gd name="T3" fmla="*/ 1 h 102"/>
                  <a:gd name="T4" fmla="*/ 1 w 104"/>
                  <a:gd name="T5" fmla="*/ 54 h 102"/>
                  <a:gd name="T6" fmla="*/ 7 w 104"/>
                  <a:gd name="T7" fmla="*/ 75 h 102"/>
                  <a:gd name="T8" fmla="*/ 55 w 104"/>
                  <a:gd name="T9" fmla="*/ 102 h 102"/>
                  <a:gd name="T10" fmla="*/ 86 w 104"/>
                  <a:gd name="T11" fmla="*/ 56 h 102"/>
                  <a:gd name="T12" fmla="*/ 60 w 104"/>
                  <a:gd name="T13" fmla="*/ 39 h 102"/>
                  <a:gd name="T14" fmla="*/ 48 w 104"/>
                  <a:gd name="T15" fmla="*/ 45 h 102"/>
                  <a:gd name="T16" fmla="*/ 43 w 104"/>
                  <a:gd name="T17" fmla="*/ 57 h 102"/>
                  <a:gd name="T18" fmla="*/ 40 w 104"/>
                  <a:gd name="T19" fmla="*/ 29 h 102"/>
                  <a:gd name="T20" fmla="*/ 40 w 104"/>
                  <a:gd name="T21" fmla="*/ 29 h 102"/>
                  <a:gd name="T22" fmla="*/ 59 w 104"/>
                  <a:gd name="T23" fmla="*/ 24 h 102"/>
                  <a:gd name="T24" fmla="*/ 99 w 104"/>
                  <a:gd name="T25" fmla="*/ 56 h 102"/>
                  <a:gd name="T26" fmla="*/ 59 w 104"/>
                  <a:gd name="T27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4" h="102">
                    <a:moveTo>
                      <a:pt x="59" y="0"/>
                    </a:moveTo>
                    <a:cubicBezTo>
                      <a:pt x="55" y="0"/>
                      <a:pt x="51" y="0"/>
                      <a:pt x="46" y="1"/>
                    </a:cubicBezTo>
                    <a:cubicBezTo>
                      <a:pt x="20" y="6"/>
                      <a:pt x="0" y="29"/>
                      <a:pt x="1" y="54"/>
                    </a:cubicBezTo>
                    <a:cubicBezTo>
                      <a:pt x="1" y="61"/>
                      <a:pt x="3" y="68"/>
                      <a:pt x="7" y="75"/>
                    </a:cubicBezTo>
                    <a:cubicBezTo>
                      <a:pt x="17" y="94"/>
                      <a:pt x="36" y="102"/>
                      <a:pt x="55" y="102"/>
                    </a:cubicBezTo>
                    <a:cubicBezTo>
                      <a:pt x="81" y="102"/>
                      <a:pt x="104" y="84"/>
                      <a:pt x="86" y="56"/>
                    </a:cubicBezTo>
                    <a:cubicBezTo>
                      <a:pt x="81" y="48"/>
                      <a:pt x="70" y="39"/>
                      <a:pt x="60" y="39"/>
                    </a:cubicBezTo>
                    <a:cubicBezTo>
                      <a:pt x="56" y="39"/>
                      <a:pt x="52" y="41"/>
                      <a:pt x="48" y="45"/>
                    </a:cubicBezTo>
                    <a:cubicBezTo>
                      <a:pt x="54" y="53"/>
                      <a:pt x="49" y="57"/>
                      <a:pt x="43" y="57"/>
                    </a:cubicBezTo>
                    <a:cubicBezTo>
                      <a:pt x="32" y="57"/>
                      <a:pt x="14" y="45"/>
                      <a:pt x="40" y="2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6" y="25"/>
                      <a:pt x="53" y="24"/>
                      <a:pt x="59" y="24"/>
                    </a:cubicBezTo>
                    <a:cubicBezTo>
                      <a:pt x="77" y="24"/>
                      <a:pt x="94" y="37"/>
                      <a:pt x="99" y="56"/>
                    </a:cubicBezTo>
                    <a:cubicBezTo>
                      <a:pt x="92" y="29"/>
                      <a:pt x="90" y="0"/>
                      <a:pt x="59" y="0"/>
                    </a:cubicBezTo>
                  </a:path>
                </a:pathLst>
              </a:custGeom>
              <a:solidFill>
                <a:srgbClr val="96F1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309" name="Freeform 26">
                <a:extLst>
                  <a:ext uri="{FF2B5EF4-FFF2-40B4-BE49-F238E27FC236}">
                    <a16:creationId xmlns:a16="http://schemas.microsoft.com/office/drawing/2014/main" xmlns="" id="{2CEF7A7E-54BC-40A2-A4F8-0DCA00B9AD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29551" y="2097088"/>
                <a:ext cx="127000" cy="198438"/>
              </a:xfrm>
              <a:custGeom>
                <a:avLst/>
                <a:gdLst>
                  <a:gd name="T0" fmla="*/ 0 w 30"/>
                  <a:gd name="T1" fmla="*/ 0 h 47"/>
                  <a:gd name="T2" fmla="*/ 30 w 30"/>
                  <a:gd name="T3" fmla="*/ 47 h 47"/>
                  <a:gd name="T4" fmla="*/ 0 w 30"/>
                  <a:gd name="T5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" h="47">
                    <a:moveTo>
                      <a:pt x="0" y="0"/>
                    </a:moveTo>
                    <a:cubicBezTo>
                      <a:pt x="11" y="15"/>
                      <a:pt x="21" y="31"/>
                      <a:pt x="30" y="47"/>
                    </a:cubicBezTo>
                    <a:cubicBezTo>
                      <a:pt x="23" y="30"/>
                      <a:pt x="13" y="14"/>
                      <a:pt x="0" y="0"/>
                    </a:cubicBezTo>
                  </a:path>
                </a:pathLst>
              </a:custGeom>
              <a:solidFill>
                <a:srgbClr val="8172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310" name="Freeform 27">
                <a:extLst>
                  <a:ext uri="{FF2B5EF4-FFF2-40B4-BE49-F238E27FC236}">
                    <a16:creationId xmlns:a16="http://schemas.microsoft.com/office/drawing/2014/main" xmlns="" id="{9ED8DF21-B719-4B3C-8071-5610CB094C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938" y="1108075"/>
                <a:ext cx="2341563" cy="2693988"/>
              </a:xfrm>
              <a:custGeom>
                <a:avLst/>
                <a:gdLst>
                  <a:gd name="T0" fmla="*/ 27 w 552"/>
                  <a:gd name="T1" fmla="*/ 547 h 635"/>
                  <a:gd name="T2" fmla="*/ 50 w 552"/>
                  <a:gd name="T3" fmla="*/ 635 h 635"/>
                  <a:gd name="T4" fmla="*/ 105 w 552"/>
                  <a:gd name="T5" fmla="*/ 278 h 635"/>
                  <a:gd name="T6" fmla="*/ 179 w 552"/>
                  <a:gd name="T7" fmla="*/ 186 h 635"/>
                  <a:gd name="T8" fmla="*/ 552 w 552"/>
                  <a:gd name="T9" fmla="*/ 2 h 635"/>
                  <a:gd name="T10" fmla="*/ 520 w 552"/>
                  <a:gd name="T11" fmla="*/ 1 h 635"/>
                  <a:gd name="T12" fmla="*/ 408 w 552"/>
                  <a:gd name="T13" fmla="*/ 25 h 635"/>
                  <a:gd name="T14" fmla="*/ 130 w 552"/>
                  <a:gd name="T15" fmla="*/ 206 h 635"/>
                  <a:gd name="T16" fmla="*/ 27 w 552"/>
                  <a:gd name="T17" fmla="*/ 547 h 6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2" h="635">
                    <a:moveTo>
                      <a:pt x="27" y="547"/>
                    </a:moveTo>
                    <a:cubicBezTo>
                      <a:pt x="33" y="575"/>
                      <a:pt x="36" y="608"/>
                      <a:pt x="50" y="635"/>
                    </a:cubicBezTo>
                    <a:cubicBezTo>
                      <a:pt x="12" y="524"/>
                      <a:pt x="43" y="376"/>
                      <a:pt x="105" y="278"/>
                    </a:cubicBezTo>
                    <a:cubicBezTo>
                      <a:pt x="127" y="245"/>
                      <a:pt x="151" y="214"/>
                      <a:pt x="179" y="186"/>
                    </a:cubicBezTo>
                    <a:cubicBezTo>
                      <a:pt x="276" y="89"/>
                      <a:pt x="415" y="17"/>
                      <a:pt x="552" y="2"/>
                    </a:cubicBezTo>
                    <a:cubicBezTo>
                      <a:pt x="541" y="2"/>
                      <a:pt x="531" y="1"/>
                      <a:pt x="520" y="1"/>
                    </a:cubicBezTo>
                    <a:cubicBezTo>
                      <a:pt x="481" y="0"/>
                      <a:pt x="445" y="13"/>
                      <a:pt x="408" y="25"/>
                    </a:cubicBezTo>
                    <a:cubicBezTo>
                      <a:pt x="301" y="59"/>
                      <a:pt x="207" y="123"/>
                      <a:pt x="130" y="206"/>
                    </a:cubicBezTo>
                    <a:cubicBezTo>
                      <a:pt x="46" y="298"/>
                      <a:pt x="0" y="427"/>
                      <a:pt x="27" y="5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311" name="Freeform 28">
                <a:extLst>
                  <a:ext uri="{FF2B5EF4-FFF2-40B4-BE49-F238E27FC236}">
                    <a16:creationId xmlns:a16="http://schemas.microsoft.com/office/drawing/2014/main" xmlns="" id="{055FC672-8BDF-4F2C-AED6-B0EDC73FF5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0426" y="1141413"/>
                <a:ext cx="1209675" cy="1392238"/>
              </a:xfrm>
              <a:custGeom>
                <a:avLst/>
                <a:gdLst>
                  <a:gd name="T0" fmla="*/ 142 w 285"/>
                  <a:gd name="T1" fmla="*/ 116 h 328"/>
                  <a:gd name="T2" fmla="*/ 224 w 285"/>
                  <a:gd name="T3" fmla="*/ 228 h 328"/>
                  <a:gd name="T4" fmla="*/ 259 w 285"/>
                  <a:gd name="T5" fmla="*/ 280 h 328"/>
                  <a:gd name="T6" fmla="*/ 285 w 285"/>
                  <a:gd name="T7" fmla="*/ 328 h 328"/>
                  <a:gd name="T8" fmla="*/ 257 w 285"/>
                  <a:gd name="T9" fmla="*/ 271 h 328"/>
                  <a:gd name="T10" fmla="*/ 224 w 285"/>
                  <a:gd name="T11" fmla="*/ 204 h 328"/>
                  <a:gd name="T12" fmla="*/ 161 w 285"/>
                  <a:gd name="T13" fmla="*/ 119 h 328"/>
                  <a:gd name="T14" fmla="*/ 0 w 285"/>
                  <a:gd name="T15" fmla="*/ 0 h 328"/>
                  <a:gd name="T16" fmla="*/ 142 w 285"/>
                  <a:gd name="T17" fmla="*/ 116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5" h="328">
                    <a:moveTo>
                      <a:pt x="142" y="116"/>
                    </a:moveTo>
                    <a:cubicBezTo>
                      <a:pt x="172" y="151"/>
                      <a:pt x="199" y="189"/>
                      <a:pt x="224" y="228"/>
                    </a:cubicBezTo>
                    <a:cubicBezTo>
                      <a:pt x="235" y="245"/>
                      <a:pt x="248" y="262"/>
                      <a:pt x="259" y="280"/>
                    </a:cubicBezTo>
                    <a:cubicBezTo>
                      <a:pt x="265" y="292"/>
                      <a:pt x="282" y="315"/>
                      <a:pt x="285" y="328"/>
                    </a:cubicBezTo>
                    <a:cubicBezTo>
                      <a:pt x="280" y="307"/>
                      <a:pt x="266" y="290"/>
                      <a:pt x="257" y="271"/>
                    </a:cubicBezTo>
                    <a:cubicBezTo>
                      <a:pt x="246" y="248"/>
                      <a:pt x="236" y="226"/>
                      <a:pt x="224" y="204"/>
                    </a:cubicBezTo>
                    <a:cubicBezTo>
                      <a:pt x="206" y="172"/>
                      <a:pt x="184" y="147"/>
                      <a:pt x="161" y="119"/>
                    </a:cubicBezTo>
                    <a:cubicBezTo>
                      <a:pt x="118" y="65"/>
                      <a:pt x="69" y="24"/>
                      <a:pt x="0" y="0"/>
                    </a:cubicBezTo>
                    <a:cubicBezTo>
                      <a:pt x="53" y="28"/>
                      <a:pt x="106" y="75"/>
                      <a:pt x="142" y="1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312" name="Freeform 29">
                <a:extLst>
                  <a:ext uri="{FF2B5EF4-FFF2-40B4-BE49-F238E27FC236}">
                    <a16:creationId xmlns:a16="http://schemas.microsoft.com/office/drawing/2014/main" xmlns="" id="{E3320A92-FDBB-4444-9E10-1DA08A9CA1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5038" y="3951288"/>
                <a:ext cx="187325" cy="241300"/>
              </a:xfrm>
              <a:custGeom>
                <a:avLst/>
                <a:gdLst>
                  <a:gd name="T0" fmla="*/ 44 w 44"/>
                  <a:gd name="T1" fmla="*/ 29 h 57"/>
                  <a:gd name="T2" fmla="*/ 29 w 44"/>
                  <a:gd name="T3" fmla="*/ 2 h 57"/>
                  <a:gd name="T4" fmla="*/ 44 w 44"/>
                  <a:gd name="T5" fmla="*/ 29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57">
                    <a:moveTo>
                      <a:pt x="44" y="29"/>
                    </a:moveTo>
                    <a:cubicBezTo>
                      <a:pt x="44" y="21"/>
                      <a:pt x="39" y="2"/>
                      <a:pt x="29" y="2"/>
                    </a:cubicBezTo>
                    <a:cubicBezTo>
                      <a:pt x="0" y="0"/>
                      <a:pt x="44" y="57"/>
                      <a:pt x="44" y="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313" name="Freeform 30">
                <a:extLst>
                  <a:ext uri="{FF2B5EF4-FFF2-40B4-BE49-F238E27FC236}">
                    <a16:creationId xmlns:a16="http://schemas.microsoft.com/office/drawing/2014/main" xmlns="" id="{2A111789-E0A1-4D58-AAE6-C0C48A99E2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0301" y="4162425"/>
                <a:ext cx="93663" cy="182563"/>
              </a:xfrm>
              <a:custGeom>
                <a:avLst/>
                <a:gdLst>
                  <a:gd name="T0" fmla="*/ 20 w 22"/>
                  <a:gd name="T1" fmla="*/ 28 h 43"/>
                  <a:gd name="T2" fmla="*/ 17 w 22"/>
                  <a:gd name="T3" fmla="*/ 16 h 43"/>
                  <a:gd name="T4" fmla="*/ 20 w 22"/>
                  <a:gd name="T5" fmla="*/ 28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43">
                    <a:moveTo>
                      <a:pt x="20" y="28"/>
                    </a:moveTo>
                    <a:cubicBezTo>
                      <a:pt x="22" y="25"/>
                      <a:pt x="20" y="18"/>
                      <a:pt x="17" y="16"/>
                    </a:cubicBezTo>
                    <a:cubicBezTo>
                      <a:pt x="0" y="0"/>
                      <a:pt x="10" y="43"/>
                      <a:pt x="20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  <p:sp>
          <p:nvSpPr>
            <p:cNvPr id="290" name="文本框 353">
              <a:extLst>
                <a:ext uri="{FF2B5EF4-FFF2-40B4-BE49-F238E27FC236}">
                  <a16:creationId xmlns:a16="http://schemas.microsoft.com/office/drawing/2014/main" xmlns="" id="{57F93E29-3994-4AC9-BB43-55AAE6E32B27}"/>
                </a:ext>
              </a:extLst>
            </p:cNvPr>
            <p:cNvSpPr txBox="1"/>
            <p:nvPr/>
          </p:nvSpPr>
          <p:spPr>
            <a:xfrm>
              <a:off x="973467" y="3751072"/>
              <a:ext cx="7559100" cy="43913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342900" indent="-342900" algn="ctr" defTabSz="457200">
                <a:buClrTx/>
                <a:buFont typeface="Wingdings" panose="05000000000000000000" pitchFamily="2" charset="2"/>
                <a:buChar char="ü"/>
                <a:defRPr/>
              </a:pPr>
              <a:r>
                <a:rPr lang="en-US" altLang="zh-CN" sz="2400" kern="1200" dirty="0" err="1">
                  <a:solidFill>
                    <a:srgbClr val="C00000"/>
                  </a:solidFill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Tổ</a:t>
              </a:r>
              <a:r>
                <a:rPr lang="en-US" altLang="zh-CN" sz="2400" kern="1200" dirty="0">
                  <a:solidFill>
                    <a:srgbClr val="C00000"/>
                  </a:solidFill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 3 + </a:t>
              </a:r>
              <a:r>
                <a:rPr lang="en-US" altLang="zh-CN" sz="2400" kern="1200" dirty="0" err="1">
                  <a:solidFill>
                    <a:srgbClr val="C00000"/>
                  </a:solidFill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Tổ</a:t>
              </a:r>
              <a:r>
                <a:rPr lang="en-US" altLang="zh-CN" sz="2400" kern="1200" dirty="0">
                  <a:solidFill>
                    <a:srgbClr val="C00000"/>
                  </a:solidFill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 4: </a:t>
              </a:r>
              <a:r>
                <a:rPr lang="en-US" altLang="zh-CN" sz="2400" kern="1200" dirty="0" err="1">
                  <a:solidFill>
                    <a:srgbClr val="C00000"/>
                  </a:solidFill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đọc</a:t>
              </a:r>
              <a:r>
                <a:rPr lang="en-US" altLang="zh-CN" sz="2400" kern="1200" dirty="0">
                  <a:solidFill>
                    <a:srgbClr val="C00000"/>
                  </a:solidFill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lang="en-US" altLang="zh-CN" sz="2400" kern="1200" dirty="0" err="1">
                  <a:solidFill>
                    <a:srgbClr val="C00000"/>
                  </a:solidFill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sgk</a:t>
              </a:r>
              <a:r>
                <a:rPr lang="en-US" altLang="zh-CN" sz="2400" kern="1200" dirty="0">
                  <a:solidFill>
                    <a:srgbClr val="C00000"/>
                  </a:solidFill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lang="en-US" altLang="zh-CN" sz="2400" kern="1200" dirty="0" err="1">
                  <a:solidFill>
                    <a:srgbClr val="C00000"/>
                  </a:solidFill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và</a:t>
              </a:r>
              <a:r>
                <a:rPr lang="en-US" altLang="zh-CN" sz="2400" kern="1200" dirty="0">
                  <a:solidFill>
                    <a:srgbClr val="C00000"/>
                  </a:solidFill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lang="en-US" altLang="zh-CN" sz="2400" kern="1200" dirty="0" err="1">
                  <a:solidFill>
                    <a:srgbClr val="C00000"/>
                  </a:solidFill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điền</a:t>
              </a:r>
              <a:r>
                <a:rPr lang="en-US" altLang="zh-CN" sz="2400" kern="1200" dirty="0">
                  <a:solidFill>
                    <a:srgbClr val="C00000"/>
                  </a:solidFill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lang="en-US" altLang="zh-CN" sz="2400" kern="1200" dirty="0" err="1">
                  <a:solidFill>
                    <a:srgbClr val="C00000"/>
                  </a:solidFill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vào</a:t>
              </a:r>
              <a:r>
                <a:rPr lang="en-US" altLang="zh-CN" sz="2400" kern="1200" dirty="0">
                  <a:solidFill>
                    <a:srgbClr val="C00000"/>
                  </a:solidFill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lang="en-US" altLang="zh-CN" sz="2400" kern="1200" dirty="0" err="1">
                  <a:solidFill>
                    <a:srgbClr val="C00000"/>
                  </a:solidFill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chỗ</a:t>
              </a:r>
              <a:r>
                <a:rPr lang="en-US" altLang="zh-CN" sz="2400" kern="1200" dirty="0">
                  <a:solidFill>
                    <a:srgbClr val="C00000"/>
                  </a:solidFill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lang="en-US" altLang="zh-CN" sz="2400" kern="1200" dirty="0" err="1">
                  <a:solidFill>
                    <a:srgbClr val="C00000"/>
                  </a:solidFill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trống</a:t>
              </a:r>
              <a:endParaRPr lang="zh-CN" altLang="en-US" sz="2400" kern="1200" dirty="0">
                <a:solidFill>
                  <a:srgbClr val="C00000"/>
                </a:solid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58"/>
          <a:stretch/>
        </p:blipFill>
        <p:spPr>
          <a:xfrm>
            <a:off x="2871836" y="2120150"/>
            <a:ext cx="7814088" cy="10984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4" name="Rectangle 313"/>
          <p:cNvSpPr>
            <a:spLocks noChangeArrowheads="1"/>
          </p:cNvSpPr>
          <p:nvPr/>
        </p:nvSpPr>
        <p:spPr bwMode="auto">
          <a:xfrm>
            <a:off x="4956939" y="4133067"/>
            <a:ext cx="4665662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defTabSz="457200">
              <a:spcBef>
                <a:spcPct val="0"/>
              </a:spcBef>
              <a:buClrTx/>
              <a:buFontTx/>
              <a:buAutoNum type="arabicPeriod"/>
              <a:defRPr/>
            </a:pPr>
            <a:r>
              <a:rPr lang="vi-VN" altLang="en-US" sz="2000" kern="1200" dirty="0">
                <a:solidFill>
                  <a:srgbClr val="000000"/>
                </a:solidFill>
                <a:latin typeface="#9Slide05 Pattaya" panose="00000500000000000000" pitchFamily="2" charset="-34"/>
                <a:ea typeface="微软雅黑"/>
                <a:cs typeface="#9Slide05 Pattaya" panose="00000500000000000000" pitchFamily="2" charset="-34"/>
              </a:rPr>
              <a:t>Công lịch là</a:t>
            </a:r>
            <a:r>
              <a:rPr lang="en-US" altLang="en-US" sz="2000" kern="1200" dirty="0">
                <a:solidFill>
                  <a:srgbClr val="000000"/>
                </a:solidFill>
                <a:latin typeface="#9Slide05 Pattaya" panose="00000500000000000000" pitchFamily="2" charset="-34"/>
                <a:ea typeface="微软雅黑"/>
                <a:cs typeface="#9Slide05 Pattaya" panose="00000500000000000000" pitchFamily="2" charset="-34"/>
              </a:rPr>
              <a:t>: </a:t>
            </a:r>
            <a:r>
              <a:rPr lang="vi-VN" altLang="en-US" sz="2000" kern="1200" dirty="0">
                <a:solidFill>
                  <a:srgbClr val="000000"/>
                </a:solidFill>
                <a:latin typeface="#9Slide05 Pattaya" panose="00000500000000000000" pitchFamily="2" charset="-34"/>
                <a:ea typeface="微软雅黑"/>
                <a:cs typeface="#9Slide05 Pattaya" panose="00000500000000000000" pitchFamily="2" charset="-34"/>
              </a:rPr>
              <a:t>……………………</a:t>
            </a:r>
            <a:endParaRPr lang="en-US" altLang="en-US" sz="2000" kern="1200" dirty="0">
              <a:solidFill>
                <a:srgbClr val="000000"/>
              </a:solidFill>
              <a:latin typeface="#9Slide05 Pattaya" panose="00000500000000000000" pitchFamily="2" charset="-34"/>
              <a:ea typeface="微软雅黑"/>
              <a:cs typeface="#9Slide05 Pattaya" panose="00000500000000000000" pitchFamily="2" charset="-34"/>
            </a:endParaRPr>
          </a:p>
          <a:p>
            <a:pPr algn="just" defTabSz="457200">
              <a:spcBef>
                <a:spcPct val="0"/>
              </a:spcBef>
              <a:buClrTx/>
              <a:buFontTx/>
              <a:buAutoNum type="arabicPeriod"/>
              <a:defRPr/>
            </a:pPr>
            <a:r>
              <a:rPr lang="vi-VN" altLang="en-US" sz="2000" kern="1200" dirty="0">
                <a:solidFill>
                  <a:srgbClr val="000000"/>
                </a:solidFill>
                <a:latin typeface="#9Slide05 Pattaya" panose="00000500000000000000" pitchFamily="2" charset="-34"/>
                <a:ea typeface="微软雅黑"/>
                <a:cs typeface="#9Slide05 Pattaya" panose="00000500000000000000" pitchFamily="2" charset="-34"/>
              </a:rPr>
              <a:t>Mốc đầu tiên của công lịch là:</a:t>
            </a:r>
            <a:r>
              <a:rPr lang="en-US" altLang="en-US" sz="2000" kern="1200" dirty="0">
                <a:solidFill>
                  <a:srgbClr val="000000"/>
                </a:solidFill>
                <a:latin typeface="#9Slide05 Pattaya" panose="00000500000000000000" pitchFamily="2" charset="-34"/>
                <a:ea typeface="微软雅黑"/>
                <a:cs typeface="#9Slide05 Pattaya" panose="00000500000000000000" pitchFamily="2" charset="-34"/>
              </a:rPr>
              <a:t> </a:t>
            </a:r>
            <a:r>
              <a:rPr lang="vi-VN" altLang="en-US" sz="2000" kern="1200" dirty="0">
                <a:solidFill>
                  <a:srgbClr val="000000"/>
                </a:solidFill>
                <a:latin typeface="#9Slide05 Pattaya" panose="00000500000000000000" pitchFamily="2" charset="-34"/>
                <a:ea typeface="微软雅黑"/>
                <a:cs typeface="#9Slide05 Pattaya" panose="00000500000000000000" pitchFamily="2" charset="-34"/>
              </a:rPr>
              <a:t>……</a:t>
            </a:r>
            <a:r>
              <a:rPr lang="en-US" altLang="en-US" sz="2000" kern="1200" dirty="0">
                <a:solidFill>
                  <a:srgbClr val="000000"/>
                </a:solidFill>
                <a:latin typeface="#9Slide05 Pattaya" panose="00000500000000000000" pitchFamily="2" charset="-34"/>
                <a:ea typeface="微软雅黑"/>
                <a:cs typeface="#9Slide05 Pattaya" panose="00000500000000000000" pitchFamily="2" charset="-34"/>
              </a:rPr>
              <a:t>..</a:t>
            </a:r>
            <a:endParaRPr lang="vi-VN" altLang="en-US" sz="2000" kern="1200" dirty="0">
              <a:solidFill>
                <a:srgbClr val="000000"/>
              </a:solidFill>
              <a:latin typeface="#9Slide05 Pattaya" panose="00000500000000000000" pitchFamily="2" charset="-34"/>
              <a:ea typeface="微软雅黑"/>
              <a:cs typeface="#9Slide05 Pattaya" panose="00000500000000000000" pitchFamily="2" charset="-34"/>
            </a:endParaRPr>
          </a:p>
          <a:p>
            <a:pPr algn="just" defTabSz="457200">
              <a:spcBef>
                <a:spcPct val="0"/>
              </a:spcBef>
              <a:buClrTx/>
              <a:buFontTx/>
              <a:buAutoNum type="arabicPeriod"/>
              <a:defRPr/>
            </a:pPr>
            <a:r>
              <a:rPr lang="vi-VN" altLang="en-US" sz="2000" kern="1200" dirty="0">
                <a:solidFill>
                  <a:srgbClr val="000000"/>
                </a:solidFill>
                <a:latin typeface="#9Slide05 Pattaya" panose="00000500000000000000" pitchFamily="2" charset="-34"/>
                <a:ea typeface="微软雅黑"/>
                <a:cs typeface="#9Slide05 Pattaya" panose="00000500000000000000" pitchFamily="2" charset="-34"/>
              </a:rPr>
              <a:t>1 thập kỉ =</a:t>
            </a:r>
            <a:r>
              <a:rPr lang="en-US" altLang="en-US" sz="2000" kern="1200" dirty="0">
                <a:solidFill>
                  <a:srgbClr val="000000"/>
                </a:solidFill>
                <a:latin typeface="#9Slide05 Pattaya" panose="00000500000000000000" pitchFamily="2" charset="-34"/>
                <a:ea typeface="微软雅黑"/>
                <a:cs typeface="#9Slide05 Pattaya" panose="00000500000000000000" pitchFamily="2" charset="-34"/>
              </a:rPr>
              <a:t> ……………………..</a:t>
            </a:r>
            <a:r>
              <a:rPr lang="vi-VN" altLang="en-US" sz="2000" kern="1200" dirty="0">
                <a:solidFill>
                  <a:srgbClr val="000000"/>
                </a:solidFill>
                <a:latin typeface="#9Slide05 Pattaya" panose="00000500000000000000" pitchFamily="2" charset="-34"/>
                <a:ea typeface="微软雅黑"/>
                <a:cs typeface="#9Slide05 Pattaya" panose="00000500000000000000" pitchFamily="2" charset="-34"/>
              </a:rPr>
              <a:t>năm</a:t>
            </a:r>
          </a:p>
          <a:p>
            <a:pPr algn="just" defTabSz="457200">
              <a:spcBef>
                <a:spcPct val="0"/>
              </a:spcBef>
              <a:buClrTx/>
              <a:buFontTx/>
              <a:buAutoNum type="arabicPeriod"/>
              <a:defRPr/>
            </a:pPr>
            <a:r>
              <a:rPr lang="vi-VN" altLang="en-US" sz="2000" kern="1200" dirty="0">
                <a:solidFill>
                  <a:srgbClr val="000000"/>
                </a:solidFill>
                <a:latin typeface="#9Slide05 Pattaya" panose="00000500000000000000" pitchFamily="2" charset="-34"/>
                <a:ea typeface="微软雅黑"/>
                <a:cs typeface="#9Slide05 Pattaya" panose="00000500000000000000" pitchFamily="2" charset="-34"/>
              </a:rPr>
              <a:t>1 thế kỉ =</a:t>
            </a:r>
            <a:r>
              <a:rPr lang="en-US" altLang="en-US" sz="2000" kern="1200" dirty="0">
                <a:solidFill>
                  <a:srgbClr val="000000"/>
                </a:solidFill>
                <a:latin typeface="#9Slide05 Pattaya" panose="00000500000000000000" pitchFamily="2" charset="-34"/>
                <a:ea typeface="微软雅黑"/>
                <a:cs typeface="#9Slide05 Pattaya" panose="00000500000000000000" pitchFamily="2" charset="-34"/>
              </a:rPr>
              <a:t> ………………………..</a:t>
            </a:r>
            <a:r>
              <a:rPr lang="vi-VN" altLang="en-US" sz="2000" kern="1200" dirty="0">
                <a:solidFill>
                  <a:srgbClr val="000000"/>
                </a:solidFill>
                <a:latin typeface="#9Slide05 Pattaya" panose="00000500000000000000" pitchFamily="2" charset="-34"/>
                <a:ea typeface="微软雅黑"/>
                <a:cs typeface="#9Slide05 Pattaya" panose="00000500000000000000" pitchFamily="2" charset="-34"/>
              </a:rPr>
              <a:t>năm</a:t>
            </a:r>
          </a:p>
          <a:p>
            <a:pPr algn="just" defTabSz="457200">
              <a:spcBef>
                <a:spcPct val="0"/>
              </a:spcBef>
              <a:buClrTx/>
              <a:buFontTx/>
              <a:buAutoNum type="arabicPeriod"/>
              <a:defRPr/>
            </a:pPr>
            <a:r>
              <a:rPr lang="vi-VN" altLang="en-US" sz="2000" kern="1200" dirty="0">
                <a:solidFill>
                  <a:srgbClr val="000000"/>
                </a:solidFill>
                <a:latin typeface="#9Slide05 Pattaya" panose="00000500000000000000" pitchFamily="2" charset="-34"/>
                <a:ea typeface="微软雅黑"/>
                <a:cs typeface="#9Slide05 Pattaya" panose="00000500000000000000" pitchFamily="2" charset="-34"/>
              </a:rPr>
              <a:t>Thiên niên kỉ =</a:t>
            </a:r>
            <a:r>
              <a:rPr lang="en-US" altLang="en-US" sz="2000" kern="1200" dirty="0">
                <a:solidFill>
                  <a:srgbClr val="000000"/>
                </a:solidFill>
                <a:latin typeface="#9Slide05 Pattaya" panose="00000500000000000000" pitchFamily="2" charset="-34"/>
                <a:ea typeface="微软雅黑"/>
                <a:cs typeface="#9Slide05 Pattaya" panose="00000500000000000000" pitchFamily="2" charset="-34"/>
              </a:rPr>
              <a:t> ……………….</a:t>
            </a:r>
            <a:r>
              <a:rPr lang="vi-VN" altLang="en-US" sz="2000" kern="1200" dirty="0">
                <a:solidFill>
                  <a:srgbClr val="000000"/>
                </a:solidFill>
                <a:latin typeface="#9Slide05 Pattaya" panose="00000500000000000000" pitchFamily="2" charset="-34"/>
                <a:ea typeface="微软雅黑"/>
                <a:cs typeface="#9Slide05 Pattaya" panose="00000500000000000000" pitchFamily="2" charset="-34"/>
              </a:rPr>
              <a:t>năm</a:t>
            </a:r>
          </a:p>
        </p:txBody>
      </p:sp>
    </p:spTree>
    <p:extLst>
      <p:ext uri="{BB962C8B-B14F-4D97-AF65-F5344CB8AC3E}">
        <p14:creationId xmlns:p14="http://schemas.microsoft.com/office/powerpoint/2010/main" val="166219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任意多边形: 形状 1222">
            <a:extLst>
              <a:ext uri="{FF2B5EF4-FFF2-40B4-BE49-F238E27FC236}">
                <a16:creationId xmlns:a16="http://schemas.microsoft.com/office/drawing/2014/main" xmlns="" id="{40911D09-B317-4AD2-82C5-534CCE6BBFAD}"/>
              </a:ext>
            </a:extLst>
          </p:cNvPr>
          <p:cNvSpPr/>
          <p:nvPr/>
        </p:nvSpPr>
        <p:spPr>
          <a:xfrm>
            <a:off x="376929" y="2704372"/>
            <a:ext cx="11263131" cy="2026853"/>
          </a:xfrm>
          <a:custGeom>
            <a:avLst/>
            <a:gdLst>
              <a:gd name="connsiteX0" fmla="*/ 0 w 9914708"/>
              <a:gd name="connsiteY0" fmla="*/ 1058111 h 1319368"/>
              <a:gd name="connsiteX1" fmla="*/ 535577 w 9914708"/>
              <a:gd name="connsiteY1" fmla="*/ 822979 h 1319368"/>
              <a:gd name="connsiteX2" fmla="*/ 796834 w 9914708"/>
              <a:gd name="connsiteY2" fmla="*/ 339654 h 1319368"/>
              <a:gd name="connsiteX3" fmla="*/ 1280160 w 9914708"/>
              <a:gd name="connsiteY3" fmla="*/ 78396 h 1319368"/>
              <a:gd name="connsiteX4" fmla="*/ 1580605 w 9914708"/>
              <a:gd name="connsiteY4" fmla="*/ 274339 h 1319368"/>
              <a:gd name="connsiteX5" fmla="*/ 2299063 w 9914708"/>
              <a:gd name="connsiteY5" fmla="*/ 548659 h 1319368"/>
              <a:gd name="connsiteX6" fmla="*/ 2899954 w 9914708"/>
              <a:gd name="connsiteY6" fmla="*/ 287402 h 1319368"/>
              <a:gd name="connsiteX7" fmla="*/ 3474720 w 9914708"/>
              <a:gd name="connsiteY7" fmla="*/ 613974 h 1319368"/>
              <a:gd name="connsiteX8" fmla="*/ 3840480 w 9914708"/>
              <a:gd name="connsiteY8" fmla="*/ 992796 h 1319368"/>
              <a:gd name="connsiteX9" fmla="*/ 4545874 w 9914708"/>
              <a:gd name="connsiteY9" fmla="*/ 770728 h 1319368"/>
              <a:gd name="connsiteX10" fmla="*/ 5238205 w 9914708"/>
              <a:gd name="connsiteY10" fmla="*/ 209025 h 1319368"/>
              <a:gd name="connsiteX11" fmla="*/ 5943600 w 9914708"/>
              <a:gd name="connsiteY11" fmla="*/ 19 h 1319368"/>
              <a:gd name="connsiteX12" fmla="*/ 6635931 w 9914708"/>
              <a:gd name="connsiteY12" fmla="*/ 195962 h 1319368"/>
              <a:gd name="connsiteX13" fmla="*/ 7471954 w 9914708"/>
              <a:gd name="connsiteY13" fmla="*/ 104522 h 1319368"/>
              <a:gd name="connsiteX14" fmla="*/ 7876903 w 9914708"/>
              <a:gd name="connsiteY14" fmla="*/ 548659 h 1319368"/>
              <a:gd name="connsiteX15" fmla="*/ 8660674 w 9914708"/>
              <a:gd name="connsiteY15" fmla="*/ 796854 h 1319368"/>
              <a:gd name="connsiteX16" fmla="*/ 9287691 w 9914708"/>
              <a:gd name="connsiteY16" fmla="*/ 744602 h 1319368"/>
              <a:gd name="connsiteX17" fmla="*/ 9914708 w 9914708"/>
              <a:gd name="connsiteY17" fmla="*/ 1319368 h 1319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914708" h="1319368">
                <a:moveTo>
                  <a:pt x="0" y="1058111"/>
                </a:moveTo>
                <a:cubicBezTo>
                  <a:pt x="201385" y="1000416"/>
                  <a:pt x="402771" y="942722"/>
                  <a:pt x="535577" y="822979"/>
                </a:cubicBezTo>
                <a:cubicBezTo>
                  <a:pt x="668383" y="703236"/>
                  <a:pt x="672737" y="463751"/>
                  <a:pt x="796834" y="339654"/>
                </a:cubicBezTo>
                <a:cubicBezTo>
                  <a:pt x="920931" y="215557"/>
                  <a:pt x="1149532" y="89282"/>
                  <a:pt x="1280160" y="78396"/>
                </a:cubicBezTo>
                <a:cubicBezTo>
                  <a:pt x="1410788" y="67510"/>
                  <a:pt x="1410788" y="195962"/>
                  <a:pt x="1580605" y="274339"/>
                </a:cubicBezTo>
                <a:cubicBezTo>
                  <a:pt x="1750422" y="352716"/>
                  <a:pt x="2079172" y="546482"/>
                  <a:pt x="2299063" y="548659"/>
                </a:cubicBezTo>
                <a:cubicBezTo>
                  <a:pt x="2518954" y="550836"/>
                  <a:pt x="2704011" y="276516"/>
                  <a:pt x="2899954" y="287402"/>
                </a:cubicBezTo>
                <a:cubicBezTo>
                  <a:pt x="3095897" y="298288"/>
                  <a:pt x="3317966" y="496408"/>
                  <a:pt x="3474720" y="613974"/>
                </a:cubicBezTo>
                <a:cubicBezTo>
                  <a:pt x="3631474" y="731540"/>
                  <a:pt x="3661954" y="966670"/>
                  <a:pt x="3840480" y="992796"/>
                </a:cubicBezTo>
                <a:cubicBezTo>
                  <a:pt x="4019006" y="1018922"/>
                  <a:pt x="4312920" y="901356"/>
                  <a:pt x="4545874" y="770728"/>
                </a:cubicBezTo>
                <a:cubicBezTo>
                  <a:pt x="4778828" y="640099"/>
                  <a:pt x="5005251" y="337476"/>
                  <a:pt x="5238205" y="209025"/>
                </a:cubicBezTo>
                <a:cubicBezTo>
                  <a:pt x="5471159" y="80574"/>
                  <a:pt x="5710646" y="2196"/>
                  <a:pt x="5943600" y="19"/>
                </a:cubicBezTo>
                <a:cubicBezTo>
                  <a:pt x="6176554" y="-2158"/>
                  <a:pt x="6381206" y="178545"/>
                  <a:pt x="6635931" y="195962"/>
                </a:cubicBezTo>
                <a:cubicBezTo>
                  <a:pt x="6890656" y="213379"/>
                  <a:pt x="7265125" y="45739"/>
                  <a:pt x="7471954" y="104522"/>
                </a:cubicBezTo>
                <a:cubicBezTo>
                  <a:pt x="7678783" y="163305"/>
                  <a:pt x="7678783" y="433270"/>
                  <a:pt x="7876903" y="548659"/>
                </a:cubicBezTo>
                <a:cubicBezTo>
                  <a:pt x="8075023" y="664048"/>
                  <a:pt x="8425543" y="764197"/>
                  <a:pt x="8660674" y="796854"/>
                </a:cubicBezTo>
                <a:cubicBezTo>
                  <a:pt x="8895805" y="829511"/>
                  <a:pt x="9078685" y="657516"/>
                  <a:pt x="9287691" y="744602"/>
                </a:cubicBezTo>
                <a:cubicBezTo>
                  <a:pt x="9496697" y="831688"/>
                  <a:pt x="9705702" y="1075528"/>
                  <a:pt x="9914708" y="1319368"/>
                </a:cubicBezTo>
              </a:path>
            </a:pathLst>
          </a:custGeom>
          <a:noFill/>
          <a:ln w="254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  <a:buFontTx/>
              <a:buNone/>
              <a:defRPr/>
            </a:pPr>
            <a:endParaRPr lang="zh-CN" altLang="en-US" sz="1800" kern="1200">
              <a:solidFill>
                <a:srgbClr val="FFFFFF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grpSp>
        <p:nvGrpSpPr>
          <p:cNvPr id="1234" name="组合 1233">
            <a:extLst>
              <a:ext uri="{FF2B5EF4-FFF2-40B4-BE49-F238E27FC236}">
                <a16:creationId xmlns:a16="http://schemas.microsoft.com/office/drawing/2014/main" xmlns="" id="{6CD463E2-53DB-4313-981B-8EEBA91E4462}"/>
              </a:ext>
            </a:extLst>
          </p:cNvPr>
          <p:cNvGrpSpPr/>
          <p:nvPr/>
        </p:nvGrpSpPr>
        <p:grpSpPr>
          <a:xfrm>
            <a:off x="-134946" y="38793"/>
            <a:ext cx="2723619" cy="2356055"/>
            <a:chOff x="1342572" y="2292838"/>
            <a:chExt cx="1864017" cy="1891301"/>
          </a:xfrm>
        </p:grpSpPr>
        <p:grpSp>
          <p:nvGrpSpPr>
            <p:cNvPr id="613" name="组合 612">
              <a:extLst>
                <a:ext uri="{FF2B5EF4-FFF2-40B4-BE49-F238E27FC236}">
                  <a16:creationId xmlns:a16="http://schemas.microsoft.com/office/drawing/2014/main" xmlns="" id="{44FF4B42-938C-4A91-983A-A2034154B421}"/>
                </a:ext>
              </a:extLst>
            </p:cNvPr>
            <p:cNvGrpSpPr/>
            <p:nvPr/>
          </p:nvGrpSpPr>
          <p:grpSpPr>
            <a:xfrm>
              <a:off x="1342572" y="2292838"/>
              <a:ext cx="1864017" cy="1891301"/>
              <a:chOff x="1016000" y="1347787"/>
              <a:chExt cx="2711450" cy="2751138"/>
            </a:xfrm>
          </p:grpSpPr>
          <p:grpSp>
            <p:nvGrpSpPr>
              <p:cNvPr id="10" name="Group 205">
                <a:extLst>
                  <a:ext uri="{FF2B5EF4-FFF2-40B4-BE49-F238E27FC236}">
                    <a16:creationId xmlns:a16="http://schemas.microsoft.com/office/drawing/2014/main" xmlns="" id="{10EC53C2-8A44-4919-AD80-4E0037776F4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3463" y="1390650"/>
                <a:ext cx="2690813" cy="2700338"/>
                <a:chOff x="651" y="876"/>
                <a:chExt cx="1695" cy="1701"/>
              </a:xfrm>
            </p:grpSpPr>
            <p:sp>
              <p:nvSpPr>
                <p:cNvPr id="288" name="Freeform 5">
                  <a:extLst>
                    <a:ext uri="{FF2B5EF4-FFF2-40B4-BE49-F238E27FC236}">
                      <a16:creationId xmlns:a16="http://schemas.microsoft.com/office/drawing/2014/main" xmlns="" id="{59F07FDD-897A-40C7-92F0-05EF353134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1" y="876"/>
                  <a:ext cx="1695" cy="1701"/>
                </a:xfrm>
                <a:custGeom>
                  <a:avLst/>
                  <a:gdLst>
                    <a:gd name="T0" fmla="*/ 485 w 957"/>
                    <a:gd name="T1" fmla="*/ 241 h 960"/>
                    <a:gd name="T2" fmla="*/ 422 w 957"/>
                    <a:gd name="T3" fmla="*/ 113 h 960"/>
                    <a:gd name="T4" fmla="*/ 349 w 957"/>
                    <a:gd name="T5" fmla="*/ 12 h 960"/>
                    <a:gd name="T6" fmla="*/ 350 w 957"/>
                    <a:gd name="T7" fmla="*/ 279 h 960"/>
                    <a:gd name="T8" fmla="*/ 293 w 957"/>
                    <a:gd name="T9" fmla="*/ 273 h 960"/>
                    <a:gd name="T10" fmla="*/ 205 w 957"/>
                    <a:gd name="T11" fmla="*/ 254 h 960"/>
                    <a:gd name="T12" fmla="*/ 75 w 957"/>
                    <a:gd name="T13" fmla="*/ 218 h 960"/>
                    <a:gd name="T14" fmla="*/ 158 w 957"/>
                    <a:gd name="T15" fmla="*/ 329 h 960"/>
                    <a:gd name="T16" fmla="*/ 261 w 957"/>
                    <a:gd name="T17" fmla="*/ 428 h 960"/>
                    <a:gd name="T18" fmla="*/ 118 w 957"/>
                    <a:gd name="T19" fmla="*/ 456 h 960"/>
                    <a:gd name="T20" fmla="*/ 0 w 957"/>
                    <a:gd name="T21" fmla="*/ 495 h 960"/>
                    <a:gd name="T22" fmla="*/ 163 w 957"/>
                    <a:gd name="T23" fmla="*/ 548 h 960"/>
                    <a:gd name="T24" fmla="*/ 210 w 957"/>
                    <a:gd name="T25" fmla="*/ 610 h 960"/>
                    <a:gd name="T26" fmla="*/ 160 w 957"/>
                    <a:gd name="T27" fmla="*/ 685 h 960"/>
                    <a:gd name="T28" fmla="*/ 77 w 957"/>
                    <a:gd name="T29" fmla="*/ 790 h 960"/>
                    <a:gd name="T30" fmla="*/ 253 w 957"/>
                    <a:gd name="T31" fmla="*/ 726 h 960"/>
                    <a:gd name="T32" fmla="*/ 341 w 957"/>
                    <a:gd name="T33" fmla="*/ 741 h 960"/>
                    <a:gd name="T34" fmla="*/ 330 w 957"/>
                    <a:gd name="T35" fmla="*/ 960 h 960"/>
                    <a:gd name="T36" fmla="*/ 414 w 957"/>
                    <a:gd name="T37" fmla="*/ 859 h 960"/>
                    <a:gd name="T38" fmla="*/ 466 w 957"/>
                    <a:gd name="T39" fmla="*/ 785 h 960"/>
                    <a:gd name="T40" fmla="*/ 508 w 957"/>
                    <a:gd name="T41" fmla="*/ 753 h 960"/>
                    <a:gd name="T42" fmla="*/ 551 w 957"/>
                    <a:gd name="T43" fmla="*/ 848 h 960"/>
                    <a:gd name="T44" fmla="*/ 628 w 957"/>
                    <a:gd name="T45" fmla="*/ 954 h 960"/>
                    <a:gd name="T46" fmla="*/ 648 w 957"/>
                    <a:gd name="T47" fmla="*/ 694 h 960"/>
                    <a:gd name="T48" fmla="*/ 701 w 957"/>
                    <a:gd name="T49" fmla="*/ 722 h 960"/>
                    <a:gd name="T50" fmla="*/ 772 w 957"/>
                    <a:gd name="T51" fmla="*/ 754 h 960"/>
                    <a:gd name="T52" fmla="*/ 877 w 957"/>
                    <a:gd name="T53" fmla="*/ 795 h 960"/>
                    <a:gd name="T54" fmla="*/ 740 w 957"/>
                    <a:gd name="T55" fmla="*/ 561 h 960"/>
                    <a:gd name="T56" fmla="*/ 851 w 957"/>
                    <a:gd name="T57" fmla="*/ 516 h 960"/>
                    <a:gd name="T58" fmla="*/ 957 w 957"/>
                    <a:gd name="T59" fmla="*/ 495 h 960"/>
                    <a:gd name="T60" fmla="*/ 834 w 957"/>
                    <a:gd name="T61" fmla="*/ 449 h 960"/>
                    <a:gd name="T62" fmla="*/ 733 w 957"/>
                    <a:gd name="T63" fmla="*/ 407 h 960"/>
                    <a:gd name="T64" fmla="*/ 791 w 957"/>
                    <a:gd name="T65" fmla="*/ 349 h 960"/>
                    <a:gd name="T66" fmla="*/ 913 w 957"/>
                    <a:gd name="T67" fmla="*/ 222 h 960"/>
                    <a:gd name="T68" fmla="*/ 871 w 957"/>
                    <a:gd name="T69" fmla="*/ 216 h 960"/>
                    <a:gd name="T70" fmla="*/ 667 w 957"/>
                    <a:gd name="T71" fmla="*/ 295 h 960"/>
                    <a:gd name="T72" fmla="*/ 611 w 957"/>
                    <a:gd name="T73" fmla="*/ 199 h 960"/>
                    <a:gd name="T74" fmla="*/ 617 w 957"/>
                    <a:gd name="T75" fmla="*/ 29 h 960"/>
                    <a:gd name="T76" fmla="*/ 567 w 957"/>
                    <a:gd name="T77" fmla="*/ 135 h 960"/>
                    <a:gd name="T78" fmla="*/ 485 w 957"/>
                    <a:gd name="T79" fmla="*/ 241 h 9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957" h="960">
                      <a:moveTo>
                        <a:pt x="485" y="241"/>
                      </a:moveTo>
                      <a:cubicBezTo>
                        <a:pt x="459" y="205"/>
                        <a:pt x="446" y="153"/>
                        <a:pt x="422" y="113"/>
                      </a:cubicBezTo>
                      <a:cubicBezTo>
                        <a:pt x="401" y="80"/>
                        <a:pt x="372" y="0"/>
                        <a:pt x="349" y="12"/>
                      </a:cubicBezTo>
                      <a:cubicBezTo>
                        <a:pt x="326" y="24"/>
                        <a:pt x="393" y="264"/>
                        <a:pt x="350" y="279"/>
                      </a:cubicBezTo>
                      <a:cubicBezTo>
                        <a:pt x="340" y="282"/>
                        <a:pt x="304" y="274"/>
                        <a:pt x="293" y="273"/>
                      </a:cubicBezTo>
                      <a:cubicBezTo>
                        <a:pt x="264" y="263"/>
                        <a:pt x="233" y="259"/>
                        <a:pt x="205" y="254"/>
                      </a:cubicBezTo>
                      <a:cubicBezTo>
                        <a:pt x="158" y="246"/>
                        <a:pt x="118" y="231"/>
                        <a:pt x="75" y="218"/>
                      </a:cubicBezTo>
                      <a:cubicBezTo>
                        <a:pt x="103" y="254"/>
                        <a:pt x="130" y="293"/>
                        <a:pt x="158" y="329"/>
                      </a:cubicBezTo>
                      <a:cubicBezTo>
                        <a:pt x="186" y="368"/>
                        <a:pt x="223" y="396"/>
                        <a:pt x="261" y="428"/>
                      </a:cubicBezTo>
                      <a:cubicBezTo>
                        <a:pt x="210" y="435"/>
                        <a:pt x="185" y="444"/>
                        <a:pt x="118" y="456"/>
                      </a:cubicBezTo>
                      <a:cubicBezTo>
                        <a:pt x="78" y="463"/>
                        <a:pt x="36" y="477"/>
                        <a:pt x="0" y="495"/>
                      </a:cubicBezTo>
                      <a:cubicBezTo>
                        <a:pt x="45" y="522"/>
                        <a:pt x="113" y="535"/>
                        <a:pt x="163" y="548"/>
                      </a:cubicBezTo>
                      <a:cubicBezTo>
                        <a:pt x="205" y="559"/>
                        <a:pt x="231" y="565"/>
                        <a:pt x="210" y="610"/>
                      </a:cubicBezTo>
                      <a:cubicBezTo>
                        <a:pt x="197" y="638"/>
                        <a:pt x="176" y="660"/>
                        <a:pt x="160" y="685"/>
                      </a:cubicBezTo>
                      <a:cubicBezTo>
                        <a:pt x="137" y="716"/>
                        <a:pt x="93" y="760"/>
                        <a:pt x="77" y="790"/>
                      </a:cubicBezTo>
                      <a:cubicBezTo>
                        <a:pt x="130" y="781"/>
                        <a:pt x="203" y="745"/>
                        <a:pt x="253" y="726"/>
                      </a:cubicBezTo>
                      <a:cubicBezTo>
                        <a:pt x="291" y="713"/>
                        <a:pt x="330" y="686"/>
                        <a:pt x="341" y="741"/>
                      </a:cubicBezTo>
                      <a:cubicBezTo>
                        <a:pt x="354" y="812"/>
                        <a:pt x="332" y="889"/>
                        <a:pt x="330" y="960"/>
                      </a:cubicBezTo>
                      <a:cubicBezTo>
                        <a:pt x="349" y="922"/>
                        <a:pt x="388" y="892"/>
                        <a:pt x="414" y="859"/>
                      </a:cubicBezTo>
                      <a:cubicBezTo>
                        <a:pt x="433" y="835"/>
                        <a:pt x="450" y="811"/>
                        <a:pt x="466" y="785"/>
                      </a:cubicBezTo>
                      <a:cubicBezTo>
                        <a:pt x="474" y="772"/>
                        <a:pt x="489" y="743"/>
                        <a:pt x="508" y="753"/>
                      </a:cubicBezTo>
                      <a:cubicBezTo>
                        <a:pt x="535" y="767"/>
                        <a:pt x="535" y="824"/>
                        <a:pt x="551" y="848"/>
                      </a:cubicBezTo>
                      <a:cubicBezTo>
                        <a:pt x="572" y="879"/>
                        <a:pt x="600" y="930"/>
                        <a:pt x="628" y="954"/>
                      </a:cubicBezTo>
                      <a:cubicBezTo>
                        <a:pt x="633" y="919"/>
                        <a:pt x="607" y="700"/>
                        <a:pt x="648" y="694"/>
                      </a:cubicBezTo>
                      <a:cubicBezTo>
                        <a:pt x="663" y="690"/>
                        <a:pt x="688" y="715"/>
                        <a:pt x="701" y="722"/>
                      </a:cubicBezTo>
                      <a:cubicBezTo>
                        <a:pt x="725" y="737"/>
                        <a:pt x="746" y="745"/>
                        <a:pt x="772" y="754"/>
                      </a:cubicBezTo>
                      <a:cubicBezTo>
                        <a:pt x="808" y="765"/>
                        <a:pt x="841" y="784"/>
                        <a:pt x="877" y="795"/>
                      </a:cubicBezTo>
                      <a:cubicBezTo>
                        <a:pt x="858" y="750"/>
                        <a:pt x="691" y="613"/>
                        <a:pt x="740" y="561"/>
                      </a:cubicBezTo>
                      <a:cubicBezTo>
                        <a:pt x="759" y="540"/>
                        <a:pt x="826" y="525"/>
                        <a:pt x="851" y="516"/>
                      </a:cubicBezTo>
                      <a:cubicBezTo>
                        <a:pt x="886" y="507"/>
                        <a:pt x="922" y="505"/>
                        <a:pt x="957" y="495"/>
                      </a:cubicBezTo>
                      <a:cubicBezTo>
                        <a:pt x="944" y="473"/>
                        <a:pt x="860" y="458"/>
                        <a:pt x="834" y="449"/>
                      </a:cubicBezTo>
                      <a:cubicBezTo>
                        <a:pt x="800" y="437"/>
                        <a:pt x="768" y="417"/>
                        <a:pt x="733" y="407"/>
                      </a:cubicBezTo>
                      <a:cubicBezTo>
                        <a:pt x="740" y="385"/>
                        <a:pt x="772" y="364"/>
                        <a:pt x="791" y="349"/>
                      </a:cubicBezTo>
                      <a:cubicBezTo>
                        <a:pt x="815" y="329"/>
                        <a:pt x="905" y="246"/>
                        <a:pt x="913" y="222"/>
                      </a:cubicBezTo>
                      <a:cubicBezTo>
                        <a:pt x="924" y="190"/>
                        <a:pt x="888" y="209"/>
                        <a:pt x="871" y="216"/>
                      </a:cubicBezTo>
                      <a:cubicBezTo>
                        <a:pt x="802" y="246"/>
                        <a:pt x="744" y="289"/>
                        <a:pt x="667" y="295"/>
                      </a:cubicBezTo>
                      <a:cubicBezTo>
                        <a:pt x="607" y="299"/>
                        <a:pt x="609" y="244"/>
                        <a:pt x="611" y="199"/>
                      </a:cubicBezTo>
                      <a:cubicBezTo>
                        <a:pt x="613" y="143"/>
                        <a:pt x="646" y="37"/>
                        <a:pt x="617" y="29"/>
                      </a:cubicBezTo>
                      <a:cubicBezTo>
                        <a:pt x="607" y="26"/>
                        <a:pt x="590" y="81"/>
                        <a:pt x="567" y="135"/>
                      </a:cubicBezTo>
                      <a:cubicBezTo>
                        <a:pt x="545" y="190"/>
                        <a:pt x="517" y="245"/>
                        <a:pt x="485" y="241"/>
                      </a:cubicBezTo>
                    </a:path>
                  </a:pathLst>
                </a:cu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9" name="Freeform 6">
                  <a:extLst>
                    <a:ext uri="{FF2B5EF4-FFF2-40B4-BE49-F238E27FC236}">
                      <a16:creationId xmlns:a16="http://schemas.microsoft.com/office/drawing/2014/main" xmlns="" id="{45E45E97-4DF1-4201-AEBE-74E421782C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41" y="2481"/>
                  <a:ext cx="23" cy="25"/>
                </a:xfrm>
                <a:custGeom>
                  <a:avLst/>
                  <a:gdLst>
                    <a:gd name="T0" fmla="*/ 6 w 13"/>
                    <a:gd name="T1" fmla="*/ 0 h 14"/>
                    <a:gd name="T2" fmla="*/ 1 w 13"/>
                    <a:gd name="T3" fmla="*/ 2 h 14"/>
                    <a:gd name="T4" fmla="*/ 0 w 13"/>
                    <a:gd name="T5" fmla="*/ 11 h 14"/>
                    <a:gd name="T6" fmla="*/ 6 w 13"/>
                    <a:gd name="T7" fmla="*/ 14 h 14"/>
                    <a:gd name="T8" fmla="*/ 13 w 13"/>
                    <a:gd name="T9" fmla="*/ 7 h 14"/>
                    <a:gd name="T10" fmla="*/ 6 w 13"/>
                    <a:gd name="T1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4">
                      <a:moveTo>
                        <a:pt x="6" y="0"/>
                      </a:moveTo>
                      <a:cubicBezTo>
                        <a:pt x="4" y="0"/>
                        <a:pt x="2" y="1"/>
                        <a:pt x="1" y="2"/>
                      </a:cubicBezTo>
                      <a:cubicBezTo>
                        <a:pt x="1" y="5"/>
                        <a:pt x="0" y="8"/>
                        <a:pt x="0" y="11"/>
                      </a:cubicBezTo>
                      <a:cubicBezTo>
                        <a:pt x="1" y="13"/>
                        <a:pt x="3" y="14"/>
                        <a:pt x="6" y="14"/>
                      </a:cubicBezTo>
                      <a:cubicBezTo>
                        <a:pt x="10" y="14"/>
                        <a:pt x="13" y="11"/>
                        <a:pt x="13" y="7"/>
                      </a:cubicBezTo>
                      <a:cubicBezTo>
                        <a:pt x="13" y="3"/>
                        <a:pt x="10" y="0"/>
                        <a:pt x="6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0" name="Freeform 7">
                  <a:extLst>
                    <a:ext uri="{FF2B5EF4-FFF2-40B4-BE49-F238E27FC236}">
                      <a16:creationId xmlns:a16="http://schemas.microsoft.com/office/drawing/2014/main" xmlns="" id="{5ABE4D67-C19F-41B6-9D39-87BA705C25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6" y="2538"/>
                  <a:ext cx="21" cy="30"/>
                </a:xfrm>
                <a:custGeom>
                  <a:avLst/>
                  <a:gdLst>
                    <a:gd name="T0" fmla="*/ 7 w 12"/>
                    <a:gd name="T1" fmla="*/ 0 h 17"/>
                    <a:gd name="T2" fmla="*/ 1 w 12"/>
                    <a:gd name="T3" fmla="*/ 2 h 17"/>
                    <a:gd name="T4" fmla="*/ 0 w 12"/>
                    <a:gd name="T5" fmla="*/ 15 h 17"/>
                    <a:gd name="T6" fmla="*/ 3 w 12"/>
                    <a:gd name="T7" fmla="*/ 17 h 17"/>
                    <a:gd name="T8" fmla="*/ 12 w 12"/>
                    <a:gd name="T9" fmla="*/ 2 h 17"/>
                    <a:gd name="T10" fmla="*/ 7 w 12"/>
                    <a:gd name="T11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" h="17">
                      <a:moveTo>
                        <a:pt x="7" y="0"/>
                      </a:moveTo>
                      <a:cubicBezTo>
                        <a:pt x="5" y="0"/>
                        <a:pt x="3" y="1"/>
                        <a:pt x="1" y="2"/>
                      </a:cubicBezTo>
                      <a:cubicBezTo>
                        <a:pt x="1" y="6"/>
                        <a:pt x="0" y="11"/>
                        <a:pt x="0" y="15"/>
                      </a:cubicBezTo>
                      <a:cubicBezTo>
                        <a:pt x="1" y="16"/>
                        <a:pt x="2" y="17"/>
                        <a:pt x="3" y="17"/>
                      </a:cubicBezTo>
                      <a:cubicBezTo>
                        <a:pt x="5" y="12"/>
                        <a:pt x="9" y="7"/>
                        <a:pt x="12" y="2"/>
                      </a:cubicBezTo>
                      <a:cubicBezTo>
                        <a:pt x="11" y="1"/>
                        <a:pt x="9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1" name="Oval 8">
                  <a:extLst>
                    <a:ext uri="{FF2B5EF4-FFF2-40B4-BE49-F238E27FC236}">
                      <a16:creationId xmlns:a16="http://schemas.microsoft.com/office/drawing/2014/main" xmlns="" id="{B1FDE6EC-13DE-441D-B5C0-C5C5993571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3" y="2494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2" name="Oval 9">
                  <a:extLst>
                    <a:ext uri="{FF2B5EF4-FFF2-40B4-BE49-F238E27FC236}">
                      <a16:creationId xmlns:a16="http://schemas.microsoft.com/office/drawing/2014/main" xmlns="" id="{4A5727B2-3AFC-4ACA-94A4-81EFC1A0F1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3" y="2104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3" name="Freeform 10">
                  <a:extLst>
                    <a:ext uri="{FF2B5EF4-FFF2-40B4-BE49-F238E27FC236}">
                      <a16:creationId xmlns:a16="http://schemas.microsoft.com/office/drawing/2014/main" xmlns="" id="{74FE5437-ECB9-4609-8888-FF6E4DEFF0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4" y="2104"/>
                  <a:ext cx="30" cy="30"/>
                </a:xfrm>
                <a:custGeom>
                  <a:avLst/>
                  <a:gdLst>
                    <a:gd name="T0" fmla="*/ 11 w 17"/>
                    <a:gd name="T1" fmla="*/ 0 h 17"/>
                    <a:gd name="T2" fmla="*/ 0 w 17"/>
                    <a:gd name="T3" fmla="*/ 13 h 17"/>
                    <a:gd name="T4" fmla="*/ 8 w 17"/>
                    <a:gd name="T5" fmla="*/ 17 h 17"/>
                    <a:gd name="T6" fmla="*/ 17 w 17"/>
                    <a:gd name="T7" fmla="*/ 8 h 17"/>
                    <a:gd name="T8" fmla="*/ 11 w 17"/>
                    <a:gd name="T9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7">
                      <a:moveTo>
                        <a:pt x="11" y="0"/>
                      </a:moveTo>
                      <a:cubicBezTo>
                        <a:pt x="7" y="4"/>
                        <a:pt x="4" y="8"/>
                        <a:pt x="0" y="13"/>
                      </a:cubicBezTo>
                      <a:cubicBezTo>
                        <a:pt x="2" y="16"/>
                        <a:pt x="4" y="17"/>
                        <a:pt x="8" y="17"/>
                      </a:cubicBezTo>
                      <a:cubicBezTo>
                        <a:pt x="13" y="17"/>
                        <a:pt x="17" y="13"/>
                        <a:pt x="17" y="8"/>
                      </a:cubicBezTo>
                      <a:cubicBezTo>
                        <a:pt x="17" y="4"/>
                        <a:pt x="14" y="1"/>
                        <a:pt x="11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4" name="Oval 11">
                  <a:extLst>
                    <a:ext uri="{FF2B5EF4-FFF2-40B4-BE49-F238E27FC236}">
                      <a16:creationId xmlns:a16="http://schemas.microsoft.com/office/drawing/2014/main" xmlns="" id="{AB386328-658F-4E10-B9A8-988F42DEA4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8" y="206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5" name="Oval 12">
                  <a:extLst>
                    <a:ext uri="{FF2B5EF4-FFF2-40B4-BE49-F238E27FC236}">
                      <a16:creationId xmlns:a16="http://schemas.microsoft.com/office/drawing/2014/main" xmlns="" id="{260EDA6F-DD37-4192-A88E-0EC5DA93EC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1" y="2058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6" name="Oval 13">
                  <a:extLst>
                    <a:ext uri="{FF2B5EF4-FFF2-40B4-BE49-F238E27FC236}">
                      <a16:creationId xmlns:a16="http://schemas.microsoft.com/office/drawing/2014/main" xmlns="" id="{71ED4738-0B04-46F0-953A-5B4FE5D670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78" y="2115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7" name="Oval 14">
                  <a:extLst>
                    <a:ext uri="{FF2B5EF4-FFF2-40B4-BE49-F238E27FC236}">
                      <a16:creationId xmlns:a16="http://schemas.microsoft.com/office/drawing/2014/main" xmlns="" id="{6CB56F93-CC1C-4B12-B802-F8E50E2D47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2" y="2058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8" name="Freeform 15">
                  <a:extLst>
                    <a:ext uri="{FF2B5EF4-FFF2-40B4-BE49-F238E27FC236}">
                      <a16:creationId xmlns:a16="http://schemas.microsoft.com/office/drawing/2014/main" xmlns="" id="{5FDBAAD3-F97F-4F4C-BE1F-DBC2DA6E47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2" y="2194"/>
                  <a:ext cx="23" cy="16"/>
                </a:xfrm>
                <a:custGeom>
                  <a:avLst/>
                  <a:gdLst>
                    <a:gd name="T0" fmla="*/ 7 w 13"/>
                    <a:gd name="T1" fmla="*/ 0 h 9"/>
                    <a:gd name="T2" fmla="*/ 0 w 13"/>
                    <a:gd name="T3" fmla="*/ 7 h 9"/>
                    <a:gd name="T4" fmla="*/ 0 w 13"/>
                    <a:gd name="T5" fmla="*/ 9 h 9"/>
                    <a:gd name="T6" fmla="*/ 13 w 13"/>
                    <a:gd name="T7" fmla="*/ 3 h 9"/>
                    <a:gd name="T8" fmla="*/ 7 w 13"/>
                    <a:gd name="T9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9">
                      <a:moveTo>
                        <a:pt x="7" y="0"/>
                      </a:moveTo>
                      <a:cubicBezTo>
                        <a:pt x="3" y="0"/>
                        <a:pt x="0" y="3"/>
                        <a:pt x="0" y="7"/>
                      </a:cubicBezTo>
                      <a:cubicBezTo>
                        <a:pt x="0" y="8"/>
                        <a:pt x="0" y="8"/>
                        <a:pt x="0" y="9"/>
                      </a:cubicBezTo>
                      <a:cubicBezTo>
                        <a:pt x="4" y="7"/>
                        <a:pt x="8" y="5"/>
                        <a:pt x="13" y="3"/>
                      </a:cubicBezTo>
                      <a:cubicBezTo>
                        <a:pt x="11" y="2"/>
                        <a:pt x="9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9" name="Freeform 16">
                  <a:extLst>
                    <a:ext uri="{FF2B5EF4-FFF2-40B4-BE49-F238E27FC236}">
                      <a16:creationId xmlns:a16="http://schemas.microsoft.com/office/drawing/2014/main" xmlns="" id="{24041D98-9BE8-41E7-BA5C-5AF12F882F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2" y="2146"/>
                  <a:ext cx="32" cy="32"/>
                </a:xfrm>
                <a:custGeom>
                  <a:avLst/>
                  <a:gdLst>
                    <a:gd name="T0" fmla="*/ 9 w 18"/>
                    <a:gd name="T1" fmla="*/ 0 h 18"/>
                    <a:gd name="T2" fmla="*/ 8 w 18"/>
                    <a:gd name="T3" fmla="*/ 0 h 18"/>
                    <a:gd name="T4" fmla="*/ 0 w 18"/>
                    <a:gd name="T5" fmla="*/ 11 h 18"/>
                    <a:gd name="T6" fmla="*/ 9 w 18"/>
                    <a:gd name="T7" fmla="*/ 18 h 18"/>
                    <a:gd name="T8" fmla="*/ 18 w 18"/>
                    <a:gd name="T9" fmla="*/ 9 h 18"/>
                    <a:gd name="T10" fmla="*/ 9 w 18"/>
                    <a:gd name="T11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8">
                      <a:moveTo>
                        <a:pt x="9" y="0"/>
                      </a:moveTo>
                      <a:cubicBezTo>
                        <a:pt x="9" y="0"/>
                        <a:pt x="9" y="0"/>
                        <a:pt x="8" y="0"/>
                      </a:cubicBezTo>
                      <a:cubicBezTo>
                        <a:pt x="6" y="4"/>
                        <a:pt x="3" y="7"/>
                        <a:pt x="0" y="11"/>
                      </a:cubicBezTo>
                      <a:cubicBezTo>
                        <a:pt x="0" y="15"/>
                        <a:pt x="4" y="18"/>
                        <a:pt x="9" y="18"/>
                      </a:cubicBezTo>
                      <a:cubicBezTo>
                        <a:pt x="14" y="18"/>
                        <a:pt x="18" y="14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0" name="Oval 17">
                  <a:extLst>
                    <a:ext uri="{FF2B5EF4-FFF2-40B4-BE49-F238E27FC236}">
                      <a16:creationId xmlns:a16="http://schemas.microsoft.com/office/drawing/2014/main" xmlns="" id="{3EA7F3EC-3827-400C-863A-6544B25786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" y="2193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1" name="Oval 18">
                  <a:extLst>
                    <a:ext uri="{FF2B5EF4-FFF2-40B4-BE49-F238E27FC236}">
                      <a16:creationId xmlns:a16="http://schemas.microsoft.com/office/drawing/2014/main" xmlns="" id="{BB8EDB28-9D7D-4B3A-B9C9-041FDABC4F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0" y="2148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2" name="Oval 19">
                  <a:extLst>
                    <a:ext uri="{FF2B5EF4-FFF2-40B4-BE49-F238E27FC236}">
                      <a16:creationId xmlns:a16="http://schemas.microsoft.com/office/drawing/2014/main" xmlns="" id="{D0D05A4D-6CD6-40CE-A4A2-5F0153D845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1" y="2148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3" name="Oval 20">
                  <a:extLst>
                    <a:ext uri="{FF2B5EF4-FFF2-40B4-BE49-F238E27FC236}">
                      <a16:creationId xmlns:a16="http://schemas.microsoft.com/office/drawing/2014/main" xmlns="" id="{10752B18-CFDE-4133-88C7-7DA6ABB55F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4" y="224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4" name="Freeform 21">
                  <a:extLst>
                    <a:ext uri="{FF2B5EF4-FFF2-40B4-BE49-F238E27FC236}">
                      <a16:creationId xmlns:a16="http://schemas.microsoft.com/office/drawing/2014/main" xmlns="" id="{0D7028CF-6DCF-472B-B78E-CFEE936C49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6" y="2242"/>
                  <a:ext cx="19" cy="9"/>
                </a:xfrm>
                <a:custGeom>
                  <a:avLst/>
                  <a:gdLst>
                    <a:gd name="T0" fmla="*/ 8 w 11"/>
                    <a:gd name="T1" fmla="*/ 0 h 5"/>
                    <a:gd name="T2" fmla="*/ 0 w 11"/>
                    <a:gd name="T3" fmla="*/ 5 h 5"/>
                    <a:gd name="T4" fmla="*/ 11 w 11"/>
                    <a:gd name="T5" fmla="*/ 1 h 5"/>
                    <a:gd name="T6" fmla="*/ 8 w 11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5">
                      <a:moveTo>
                        <a:pt x="8" y="0"/>
                      </a:moveTo>
                      <a:cubicBezTo>
                        <a:pt x="4" y="0"/>
                        <a:pt x="1" y="2"/>
                        <a:pt x="0" y="5"/>
                      </a:cubicBezTo>
                      <a:cubicBezTo>
                        <a:pt x="3" y="4"/>
                        <a:pt x="7" y="2"/>
                        <a:pt x="11" y="1"/>
                      </a:cubicBezTo>
                      <a:cubicBezTo>
                        <a:pt x="10" y="1"/>
                        <a:pt x="9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5" name="Oval 22">
                  <a:extLst>
                    <a:ext uri="{FF2B5EF4-FFF2-40B4-BE49-F238E27FC236}">
                      <a16:creationId xmlns:a16="http://schemas.microsoft.com/office/drawing/2014/main" xmlns="" id="{65FE5557-995B-42E2-8ABE-F1EB519963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8" y="208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6" name="Oval 23">
                  <a:extLst>
                    <a:ext uri="{FF2B5EF4-FFF2-40B4-BE49-F238E27FC236}">
                      <a16:creationId xmlns:a16="http://schemas.microsoft.com/office/drawing/2014/main" xmlns="" id="{02743988-FDAA-4F93-9E63-072403E0F3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9" y="2072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7" name="Oval 24">
                  <a:extLst>
                    <a:ext uri="{FF2B5EF4-FFF2-40B4-BE49-F238E27FC236}">
                      <a16:creationId xmlns:a16="http://schemas.microsoft.com/office/drawing/2014/main" xmlns="" id="{B5FC2230-3A3B-4972-8971-5C0F56E3E6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9" y="2122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8" name="Oval 25">
                  <a:extLst>
                    <a:ext uri="{FF2B5EF4-FFF2-40B4-BE49-F238E27FC236}">
                      <a16:creationId xmlns:a16="http://schemas.microsoft.com/office/drawing/2014/main" xmlns="" id="{DB2CA10F-D3C6-4FC2-BBF2-7D45EFAE89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9" y="2074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9" name="Freeform 26">
                  <a:extLst>
                    <a:ext uri="{FF2B5EF4-FFF2-40B4-BE49-F238E27FC236}">
                      <a16:creationId xmlns:a16="http://schemas.microsoft.com/office/drawing/2014/main" xmlns="" id="{6D69FAE1-1FB3-40A1-A4B9-BC90FEBA67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2" y="2129"/>
                  <a:ext cx="32" cy="32"/>
                </a:xfrm>
                <a:custGeom>
                  <a:avLst/>
                  <a:gdLst>
                    <a:gd name="T0" fmla="*/ 9 w 18"/>
                    <a:gd name="T1" fmla="*/ 0 h 18"/>
                    <a:gd name="T2" fmla="*/ 0 w 18"/>
                    <a:gd name="T3" fmla="*/ 7 h 18"/>
                    <a:gd name="T4" fmla="*/ 8 w 18"/>
                    <a:gd name="T5" fmla="*/ 18 h 18"/>
                    <a:gd name="T6" fmla="*/ 9 w 18"/>
                    <a:gd name="T7" fmla="*/ 18 h 18"/>
                    <a:gd name="T8" fmla="*/ 18 w 18"/>
                    <a:gd name="T9" fmla="*/ 9 h 18"/>
                    <a:gd name="T10" fmla="*/ 9 w 18"/>
                    <a:gd name="T11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8">
                      <a:moveTo>
                        <a:pt x="9" y="0"/>
                      </a:moveTo>
                      <a:cubicBezTo>
                        <a:pt x="5" y="0"/>
                        <a:pt x="1" y="3"/>
                        <a:pt x="0" y="7"/>
                      </a:cubicBezTo>
                      <a:cubicBezTo>
                        <a:pt x="3" y="9"/>
                        <a:pt x="6" y="13"/>
                        <a:pt x="8" y="18"/>
                      </a:cubicBezTo>
                      <a:cubicBezTo>
                        <a:pt x="8" y="18"/>
                        <a:pt x="9" y="18"/>
                        <a:pt x="9" y="18"/>
                      </a:cubicBezTo>
                      <a:cubicBezTo>
                        <a:pt x="14" y="18"/>
                        <a:pt x="18" y="14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0" name="Oval 27">
                  <a:extLst>
                    <a:ext uri="{FF2B5EF4-FFF2-40B4-BE49-F238E27FC236}">
                      <a16:creationId xmlns:a16="http://schemas.microsoft.com/office/drawing/2014/main" xmlns="" id="{F00FEE1E-9C60-4EB5-AD27-57AF084593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6" y="2138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1" name="Oval 28">
                  <a:extLst>
                    <a:ext uri="{FF2B5EF4-FFF2-40B4-BE49-F238E27FC236}">
                      <a16:creationId xmlns:a16="http://schemas.microsoft.com/office/drawing/2014/main" xmlns="" id="{67A43F1B-71DC-48F9-9499-050D2B2E1E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8" y="209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2" name="Oval 29">
                  <a:extLst>
                    <a:ext uri="{FF2B5EF4-FFF2-40B4-BE49-F238E27FC236}">
                      <a16:creationId xmlns:a16="http://schemas.microsoft.com/office/drawing/2014/main" xmlns="" id="{60D8C334-ACB2-4548-95C6-CFDD07659B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7" y="2076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3" name="Oval 30">
                  <a:extLst>
                    <a:ext uri="{FF2B5EF4-FFF2-40B4-BE49-F238E27FC236}">
                      <a16:creationId xmlns:a16="http://schemas.microsoft.com/office/drawing/2014/main" xmlns="" id="{98421F51-F4F5-468F-B699-CF0B5A86AC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214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8" name="Oval 31">
                  <a:extLst>
                    <a:ext uri="{FF2B5EF4-FFF2-40B4-BE49-F238E27FC236}">
                      <a16:creationId xmlns:a16="http://schemas.microsoft.com/office/drawing/2014/main" xmlns="" id="{07BA7B79-9CAF-4170-990F-E6F02F1A55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8" y="2083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9" name="Oval 32">
                  <a:extLst>
                    <a:ext uri="{FF2B5EF4-FFF2-40B4-BE49-F238E27FC236}">
                      <a16:creationId xmlns:a16="http://schemas.microsoft.com/office/drawing/2014/main" xmlns="" id="{32B2743F-3E70-41DA-9C0D-A80F28ED93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3" y="2219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0" name="Oval 33">
                  <a:extLst>
                    <a:ext uri="{FF2B5EF4-FFF2-40B4-BE49-F238E27FC236}">
                      <a16:creationId xmlns:a16="http://schemas.microsoft.com/office/drawing/2014/main" xmlns="" id="{CB3273B5-4E0B-4FFB-BE14-E9A291E1B2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1" y="2193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1" name="Freeform 34">
                  <a:extLst>
                    <a:ext uri="{FF2B5EF4-FFF2-40B4-BE49-F238E27FC236}">
                      <a16:creationId xmlns:a16="http://schemas.microsoft.com/office/drawing/2014/main" xmlns="" id="{F6E95B6F-8DEC-433D-8406-EEE051BD6D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59" y="2203"/>
                  <a:ext cx="21" cy="32"/>
                </a:xfrm>
                <a:custGeom>
                  <a:avLst/>
                  <a:gdLst>
                    <a:gd name="T0" fmla="*/ 3 w 12"/>
                    <a:gd name="T1" fmla="*/ 0 h 18"/>
                    <a:gd name="T2" fmla="*/ 0 w 12"/>
                    <a:gd name="T3" fmla="*/ 0 h 18"/>
                    <a:gd name="T4" fmla="*/ 2 w 12"/>
                    <a:gd name="T5" fmla="*/ 18 h 18"/>
                    <a:gd name="T6" fmla="*/ 3 w 12"/>
                    <a:gd name="T7" fmla="*/ 18 h 18"/>
                    <a:gd name="T8" fmla="*/ 12 w 12"/>
                    <a:gd name="T9" fmla="*/ 9 h 18"/>
                    <a:gd name="T10" fmla="*/ 3 w 12"/>
                    <a:gd name="T11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" h="18">
                      <a:moveTo>
                        <a:pt x="3" y="0"/>
                      </a:moveTo>
                      <a:cubicBezTo>
                        <a:pt x="2" y="0"/>
                        <a:pt x="1" y="0"/>
                        <a:pt x="0" y="0"/>
                      </a:cubicBezTo>
                      <a:cubicBezTo>
                        <a:pt x="0" y="6"/>
                        <a:pt x="1" y="12"/>
                        <a:pt x="2" y="18"/>
                      </a:cubicBezTo>
                      <a:cubicBezTo>
                        <a:pt x="2" y="18"/>
                        <a:pt x="2" y="18"/>
                        <a:pt x="3" y="18"/>
                      </a:cubicBezTo>
                      <a:cubicBezTo>
                        <a:pt x="8" y="18"/>
                        <a:pt x="12" y="14"/>
                        <a:pt x="12" y="9"/>
                      </a:cubicBezTo>
                      <a:cubicBezTo>
                        <a:pt x="12" y="4"/>
                        <a:pt x="8" y="0"/>
                        <a:pt x="3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2" name="Freeform 35">
                  <a:extLst>
                    <a:ext uri="{FF2B5EF4-FFF2-40B4-BE49-F238E27FC236}">
                      <a16:creationId xmlns:a16="http://schemas.microsoft.com/office/drawing/2014/main" xmlns="" id="{1B6887F6-FD6D-4223-BE37-78B1808EB5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4" y="2191"/>
                  <a:ext cx="32" cy="21"/>
                </a:xfrm>
                <a:custGeom>
                  <a:avLst/>
                  <a:gdLst>
                    <a:gd name="T0" fmla="*/ 9 w 18"/>
                    <a:gd name="T1" fmla="*/ 0 h 12"/>
                    <a:gd name="T2" fmla="*/ 0 w 18"/>
                    <a:gd name="T3" fmla="*/ 9 h 12"/>
                    <a:gd name="T4" fmla="*/ 0 w 18"/>
                    <a:gd name="T5" fmla="*/ 10 h 12"/>
                    <a:gd name="T6" fmla="*/ 7 w 18"/>
                    <a:gd name="T7" fmla="*/ 9 h 12"/>
                    <a:gd name="T8" fmla="*/ 15 w 18"/>
                    <a:gd name="T9" fmla="*/ 11 h 12"/>
                    <a:gd name="T10" fmla="*/ 17 w 18"/>
                    <a:gd name="T11" fmla="*/ 12 h 12"/>
                    <a:gd name="T12" fmla="*/ 18 w 18"/>
                    <a:gd name="T13" fmla="*/ 9 h 12"/>
                    <a:gd name="T14" fmla="*/ 9 w 18"/>
                    <a:gd name="T15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" h="12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9"/>
                        <a:pt x="0" y="10"/>
                        <a:pt x="0" y="10"/>
                      </a:cubicBezTo>
                      <a:cubicBezTo>
                        <a:pt x="2" y="9"/>
                        <a:pt x="5" y="9"/>
                        <a:pt x="7" y="9"/>
                      </a:cubicBezTo>
                      <a:cubicBezTo>
                        <a:pt x="10" y="9"/>
                        <a:pt x="12" y="9"/>
                        <a:pt x="15" y="11"/>
                      </a:cubicBezTo>
                      <a:cubicBezTo>
                        <a:pt x="16" y="11"/>
                        <a:pt x="16" y="12"/>
                        <a:pt x="17" y="12"/>
                      </a:cubicBezTo>
                      <a:cubicBezTo>
                        <a:pt x="17" y="11"/>
                        <a:pt x="18" y="10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3" name="Oval 36">
                  <a:extLst>
                    <a:ext uri="{FF2B5EF4-FFF2-40B4-BE49-F238E27FC236}">
                      <a16:creationId xmlns:a16="http://schemas.microsoft.com/office/drawing/2014/main" xmlns="" id="{B98D60EC-B578-4624-A74A-5F2CB6A7DD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7" y="2166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4" name="Oval 37">
                  <a:extLst>
                    <a:ext uri="{FF2B5EF4-FFF2-40B4-BE49-F238E27FC236}">
                      <a16:creationId xmlns:a16="http://schemas.microsoft.com/office/drawing/2014/main" xmlns="" id="{04AD3336-D62F-43D9-A96B-53E2265135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3" y="2217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5" name="Oval 38">
                  <a:extLst>
                    <a:ext uri="{FF2B5EF4-FFF2-40B4-BE49-F238E27FC236}">
                      <a16:creationId xmlns:a16="http://schemas.microsoft.com/office/drawing/2014/main" xmlns="" id="{ED1D12D0-C0DC-47BA-AE14-1316DC43A7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4" y="218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6" name="Oval 39">
                  <a:extLst>
                    <a:ext uri="{FF2B5EF4-FFF2-40B4-BE49-F238E27FC236}">
                      <a16:creationId xmlns:a16="http://schemas.microsoft.com/office/drawing/2014/main" xmlns="" id="{D02757E0-10E2-4480-9DA0-F21C9FA39C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0" y="2308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7" name="Oval 40">
                  <a:extLst>
                    <a:ext uri="{FF2B5EF4-FFF2-40B4-BE49-F238E27FC236}">
                      <a16:creationId xmlns:a16="http://schemas.microsoft.com/office/drawing/2014/main" xmlns="" id="{9B49A80D-021E-4903-9FFC-DC854DB269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1" y="2260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8" name="Oval 41">
                  <a:extLst>
                    <a:ext uri="{FF2B5EF4-FFF2-40B4-BE49-F238E27FC236}">
                      <a16:creationId xmlns:a16="http://schemas.microsoft.com/office/drawing/2014/main" xmlns="" id="{E0F7EFB3-E8F3-421C-8FC9-EAC34698F7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230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9" name="Oval 42">
                  <a:extLst>
                    <a:ext uri="{FF2B5EF4-FFF2-40B4-BE49-F238E27FC236}">
                      <a16:creationId xmlns:a16="http://schemas.microsoft.com/office/drawing/2014/main" xmlns="" id="{849DAA5D-0C5A-45E8-9110-020045EDDB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9" y="226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0" name="Freeform 43">
                  <a:extLst>
                    <a:ext uri="{FF2B5EF4-FFF2-40B4-BE49-F238E27FC236}">
                      <a16:creationId xmlns:a16="http://schemas.microsoft.com/office/drawing/2014/main" xmlns="" id="{259E7DD3-4B9B-49EE-83CD-8354441314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64" y="2246"/>
                  <a:ext cx="23" cy="26"/>
                </a:xfrm>
                <a:custGeom>
                  <a:avLst/>
                  <a:gdLst>
                    <a:gd name="T0" fmla="*/ 8 w 13"/>
                    <a:gd name="T1" fmla="*/ 0 h 15"/>
                    <a:gd name="T2" fmla="*/ 0 w 13"/>
                    <a:gd name="T3" fmla="*/ 8 h 15"/>
                    <a:gd name="T4" fmla="*/ 5 w 13"/>
                    <a:gd name="T5" fmla="*/ 15 h 15"/>
                    <a:gd name="T6" fmla="*/ 7 w 13"/>
                    <a:gd name="T7" fmla="*/ 12 h 15"/>
                    <a:gd name="T8" fmla="*/ 13 w 13"/>
                    <a:gd name="T9" fmla="*/ 2 h 15"/>
                    <a:gd name="T10" fmla="*/ 8 w 13"/>
                    <a:gd name="T11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5">
                      <a:moveTo>
                        <a:pt x="8" y="0"/>
                      </a:moveTo>
                      <a:cubicBezTo>
                        <a:pt x="4" y="0"/>
                        <a:pt x="0" y="4"/>
                        <a:pt x="0" y="8"/>
                      </a:cubicBezTo>
                      <a:cubicBezTo>
                        <a:pt x="0" y="11"/>
                        <a:pt x="2" y="14"/>
                        <a:pt x="5" y="15"/>
                      </a:cubicBezTo>
                      <a:cubicBezTo>
                        <a:pt x="6" y="14"/>
                        <a:pt x="6" y="13"/>
                        <a:pt x="7" y="12"/>
                      </a:cubicBezTo>
                      <a:cubicBezTo>
                        <a:pt x="9" y="9"/>
                        <a:pt x="11" y="6"/>
                        <a:pt x="13" y="2"/>
                      </a:cubicBezTo>
                      <a:cubicBezTo>
                        <a:pt x="12" y="1"/>
                        <a:pt x="10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1" name="Oval 44">
                  <a:extLst>
                    <a:ext uri="{FF2B5EF4-FFF2-40B4-BE49-F238E27FC236}">
                      <a16:creationId xmlns:a16="http://schemas.microsoft.com/office/drawing/2014/main" xmlns="" id="{60D568DC-7B7E-4638-A232-450353FA2A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02" y="210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2" name="Freeform 45">
                  <a:extLst>
                    <a:ext uri="{FF2B5EF4-FFF2-40B4-BE49-F238E27FC236}">
                      <a16:creationId xmlns:a16="http://schemas.microsoft.com/office/drawing/2014/main" xmlns="" id="{FBCDA8AA-2F68-4203-A29D-A692A0CC26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65" y="2131"/>
                  <a:ext cx="11" cy="21"/>
                </a:xfrm>
                <a:custGeom>
                  <a:avLst/>
                  <a:gdLst>
                    <a:gd name="T0" fmla="*/ 6 w 6"/>
                    <a:gd name="T1" fmla="*/ 0 h 12"/>
                    <a:gd name="T2" fmla="*/ 0 w 6"/>
                    <a:gd name="T3" fmla="*/ 7 h 12"/>
                    <a:gd name="T4" fmla="*/ 2 w 6"/>
                    <a:gd name="T5" fmla="*/ 12 h 12"/>
                    <a:gd name="T6" fmla="*/ 6 w 6"/>
                    <a:gd name="T7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2">
                      <a:moveTo>
                        <a:pt x="6" y="0"/>
                      </a:moveTo>
                      <a:cubicBezTo>
                        <a:pt x="2" y="1"/>
                        <a:pt x="0" y="4"/>
                        <a:pt x="0" y="7"/>
                      </a:cubicBezTo>
                      <a:cubicBezTo>
                        <a:pt x="0" y="9"/>
                        <a:pt x="1" y="11"/>
                        <a:pt x="2" y="12"/>
                      </a:cubicBezTo>
                      <a:cubicBezTo>
                        <a:pt x="3" y="8"/>
                        <a:pt x="4" y="4"/>
                        <a:pt x="6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3" name="Oval 46">
                  <a:extLst>
                    <a:ext uri="{FF2B5EF4-FFF2-40B4-BE49-F238E27FC236}">
                      <a16:creationId xmlns:a16="http://schemas.microsoft.com/office/drawing/2014/main" xmlns="" id="{525A8D99-92E5-40D5-841B-A089A5A54A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55" y="2083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4" name="Oval 47">
                  <a:extLst>
                    <a:ext uri="{FF2B5EF4-FFF2-40B4-BE49-F238E27FC236}">
                      <a16:creationId xmlns:a16="http://schemas.microsoft.com/office/drawing/2014/main" xmlns="" id="{CD4E4C11-2233-43A3-B763-4950778F88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55" y="2139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6" name="Oval 48">
                  <a:extLst>
                    <a:ext uri="{FF2B5EF4-FFF2-40B4-BE49-F238E27FC236}">
                      <a16:creationId xmlns:a16="http://schemas.microsoft.com/office/drawing/2014/main" xmlns="" id="{640A1DF1-EA26-4FD8-AE49-EA26B1377D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8" y="2143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7" name="Oval 49">
                  <a:extLst>
                    <a:ext uri="{FF2B5EF4-FFF2-40B4-BE49-F238E27FC236}">
                      <a16:creationId xmlns:a16="http://schemas.microsoft.com/office/drawing/2014/main" xmlns="" id="{746F27AC-4A0C-409F-A7F7-80A7952BDE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84" y="209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8" name="Oval 50">
                  <a:extLst>
                    <a:ext uri="{FF2B5EF4-FFF2-40B4-BE49-F238E27FC236}">
                      <a16:creationId xmlns:a16="http://schemas.microsoft.com/office/drawing/2014/main" xmlns="" id="{F9E70046-0048-4AB1-9A1C-1AC5685DA4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3" y="2084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9" name="Freeform 51">
                  <a:extLst>
                    <a:ext uri="{FF2B5EF4-FFF2-40B4-BE49-F238E27FC236}">
                      <a16:creationId xmlns:a16="http://schemas.microsoft.com/office/drawing/2014/main" xmlns="" id="{1A34B4EC-5C39-4609-8AD0-07FBC49F77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6" y="2092"/>
                  <a:ext cx="28" cy="21"/>
                </a:xfrm>
                <a:custGeom>
                  <a:avLst/>
                  <a:gdLst>
                    <a:gd name="T0" fmla="*/ 8 w 16"/>
                    <a:gd name="T1" fmla="*/ 0 h 12"/>
                    <a:gd name="T2" fmla="*/ 0 w 16"/>
                    <a:gd name="T3" fmla="*/ 8 h 12"/>
                    <a:gd name="T4" fmla="*/ 0 w 16"/>
                    <a:gd name="T5" fmla="*/ 8 h 12"/>
                    <a:gd name="T6" fmla="*/ 14 w 16"/>
                    <a:gd name="T7" fmla="*/ 12 h 12"/>
                    <a:gd name="T8" fmla="*/ 16 w 16"/>
                    <a:gd name="T9" fmla="*/ 8 h 12"/>
                    <a:gd name="T10" fmla="*/ 8 w 16"/>
                    <a:gd name="T1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12">
                      <a:moveTo>
                        <a:pt x="8" y="0"/>
                      </a:moveTo>
                      <a:cubicBezTo>
                        <a:pt x="3" y="0"/>
                        <a:pt x="0" y="3"/>
                        <a:pt x="0" y="8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4" y="8"/>
                        <a:pt x="9" y="9"/>
                        <a:pt x="14" y="12"/>
                      </a:cubicBezTo>
                      <a:cubicBezTo>
                        <a:pt x="15" y="11"/>
                        <a:pt x="16" y="10"/>
                        <a:pt x="16" y="8"/>
                      </a:cubicBezTo>
                      <a:cubicBezTo>
                        <a:pt x="16" y="4"/>
                        <a:pt x="12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0" name="Oval 52">
                  <a:extLst>
                    <a:ext uri="{FF2B5EF4-FFF2-40B4-BE49-F238E27FC236}">
                      <a16:creationId xmlns:a16="http://schemas.microsoft.com/office/drawing/2014/main" xmlns="" id="{D64CABE3-4A15-4332-B223-6F589154C6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1" y="2228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1" name="Oval 53">
                  <a:extLst>
                    <a:ext uri="{FF2B5EF4-FFF2-40B4-BE49-F238E27FC236}">
                      <a16:creationId xmlns:a16="http://schemas.microsoft.com/office/drawing/2014/main" xmlns="" id="{F257858F-B360-4F1B-90A8-B487213200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70" y="220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2" name="Oval 54">
                  <a:extLst>
                    <a:ext uri="{FF2B5EF4-FFF2-40B4-BE49-F238E27FC236}">
                      <a16:creationId xmlns:a16="http://schemas.microsoft.com/office/drawing/2014/main" xmlns="" id="{8E4BF705-E1A4-433A-BAB3-EACC97A6B0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99" y="220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3" name="Oval 55">
                  <a:extLst>
                    <a:ext uri="{FF2B5EF4-FFF2-40B4-BE49-F238E27FC236}">
                      <a16:creationId xmlns:a16="http://schemas.microsoft.com/office/drawing/2014/main" xmlns="" id="{2F24EEED-0305-4FD9-ABAC-ED85FE3829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09" y="2145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" name="Freeform 56">
                  <a:extLst>
                    <a:ext uri="{FF2B5EF4-FFF2-40B4-BE49-F238E27FC236}">
                      <a16:creationId xmlns:a16="http://schemas.microsoft.com/office/drawing/2014/main" xmlns="" id="{E1511AE8-E7FE-49AB-A7BA-73C1585FB3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8" y="2262"/>
                  <a:ext cx="16" cy="24"/>
                </a:xfrm>
                <a:custGeom>
                  <a:avLst/>
                  <a:gdLst>
                    <a:gd name="T0" fmla="*/ 2 w 9"/>
                    <a:gd name="T1" fmla="*/ 0 h 14"/>
                    <a:gd name="T2" fmla="*/ 0 w 9"/>
                    <a:gd name="T3" fmla="*/ 0 h 14"/>
                    <a:gd name="T4" fmla="*/ 4 w 9"/>
                    <a:gd name="T5" fmla="*/ 14 h 14"/>
                    <a:gd name="T6" fmla="*/ 9 w 9"/>
                    <a:gd name="T7" fmla="*/ 7 h 14"/>
                    <a:gd name="T8" fmla="*/ 2 w 9"/>
                    <a:gd name="T9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4">
                      <a:moveTo>
                        <a:pt x="2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2" y="4"/>
                        <a:pt x="3" y="9"/>
                        <a:pt x="4" y="14"/>
                      </a:cubicBezTo>
                      <a:cubicBezTo>
                        <a:pt x="7" y="13"/>
                        <a:pt x="9" y="10"/>
                        <a:pt x="9" y="7"/>
                      </a:cubicBezTo>
                      <a:cubicBezTo>
                        <a:pt x="9" y="3"/>
                        <a:pt x="6" y="0"/>
                        <a:pt x="2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5" name="Oval 57">
                  <a:extLst>
                    <a:ext uri="{FF2B5EF4-FFF2-40B4-BE49-F238E27FC236}">
                      <a16:creationId xmlns:a16="http://schemas.microsoft.com/office/drawing/2014/main" xmlns="" id="{86CCE01A-BD79-4404-8F8B-BB51908F2A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4" y="226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6" name="Oval 58">
                  <a:extLst>
                    <a:ext uri="{FF2B5EF4-FFF2-40B4-BE49-F238E27FC236}">
                      <a16:creationId xmlns:a16="http://schemas.microsoft.com/office/drawing/2014/main" xmlns="" id="{CF0EFCD7-4AD4-4432-B6AF-7885BC1D8A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3" y="2304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7" name="Oval 59">
                  <a:extLst>
                    <a:ext uri="{FF2B5EF4-FFF2-40B4-BE49-F238E27FC236}">
                      <a16:creationId xmlns:a16="http://schemas.microsoft.com/office/drawing/2014/main" xmlns="" id="{30E337DD-9582-483B-8108-4254005EBE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16" y="2281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8" name="Oval 60">
                  <a:extLst>
                    <a:ext uri="{FF2B5EF4-FFF2-40B4-BE49-F238E27FC236}">
                      <a16:creationId xmlns:a16="http://schemas.microsoft.com/office/drawing/2014/main" xmlns="" id="{00CDCD24-5269-4717-8A0B-5D3B95A8DC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51" y="209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9" name="Oval 61">
                  <a:extLst>
                    <a:ext uri="{FF2B5EF4-FFF2-40B4-BE49-F238E27FC236}">
                      <a16:creationId xmlns:a16="http://schemas.microsoft.com/office/drawing/2014/main" xmlns="" id="{BF586B0D-7934-4FC2-869B-F73D7C32E7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9" y="215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0" name="Oval 62">
                  <a:extLst>
                    <a:ext uri="{FF2B5EF4-FFF2-40B4-BE49-F238E27FC236}">
                      <a16:creationId xmlns:a16="http://schemas.microsoft.com/office/drawing/2014/main" xmlns="" id="{99854636-A418-4746-8E24-E931971A17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7" y="209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1" name="Freeform 63">
                  <a:extLst>
                    <a:ext uri="{FF2B5EF4-FFF2-40B4-BE49-F238E27FC236}">
                      <a16:creationId xmlns:a16="http://schemas.microsoft.com/office/drawing/2014/main" xmlns="" id="{9D7824EE-350B-49F8-A0AA-4989F5DDA0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7" y="2148"/>
                  <a:ext cx="32" cy="29"/>
                </a:xfrm>
                <a:custGeom>
                  <a:avLst/>
                  <a:gdLst>
                    <a:gd name="T0" fmla="*/ 9 w 18"/>
                    <a:gd name="T1" fmla="*/ 0 h 16"/>
                    <a:gd name="T2" fmla="*/ 0 w 18"/>
                    <a:gd name="T3" fmla="*/ 9 h 16"/>
                    <a:gd name="T4" fmla="*/ 14 w 18"/>
                    <a:gd name="T5" fmla="*/ 16 h 16"/>
                    <a:gd name="T6" fmla="*/ 18 w 18"/>
                    <a:gd name="T7" fmla="*/ 9 h 16"/>
                    <a:gd name="T8" fmla="*/ 9 w 18"/>
                    <a:gd name="T9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6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5" y="12"/>
                        <a:pt x="10" y="14"/>
                        <a:pt x="14" y="16"/>
                      </a:cubicBezTo>
                      <a:cubicBezTo>
                        <a:pt x="16" y="15"/>
                        <a:pt x="18" y="12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2" name="Oval 64">
                  <a:extLst>
                    <a:ext uri="{FF2B5EF4-FFF2-40B4-BE49-F238E27FC236}">
                      <a16:creationId xmlns:a16="http://schemas.microsoft.com/office/drawing/2014/main" xmlns="" id="{6A6069ED-8C53-441F-A082-744BF75764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2" y="2132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3" name="Freeform 65">
                  <a:extLst>
                    <a:ext uri="{FF2B5EF4-FFF2-40B4-BE49-F238E27FC236}">
                      <a16:creationId xmlns:a16="http://schemas.microsoft.com/office/drawing/2014/main" xmlns="" id="{8D3EB151-404F-4050-9B97-3B1D77D462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7" y="2235"/>
                  <a:ext cx="25" cy="25"/>
                </a:xfrm>
                <a:custGeom>
                  <a:avLst/>
                  <a:gdLst>
                    <a:gd name="T0" fmla="*/ 7 w 14"/>
                    <a:gd name="T1" fmla="*/ 0 h 14"/>
                    <a:gd name="T2" fmla="*/ 0 w 14"/>
                    <a:gd name="T3" fmla="*/ 7 h 14"/>
                    <a:gd name="T4" fmla="*/ 3 w 14"/>
                    <a:gd name="T5" fmla="*/ 13 h 14"/>
                    <a:gd name="T6" fmla="*/ 5 w 14"/>
                    <a:gd name="T7" fmla="*/ 13 h 14"/>
                    <a:gd name="T8" fmla="*/ 7 w 14"/>
                    <a:gd name="T9" fmla="*/ 14 h 14"/>
                    <a:gd name="T10" fmla="*/ 14 w 14"/>
                    <a:gd name="T11" fmla="*/ 7 h 14"/>
                    <a:gd name="T12" fmla="*/ 7 w 14"/>
                    <a:gd name="T13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14">
                      <a:moveTo>
                        <a:pt x="7" y="0"/>
                      </a:moveTo>
                      <a:cubicBezTo>
                        <a:pt x="3" y="0"/>
                        <a:pt x="0" y="3"/>
                        <a:pt x="0" y="7"/>
                      </a:cubicBezTo>
                      <a:cubicBezTo>
                        <a:pt x="0" y="9"/>
                        <a:pt x="1" y="11"/>
                        <a:pt x="3" y="13"/>
                      </a:cubicBezTo>
                      <a:cubicBezTo>
                        <a:pt x="4" y="13"/>
                        <a:pt x="5" y="13"/>
                        <a:pt x="5" y="13"/>
                      </a:cubicBezTo>
                      <a:cubicBezTo>
                        <a:pt x="6" y="14"/>
                        <a:pt x="6" y="14"/>
                        <a:pt x="7" y="14"/>
                      </a:cubicBezTo>
                      <a:cubicBezTo>
                        <a:pt x="11" y="14"/>
                        <a:pt x="14" y="10"/>
                        <a:pt x="14" y="7"/>
                      </a:cubicBezTo>
                      <a:cubicBezTo>
                        <a:pt x="14" y="3"/>
                        <a:pt x="11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5" name="Oval 66">
                  <a:extLst>
                    <a:ext uri="{FF2B5EF4-FFF2-40B4-BE49-F238E27FC236}">
                      <a16:creationId xmlns:a16="http://schemas.microsoft.com/office/drawing/2014/main" xmlns="" id="{2B247A20-A748-484E-BEB2-4F431514CE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84" y="2187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6" name="Freeform 67">
                  <a:extLst>
                    <a:ext uri="{FF2B5EF4-FFF2-40B4-BE49-F238E27FC236}">
                      <a16:creationId xmlns:a16="http://schemas.microsoft.com/office/drawing/2014/main" xmlns="" id="{31731235-2787-426B-B984-B54DC15EEE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20" y="2189"/>
                  <a:ext cx="32" cy="30"/>
                </a:xfrm>
                <a:custGeom>
                  <a:avLst/>
                  <a:gdLst>
                    <a:gd name="T0" fmla="*/ 9 w 18"/>
                    <a:gd name="T1" fmla="*/ 0 h 17"/>
                    <a:gd name="T2" fmla="*/ 0 w 18"/>
                    <a:gd name="T3" fmla="*/ 9 h 17"/>
                    <a:gd name="T4" fmla="*/ 1 w 18"/>
                    <a:gd name="T5" fmla="*/ 13 h 17"/>
                    <a:gd name="T6" fmla="*/ 12 w 18"/>
                    <a:gd name="T7" fmla="*/ 17 h 17"/>
                    <a:gd name="T8" fmla="*/ 18 w 18"/>
                    <a:gd name="T9" fmla="*/ 9 h 17"/>
                    <a:gd name="T10" fmla="*/ 9 w 18"/>
                    <a:gd name="T11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7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1"/>
                        <a:pt x="0" y="12"/>
                        <a:pt x="1" y="13"/>
                      </a:cubicBezTo>
                      <a:cubicBezTo>
                        <a:pt x="5" y="15"/>
                        <a:pt x="9" y="16"/>
                        <a:pt x="12" y="17"/>
                      </a:cubicBezTo>
                      <a:cubicBezTo>
                        <a:pt x="16" y="16"/>
                        <a:pt x="18" y="13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7" name="Freeform 68">
                  <a:extLst>
                    <a:ext uri="{FF2B5EF4-FFF2-40B4-BE49-F238E27FC236}">
                      <a16:creationId xmlns:a16="http://schemas.microsoft.com/office/drawing/2014/main" xmlns="" id="{A4055F75-5ABF-4701-AEC1-DD288582B4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96" y="2281"/>
                  <a:ext cx="9" cy="4"/>
                </a:xfrm>
                <a:custGeom>
                  <a:avLst/>
                  <a:gdLst>
                    <a:gd name="T0" fmla="*/ 4 w 5"/>
                    <a:gd name="T1" fmla="*/ 0 h 2"/>
                    <a:gd name="T2" fmla="*/ 0 w 5"/>
                    <a:gd name="T3" fmla="*/ 1 h 2"/>
                    <a:gd name="T4" fmla="*/ 5 w 5"/>
                    <a:gd name="T5" fmla="*/ 2 h 2"/>
                    <a:gd name="T6" fmla="*/ 4 w 5"/>
                    <a:gd name="T7" fmla="*/ 0 h 2"/>
                    <a:gd name="T8" fmla="*/ 4 w 5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2">
                      <a:moveTo>
                        <a:pt x="4" y="0"/>
                      </a:moveTo>
                      <a:cubicBezTo>
                        <a:pt x="2" y="0"/>
                        <a:pt x="1" y="0"/>
                        <a:pt x="0" y="1"/>
                      </a:cubicBezTo>
                      <a:cubicBezTo>
                        <a:pt x="2" y="1"/>
                        <a:pt x="3" y="2"/>
                        <a:pt x="5" y="2"/>
                      </a:cubicBezTo>
                      <a:cubicBezTo>
                        <a:pt x="5" y="1"/>
                        <a:pt x="4" y="0"/>
                        <a:pt x="4" y="0"/>
                      </a:cubicBezTo>
                      <a:cubicBezTo>
                        <a:pt x="4" y="0"/>
                        <a:pt x="4" y="0"/>
                        <a:pt x="4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9" name="Freeform 69">
                  <a:extLst>
                    <a:ext uri="{FF2B5EF4-FFF2-40B4-BE49-F238E27FC236}">
                      <a16:creationId xmlns:a16="http://schemas.microsoft.com/office/drawing/2014/main" xmlns="" id="{04E5D53D-13A6-4499-AC5C-394F7A2021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7" y="1730"/>
                  <a:ext cx="5" cy="2"/>
                </a:xfrm>
                <a:custGeom>
                  <a:avLst/>
                  <a:gdLst>
                    <a:gd name="T0" fmla="*/ 3 w 3"/>
                    <a:gd name="T1" fmla="*/ 0 h 1"/>
                    <a:gd name="T2" fmla="*/ 0 w 3"/>
                    <a:gd name="T3" fmla="*/ 1 h 1"/>
                    <a:gd name="T4" fmla="*/ 3 w 3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3" y="0"/>
                      </a:moveTo>
                      <a:cubicBezTo>
                        <a:pt x="2" y="1"/>
                        <a:pt x="1" y="1"/>
                        <a:pt x="0" y="1"/>
                      </a:cubicBezTo>
                      <a:cubicBezTo>
                        <a:pt x="1" y="1"/>
                        <a:pt x="2" y="1"/>
                        <a:pt x="3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0" name="Freeform 70">
                  <a:extLst>
                    <a:ext uri="{FF2B5EF4-FFF2-40B4-BE49-F238E27FC236}">
                      <a16:creationId xmlns:a16="http://schemas.microsoft.com/office/drawing/2014/main" xmlns="" id="{E6D928BA-FF07-4CE0-BEED-EF1242179B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3" y="1758"/>
                  <a:ext cx="23" cy="14"/>
                </a:xfrm>
                <a:custGeom>
                  <a:avLst/>
                  <a:gdLst>
                    <a:gd name="T0" fmla="*/ 5 w 13"/>
                    <a:gd name="T1" fmla="*/ 0 h 8"/>
                    <a:gd name="T2" fmla="*/ 0 w 13"/>
                    <a:gd name="T3" fmla="*/ 1 h 8"/>
                    <a:gd name="T4" fmla="*/ 13 w 13"/>
                    <a:gd name="T5" fmla="*/ 8 h 8"/>
                    <a:gd name="T6" fmla="*/ 13 w 13"/>
                    <a:gd name="T7" fmla="*/ 8 h 8"/>
                    <a:gd name="T8" fmla="*/ 5 w 13"/>
                    <a:gd name="T9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8">
                      <a:moveTo>
                        <a:pt x="5" y="0"/>
                      </a:moveTo>
                      <a:cubicBezTo>
                        <a:pt x="3" y="0"/>
                        <a:pt x="2" y="0"/>
                        <a:pt x="0" y="1"/>
                      </a:cubicBezTo>
                      <a:cubicBezTo>
                        <a:pt x="5" y="4"/>
                        <a:pt x="9" y="6"/>
                        <a:pt x="13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3"/>
                        <a:pt x="10" y="0"/>
                        <a:pt x="5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1" name="Oval 71">
                  <a:extLst>
                    <a:ext uri="{FF2B5EF4-FFF2-40B4-BE49-F238E27FC236}">
                      <a16:creationId xmlns:a16="http://schemas.microsoft.com/office/drawing/2014/main" xmlns="" id="{E5BE8677-0060-4165-857C-EFE75809FC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3" y="1696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0" name="Freeform 72">
                  <a:extLst>
                    <a:ext uri="{FF2B5EF4-FFF2-40B4-BE49-F238E27FC236}">
                      <a16:creationId xmlns:a16="http://schemas.microsoft.com/office/drawing/2014/main" xmlns="" id="{A5A7B0D0-6D1C-4588-A9B6-537270654C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2" y="1675"/>
                  <a:ext cx="18" cy="5"/>
                </a:xfrm>
                <a:custGeom>
                  <a:avLst/>
                  <a:gdLst>
                    <a:gd name="T0" fmla="*/ 10 w 10"/>
                    <a:gd name="T1" fmla="*/ 0 h 3"/>
                    <a:gd name="T2" fmla="*/ 0 w 10"/>
                    <a:gd name="T3" fmla="*/ 2 h 3"/>
                    <a:gd name="T4" fmla="*/ 4 w 10"/>
                    <a:gd name="T5" fmla="*/ 3 h 3"/>
                    <a:gd name="T6" fmla="*/ 10 w 10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3">
                      <a:moveTo>
                        <a:pt x="10" y="0"/>
                      </a:moveTo>
                      <a:cubicBezTo>
                        <a:pt x="7" y="1"/>
                        <a:pt x="4" y="1"/>
                        <a:pt x="0" y="2"/>
                      </a:cubicBezTo>
                      <a:cubicBezTo>
                        <a:pt x="1" y="2"/>
                        <a:pt x="2" y="3"/>
                        <a:pt x="4" y="3"/>
                      </a:cubicBezTo>
                      <a:cubicBezTo>
                        <a:pt x="6" y="3"/>
                        <a:pt x="8" y="2"/>
                        <a:pt x="1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1" name="Oval 73">
                  <a:extLst>
                    <a:ext uri="{FF2B5EF4-FFF2-40B4-BE49-F238E27FC236}">
                      <a16:creationId xmlns:a16="http://schemas.microsoft.com/office/drawing/2014/main" xmlns="" id="{177E3F36-BBD0-4CC2-9923-14E507CA04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5" y="169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2" name="Oval 74">
                  <a:extLst>
                    <a:ext uri="{FF2B5EF4-FFF2-40B4-BE49-F238E27FC236}">
                      <a16:creationId xmlns:a16="http://schemas.microsoft.com/office/drawing/2014/main" xmlns="" id="{B048C8F9-A960-467C-84C4-37CB51B52E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3" y="1694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3" name="Oval 75">
                  <a:extLst>
                    <a:ext uri="{FF2B5EF4-FFF2-40B4-BE49-F238E27FC236}">
                      <a16:creationId xmlns:a16="http://schemas.microsoft.com/office/drawing/2014/main" xmlns="" id="{0CE0032B-4BF6-4C62-AF9A-7AD322ED9A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8" y="1657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4" name="Freeform 76">
                  <a:extLst>
                    <a:ext uri="{FF2B5EF4-FFF2-40B4-BE49-F238E27FC236}">
                      <a16:creationId xmlns:a16="http://schemas.microsoft.com/office/drawing/2014/main" xmlns="" id="{70D05392-56DF-4F33-91C0-108BF90946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1" y="1659"/>
                  <a:ext cx="28" cy="20"/>
                </a:xfrm>
                <a:custGeom>
                  <a:avLst/>
                  <a:gdLst>
                    <a:gd name="T0" fmla="*/ 15 w 16"/>
                    <a:gd name="T1" fmla="*/ 0 h 11"/>
                    <a:gd name="T2" fmla="*/ 0 w 16"/>
                    <a:gd name="T3" fmla="*/ 3 h 11"/>
                    <a:gd name="T4" fmla="*/ 8 w 16"/>
                    <a:gd name="T5" fmla="*/ 11 h 11"/>
                    <a:gd name="T6" fmla="*/ 16 w 16"/>
                    <a:gd name="T7" fmla="*/ 3 h 11"/>
                    <a:gd name="T8" fmla="*/ 15 w 16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1">
                      <a:moveTo>
                        <a:pt x="15" y="0"/>
                      </a:moveTo>
                      <a:cubicBezTo>
                        <a:pt x="10" y="1"/>
                        <a:pt x="5" y="2"/>
                        <a:pt x="0" y="3"/>
                      </a:cubicBezTo>
                      <a:cubicBezTo>
                        <a:pt x="0" y="7"/>
                        <a:pt x="3" y="11"/>
                        <a:pt x="8" y="11"/>
                      </a:cubicBezTo>
                      <a:cubicBezTo>
                        <a:pt x="12" y="11"/>
                        <a:pt x="16" y="7"/>
                        <a:pt x="16" y="3"/>
                      </a:cubicBezTo>
                      <a:cubicBezTo>
                        <a:pt x="16" y="2"/>
                        <a:pt x="15" y="1"/>
                        <a:pt x="15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5" name="Oval 77">
                  <a:extLst>
                    <a:ext uri="{FF2B5EF4-FFF2-40B4-BE49-F238E27FC236}">
                      <a16:creationId xmlns:a16="http://schemas.microsoft.com/office/drawing/2014/main" xmlns="" id="{7F420D77-0131-4EF0-994E-2E0AA2F3E1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78" y="1707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6" name="Oval 78">
                  <a:extLst>
                    <a:ext uri="{FF2B5EF4-FFF2-40B4-BE49-F238E27FC236}">
                      <a16:creationId xmlns:a16="http://schemas.microsoft.com/office/drawing/2014/main" xmlns="" id="{2C103CCD-941B-4A8C-B12B-1DF8B7FBCB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2" y="1650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7" name="Oval 79">
                  <a:extLst>
                    <a:ext uri="{FF2B5EF4-FFF2-40B4-BE49-F238E27FC236}">
                      <a16:creationId xmlns:a16="http://schemas.microsoft.com/office/drawing/2014/main" xmlns="" id="{5EF45327-C40D-456F-9F28-5F6B0F2EAD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45" y="1741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8" name="Oval 80">
                  <a:extLst>
                    <a:ext uri="{FF2B5EF4-FFF2-40B4-BE49-F238E27FC236}">
                      <a16:creationId xmlns:a16="http://schemas.microsoft.com/office/drawing/2014/main" xmlns="" id="{F618DB4A-2479-4094-B1D8-6D2773F49E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2" y="1737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9" name="Oval 81">
                  <a:extLst>
                    <a:ext uri="{FF2B5EF4-FFF2-40B4-BE49-F238E27FC236}">
                      <a16:creationId xmlns:a16="http://schemas.microsoft.com/office/drawing/2014/main" xmlns="" id="{36FEB8D3-F68A-47E4-BB35-FAB1E91268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2" y="1787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0" name="Oval 82">
                  <a:extLst>
                    <a:ext uri="{FF2B5EF4-FFF2-40B4-BE49-F238E27FC236}">
                      <a16:creationId xmlns:a16="http://schemas.microsoft.com/office/drawing/2014/main" xmlns="" id="{41150F0C-B3B1-494D-89E4-2F1645E12E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2" y="173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1" name="Freeform 83">
                  <a:extLst>
                    <a:ext uri="{FF2B5EF4-FFF2-40B4-BE49-F238E27FC236}">
                      <a16:creationId xmlns:a16="http://schemas.microsoft.com/office/drawing/2014/main" xmlns="" id="{20B4E020-DFD3-4E91-A48C-A002A24298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5" y="1787"/>
                  <a:ext cx="31" cy="28"/>
                </a:xfrm>
                <a:custGeom>
                  <a:avLst/>
                  <a:gdLst>
                    <a:gd name="T0" fmla="*/ 9 w 18"/>
                    <a:gd name="T1" fmla="*/ 0 h 16"/>
                    <a:gd name="T2" fmla="*/ 0 w 18"/>
                    <a:gd name="T3" fmla="*/ 9 h 16"/>
                    <a:gd name="T4" fmla="*/ 1 w 18"/>
                    <a:gd name="T5" fmla="*/ 13 h 16"/>
                    <a:gd name="T6" fmla="*/ 13 w 18"/>
                    <a:gd name="T7" fmla="*/ 16 h 16"/>
                    <a:gd name="T8" fmla="*/ 18 w 18"/>
                    <a:gd name="T9" fmla="*/ 9 h 16"/>
                    <a:gd name="T10" fmla="*/ 9 w 18"/>
                    <a:gd name="T11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6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0"/>
                        <a:pt x="0" y="12"/>
                        <a:pt x="1" y="13"/>
                      </a:cubicBezTo>
                      <a:cubicBezTo>
                        <a:pt x="5" y="14"/>
                        <a:pt x="9" y="15"/>
                        <a:pt x="13" y="16"/>
                      </a:cubicBezTo>
                      <a:cubicBezTo>
                        <a:pt x="16" y="15"/>
                        <a:pt x="18" y="12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2" name="Oval 84">
                  <a:extLst>
                    <a:ext uri="{FF2B5EF4-FFF2-40B4-BE49-F238E27FC236}">
                      <a16:creationId xmlns:a16="http://schemas.microsoft.com/office/drawing/2014/main" xmlns="" id="{0B5E330F-09D1-41E9-A751-149CB6F288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" y="178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3" name="Oval 85">
                  <a:extLst>
                    <a:ext uri="{FF2B5EF4-FFF2-40B4-BE49-F238E27FC236}">
                      <a16:creationId xmlns:a16="http://schemas.microsoft.com/office/drawing/2014/main" xmlns="" id="{6F0AD405-35BB-4553-8DCD-314206E7EF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94" y="176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4" name="Oval 86">
                  <a:extLst>
                    <a:ext uri="{FF2B5EF4-FFF2-40B4-BE49-F238E27FC236}">
                      <a16:creationId xmlns:a16="http://schemas.microsoft.com/office/drawing/2014/main" xmlns="" id="{9B4390CB-30B9-4A2D-B5DF-AA557FD5DD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0" y="174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5" name="Oval 87">
                  <a:extLst>
                    <a:ext uri="{FF2B5EF4-FFF2-40B4-BE49-F238E27FC236}">
                      <a16:creationId xmlns:a16="http://schemas.microsoft.com/office/drawing/2014/main" xmlns="" id="{FB776EB6-139A-4741-9705-546946A6D3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8" y="1806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6" name="Oval 88">
                  <a:extLst>
                    <a:ext uri="{FF2B5EF4-FFF2-40B4-BE49-F238E27FC236}">
                      <a16:creationId xmlns:a16="http://schemas.microsoft.com/office/drawing/2014/main" xmlns="" id="{A05DB49F-C846-45E7-A3DD-0C15129440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1" y="174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7" name="Freeform 89">
                  <a:extLst>
                    <a:ext uri="{FF2B5EF4-FFF2-40B4-BE49-F238E27FC236}">
                      <a16:creationId xmlns:a16="http://schemas.microsoft.com/office/drawing/2014/main" xmlns="" id="{0C2B3340-6C03-4521-91F0-793A307EC9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8" y="1835"/>
                  <a:ext cx="9" cy="1"/>
                </a:xfrm>
                <a:custGeom>
                  <a:avLst/>
                  <a:gdLst>
                    <a:gd name="T0" fmla="*/ 1 w 5"/>
                    <a:gd name="T1" fmla="*/ 0 h 1"/>
                    <a:gd name="T2" fmla="*/ 0 w 5"/>
                    <a:gd name="T3" fmla="*/ 0 h 1"/>
                    <a:gd name="T4" fmla="*/ 5 w 5"/>
                    <a:gd name="T5" fmla="*/ 1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2" y="0"/>
                        <a:pt x="4" y="0"/>
                        <a:pt x="5" y="1"/>
                      </a:cubicBezTo>
                      <a:cubicBezTo>
                        <a:pt x="4" y="0"/>
                        <a:pt x="2" y="0"/>
                        <a:pt x="1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8" name="Oval 90">
                  <a:extLst>
                    <a:ext uri="{FF2B5EF4-FFF2-40B4-BE49-F238E27FC236}">
                      <a16:creationId xmlns:a16="http://schemas.microsoft.com/office/drawing/2014/main" xmlns="" id="{17B3527A-8397-4CE9-974B-84DAE4D80E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4" y="188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9" name="Freeform 91">
                  <a:extLst>
                    <a:ext uri="{FF2B5EF4-FFF2-40B4-BE49-F238E27FC236}">
                      <a16:creationId xmlns:a16="http://schemas.microsoft.com/office/drawing/2014/main" xmlns="" id="{2F3B73D2-CDA5-4145-BD71-C601D01118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2" y="1836"/>
                  <a:ext cx="29" cy="22"/>
                </a:xfrm>
                <a:custGeom>
                  <a:avLst/>
                  <a:gdLst>
                    <a:gd name="T0" fmla="*/ 8 w 16"/>
                    <a:gd name="T1" fmla="*/ 0 h 12"/>
                    <a:gd name="T2" fmla="*/ 0 w 16"/>
                    <a:gd name="T3" fmla="*/ 8 h 12"/>
                    <a:gd name="T4" fmla="*/ 14 w 16"/>
                    <a:gd name="T5" fmla="*/ 12 h 12"/>
                    <a:gd name="T6" fmla="*/ 16 w 16"/>
                    <a:gd name="T7" fmla="*/ 8 h 12"/>
                    <a:gd name="T8" fmla="*/ 8 w 16"/>
                    <a:gd name="T9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2">
                      <a:moveTo>
                        <a:pt x="8" y="0"/>
                      </a:moveTo>
                      <a:cubicBezTo>
                        <a:pt x="3" y="0"/>
                        <a:pt x="0" y="3"/>
                        <a:pt x="0" y="8"/>
                      </a:cubicBezTo>
                      <a:cubicBezTo>
                        <a:pt x="5" y="9"/>
                        <a:pt x="10" y="10"/>
                        <a:pt x="14" y="12"/>
                      </a:cubicBezTo>
                      <a:cubicBezTo>
                        <a:pt x="15" y="11"/>
                        <a:pt x="16" y="9"/>
                        <a:pt x="16" y="8"/>
                      </a:cubicBezTo>
                      <a:cubicBezTo>
                        <a:pt x="16" y="3"/>
                        <a:pt x="12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0" name="Oval 92">
                  <a:extLst>
                    <a:ext uri="{FF2B5EF4-FFF2-40B4-BE49-F238E27FC236}">
                      <a16:creationId xmlns:a16="http://schemas.microsoft.com/office/drawing/2014/main" xmlns="" id="{CAAE0056-A738-490B-93D2-3AC9485062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3" y="1902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1" name="Oval 93">
                  <a:extLst>
                    <a:ext uri="{FF2B5EF4-FFF2-40B4-BE49-F238E27FC236}">
                      <a16:creationId xmlns:a16="http://schemas.microsoft.com/office/drawing/2014/main" xmlns="" id="{6753C61B-5072-46E6-8B59-AAA12B22FB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3" y="1836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2" name="Oval 94">
                  <a:extLst>
                    <a:ext uri="{FF2B5EF4-FFF2-40B4-BE49-F238E27FC236}">
                      <a16:creationId xmlns:a16="http://schemas.microsoft.com/office/drawing/2014/main" xmlns="" id="{2177BB66-599B-4AC3-AB4C-D7632C9EA9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8" y="1679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3" name="Oval 95">
                  <a:extLst>
                    <a:ext uri="{FF2B5EF4-FFF2-40B4-BE49-F238E27FC236}">
                      <a16:creationId xmlns:a16="http://schemas.microsoft.com/office/drawing/2014/main" xmlns="" id="{0AC1EAAC-6713-4563-9D14-7448D32722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9" y="1664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4" name="Oval 96">
                  <a:extLst>
                    <a:ext uri="{FF2B5EF4-FFF2-40B4-BE49-F238E27FC236}">
                      <a16:creationId xmlns:a16="http://schemas.microsoft.com/office/drawing/2014/main" xmlns="" id="{1446074D-CE0F-40DF-B490-BEFC3C79C1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9" y="1714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5" name="Oval 97">
                  <a:extLst>
                    <a:ext uri="{FF2B5EF4-FFF2-40B4-BE49-F238E27FC236}">
                      <a16:creationId xmlns:a16="http://schemas.microsoft.com/office/drawing/2014/main" xmlns="" id="{00558259-829A-4707-BBBA-FBD734BAA3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9" y="166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6" name="Oval 98">
                  <a:extLst>
                    <a:ext uri="{FF2B5EF4-FFF2-40B4-BE49-F238E27FC236}">
                      <a16:creationId xmlns:a16="http://schemas.microsoft.com/office/drawing/2014/main" xmlns="" id="{3940443F-C864-46E3-92A6-0922E00426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2" y="172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7" name="Oval 99">
                  <a:extLst>
                    <a:ext uri="{FF2B5EF4-FFF2-40B4-BE49-F238E27FC236}">
                      <a16:creationId xmlns:a16="http://schemas.microsoft.com/office/drawing/2014/main" xmlns="" id="{DFF84A2C-F62D-4408-A2F3-BDDE112951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6" y="172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8" name="Oval 100">
                  <a:extLst>
                    <a:ext uri="{FF2B5EF4-FFF2-40B4-BE49-F238E27FC236}">
                      <a16:creationId xmlns:a16="http://schemas.microsoft.com/office/drawing/2014/main" xmlns="" id="{77154683-A74D-4E33-9E12-3BAAD6E3AB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8" y="1682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9" name="Oval 101">
                  <a:extLst>
                    <a:ext uri="{FF2B5EF4-FFF2-40B4-BE49-F238E27FC236}">
                      <a16:creationId xmlns:a16="http://schemas.microsoft.com/office/drawing/2014/main" xmlns="" id="{3777E9A3-5B5E-4C9D-91D5-7DCEF8D31C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7" y="1668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0" name="Oval 102">
                  <a:extLst>
                    <a:ext uri="{FF2B5EF4-FFF2-40B4-BE49-F238E27FC236}">
                      <a16:creationId xmlns:a16="http://schemas.microsoft.com/office/drawing/2014/main" xmlns="" id="{027A16D9-8CFB-4731-A159-C063CB7FCF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1733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1" name="Oval 103">
                  <a:extLst>
                    <a:ext uri="{FF2B5EF4-FFF2-40B4-BE49-F238E27FC236}">
                      <a16:creationId xmlns:a16="http://schemas.microsoft.com/office/drawing/2014/main" xmlns="" id="{B41EB8E2-3505-4699-8780-E9FF0FEF94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8" y="1673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2" name="Oval 104">
                  <a:extLst>
                    <a:ext uri="{FF2B5EF4-FFF2-40B4-BE49-F238E27FC236}">
                      <a16:creationId xmlns:a16="http://schemas.microsoft.com/office/drawing/2014/main" xmlns="" id="{CB356AD0-7B9C-47BE-A90C-82750D2110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91" y="175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3" name="Oval 105">
                  <a:extLst>
                    <a:ext uri="{FF2B5EF4-FFF2-40B4-BE49-F238E27FC236}">
                      <a16:creationId xmlns:a16="http://schemas.microsoft.com/office/drawing/2014/main" xmlns="" id="{C36249B4-BDB4-45E3-AD4A-025F62537A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45" y="1741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4" name="Oval 106">
                  <a:extLst>
                    <a:ext uri="{FF2B5EF4-FFF2-40B4-BE49-F238E27FC236}">
                      <a16:creationId xmlns:a16="http://schemas.microsoft.com/office/drawing/2014/main" xmlns="" id="{689F79DB-F54D-422C-BA3F-11A28628AE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3" y="181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5" name="Oval 107">
                  <a:extLst>
                    <a:ext uri="{FF2B5EF4-FFF2-40B4-BE49-F238E27FC236}">
                      <a16:creationId xmlns:a16="http://schemas.microsoft.com/office/drawing/2014/main" xmlns="" id="{72AF94E4-6E3B-4151-84A3-1C37074EA1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1" y="178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6" name="Oval 108">
                  <a:extLst>
                    <a:ext uri="{FF2B5EF4-FFF2-40B4-BE49-F238E27FC236}">
                      <a16:creationId xmlns:a16="http://schemas.microsoft.com/office/drawing/2014/main" xmlns="" id="{901F41FD-541C-4202-B9BD-465BDF9A90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1" y="184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7" name="Oval 109">
                  <a:extLst>
                    <a:ext uri="{FF2B5EF4-FFF2-40B4-BE49-F238E27FC236}">
                      <a16:creationId xmlns:a16="http://schemas.microsoft.com/office/drawing/2014/main" xmlns="" id="{4E60A230-BE53-4A5F-9879-AC4C31EFCF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8" y="1794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8" name="Oval 110">
                  <a:extLst>
                    <a:ext uri="{FF2B5EF4-FFF2-40B4-BE49-F238E27FC236}">
                      <a16:creationId xmlns:a16="http://schemas.microsoft.com/office/drawing/2014/main" xmlns="" id="{03919DE5-DEEC-4AC6-904C-915CD5EFC3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4" y="178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9" name="Oval 111">
                  <a:extLst>
                    <a:ext uri="{FF2B5EF4-FFF2-40B4-BE49-F238E27FC236}">
                      <a16:creationId xmlns:a16="http://schemas.microsoft.com/office/drawing/2014/main" xmlns="" id="{F10D6BC5-DD26-43B3-ACE4-B645D51B4F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7" y="1758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0" name="Oval 112">
                  <a:extLst>
                    <a:ext uri="{FF2B5EF4-FFF2-40B4-BE49-F238E27FC236}">
                      <a16:creationId xmlns:a16="http://schemas.microsoft.com/office/drawing/2014/main" xmlns="" id="{2955F693-7941-4E81-A40D-C745C1DF21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3" y="1808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1" name="Oval 113">
                  <a:extLst>
                    <a:ext uri="{FF2B5EF4-FFF2-40B4-BE49-F238E27FC236}">
                      <a16:creationId xmlns:a16="http://schemas.microsoft.com/office/drawing/2014/main" xmlns="" id="{1C00F7A4-5B2D-42D3-801A-85F4C3BF08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4" y="1772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2" name="Oval 114">
                  <a:extLst>
                    <a:ext uri="{FF2B5EF4-FFF2-40B4-BE49-F238E27FC236}">
                      <a16:creationId xmlns:a16="http://schemas.microsoft.com/office/drawing/2014/main" xmlns="" id="{FB89F3D3-0E11-444E-9440-C71227841E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3" y="1819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3" name="Oval 115">
                  <a:extLst>
                    <a:ext uri="{FF2B5EF4-FFF2-40B4-BE49-F238E27FC236}">
                      <a16:creationId xmlns:a16="http://schemas.microsoft.com/office/drawing/2014/main" xmlns="" id="{804C2E5A-6AE1-4A4F-AA7A-AA876DCB61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29" y="1849"/>
                  <a:ext cx="24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4" name="Oval 116">
                  <a:extLst>
                    <a:ext uri="{FF2B5EF4-FFF2-40B4-BE49-F238E27FC236}">
                      <a16:creationId xmlns:a16="http://schemas.microsoft.com/office/drawing/2014/main" xmlns="" id="{C0BAB2E8-8971-4931-99DF-0BC2298B55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0" y="190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5" name="Oval 117">
                  <a:extLst>
                    <a:ext uri="{FF2B5EF4-FFF2-40B4-BE49-F238E27FC236}">
                      <a16:creationId xmlns:a16="http://schemas.microsoft.com/office/drawing/2014/main" xmlns="" id="{0807761C-D0B2-40E1-88BD-07B3688F31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1" y="1852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6" name="Oval 118">
                  <a:extLst>
                    <a:ext uri="{FF2B5EF4-FFF2-40B4-BE49-F238E27FC236}">
                      <a16:creationId xmlns:a16="http://schemas.microsoft.com/office/drawing/2014/main" xmlns="" id="{1B77808D-4329-4436-91AD-0B7DFAA54E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2" y="1897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7" name="Oval 119">
                  <a:extLst>
                    <a:ext uri="{FF2B5EF4-FFF2-40B4-BE49-F238E27FC236}">
                      <a16:creationId xmlns:a16="http://schemas.microsoft.com/office/drawing/2014/main" xmlns="" id="{156515AF-DB3F-4420-9C04-5CC81DB074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189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8" name="Oval 120">
                  <a:extLst>
                    <a:ext uri="{FF2B5EF4-FFF2-40B4-BE49-F238E27FC236}">
                      <a16:creationId xmlns:a16="http://schemas.microsoft.com/office/drawing/2014/main" xmlns="" id="{1994F85F-4F4C-4602-85DA-385DC1357F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16" y="1861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9" name="Oval 121">
                  <a:extLst>
                    <a:ext uri="{FF2B5EF4-FFF2-40B4-BE49-F238E27FC236}">
                      <a16:creationId xmlns:a16="http://schemas.microsoft.com/office/drawing/2014/main" xmlns="" id="{5F84435B-6D87-4873-8A47-F2D755096C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9" y="1854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0" name="Oval 122">
                  <a:extLst>
                    <a:ext uri="{FF2B5EF4-FFF2-40B4-BE49-F238E27FC236}">
                      <a16:creationId xmlns:a16="http://schemas.microsoft.com/office/drawing/2014/main" xmlns="" id="{A727162F-E5B9-4293-B676-51F0FB875A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7" y="1900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1" name="Oval 123">
                  <a:extLst>
                    <a:ext uri="{FF2B5EF4-FFF2-40B4-BE49-F238E27FC236}">
                      <a16:creationId xmlns:a16="http://schemas.microsoft.com/office/drawing/2014/main" xmlns="" id="{EBA0AB2E-81DE-4372-B552-093B2325DB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64" y="1836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2" name="Oval 124">
                  <a:extLst>
                    <a:ext uri="{FF2B5EF4-FFF2-40B4-BE49-F238E27FC236}">
                      <a16:creationId xmlns:a16="http://schemas.microsoft.com/office/drawing/2014/main" xmlns="" id="{DF52CF83-BC21-4EF3-9356-8B58DCD0B6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02" y="1693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3" name="Oval 125">
                  <a:extLst>
                    <a:ext uri="{FF2B5EF4-FFF2-40B4-BE49-F238E27FC236}">
                      <a16:creationId xmlns:a16="http://schemas.microsoft.com/office/drawing/2014/main" xmlns="" id="{71A6FD8F-071B-4D4C-B8F7-A9D12946B6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65" y="1723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4" name="Oval 126">
                  <a:extLst>
                    <a:ext uri="{FF2B5EF4-FFF2-40B4-BE49-F238E27FC236}">
                      <a16:creationId xmlns:a16="http://schemas.microsoft.com/office/drawing/2014/main" xmlns="" id="{2FBC1F4B-4A56-4294-B467-7C9E906682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55" y="167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5" name="Oval 127">
                  <a:extLst>
                    <a:ext uri="{FF2B5EF4-FFF2-40B4-BE49-F238E27FC236}">
                      <a16:creationId xmlns:a16="http://schemas.microsoft.com/office/drawing/2014/main" xmlns="" id="{F10DF329-1654-43D5-A647-12123A0E41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55" y="1732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6" name="Oval 128">
                  <a:extLst>
                    <a:ext uri="{FF2B5EF4-FFF2-40B4-BE49-F238E27FC236}">
                      <a16:creationId xmlns:a16="http://schemas.microsoft.com/office/drawing/2014/main" xmlns="" id="{E01A531B-31EB-4478-89E0-2A9EE70614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8" y="173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7" name="Oval 129">
                  <a:extLst>
                    <a:ext uri="{FF2B5EF4-FFF2-40B4-BE49-F238E27FC236}">
                      <a16:creationId xmlns:a16="http://schemas.microsoft.com/office/drawing/2014/main" xmlns="" id="{8A992E96-B74C-451B-9E39-FACA17A5A5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84" y="169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8" name="Oval 130">
                  <a:extLst>
                    <a:ext uri="{FF2B5EF4-FFF2-40B4-BE49-F238E27FC236}">
                      <a16:creationId xmlns:a16="http://schemas.microsoft.com/office/drawing/2014/main" xmlns="" id="{61286B4D-0F04-4778-ACEC-F20F646CF7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3" y="1677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9" name="Oval 131">
                  <a:extLst>
                    <a:ext uri="{FF2B5EF4-FFF2-40B4-BE49-F238E27FC236}">
                      <a16:creationId xmlns:a16="http://schemas.microsoft.com/office/drawing/2014/main" xmlns="" id="{DA042D98-9E1F-4247-A12E-2AC33FD35D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4" y="1742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0" name="Oval 132">
                  <a:extLst>
                    <a:ext uri="{FF2B5EF4-FFF2-40B4-BE49-F238E27FC236}">
                      <a16:creationId xmlns:a16="http://schemas.microsoft.com/office/drawing/2014/main" xmlns="" id="{8335F77D-08A2-4D1C-AEB5-54653DF5BF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06" y="168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1" name="Oval 133">
                  <a:extLst>
                    <a:ext uri="{FF2B5EF4-FFF2-40B4-BE49-F238E27FC236}">
                      <a16:creationId xmlns:a16="http://schemas.microsoft.com/office/drawing/2014/main" xmlns="" id="{F110509E-20A9-4A47-9E49-CFF1AD35E4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1" y="1819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2" name="Oval 134">
                  <a:extLst>
                    <a:ext uri="{FF2B5EF4-FFF2-40B4-BE49-F238E27FC236}">
                      <a16:creationId xmlns:a16="http://schemas.microsoft.com/office/drawing/2014/main" xmlns="" id="{24111F55-3414-442F-8FCF-CBC84EB6C4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70" y="179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3" name="Oval 135">
                  <a:extLst>
                    <a:ext uri="{FF2B5EF4-FFF2-40B4-BE49-F238E27FC236}">
                      <a16:creationId xmlns:a16="http://schemas.microsoft.com/office/drawing/2014/main" xmlns="" id="{8D9D9A13-6B18-4784-BE46-16E472D0FA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99" y="179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4" name="Oval 136">
                  <a:extLst>
                    <a:ext uri="{FF2B5EF4-FFF2-40B4-BE49-F238E27FC236}">
                      <a16:creationId xmlns:a16="http://schemas.microsoft.com/office/drawing/2014/main" xmlns="" id="{0A867A00-75E2-478F-A690-408258DB6A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80" y="179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5" name="Oval 137">
                  <a:extLst>
                    <a:ext uri="{FF2B5EF4-FFF2-40B4-BE49-F238E27FC236}">
                      <a16:creationId xmlns:a16="http://schemas.microsoft.com/office/drawing/2014/main" xmlns="" id="{E2C81D69-6069-49D7-9929-8918B65543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09" y="1735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6" name="Oval 138">
                  <a:extLst>
                    <a:ext uri="{FF2B5EF4-FFF2-40B4-BE49-F238E27FC236}">
                      <a16:creationId xmlns:a16="http://schemas.microsoft.com/office/drawing/2014/main" xmlns="" id="{193C98A4-F327-4C56-8366-542FF597BC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81" y="1836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7" name="Oval 139">
                  <a:extLst>
                    <a:ext uri="{FF2B5EF4-FFF2-40B4-BE49-F238E27FC236}">
                      <a16:creationId xmlns:a16="http://schemas.microsoft.com/office/drawing/2014/main" xmlns="" id="{F15A6ED9-F8D1-4CD4-9DEA-D8B6197803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85" y="1785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8" name="Oval 140">
                  <a:extLst>
                    <a:ext uri="{FF2B5EF4-FFF2-40B4-BE49-F238E27FC236}">
                      <a16:creationId xmlns:a16="http://schemas.microsoft.com/office/drawing/2014/main" xmlns="" id="{12C50D38-00DD-4749-8291-63A51D354C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79" y="1852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9" name="Oval 141">
                  <a:extLst>
                    <a:ext uri="{FF2B5EF4-FFF2-40B4-BE49-F238E27FC236}">
                      <a16:creationId xmlns:a16="http://schemas.microsoft.com/office/drawing/2014/main" xmlns="" id="{833D9AA5-7910-4A6F-86E5-07131B9875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76" y="1893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0" name="Oval 142">
                  <a:extLst>
                    <a:ext uri="{FF2B5EF4-FFF2-40B4-BE49-F238E27FC236}">
                      <a16:creationId xmlns:a16="http://schemas.microsoft.com/office/drawing/2014/main" xmlns="" id="{40DBD303-99DB-4A02-8072-B1F0B645F0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4" y="185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1" name="Oval 143">
                  <a:extLst>
                    <a:ext uri="{FF2B5EF4-FFF2-40B4-BE49-F238E27FC236}">
                      <a16:creationId xmlns:a16="http://schemas.microsoft.com/office/drawing/2014/main" xmlns="" id="{39A7A41E-E572-4756-83B7-D146E33AE4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53" y="190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2" name="Oval 144">
                  <a:extLst>
                    <a:ext uri="{FF2B5EF4-FFF2-40B4-BE49-F238E27FC236}">
                      <a16:creationId xmlns:a16="http://schemas.microsoft.com/office/drawing/2014/main" xmlns="" id="{4A3C0B4D-4983-443D-B0AF-80CA36262E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3" y="1895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3" name="Oval 145">
                  <a:extLst>
                    <a:ext uri="{FF2B5EF4-FFF2-40B4-BE49-F238E27FC236}">
                      <a16:creationId xmlns:a16="http://schemas.microsoft.com/office/drawing/2014/main" xmlns="" id="{DAEF1638-2441-450F-A794-FEED33C523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93" y="186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4" name="Oval 146">
                  <a:extLst>
                    <a:ext uri="{FF2B5EF4-FFF2-40B4-BE49-F238E27FC236}">
                      <a16:creationId xmlns:a16="http://schemas.microsoft.com/office/drawing/2014/main" xmlns="" id="{F99CE7E4-2C6A-4DA0-BF93-D7CA7BFB58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16" y="187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5" name="Oval 147">
                  <a:extLst>
                    <a:ext uri="{FF2B5EF4-FFF2-40B4-BE49-F238E27FC236}">
                      <a16:creationId xmlns:a16="http://schemas.microsoft.com/office/drawing/2014/main" xmlns="" id="{FB610877-D460-4E14-92A6-0C4D3DB1F3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4" y="1891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6" name="Oval 148">
                  <a:extLst>
                    <a:ext uri="{FF2B5EF4-FFF2-40B4-BE49-F238E27FC236}">
                      <a16:creationId xmlns:a16="http://schemas.microsoft.com/office/drawing/2014/main" xmlns="" id="{58090FBF-C8D1-457C-A945-0244273748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8" y="1827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7" name="Oval 149">
                  <a:extLst>
                    <a:ext uri="{FF2B5EF4-FFF2-40B4-BE49-F238E27FC236}">
                      <a16:creationId xmlns:a16="http://schemas.microsoft.com/office/drawing/2014/main" xmlns="" id="{3BCEC3C8-0D59-4C76-AC59-60D25BA85E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51" y="168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8" name="Oval 150">
                  <a:extLst>
                    <a:ext uri="{FF2B5EF4-FFF2-40B4-BE49-F238E27FC236}">
                      <a16:creationId xmlns:a16="http://schemas.microsoft.com/office/drawing/2014/main" xmlns="" id="{6CA5659A-62DD-404B-B654-94EEDFD230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9" y="174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9" name="Oval 151">
                  <a:extLst>
                    <a:ext uri="{FF2B5EF4-FFF2-40B4-BE49-F238E27FC236}">
                      <a16:creationId xmlns:a16="http://schemas.microsoft.com/office/drawing/2014/main" xmlns="" id="{A0F63FD7-16A7-418F-B7D7-51233303DE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32" y="182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0" name="Oval 152">
                  <a:extLst>
                    <a:ext uri="{FF2B5EF4-FFF2-40B4-BE49-F238E27FC236}">
                      <a16:creationId xmlns:a16="http://schemas.microsoft.com/office/drawing/2014/main" xmlns="" id="{ECCD0772-EE27-45DE-B668-3C528A3F27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7" y="168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1" name="Oval 153">
                  <a:extLst>
                    <a:ext uri="{FF2B5EF4-FFF2-40B4-BE49-F238E27FC236}">
                      <a16:creationId xmlns:a16="http://schemas.microsoft.com/office/drawing/2014/main" xmlns="" id="{A83DEADE-2C14-4CF0-8DD9-87C24C1E33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80" y="171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2" name="Oval 154">
                  <a:extLst>
                    <a:ext uri="{FF2B5EF4-FFF2-40B4-BE49-F238E27FC236}">
                      <a16:creationId xmlns:a16="http://schemas.microsoft.com/office/drawing/2014/main" xmlns="" id="{F7AD4927-5933-4EEA-828F-0BD5DB1082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70" y="1663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3" name="Oval 155">
                  <a:extLst>
                    <a:ext uri="{FF2B5EF4-FFF2-40B4-BE49-F238E27FC236}">
                      <a16:creationId xmlns:a16="http://schemas.microsoft.com/office/drawing/2014/main" xmlns="" id="{213FCEB9-E70C-4C13-937C-93D9B3D8AE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7" y="173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4" name="Oval 156">
                  <a:extLst>
                    <a:ext uri="{FF2B5EF4-FFF2-40B4-BE49-F238E27FC236}">
                      <a16:creationId xmlns:a16="http://schemas.microsoft.com/office/drawing/2014/main" xmlns="" id="{F94ACE64-D1BF-430F-A32A-38C1F562FA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2" y="1723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5" name="Freeform 157">
                  <a:extLst>
                    <a:ext uri="{FF2B5EF4-FFF2-40B4-BE49-F238E27FC236}">
                      <a16:creationId xmlns:a16="http://schemas.microsoft.com/office/drawing/2014/main" xmlns="" id="{4A0CE2DD-EE20-4A3D-9D23-EF789DB127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8" y="1677"/>
                  <a:ext cx="27" cy="16"/>
                </a:xfrm>
                <a:custGeom>
                  <a:avLst/>
                  <a:gdLst>
                    <a:gd name="T0" fmla="*/ 0 w 15"/>
                    <a:gd name="T1" fmla="*/ 0 h 9"/>
                    <a:gd name="T2" fmla="*/ 0 w 15"/>
                    <a:gd name="T3" fmla="*/ 1 h 9"/>
                    <a:gd name="T4" fmla="*/ 8 w 15"/>
                    <a:gd name="T5" fmla="*/ 9 h 9"/>
                    <a:gd name="T6" fmla="*/ 15 w 15"/>
                    <a:gd name="T7" fmla="*/ 4 h 9"/>
                    <a:gd name="T8" fmla="*/ 0 w 15"/>
                    <a:gd name="T9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9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6"/>
                        <a:pt x="4" y="9"/>
                        <a:pt x="8" y="9"/>
                      </a:cubicBezTo>
                      <a:cubicBezTo>
                        <a:pt x="11" y="9"/>
                        <a:pt x="14" y="7"/>
                        <a:pt x="15" y="4"/>
                      </a:cubicBezTo>
                      <a:cubicBezTo>
                        <a:pt x="10" y="3"/>
                        <a:pt x="5" y="1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6" name="Freeform 158">
                  <a:extLst>
                    <a:ext uri="{FF2B5EF4-FFF2-40B4-BE49-F238E27FC236}">
                      <a16:creationId xmlns:a16="http://schemas.microsoft.com/office/drawing/2014/main" xmlns="" id="{C0228560-A605-477B-86C7-B9FB0190E5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4" y="1746"/>
                  <a:ext cx="29" cy="28"/>
                </a:xfrm>
                <a:custGeom>
                  <a:avLst/>
                  <a:gdLst>
                    <a:gd name="T0" fmla="*/ 8 w 16"/>
                    <a:gd name="T1" fmla="*/ 0 h 16"/>
                    <a:gd name="T2" fmla="*/ 0 w 16"/>
                    <a:gd name="T3" fmla="*/ 8 h 16"/>
                    <a:gd name="T4" fmla="*/ 8 w 16"/>
                    <a:gd name="T5" fmla="*/ 16 h 16"/>
                    <a:gd name="T6" fmla="*/ 8 w 16"/>
                    <a:gd name="T7" fmla="*/ 16 h 16"/>
                    <a:gd name="T8" fmla="*/ 10 w 16"/>
                    <a:gd name="T9" fmla="*/ 16 h 16"/>
                    <a:gd name="T10" fmla="*/ 16 w 16"/>
                    <a:gd name="T11" fmla="*/ 8 h 16"/>
                    <a:gd name="T12" fmla="*/ 8 w 16"/>
                    <a:gd name="T13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" h="16">
                      <a:moveTo>
                        <a:pt x="8" y="0"/>
                      </a:moveTo>
                      <a:cubicBezTo>
                        <a:pt x="4" y="0"/>
                        <a:pt x="0" y="4"/>
                        <a:pt x="0" y="8"/>
                      </a:cubicBezTo>
                      <a:cubicBezTo>
                        <a:pt x="0" y="12"/>
                        <a:pt x="4" y="16"/>
                        <a:pt x="8" y="16"/>
                      </a:cubicBez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9" y="16"/>
                        <a:pt x="10" y="16"/>
                        <a:pt x="10" y="16"/>
                      </a:cubicBezTo>
                      <a:cubicBezTo>
                        <a:pt x="14" y="15"/>
                        <a:pt x="16" y="12"/>
                        <a:pt x="16" y="8"/>
                      </a:cubicBezTo>
                      <a:cubicBezTo>
                        <a:pt x="16" y="4"/>
                        <a:pt x="12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7" name="Freeform 159">
                  <a:extLst>
                    <a:ext uri="{FF2B5EF4-FFF2-40B4-BE49-F238E27FC236}">
                      <a16:creationId xmlns:a16="http://schemas.microsoft.com/office/drawing/2014/main" xmlns="" id="{386E2AE5-B052-4431-9267-728663C343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8" y="1698"/>
                  <a:ext cx="5" cy="2"/>
                </a:xfrm>
                <a:custGeom>
                  <a:avLst/>
                  <a:gdLst>
                    <a:gd name="T0" fmla="*/ 0 w 3"/>
                    <a:gd name="T1" fmla="*/ 0 h 1"/>
                    <a:gd name="T2" fmla="*/ 3 w 3"/>
                    <a:gd name="T3" fmla="*/ 1 h 1"/>
                    <a:gd name="T4" fmla="*/ 0 w 3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0" y="0"/>
                      </a:moveTo>
                      <a:cubicBezTo>
                        <a:pt x="1" y="1"/>
                        <a:pt x="2" y="1"/>
                        <a:pt x="3" y="1"/>
                      </a:cubicBezTo>
                      <a:cubicBezTo>
                        <a:pt x="2" y="1"/>
                        <a:pt x="1" y="0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8" name="Freeform 160">
                  <a:extLst>
                    <a:ext uri="{FF2B5EF4-FFF2-40B4-BE49-F238E27FC236}">
                      <a16:creationId xmlns:a16="http://schemas.microsoft.com/office/drawing/2014/main" xmlns="" id="{D478EF9A-8C25-4EAD-98AC-C8DB0ED75B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84" y="1780"/>
                  <a:ext cx="32" cy="30"/>
                </a:xfrm>
                <a:custGeom>
                  <a:avLst/>
                  <a:gdLst>
                    <a:gd name="T0" fmla="*/ 9 w 18"/>
                    <a:gd name="T1" fmla="*/ 0 h 17"/>
                    <a:gd name="T2" fmla="*/ 0 w 18"/>
                    <a:gd name="T3" fmla="*/ 9 h 17"/>
                    <a:gd name="T4" fmla="*/ 7 w 18"/>
                    <a:gd name="T5" fmla="*/ 17 h 17"/>
                    <a:gd name="T6" fmla="*/ 16 w 18"/>
                    <a:gd name="T7" fmla="*/ 14 h 17"/>
                    <a:gd name="T8" fmla="*/ 18 w 18"/>
                    <a:gd name="T9" fmla="*/ 9 h 17"/>
                    <a:gd name="T10" fmla="*/ 9 w 18"/>
                    <a:gd name="T11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7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3"/>
                        <a:pt x="3" y="16"/>
                        <a:pt x="7" y="17"/>
                      </a:cubicBezTo>
                      <a:cubicBezTo>
                        <a:pt x="10" y="16"/>
                        <a:pt x="13" y="15"/>
                        <a:pt x="16" y="14"/>
                      </a:cubicBezTo>
                      <a:cubicBezTo>
                        <a:pt x="18" y="13"/>
                        <a:pt x="18" y="11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9" name="Oval 161">
                  <a:extLst>
                    <a:ext uri="{FF2B5EF4-FFF2-40B4-BE49-F238E27FC236}">
                      <a16:creationId xmlns:a16="http://schemas.microsoft.com/office/drawing/2014/main" xmlns="" id="{A7CF6AFF-2342-4F0D-B304-6E8ECC6F61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20" y="178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0" name="Freeform 162">
                  <a:extLst>
                    <a:ext uri="{FF2B5EF4-FFF2-40B4-BE49-F238E27FC236}">
                      <a16:creationId xmlns:a16="http://schemas.microsoft.com/office/drawing/2014/main" xmlns="" id="{A4C0808A-D325-4D3F-9A2B-DC83AD18E5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9" y="1748"/>
                  <a:ext cx="32" cy="19"/>
                </a:xfrm>
                <a:custGeom>
                  <a:avLst/>
                  <a:gdLst>
                    <a:gd name="T0" fmla="*/ 9 w 18"/>
                    <a:gd name="T1" fmla="*/ 0 h 11"/>
                    <a:gd name="T2" fmla="*/ 0 w 18"/>
                    <a:gd name="T3" fmla="*/ 9 h 11"/>
                    <a:gd name="T4" fmla="*/ 0 w 18"/>
                    <a:gd name="T5" fmla="*/ 11 h 11"/>
                    <a:gd name="T6" fmla="*/ 18 w 18"/>
                    <a:gd name="T7" fmla="*/ 8 h 11"/>
                    <a:gd name="T8" fmla="*/ 9 w 18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0"/>
                        <a:pt x="0" y="11"/>
                        <a:pt x="0" y="11"/>
                      </a:cubicBezTo>
                      <a:cubicBezTo>
                        <a:pt x="6" y="10"/>
                        <a:pt x="12" y="9"/>
                        <a:pt x="18" y="8"/>
                      </a:cubicBezTo>
                      <a:cubicBezTo>
                        <a:pt x="17" y="4"/>
                        <a:pt x="13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1" name="Oval 163">
                  <a:extLst>
                    <a:ext uri="{FF2B5EF4-FFF2-40B4-BE49-F238E27FC236}">
                      <a16:creationId xmlns:a16="http://schemas.microsoft.com/office/drawing/2014/main" xmlns="" id="{2937ED81-D9CB-4B03-9BDD-49061F8562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25" y="173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2" name="Freeform 164">
                  <a:extLst>
                    <a:ext uri="{FF2B5EF4-FFF2-40B4-BE49-F238E27FC236}">
                      <a16:creationId xmlns:a16="http://schemas.microsoft.com/office/drawing/2014/main" xmlns="" id="{796979A0-DF5E-410D-AE00-1F3871A93B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7" y="1774"/>
                  <a:ext cx="26" cy="16"/>
                </a:xfrm>
                <a:custGeom>
                  <a:avLst/>
                  <a:gdLst>
                    <a:gd name="T0" fmla="*/ 8 w 15"/>
                    <a:gd name="T1" fmla="*/ 0 h 9"/>
                    <a:gd name="T2" fmla="*/ 0 w 15"/>
                    <a:gd name="T3" fmla="*/ 8 h 9"/>
                    <a:gd name="T4" fmla="*/ 0 w 15"/>
                    <a:gd name="T5" fmla="*/ 9 h 9"/>
                    <a:gd name="T6" fmla="*/ 1 w 15"/>
                    <a:gd name="T7" fmla="*/ 9 h 9"/>
                    <a:gd name="T8" fmla="*/ 15 w 15"/>
                    <a:gd name="T9" fmla="*/ 6 h 9"/>
                    <a:gd name="T10" fmla="*/ 8 w 15"/>
                    <a:gd name="T11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" h="9">
                      <a:moveTo>
                        <a:pt x="8" y="0"/>
                      </a:moveTo>
                      <a:cubicBezTo>
                        <a:pt x="3" y="0"/>
                        <a:pt x="0" y="4"/>
                        <a:pt x="0" y="8"/>
                      </a:cubicBezTo>
                      <a:cubicBezTo>
                        <a:pt x="0" y="8"/>
                        <a:pt x="0" y="9"/>
                        <a:pt x="0" y="9"/>
                      </a:cubicBezTo>
                      <a:cubicBezTo>
                        <a:pt x="0" y="9"/>
                        <a:pt x="0" y="9"/>
                        <a:pt x="1" y="9"/>
                      </a:cubicBezTo>
                      <a:cubicBezTo>
                        <a:pt x="6" y="8"/>
                        <a:pt x="10" y="7"/>
                        <a:pt x="15" y="6"/>
                      </a:cubicBezTo>
                      <a:cubicBezTo>
                        <a:pt x="14" y="2"/>
                        <a:pt x="11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3" name="Freeform 165">
                  <a:extLst>
                    <a:ext uri="{FF2B5EF4-FFF2-40B4-BE49-F238E27FC236}">
                      <a16:creationId xmlns:a16="http://schemas.microsoft.com/office/drawing/2014/main" xmlns="" id="{F7CC94BF-70F0-4185-8438-826FCEF43A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5" y="1833"/>
                  <a:ext cx="25" cy="19"/>
                </a:xfrm>
                <a:custGeom>
                  <a:avLst/>
                  <a:gdLst>
                    <a:gd name="T0" fmla="*/ 7 w 14"/>
                    <a:gd name="T1" fmla="*/ 0 h 11"/>
                    <a:gd name="T2" fmla="*/ 0 w 14"/>
                    <a:gd name="T3" fmla="*/ 7 h 11"/>
                    <a:gd name="T4" fmla="*/ 1 w 14"/>
                    <a:gd name="T5" fmla="*/ 11 h 11"/>
                    <a:gd name="T6" fmla="*/ 14 w 14"/>
                    <a:gd name="T7" fmla="*/ 4 h 11"/>
                    <a:gd name="T8" fmla="*/ 7 w 14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1">
                      <a:moveTo>
                        <a:pt x="7" y="0"/>
                      </a:moveTo>
                      <a:cubicBezTo>
                        <a:pt x="3" y="0"/>
                        <a:pt x="0" y="3"/>
                        <a:pt x="0" y="7"/>
                      </a:cubicBezTo>
                      <a:cubicBezTo>
                        <a:pt x="0" y="8"/>
                        <a:pt x="1" y="10"/>
                        <a:pt x="1" y="11"/>
                      </a:cubicBezTo>
                      <a:cubicBezTo>
                        <a:pt x="5" y="8"/>
                        <a:pt x="9" y="6"/>
                        <a:pt x="14" y="4"/>
                      </a:cubicBezTo>
                      <a:cubicBezTo>
                        <a:pt x="13" y="2"/>
                        <a:pt x="10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4" name="Freeform 166">
                  <a:extLst>
                    <a:ext uri="{FF2B5EF4-FFF2-40B4-BE49-F238E27FC236}">
                      <a16:creationId xmlns:a16="http://schemas.microsoft.com/office/drawing/2014/main" xmlns="" id="{6B5F3196-8F2C-4175-831D-24E36F01EB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4" y="1262"/>
                  <a:ext cx="2" cy="2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5" name="Freeform 167">
                  <a:extLst>
                    <a:ext uri="{FF2B5EF4-FFF2-40B4-BE49-F238E27FC236}">
                      <a16:creationId xmlns:a16="http://schemas.microsoft.com/office/drawing/2014/main" xmlns="" id="{D69B567E-4D28-487F-BBDC-32C58DFD1B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9" y="1287"/>
                  <a:ext cx="28" cy="30"/>
                </a:xfrm>
                <a:custGeom>
                  <a:avLst/>
                  <a:gdLst>
                    <a:gd name="T0" fmla="*/ 7 w 16"/>
                    <a:gd name="T1" fmla="*/ 0 h 17"/>
                    <a:gd name="T2" fmla="*/ 0 w 16"/>
                    <a:gd name="T3" fmla="*/ 3 h 17"/>
                    <a:gd name="T4" fmla="*/ 10 w 16"/>
                    <a:gd name="T5" fmla="*/ 17 h 17"/>
                    <a:gd name="T6" fmla="*/ 16 w 16"/>
                    <a:gd name="T7" fmla="*/ 9 h 17"/>
                    <a:gd name="T8" fmla="*/ 7 w 16"/>
                    <a:gd name="T9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7">
                      <a:moveTo>
                        <a:pt x="7" y="0"/>
                      </a:moveTo>
                      <a:cubicBezTo>
                        <a:pt x="4" y="0"/>
                        <a:pt x="1" y="1"/>
                        <a:pt x="0" y="3"/>
                      </a:cubicBezTo>
                      <a:cubicBezTo>
                        <a:pt x="3" y="8"/>
                        <a:pt x="6" y="13"/>
                        <a:pt x="10" y="17"/>
                      </a:cubicBezTo>
                      <a:cubicBezTo>
                        <a:pt x="13" y="16"/>
                        <a:pt x="16" y="13"/>
                        <a:pt x="16" y="9"/>
                      </a:cubicBezTo>
                      <a:cubicBezTo>
                        <a:pt x="16" y="4"/>
                        <a:pt x="12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6" name="Freeform 168">
                  <a:extLst>
                    <a:ext uri="{FF2B5EF4-FFF2-40B4-BE49-F238E27FC236}">
                      <a16:creationId xmlns:a16="http://schemas.microsoft.com/office/drawing/2014/main" xmlns="" id="{8CE50E55-EDB0-4960-8375-0946DBCD18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3" y="1299"/>
                  <a:ext cx="30" cy="18"/>
                </a:xfrm>
                <a:custGeom>
                  <a:avLst/>
                  <a:gdLst>
                    <a:gd name="T0" fmla="*/ 0 w 17"/>
                    <a:gd name="T1" fmla="*/ 0 h 10"/>
                    <a:gd name="T2" fmla="*/ 0 w 17"/>
                    <a:gd name="T3" fmla="*/ 1 h 10"/>
                    <a:gd name="T4" fmla="*/ 9 w 17"/>
                    <a:gd name="T5" fmla="*/ 10 h 10"/>
                    <a:gd name="T6" fmla="*/ 17 w 17"/>
                    <a:gd name="T7" fmla="*/ 5 h 10"/>
                    <a:gd name="T8" fmla="*/ 0 w 17"/>
                    <a:gd name="T9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0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6"/>
                        <a:pt x="4" y="10"/>
                        <a:pt x="9" y="10"/>
                      </a:cubicBezTo>
                      <a:cubicBezTo>
                        <a:pt x="12" y="10"/>
                        <a:pt x="15" y="8"/>
                        <a:pt x="17" y="5"/>
                      </a:cubicBezTo>
                      <a:cubicBezTo>
                        <a:pt x="11" y="3"/>
                        <a:pt x="5" y="2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7" name="Oval 169">
                  <a:extLst>
                    <a:ext uri="{FF2B5EF4-FFF2-40B4-BE49-F238E27FC236}">
                      <a16:creationId xmlns:a16="http://schemas.microsoft.com/office/drawing/2014/main" xmlns="" id="{0C5126C0-3DDF-4F01-ABAB-482A853FC2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2" y="1377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8" name="Oval 170">
                  <a:extLst>
                    <a:ext uri="{FF2B5EF4-FFF2-40B4-BE49-F238E27FC236}">
                      <a16:creationId xmlns:a16="http://schemas.microsoft.com/office/drawing/2014/main" xmlns="" id="{7DE1AE52-C956-42FF-A9EB-DF47803976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2" y="132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9" name="Oval 171">
                  <a:extLst>
                    <a:ext uri="{FF2B5EF4-FFF2-40B4-BE49-F238E27FC236}">
                      <a16:creationId xmlns:a16="http://schemas.microsoft.com/office/drawing/2014/main" xmlns="" id="{507C2BCB-4F3F-4EC8-9FCE-B2D972EC4C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" y="137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0" name="Oval 172">
                  <a:extLst>
                    <a:ext uri="{FF2B5EF4-FFF2-40B4-BE49-F238E27FC236}">
                      <a16:creationId xmlns:a16="http://schemas.microsoft.com/office/drawing/2014/main" xmlns="" id="{A6BF5538-14BC-4CB0-A84E-DE0E83A360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94" y="135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1" name="Oval 173">
                  <a:extLst>
                    <a:ext uri="{FF2B5EF4-FFF2-40B4-BE49-F238E27FC236}">
                      <a16:creationId xmlns:a16="http://schemas.microsoft.com/office/drawing/2014/main" xmlns="" id="{55932353-E49B-4385-819F-E6441D8648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0" y="133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2" name="Oval 174">
                  <a:extLst>
                    <a:ext uri="{FF2B5EF4-FFF2-40B4-BE49-F238E27FC236}">
                      <a16:creationId xmlns:a16="http://schemas.microsoft.com/office/drawing/2014/main" xmlns="" id="{FE593D43-1F9C-4091-906B-FA3FEF8A80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8" y="1397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3" name="Oval 175">
                  <a:extLst>
                    <a:ext uri="{FF2B5EF4-FFF2-40B4-BE49-F238E27FC236}">
                      <a16:creationId xmlns:a16="http://schemas.microsoft.com/office/drawing/2014/main" xmlns="" id="{BA5F632D-EABF-4529-8839-955D1E31C0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1" y="133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4" name="Oval 176">
                  <a:extLst>
                    <a:ext uri="{FF2B5EF4-FFF2-40B4-BE49-F238E27FC236}">
                      <a16:creationId xmlns:a16="http://schemas.microsoft.com/office/drawing/2014/main" xmlns="" id="{E7D63610-B896-4D01-9405-B07DF96115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4" y="1473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5" name="Oval 177">
                  <a:extLst>
                    <a:ext uri="{FF2B5EF4-FFF2-40B4-BE49-F238E27FC236}">
                      <a16:creationId xmlns:a16="http://schemas.microsoft.com/office/drawing/2014/main" xmlns="" id="{8B05EE41-30E1-42C4-B59F-62D2FA2C48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4" y="147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6" name="Oval 178">
                  <a:extLst>
                    <a:ext uri="{FF2B5EF4-FFF2-40B4-BE49-F238E27FC236}">
                      <a16:creationId xmlns:a16="http://schemas.microsoft.com/office/drawing/2014/main" xmlns="" id="{658EEC87-F208-46C5-94D0-B76FE401E0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2" y="1427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7" name="Oval 179">
                  <a:extLst>
                    <a:ext uri="{FF2B5EF4-FFF2-40B4-BE49-F238E27FC236}">
                      <a16:creationId xmlns:a16="http://schemas.microsoft.com/office/drawing/2014/main" xmlns="" id="{995D4A38-FD88-4DFF-A883-591CC4C458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3" y="1492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8" name="Oval 180">
                  <a:extLst>
                    <a:ext uri="{FF2B5EF4-FFF2-40B4-BE49-F238E27FC236}">
                      <a16:creationId xmlns:a16="http://schemas.microsoft.com/office/drawing/2014/main" xmlns="" id="{C181128B-A4FE-4A43-AA0E-4134B913D9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3" y="1427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9" name="Oval 181">
                  <a:extLst>
                    <a:ext uri="{FF2B5EF4-FFF2-40B4-BE49-F238E27FC236}">
                      <a16:creationId xmlns:a16="http://schemas.microsoft.com/office/drawing/2014/main" xmlns="" id="{39B520E8-2D78-4A72-83DD-1C83B1384E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9" y="1305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0" name="Oval 182">
                  <a:extLst>
                    <a:ext uri="{FF2B5EF4-FFF2-40B4-BE49-F238E27FC236}">
                      <a16:creationId xmlns:a16="http://schemas.microsoft.com/office/drawing/2014/main" xmlns="" id="{59FBA919-B5B9-4DD7-AC43-4692AF629D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9" y="1257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1" name="Oval 183">
                  <a:extLst>
                    <a:ext uri="{FF2B5EF4-FFF2-40B4-BE49-F238E27FC236}">
                      <a16:creationId xmlns:a16="http://schemas.microsoft.com/office/drawing/2014/main" xmlns="" id="{8977EA95-37DF-4B7B-855C-09DEF0BF9B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6" y="131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2" name="Freeform 184">
                  <a:extLst>
                    <a:ext uri="{FF2B5EF4-FFF2-40B4-BE49-F238E27FC236}">
                      <a16:creationId xmlns:a16="http://schemas.microsoft.com/office/drawing/2014/main" xmlns="" id="{A5633F63-39EE-4B29-B7E0-1BF84BD7A4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33" y="1285"/>
                  <a:ext cx="27" cy="20"/>
                </a:xfrm>
                <a:custGeom>
                  <a:avLst/>
                  <a:gdLst>
                    <a:gd name="T0" fmla="*/ 14 w 15"/>
                    <a:gd name="T1" fmla="*/ 0 h 11"/>
                    <a:gd name="T2" fmla="*/ 0 w 15"/>
                    <a:gd name="T3" fmla="*/ 9 h 11"/>
                    <a:gd name="T4" fmla="*/ 6 w 15"/>
                    <a:gd name="T5" fmla="*/ 11 h 11"/>
                    <a:gd name="T6" fmla="*/ 15 w 15"/>
                    <a:gd name="T7" fmla="*/ 2 h 11"/>
                    <a:gd name="T8" fmla="*/ 14 w 15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1">
                      <a:moveTo>
                        <a:pt x="14" y="0"/>
                      </a:moveTo>
                      <a:cubicBezTo>
                        <a:pt x="10" y="4"/>
                        <a:pt x="5" y="7"/>
                        <a:pt x="0" y="9"/>
                      </a:cubicBezTo>
                      <a:cubicBezTo>
                        <a:pt x="1" y="10"/>
                        <a:pt x="3" y="11"/>
                        <a:pt x="6" y="11"/>
                      </a:cubicBezTo>
                      <a:cubicBezTo>
                        <a:pt x="11" y="11"/>
                        <a:pt x="15" y="7"/>
                        <a:pt x="15" y="2"/>
                      </a:cubicBezTo>
                      <a:cubicBezTo>
                        <a:pt x="15" y="1"/>
                        <a:pt x="15" y="0"/>
                        <a:pt x="14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3" name="Oval 185">
                  <a:extLst>
                    <a:ext uri="{FF2B5EF4-FFF2-40B4-BE49-F238E27FC236}">
                      <a16:creationId xmlns:a16="http://schemas.microsoft.com/office/drawing/2014/main" xmlns="" id="{F56EDA07-1313-43A9-A76F-90BB99AC2A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7" y="1258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4" name="Oval 186">
                  <a:extLst>
                    <a:ext uri="{FF2B5EF4-FFF2-40B4-BE49-F238E27FC236}">
                      <a16:creationId xmlns:a16="http://schemas.microsoft.com/office/drawing/2014/main" xmlns="" id="{9E06A102-C1AB-4E40-B8B7-7105DF6B1A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1324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5" name="Oval 187">
                  <a:extLst>
                    <a:ext uri="{FF2B5EF4-FFF2-40B4-BE49-F238E27FC236}">
                      <a16:creationId xmlns:a16="http://schemas.microsoft.com/office/drawing/2014/main" xmlns="" id="{33A9DB62-B92A-41B7-AE64-27260BC4E0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8" y="1266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6" name="Freeform 188">
                  <a:extLst>
                    <a:ext uri="{FF2B5EF4-FFF2-40B4-BE49-F238E27FC236}">
                      <a16:creationId xmlns:a16="http://schemas.microsoft.com/office/drawing/2014/main" xmlns="" id="{6B69FD8E-D473-4B54-BD01-DC729C5AA5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91" y="1363"/>
                  <a:ext cx="30" cy="18"/>
                </a:xfrm>
                <a:custGeom>
                  <a:avLst/>
                  <a:gdLst>
                    <a:gd name="T0" fmla="*/ 0 w 17"/>
                    <a:gd name="T1" fmla="*/ 0 h 10"/>
                    <a:gd name="T2" fmla="*/ 0 w 17"/>
                    <a:gd name="T3" fmla="*/ 1 h 10"/>
                    <a:gd name="T4" fmla="*/ 9 w 17"/>
                    <a:gd name="T5" fmla="*/ 10 h 10"/>
                    <a:gd name="T6" fmla="*/ 17 w 17"/>
                    <a:gd name="T7" fmla="*/ 3 h 10"/>
                    <a:gd name="T8" fmla="*/ 0 w 17"/>
                    <a:gd name="T9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0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6"/>
                        <a:pt x="4" y="10"/>
                        <a:pt x="9" y="10"/>
                      </a:cubicBezTo>
                      <a:cubicBezTo>
                        <a:pt x="13" y="10"/>
                        <a:pt x="17" y="7"/>
                        <a:pt x="17" y="3"/>
                      </a:cubicBezTo>
                      <a:cubicBezTo>
                        <a:pt x="11" y="2"/>
                        <a:pt x="5" y="1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7" name="Freeform 189">
                  <a:extLst>
                    <a:ext uri="{FF2B5EF4-FFF2-40B4-BE49-F238E27FC236}">
                      <a16:creationId xmlns:a16="http://schemas.microsoft.com/office/drawing/2014/main" xmlns="" id="{3549EC20-1684-4A8E-A806-583CB1BE1B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9" y="1352"/>
                  <a:ext cx="10" cy="4"/>
                </a:xfrm>
                <a:custGeom>
                  <a:avLst/>
                  <a:gdLst>
                    <a:gd name="T0" fmla="*/ 0 w 6"/>
                    <a:gd name="T1" fmla="*/ 0 h 2"/>
                    <a:gd name="T2" fmla="*/ 5 w 6"/>
                    <a:gd name="T3" fmla="*/ 2 h 2"/>
                    <a:gd name="T4" fmla="*/ 6 w 6"/>
                    <a:gd name="T5" fmla="*/ 2 h 2"/>
                    <a:gd name="T6" fmla="*/ 0 w 6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2">
                      <a:moveTo>
                        <a:pt x="0" y="0"/>
                      </a:moveTo>
                      <a:cubicBezTo>
                        <a:pt x="1" y="1"/>
                        <a:pt x="3" y="2"/>
                        <a:pt x="5" y="2"/>
                      </a:cubicBezTo>
                      <a:cubicBezTo>
                        <a:pt x="5" y="2"/>
                        <a:pt x="6" y="2"/>
                        <a:pt x="6" y="2"/>
                      </a:cubicBezTo>
                      <a:cubicBezTo>
                        <a:pt x="4" y="1"/>
                        <a:pt x="2" y="1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8" name="Oval 190">
                  <a:extLst>
                    <a:ext uri="{FF2B5EF4-FFF2-40B4-BE49-F238E27FC236}">
                      <a16:creationId xmlns:a16="http://schemas.microsoft.com/office/drawing/2014/main" xmlns="" id="{F8286AE2-7E3F-4DF4-ACF9-0DC3F3EE94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3" y="1402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9" name="Oval 191">
                  <a:extLst>
                    <a:ext uri="{FF2B5EF4-FFF2-40B4-BE49-F238E27FC236}">
                      <a16:creationId xmlns:a16="http://schemas.microsoft.com/office/drawing/2014/main" xmlns="" id="{D86EFEE5-82A2-4B6E-9905-94A0D8D069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1" y="137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0" name="Oval 192">
                  <a:extLst>
                    <a:ext uri="{FF2B5EF4-FFF2-40B4-BE49-F238E27FC236}">
                      <a16:creationId xmlns:a16="http://schemas.microsoft.com/office/drawing/2014/main" xmlns="" id="{28FC2520-3737-4B76-95A6-A2BCB6BEFC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1" y="143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1" name="Oval 193">
                  <a:extLst>
                    <a:ext uri="{FF2B5EF4-FFF2-40B4-BE49-F238E27FC236}">
                      <a16:creationId xmlns:a16="http://schemas.microsoft.com/office/drawing/2014/main" xmlns="" id="{0F1AA6AA-B797-45D2-9361-0E67428C0F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8" y="1384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2" name="Oval 194">
                  <a:extLst>
                    <a:ext uri="{FF2B5EF4-FFF2-40B4-BE49-F238E27FC236}">
                      <a16:creationId xmlns:a16="http://schemas.microsoft.com/office/drawing/2014/main" xmlns="" id="{634DCE34-8055-4210-8CFC-3EE98D9502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4" y="1372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3" name="Oval 195">
                  <a:extLst>
                    <a:ext uri="{FF2B5EF4-FFF2-40B4-BE49-F238E27FC236}">
                      <a16:creationId xmlns:a16="http://schemas.microsoft.com/office/drawing/2014/main" xmlns="" id="{F073DF09-469F-4DC3-83B2-227071B980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7" y="1349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4" name="Oval 196">
                  <a:extLst>
                    <a:ext uri="{FF2B5EF4-FFF2-40B4-BE49-F238E27FC236}">
                      <a16:creationId xmlns:a16="http://schemas.microsoft.com/office/drawing/2014/main" xmlns="" id="{7C077621-4199-4342-BD13-8A600DA2E0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3" y="1400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5" name="Oval 197">
                  <a:extLst>
                    <a:ext uri="{FF2B5EF4-FFF2-40B4-BE49-F238E27FC236}">
                      <a16:creationId xmlns:a16="http://schemas.microsoft.com/office/drawing/2014/main" xmlns="" id="{BBBC9D85-A857-43E0-81CE-79562958FD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4" y="1365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6" name="Oval 198">
                  <a:extLst>
                    <a:ext uri="{FF2B5EF4-FFF2-40B4-BE49-F238E27FC236}">
                      <a16:creationId xmlns:a16="http://schemas.microsoft.com/office/drawing/2014/main" xmlns="" id="{FC416CCC-5204-41CE-A301-B68B963FAD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3" y="141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7" name="Oval 199">
                  <a:extLst>
                    <a:ext uri="{FF2B5EF4-FFF2-40B4-BE49-F238E27FC236}">
                      <a16:creationId xmlns:a16="http://schemas.microsoft.com/office/drawing/2014/main" xmlns="" id="{B8D2B0D6-9AE6-4600-87B4-FD99AB7567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29" y="1439"/>
                  <a:ext cx="24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8" name="Oval 200">
                  <a:extLst>
                    <a:ext uri="{FF2B5EF4-FFF2-40B4-BE49-F238E27FC236}">
                      <a16:creationId xmlns:a16="http://schemas.microsoft.com/office/drawing/2014/main" xmlns="" id="{1A0D5037-0B18-41C1-992C-CBC115EE58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0" y="1491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9" name="Oval 201">
                  <a:extLst>
                    <a:ext uri="{FF2B5EF4-FFF2-40B4-BE49-F238E27FC236}">
                      <a16:creationId xmlns:a16="http://schemas.microsoft.com/office/drawing/2014/main" xmlns="" id="{5794AEAE-E1F9-4292-93AD-13AEFD37C2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1" y="1443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0" name="Oval 202">
                  <a:extLst>
                    <a:ext uri="{FF2B5EF4-FFF2-40B4-BE49-F238E27FC236}">
                      <a16:creationId xmlns:a16="http://schemas.microsoft.com/office/drawing/2014/main" xmlns="" id="{47776C81-7D46-4B77-8BD5-788BF5DF89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2" y="148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1" name="Oval 203">
                  <a:extLst>
                    <a:ext uri="{FF2B5EF4-FFF2-40B4-BE49-F238E27FC236}">
                      <a16:creationId xmlns:a16="http://schemas.microsoft.com/office/drawing/2014/main" xmlns="" id="{AE1F4C9F-57D0-48AD-A607-F042966A6D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148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2" name="Oval 204">
                  <a:extLst>
                    <a:ext uri="{FF2B5EF4-FFF2-40B4-BE49-F238E27FC236}">
                      <a16:creationId xmlns:a16="http://schemas.microsoft.com/office/drawing/2014/main" xmlns="" id="{C73FB440-D42F-4F0E-81EB-61C0E5C5DE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16" y="1452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1800" kern="1200"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</p:grpSp>
          <p:sp>
            <p:nvSpPr>
              <p:cNvPr id="479" name="Freeform 255">
                <a:extLst>
                  <a:ext uri="{FF2B5EF4-FFF2-40B4-BE49-F238E27FC236}">
                    <a16:creationId xmlns:a16="http://schemas.microsoft.com/office/drawing/2014/main" xmlns="" id="{AC887739-4921-44EF-A2D4-1D4B7BE91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000" y="1347787"/>
                <a:ext cx="2711450" cy="2751138"/>
              </a:xfrm>
              <a:custGeom>
                <a:avLst/>
                <a:gdLst>
                  <a:gd name="T0" fmla="*/ 368 w 964"/>
                  <a:gd name="T1" fmla="*/ 27 h 978"/>
                  <a:gd name="T2" fmla="*/ 360 w 964"/>
                  <a:gd name="T3" fmla="*/ 281 h 978"/>
                  <a:gd name="T4" fmla="*/ 173 w 964"/>
                  <a:gd name="T5" fmla="*/ 259 h 978"/>
                  <a:gd name="T6" fmla="*/ 162 w 964"/>
                  <a:gd name="T7" fmla="*/ 351 h 978"/>
                  <a:gd name="T8" fmla="*/ 149 w 964"/>
                  <a:gd name="T9" fmla="*/ 464 h 978"/>
                  <a:gd name="T10" fmla="*/ 113 w 964"/>
                  <a:gd name="T11" fmla="*/ 552 h 978"/>
                  <a:gd name="T12" fmla="*/ 191 w 964"/>
                  <a:gd name="T13" fmla="*/ 657 h 978"/>
                  <a:gd name="T14" fmla="*/ 81 w 964"/>
                  <a:gd name="T15" fmla="*/ 807 h 978"/>
                  <a:gd name="T16" fmla="*/ 330 w 964"/>
                  <a:gd name="T17" fmla="*/ 975 h 978"/>
                  <a:gd name="T18" fmla="*/ 468 w 964"/>
                  <a:gd name="T19" fmla="*/ 807 h 978"/>
                  <a:gd name="T20" fmla="*/ 629 w 964"/>
                  <a:gd name="T21" fmla="*/ 971 h 978"/>
                  <a:gd name="T22" fmla="*/ 633 w 964"/>
                  <a:gd name="T23" fmla="*/ 764 h 978"/>
                  <a:gd name="T24" fmla="*/ 780 w 964"/>
                  <a:gd name="T25" fmla="*/ 773 h 978"/>
                  <a:gd name="T26" fmla="*/ 825 w 964"/>
                  <a:gd name="T27" fmla="*/ 737 h 978"/>
                  <a:gd name="T28" fmla="*/ 790 w 964"/>
                  <a:gd name="T29" fmla="*/ 554 h 978"/>
                  <a:gd name="T30" fmla="*/ 963 w 964"/>
                  <a:gd name="T31" fmla="*/ 509 h 978"/>
                  <a:gd name="T32" fmla="*/ 744 w 964"/>
                  <a:gd name="T33" fmla="*/ 422 h 978"/>
                  <a:gd name="T34" fmla="*/ 903 w 964"/>
                  <a:gd name="T35" fmla="*/ 261 h 978"/>
                  <a:gd name="T36" fmla="*/ 803 w 964"/>
                  <a:gd name="T37" fmla="*/ 264 h 978"/>
                  <a:gd name="T38" fmla="*/ 619 w 964"/>
                  <a:gd name="T39" fmla="*/ 192 h 978"/>
                  <a:gd name="T40" fmla="*/ 602 w 964"/>
                  <a:gd name="T41" fmla="*/ 63 h 978"/>
                  <a:gd name="T42" fmla="*/ 488 w 964"/>
                  <a:gd name="T43" fmla="*/ 258 h 978"/>
                  <a:gd name="T44" fmla="*/ 606 w 964"/>
                  <a:gd name="T45" fmla="*/ 69 h 978"/>
                  <a:gd name="T46" fmla="*/ 628 w 964"/>
                  <a:gd name="T47" fmla="*/ 92 h 978"/>
                  <a:gd name="T48" fmla="*/ 747 w 964"/>
                  <a:gd name="T49" fmla="*/ 294 h 978"/>
                  <a:gd name="T50" fmla="*/ 898 w 964"/>
                  <a:gd name="T51" fmla="*/ 259 h 978"/>
                  <a:gd name="T52" fmla="*/ 733 w 964"/>
                  <a:gd name="T53" fmla="*/ 422 h 978"/>
                  <a:gd name="T54" fmla="*/ 948 w 964"/>
                  <a:gd name="T55" fmla="*/ 502 h 978"/>
                  <a:gd name="T56" fmla="*/ 892 w 964"/>
                  <a:gd name="T57" fmla="*/ 521 h 978"/>
                  <a:gd name="T58" fmla="*/ 772 w 964"/>
                  <a:gd name="T59" fmla="*/ 682 h 978"/>
                  <a:gd name="T60" fmla="*/ 882 w 964"/>
                  <a:gd name="T61" fmla="*/ 808 h 978"/>
                  <a:gd name="T62" fmla="*/ 631 w 964"/>
                  <a:gd name="T63" fmla="*/ 735 h 978"/>
                  <a:gd name="T64" fmla="*/ 633 w 964"/>
                  <a:gd name="T65" fmla="*/ 968 h 978"/>
                  <a:gd name="T66" fmla="*/ 504 w 964"/>
                  <a:gd name="T67" fmla="*/ 764 h 978"/>
                  <a:gd name="T68" fmla="*/ 330 w 964"/>
                  <a:gd name="T69" fmla="*/ 975 h 978"/>
                  <a:gd name="T70" fmla="*/ 318 w 964"/>
                  <a:gd name="T71" fmla="*/ 721 h 978"/>
                  <a:gd name="T72" fmla="*/ 80 w 964"/>
                  <a:gd name="T73" fmla="*/ 803 h 978"/>
                  <a:gd name="T74" fmla="*/ 203 w 964"/>
                  <a:gd name="T75" fmla="*/ 648 h 978"/>
                  <a:gd name="T76" fmla="*/ 66 w 964"/>
                  <a:gd name="T77" fmla="*/ 534 h 978"/>
                  <a:gd name="T78" fmla="*/ 61 w 964"/>
                  <a:gd name="T79" fmla="*/ 488 h 978"/>
                  <a:gd name="T80" fmla="*/ 266 w 964"/>
                  <a:gd name="T81" fmla="*/ 441 h 978"/>
                  <a:gd name="T82" fmla="*/ 77 w 964"/>
                  <a:gd name="T83" fmla="*/ 235 h 978"/>
                  <a:gd name="T84" fmla="*/ 366 w 964"/>
                  <a:gd name="T85" fmla="*/ 183 h 978"/>
                  <a:gd name="T86" fmla="*/ 416 w 964"/>
                  <a:gd name="T87" fmla="*/ 119 h 978"/>
                  <a:gd name="T88" fmla="*/ 491 w 964"/>
                  <a:gd name="T89" fmla="*/ 254 h 9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964" h="978">
                    <a:moveTo>
                      <a:pt x="491" y="254"/>
                    </a:moveTo>
                    <a:cubicBezTo>
                      <a:pt x="462" y="214"/>
                      <a:pt x="448" y="164"/>
                      <a:pt x="424" y="120"/>
                    </a:cubicBezTo>
                    <a:cubicBezTo>
                      <a:pt x="407" y="91"/>
                      <a:pt x="395" y="49"/>
                      <a:pt x="368" y="27"/>
                    </a:cubicBezTo>
                    <a:cubicBezTo>
                      <a:pt x="332" y="0"/>
                      <a:pt x="348" y="97"/>
                      <a:pt x="349" y="105"/>
                    </a:cubicBezTo>
                    <a:cubicBezTo>
                      <a:pt x="354" y="137"/>
                      <a:pt x="359" y="168"/>
                      <a:pt x="362" y="200"/>
                    </a:cubicBezTo>
                    <a:cubicBezTo>
                      <a:pt x="365" y="226"/>
                      <a:pt x="369" y="256"/>
                      <a:pt x="360" y="281"/>
                    </a:cubicBezTo>
                    <a:cubicBezTo>
                      <a:pt x="355" y="297"/>
                      <a:pt x="337" y="292"/>
                      <a:pt x="324" y="290"/>
                    </a:cubicBezTo>
                    <a:cubicBezTo>
                      <a:pt x="301" y="287"/>
                      <a:pt x="279" y="280"/>
                      <a:pt x="256" y="275"/>
                    </a:cubicBezTo>
                    <a:cubicBezTo>
                      <a:pt x="228" y="270"/>
                      <a:pt x="201" y="266"/>
                      <a:pt x="173" y="259"/>
                    </a:cubicBezTo>
                    <a:cubicBezTo>
                      <a:pt x="142" y="252"/>
                      <a:pt x="111" y="241"/>
                      <a:pt x="80" y="231"/>
                    </a:cubicBezTo>
                    <a:cubicBezTo>
                      <a:pt x="78" y="231"/>
                      <a:pt x="74" y="232"/>
                      <a:pt x="76" y="235"/>
                    </a:cubicBezTo>
                    <a:cubicBezTo>
                      <a:pt x="106" y="272"/>
                      <a:pt x="134" y="312"/>
                      <a:pt x="162" y="351"/>
                    </a:cubicBezTo>
                    <a:cubicBezTo>
                      <a:pt x="189" y="387"/>
                      <a:pt x="227" y="415"/>
                      <a:pt x="262" y="445"/>
                    </a:cubicBezTo>
                    <a:cubicBezTo>
                      <a:pt x="262" y="443"/>
                      <a:pt x="263" y="442"/>
                      <a:pt x="264" y="441"/>
                    </a:cubicBezTo>
                    <a:cubicBezTo>
                      <a:pt x="225" y="447"/>
                      <a:pt x="187" y="456"/>
                      <a:pt x="149" y="464"/>
                    </a:cubicBezTo>
                    <a:cubicBezTo>
                      <a:pt x="98" y="474"/>
                      <a:pt x="49" y="485"/>
                      <a:pt x="2" y="509"/>
                    </a:cubicBezTo>
                    <a:cubicBezTo>
                      <a:pt x="1" y="509"/>
                      <a:pt x="0" y="511"/>
                      <a:pt x="1" y="512"/>
                    </a:cubicBezTo>
                    <a:cubicBezTo>
                      <a:pt x="36" y="532"/>
                      <a:pt x="75" y="542"/>
                      <a:pt x="113" y="552"/>
                    </a:cubicBezTo>
                    <a:cubicBezTo>
                      <a:pt x="134" y="557"/>
                      <a:pt x="155" y="562"/>
                      <a:pt x="175" y="568"/>
                    </a:cubicBezTo>
                    <a:cubicBezTo>
                      <a:pt x="191" y="572"/>
                      <a:pt x="212" y="576"/>
                      <a:pt x="217" y="594"/>
                    </a:cubicBezTo>
                    <a:cubicBezTo>
                      <a:pt x="223" y="614"/>
                      <a:pt x="201" y="642"/>
                      <a:pt x="191" y="657"/>
                    </a:cubicBezTo>
                    <a:cubicBezTo>
                      <a:pt x="178" y="676"/>
                      <a:pt x="165" y="694"/>
                      <a:pt x="151" y="711"/>
                    </a:cubicBezTo>
                    <a:cubicBezTo>
                      <a:pt x="127" y="742"/>
                      <a:pt x="97" y="770"/>
                      <a:pt x="78" y="805"/>
                    </a:cubicBezTo>
                    <a:cubicBezTo>
                      <a:pt x="76" y="807"/>
                      <a:pt x="80" y="807"/>
                      <a:pt x="81" y="807"/>
                    </a:cubicBezTo>
                    <a:cubicBezTo>
                      <a:pt x="156" y="793"/>
                      <a:pt x="223" y="752"/>
                      <a:pt x="295" y="728"/>
                    </a:cubicBezTo>
                    <a:cubicBezTo>
                      <a:pt x="352" y="710"/>
                      <a:pt x="347" y="791"/>
                      <a:pt x="345" y="826"/>
                    </a:cubicBezTo>
                    <a:cubicBezTo>
                      <a:pt x="343" y="876"/>
                      <a:pt x="332" y="925"/>
                      <a:pt x="330" y="975"/>
                    </a:cubicBezTo>
                    <a:cubicBezTo>
                      <a:pt x="330" y="978"/>
                      <a:pt x="335" y="977"/>
                      <a:pt x="336" y="975"/>
                    </a:cubicBezTo>
                    <a:cubicBezTo>
                      <a:pt x="358" y="934"/>
                      <a:pt x="396" y="905"/>
                      <a:pt x="424" y="869"/>
                    </a:cubicBezTo>
                    <a:cubicBezTo>
                      <a:pt x="440" y="849"/>
                      <a:pt x="454" y="828"/>
                      <a:pt x="468" y="807"/>
                    </a:cubicBezTo>
                    <a:cubicBezTo>
                      <a:pt x="478" y="791"/>
                      <a:pt x="498" y="752"/>
                      <a:pt x="520" y="780"/>
                    </a:cubicBezTo>
                    <a:cubicBezTo>
                      <a:pt x="540" y="804"/>
                      <a:pt x="537" y="842"/>
                      <a:pt x="554" y="868"/>
                    </a:cubicBezTo>
                    <a:cubicBezTo>
                      <a:pt x="577" y="904"/>
                      <a:pt x="597" y="942"/>
                      <a:pt x="629" y="971"/>
                    </a:cubicBezTo>
                    <a:cubicBezTo>
                      <a:pt x="630" y="972"/>
                      <a:pt x="634" y="971"/>
                      <a:pt x="634" y="969"/>
                    </a:cubicBezTo>
                    <a:cubicBezTo>
                      <a:pt x="638" y="941"/>
                      <a:pt x="634" y="911"/>
                      <a:pt x="632" y="883"/>
                    </a:cubicBezTo>
                    <a:cubicBezTo>
                      <a:pt x="631" y="843"/>
                      <a:pt x="629" y="803"/>
                      <a:pt x="633" y="764"/>
                    </a:cubicBezTo>
                    <a:cubicBezTo>
                      <a:pt x="634" y="749"/>
                      <a:pt x="636" y="735"/>
                      <a:pt x="641" y="722"/>
                    </a:cubicBezTo>
                    <a:cubicBezTo>
                      <a:pt x="653" y="695"/>
                      <a:pt x="685" y="727"/>
                      <a:pt x="699" y="737"/>
                    </a:cubicBezTo>
                    <a:cubicBezTo>
                      <a:pt x="723" y="754"/>
                      <a:pt x="752" y="764"/>
                      <a:pt x="780" y="773"/>
                    </a:cubicBezTo>
                    <a:cubicBezTo>
                      <a:pt x="814" y="784"/>
                      <a:pt x="845" y="801"/>
                      <a:pt x="878" y="812"/>
                    </a:cubicBezTo>
                    <a:cubicBezTo>
                      <a:pt x="880" y="813"/>
                      <a:pt x="884" y="812"/>
                      <a:pt x="883" y="809"/>
                    </a:cubicBezTo>
                    <a:cubicBezTo>
                      <a:pt x="871" y="782"/>
                      <a:pt x="845" y="759"/>
                      <a:pt x="825" y="737"/>
                    </a:cubicBezTo>
                    <a:cubicBezTo>
                      <a:pt x="798" y="706"/>
                      <a:pt x="770" y="675"/>
                      <a:pt x="750" y="639"/>
                    </a:cubicBezTo>
                    <a:cubicBezTo>
                      <a:pt x="742" y="625"/>
                      <a:pt x="736" y="609"/>
                      <a:pt x="738" y="594"/>
                    </a:cubicBezTo>
                    <a:cubicBezTo>
                      <a:pt x="740" y="570"/>
                      <a:pt x="771" y="561"/>
                      <a:pt x="790" y="554"/>
                    </a:cubicBezTo>
                    <a:cubicBezTo>
                      <a:pt x="810" y="547"/>
                      <a:pt x="831" y="541"/>
                      <a:pt x="852" y="534"/>
                    </a:cubicBezTo>
                    <a:cubicBezTo>
                      <a:pt x="887" y="522"/>
                      <a:pt x="925" y="521"/>
                      <a:pt x="961" y="513"/>
                    </a:cubicBezTo>
                    <a:cubicBezTo>
                      <a:pt x="963" y="512"/>
                      <a:pt x="964" y="511"/>
                      <a:pt x="963" y="509"/>
                    </a:cubicBezTo>
                    <a:cubicBezTo>
                      <a:pt x="947" y="485"/>
                      <a:pt x="901" y="479"/>
                      <a:pt x="875" y="472"/>
                    </a:cubicBezTo>
                    <a:cubicBezTo>
                      <a:pt x="858" y="467"/>
                      <a:pt x="842" y="463"/>
                      <a:pt x="826" y="457"/>
                    </a:cubicBezTo>
                    <a:cubicBezTo>
                      <a:pt x="798" y="446"/>
                      <a:pt x="773" y="431"/>
                      <a:pt x="744" y="422"/>
                    </a:cubicBezTo>
                    <a:cubicBezTo>
                      <a:pt x="731" y="418"/>
                      <a:pt x="785" y="374"/>
                      <a:pt x="792" y="369"/>
                    </a:cubicBezTo>
                    <a:cubicBezTo>
                      <a:pt x="804" y="360"/>
                      <a:pt x="815" y="349"/>
                      <a:pt x="826" y="339"/>
                    </a:cubicBezTo>
                    <a:cubicBezTo>
                      <a:pt x="853" y="314"/>
                      <a:pt x="880" y="289"/>
                      <a:pt x="903" y="261"/>
                    </a:cubicBezTo>
                    <a:cubicBezTo>
                      <a:pt x="908" y="254"/>
                      <a:pt x="935" y="218"/>
                      <a:pt x="912" y="217"/>
                    </a:cubicBezTo>
                    <a:cubicBezTo>
                      <a:pt x="899" y="217"/>
                      <a:pt x="887" y="223"/>
                      <a:pt x="876" y="228"/>
                    </a:cubicBezTo>
                    <a:cubicBezTo>
                      <a:pt x="851" y="239"/>
                      <a:pt x="827" y="252"/>
                      <a:pt x="803" y="264"/>
                    </a:cubicBezTo>
                    <a:cubicBezTo>
                      <a:pt x="778" y="276"/>
                      <a:pt x="753" y="288"/>
                      <a:pt x="727" y="296"/>
                    </a:cubicBezTo>
                    <a:cubicBezTo>
                      <a:pt x="701" y="305"/>
                      <a:pt x="663" y="316"/>
                      <a:pt x="637" y="301"/>
                    </a:cubicBezTo>
                    <a:cubicBezTo>
                      <a:pt x="607" y="282"/>
                      <a:pt x="616" y="222"/>
                      <a:pt x="619" y="192"/>
                    </a:cubicBezTo>
                    <a:cubicBezTo>
                      <a:pt x="622" y="165"/>
                      <a:pt x="628" y="138"/>
                      <a:pt x="632" y="111"/>
                    </a:cubicBezTo>
                    <a:cubicBezTo>
                      <a:pt x="634" y="92"/>
                      <a:pt x="638" y="70"/>
                      <a:pt x="632" y="52"/>
                    </a:cubicBezTo>
                    <a:cubicBezTo>
                      <a:pt x="623" y="27"/>
                      <a:pt x="607" y="53"/>
                      <a:pt x="602" y="63"/>
                    </a:cubicBezTo>
                    <a:cubicBezTo>
                      <a:pt x="586" y="98"/>
                      <a:pt x="575" y="135"/>
                      <a:pt x="559" y="170"/>
                    </a:cubicBezTo>
                    <a:cubicBezTo>
                      <a:pt x="549" y="194"/>
                      <a:pt x="525" y="257"/>
                      <a:pt x="490" y="253"/>
                    </a:cubicBezTo>
                    <a:cubicBezTo>
                      <a:pt x="487" y="253"/>
                      <a:pt x="484" y="257"/>
                      <a:pt x="488" y="258"/>
                    </a:cubicBezTo>
                    <a:cubicBezTo>
                      <a:pt x="506" y="260"/>
                      <a:pt x="521" y="246"/>
                      <a:pt x="531" y="232"/>
                    </a:cubicBezTo>
                    <a:cubicBezTo>
                      <a:pt x="549" y="208"/>
                      <a:pt x="561" y="179"/>
                      <a:pt x="573" y="152"/>
                    </a:cubicBezTo>
                    <a:cubicBezTo>
                      <a:pt x="584" y="124"/>
                      <a:pt x="594" y="96"/>
                      <a:pt x="606" y="69"/>
                    </a:cubicBezTo>
                    <a:cubicBezTo>
                      <a:pt x="609" y="61"/>
                      <a:pt x="612" y="52"/>
                      <a:pt x="618" y="47"/>
                    </a:cubicBezTo>
                    <a:cubicBezTo>
                      <a:pt x="623" y="42"/>
                      <a:pt x="628" y="60"/>
                      <a:pt x="628" y="62"/>
                    </a:cubicBezTo>
                    <a:cubicBezTo>
                      <a:pt x="630" y="72"/>
                      <a:pt x="629" y="82"/>
                      <a:pt x="628" y="92"/>
                    </a:cubicBezTo>
                    <a:cubicBezTo>
                      <a:pt x="625" y="133"/>
                      <a:pt x="613" y="173"/>
                      <a:pt x="611" y="215"/>
                    </a:cubicBezTo>
                    <a:cubicBezTo>
                      <a:pt x="610" y="243"/>
                      <a:pt x="607" y="281"/>
                      <a:pt x="630" y="302"/>
                    </a:cubicBezTo>
                    <a:cubicBezTo>
                      <a:pt x="658" y="328"/>
                      <a:pt x="717" y="305"/>
                      <a:pt x="747" y="294"/>
                    </a:cubicBezTo>
                    <a:cubicBezTo>
                      <a:pt x="793" y="277"/>
                      <a:pt x="837" y="251"/>
                      <a:pt x="882" y="230"/>
                    </a:cubicBezTo>
                    <a:cubicBezTo>
                      <a:pt x="893" y="225"/>
                      <a:pt x="920" y="212"/>
                      <a:pt x="913" y="237"/>
                    </a:cubicBezTo>
                    <a:cubicBezTo>
                      <a:pt x="910" y="245"/>
                      <a:pt x="904" y="252"/>
                      <a:pt x="898" y="259"/>
                    </a:cubicBezTo>
                    <a:cubicBezTo>
                      <a:pt x="881" y="280"/>
                      <a:pt x="861" y="299"/>
                      <a:pt x="842" y="317"/>
                    </a:cubicBezTo>
                    <a:cubicBezTo>
                      <a:pt x="826" y="333"/>
                      <a:pt x="810" y="347"/>
                      <a:pt x="794" y="361"/>
                    </a:cubicBezTo>
                    <a:cubicBezTo>
                      <a:pt x="772" y="380"/>
                      <a:pt x="744" y="394"/>
                      <a:pt x="733" y="422"/>
                    </a:cubicBezTo>
                    <a:cubicBezTo>
                      <a:pt x="733" y="423"/>
                      <a:pt x="733" y="424"/>
                      <a:pt x="734" y="424"/>
                    </a:cubicBezTo>
                    <a:cubicBezTo>
                      <a:pt x="775" y="436"/>
                      <a:pt x="810" y="459"/>
                      <a:pt x="851" y="470"/>
                    </a:cubicBezTo>
                    <a:cubicBezTo>
                      <a:pt x="883" y="479"/>
                      <a:pt x="919" y="485"/>
                      <a:pt x="948" y="502"/>
                    </a:cubicBezTo>
                    <a:cubicBezTo>
                      <a:pt x="950" y="504"/>
                      <a:pt x="952" y="505"/>
                      <a:pt x="953" y="506"/>
                    </a:cubicBezTo>
                    <a:cubicBezTo>
                      <a:pt x="961" y="512"/>
                      <a:pt x="950" y="511"/>
                      <a:pt x="945" y="512"/>
                    </a:cubicBezTo>
                    <a:cubicBezTo>
                      <a:pt x="927" y="516"/>
                      <a:pt x="910" y="518"/>
                      <a:pt x="892" y="521"/>
                    </a:cubicBezTo>
                    <a:cubicBezTo>
                      <a:pt x="873" y="524"/>
                      <a:pt x="855" y="529"/>
                      <a:pt x="836" y="535"/>
                    </a:cubicBezTo>
                    <a:cubicBezTo>
                      <a:pt x="806" y="544"/>
                      <a:pt x="772" y="551"/>
                      <a:pt x="746" y="570"/>
                    </a:cubicBezTo>
                    <a:cubicBezTo>
                      <a:pt x="708" y="598"/>
                      <a:pt x="752" y="657"/>
                      <a:pt x="772" y="682"/>
                    </a:cubicBezTo>
                    <a:cubicBezTo>
                      <a:pt x="791" y="707"/>
                      <a:pt x="813" y="731"/>
                      <a:pt x="834" y="755"/>
                    </a:cubicBezTo>
                    <a:cubicBezTo>
                      <a:pt x="849" y="772"/>
                      <a:pt x="868" y="790"/>
                      <a:pt x="877" y="811"/>
                    </a:cubicBezTo>
                    <a:cubicBezTo>
                      <a:pt x="879" y="810"/>
                      <a:pt x="880" y="809"/>
                      <a:pt x="882" y="808"/>
                    </a:cubicBezTo>
                    <a:cubicBezTo>
                      <a:pt x="846" y="796"/>
                      <a:pt x="813" y="779"/>
                      <a:pt x="777" y="767"/>
                    </a:cubicBezTo>
                    <a:cubicBezTo>
                      <a:pt x="742" y="756"/>
                      <a:pt x="712" y="740"/>
                      <a:pt x="683" y="719"/>
                    </a:cubicBezTo>
                    <a:cubicBezTo>
                      <a:pt x="657" y="700"/>
                      <a:pt x="639" y="705"/>
                      <a:pt x="631" y="735"/>
                    </a:cubicBezTo>
                    <a:cubicBezTo>
                      <a:pt x="621" y="776"/>
                      <a:pt x="624" y="821"/>
                      <a:pt x="626" y="862"/>
                    </a:cubicBezTo>
                    <a:cubicBezTo>
                      <a:pt x="627" y="897"/>
                      <a:pt x="633" y="935"/>
                      <a:pt x="628" y="969"/>
                    </a:cubicBezTo>
                    <a:cubicBezTo>
                      <a:pt x="630" y="969"/>
                      <a:pt x="631" y="968"/>
                      <a:pt x="633" y="968"/>
                    </a:cubicBezTo>
                    <a:cubicBezTo>
                      <a:pt x="614" y="950"/>
                      <a:pt x="599" y="928"/>
                      <a:pt x="585" y="907"/>
                    </a:cubicBezTo>
                    <a:cubicBezTo>
                      <a:pt x="572" y="887"/>
                      <a:pt x="557" y="866"/>
                      <a:pt x="549" y="843"/>
                    </a:cubicBezTo>
                    <a:cubicBezTo>
                      <a:pt x="542" y="825"/>
                      <a:pt x="535" y="760"/>
                      <a:pt x="504" y="764"/>
                    </a:cubicBezTo>
                    <a:cubicBezTo>
                      <a:pt x="490" y="765"/>
                      <a:pt x="483" y="775"/>
                      <a:pt x="475" y="785"/>
                    </a:cubicBezTo>
                    <a:cubicBezTo>
                      <a:pt x="461" y="807"/>
                      <a:pt x="447" y="829"/>
                      <a:pt x="432" y="851"/>
                    </a:cubicBezTo>
                    <a:cubicBezTo>
                      <a:pt x="401" y="894"/>
                      <a:pt x="355" y="927"/>
                      <a:pt x="330" y="975"/>
                    </a:cubicBezTo>
                    <a:cubicBezTo>
                      <a:pt x="332" y="975"/>
                      <a:pt x="334" y="975"/>
                      <a:pt x="336" y="975"/>
                    </a:cubicBezTo>
                    <a:cubicBezTo>
                      <a:pt x="338" y="920"/>
                      <a:pt x="350" y="866"/>
                      <a:pt x="351" y="812"/>
                    </a:cubicBezTo>
                    <a:cubicBezTo>
                      <a:pt x="352" y="784"/>
                      <a:pt x="355" y="727"/>
                      <a:pt x="318" y="721"/>
                    </a:cubicBezTo>
                    <a:cubicBezTo>
                      <a:pt x="306" y="719"/>
                      <a:pt x="292" y="725"/>
                      <a:pt x="281" y="729"/>
                    </a:cubicBezTo>
                    <a:cubicBezTo>
                      <a:pt x="262" y="736"/>
                      <a:pt x="243" y="744"/>
                      <a:pt x="223" y="751"/>
                    </a:cubicBezTo>
                    <a:cubicBezTo>
                      <a:pt x="177" y="771"/>
                      <a:pt x="130" y="793"/>
                      <a:pt x="80" y="803"/>
                    </a:cubicBezTo>
                    <a:cubicBezTo>
                      <a:pt x="81" y="804"/>
                      <a:pt x="82" y="804"/>
                      <a:pt x="83" y="805"/>
                    </a:cubicBezTo>
                    <a:cubicBezTo>
                      <a:pt x="98" y="778"/>
                      <a:pt x="121" y="755"/>
                      <a:pt x="141" y="731"/>
                    </a:cubicBezTo>
                    <a:cubicBezTo>
                      <a:pt x="163" y="705"/>
                      <a:pt x="184" y="677"/>
                      <a:pt x="203" y="648"/>
                    </a:cubicBezTo>
                    <a:cubicBezTo>
                      <a:pt x="213" y="634"/>
                      <a:pt x="232" y="604"/>
                      <a:pt x="221" y="586"/>
                    </a:cubicBezTo>
                    <a:cubicBezTo>
                      <a:pt x="210" y="569"/>
                      <a:pt x="185" y="565"/>
                      <a:pt x="167" y="561"/>
                    </a:cubicBezTo>
                    <a:cubicBezTo>
                      <a:pt x="134" y="552"/>
                      <a:pt x="100" y="544"/>
                      <a:pt x="66" y="534"/>
                    </a:cubicBezTo>
                    <a:cubicBezTo>
                      <a:pt x="51" y="529"/>
                      <a:pt x="35" y="523"/>
                      <a:pt x="20" y="516"/>
                    </a:cubicBezTo>
                    <a:cubicBezTo>
                      <a:pt x="7" y="510"/>
                      <a:pt x="13" y="508"/>
                      <a:pt x="23" y="503"/>
                    </a:cubicBezTo>
                    <a:cubicBezTo>
                      <a:pt x="36" y="498"/>
                      <a:pt x="48" y="493"/>
                      <a:pt x="61" y="488"/>
                    </a:cubicBezTo>
                    <a:cubicBezTo>
                      <a:pt x="98" y="476"/>
                      <a:pt x="136" y="471"/>
                      <a:pt x="174" y="463"/>
                    </a:cubicBezTo>
                    <a:cubicBezTo>
                      <a:pt x="204" y="457"/>
                      <a:pt x="233" y="450"/>
                      <a:pt x="264" y="445"/>
                    </a:cubicBezTo>
                    <a:cubicBezTo>
                      <a:pt x="265" y="445"/>
                      <a:pt x="268" y="443"/>
                      <a:pt x="266" y="441"/>
                    </a:cubicBezTo>
                    <a:cubicBezTo>
                      <a:pt x="231" y="412"/>
                      <a:pt x="196" y="384"/>
                      <a:pt x="168" y="348"/>
                    </a:cubicBezTo>
                    <a:cubicBezTo>
                      <a:pt x="138" y="310"/>
                      <a:pt x="111" y="270"/>
                      <a:pt x="81" y="232"/>
                    </a:cubicBezTo>
                    <a:cubicBezTo>
                      <a:pt x="80" y="233"/>
                      <a:pt x="78" y="234"/>
                      <a:pt x="77" y="235"/>
                    </a:cubicBezTo>
                    <a:cubicBezTo>
                      <a:pt x="129" y="251"/>
                      <a:pt x="180" y="266"/>
                      <a:pt x="234" y="276"/>
                    </a:cubicBezTo>
                    <a:cubicBezTo>
                      <a:pt x="270" y="282"/>
                      <a:pt x="312" y="301"/>
                      <a:pt x="350" y="296"/>
                    </a:cubicBezTo>
                    <a:cubicBezTo>
                      <a:pt x="386" y="292"/>
                      <a:pt x="368" y="203"/>
                      <a:pt x="366" y="183"/>
                    </a:cubicBezTo>
                    <a:cubicBezTo>
                      <a:pt x="362" y="151"/>
                      <a:pt x="357" y="120"/>
                      <a:pt x="353" y="89"/>
                    </a:cubicBezTo>
                    <a:cubicBezTo>
                      <a:pt x="352" y="77"/>
                      <a:pt x="342" y="39"/>
                      <a:pt x="353" y="29"/>
                    </a:cubicBezTo>
                    <a:cubicBezTo>
                      <a:pt x="368" y="15"/>
                      <a:pt x="412" y="110"/>
                      <a:pt x="416" y="119"/>
                    </a:cubicBezTo>
                    <a:cubicBezTo>
                      <a:pt x="428" y="142"/>
                      <a:pt x="440" y="164"/>
                      <a:pt x="451" y="188"/>
                    </a:cubicBezTo>
                    <a:cubicBezTo>
                      <a:pt x="461" y="212"/>
                      <a:pt x="471" y="236"/>
                      <a:pt x="486" y="257"/>
                    </a:cubicBezTo>
                    <a:cubicBezTo>
                      <a:pt x="488" y="259"/>
                      <a:pt x="493" y="257"/>
                      <a:pt x="491" y="254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1800" kern="1200"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  <p:sp>
          <p:nvSpPr>
            <p:cNvPr id="1224" name="文本框 1223">
              <a:extLst>
                <a:ext uri="{FF2B5EF4-FFF2-40B4-BE49-F238E27FC236}">
                  <a16:creationId xmlns:a16="http://schemas.microsoft.com/office/drawing/2014/main" xmlns="" id="{9723179E-D7CA-4A06-97A2-5F9094856F7D}"/>
                </a:ext>
              </a:extLst>
            </p:cNvPr>
            <p:cNvSpPr txBox="1"/>
            <p:nvPr/>
          </p:nvSpPr>
          <p:spPr>
            <a:xfrm>
              <a:off x="1564227" y="2853686"/>
              <a:ext cx="1417428" cy="8147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457200">
                <a:buClrTx/>
                <a:buFontTx/>
                <a:buNone/>
                <a:defRPr/>
              </a:pPr>
              <a:r>
                <a:rPr lang="en-US" altLang="zh-CN" sz="2800" kern="1200" dirty="0" err="1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Cách</a:t>
              </a:r>
              <a:r>
                <a:rPr lang="en-US" altLang="zh-CN" sz="2800" kern="1200" dirty="0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lang="en-US" altLang="zh-CN" sz="2800" kern="1200" dirty="0" err="1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tính</a:t>
              </a:r>
              <a:r>
                <a:rPr lang="en-US" altLang="zh-CN" sz="2800" kern="1200" dirty="0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lang="en-US" altLang="zh-CN" sz="2800" kern="1200" dirty="0" err="1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thời</a:t>
              </a:r>
              <a:r>
                <a:rPr lang="en-US" altLang="zh-CN" sz="2800" kern="1200" dirty="0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lang="en-US" altLang="zh-CN" sz="2800" kern="1200" dirty="0" err="1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5 Lobster" panose="02000506000000020003" pitchFamily="2" charset="0"/>
                  <a:ea typeface="字魂36号-正文宋楷" panose="02000000000000000000" pitchFamily="2" charset="-122"/>
                  <a:cs typeface="+mn-cs"/>
                </a:rPr>
                <a:t>gian</a:t>
              </a:r>
              <a:endParaRPr lang="zh-CN" altLang="en-US" sz="2800" kern="1200" dirty="0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5 Lobster" panose="02000506000000020003" pitchFamily="2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grpSp>
        <p:nvGrpSpPr>
          <p:cNvPr id="1235" name="组合 1234">
            <a:extLst>
              <a:ext uri="{FF2B5EF4-FFF2-40B4-BE49-F238E27FC236}">
                <a16:creationId xmlns:a16="http://schemas.microsoft.com/office/drawing/2014/main" xmlns="" id="{359A415A-55A0-4B2A-AD81-0D742B48A25D}"/>
              </a:ext>
            </a:extLst>
          </p:cNvPr>
          <p:cNvGrpSpPr/>
          <p:nvPr/>
        </p:nvGrpSpPr>
        <p:grpSpPr>
          <a:xfrm>
            <a:off x="3171752" y="2844508"/>
            <a:ext cx="2494688" cy="2365653"/>
            <a:chOff x="4013586" y="3168050"/>
            <a:chExt cx="1970969" cy="2020080"/>
          </a:xfrm>
        </p:grpSpPr>
        <p:grpSp>
          <p:nvGrpSpPr>
            <p:cNvPr id="614" name="组合 613">
              <a:extLst>
                <a:ext uri="{FF2B5EF4-FFF2-40B4-BE49-F238E27FC236}">
                  <a16:creationId xmlns:a16="http://schemas.microsoft.com/office/drawing/2014/main" xmlns="" id="{485F6E8D-2D63-4513-8CAB-C16173050D8A}"/>
                </a:ext>
              </a:extLst>
            </p:cNvPr>
            <p:cNvGrpSpPr/>
            <p:nvPr/>
          </p:nvGrpSpPr>
          <p:grpSpPr>
            <a:xfrm>
              <a:off x="4013586" y="3168050"/>
              <a:ext cx="1970969" cy="2020080"/>
              <a:chOff x="1016000" y="1347787"/>
              <a:chExt cx="2867026" cy="2938464"/>
            </a:xfrm>
          </p:grpSpPr>
          <p:grpSp>
            <p:nvGrpSpPr>
              <p:cNvPr id="615" name="Group 205">
                <a:extLst>
                  <a:ext uri="{FF2B5EF4-FFF2-40B4-BE49-F238E27FC236}">
                    <a16:creationId xmlns:a16="http://schemas.microsoft.com/office/drawing/2014/main" xmlns="" id="{074AE9AD-C7E9-4202-807C-C2C4E6857EF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3463" y="1390650"/>
                <a:ext cx="2849563" cy="2895601"/>
                <a:chOff x="651" y="876"/>
                <a:chExt cx="1795" cy="1824"/>
              </a:xfrm>
            </p:grpSpPr>
            <p:sp>
              <p:nvSpPr>
                <p:cNvPr id="617" name="Freeform 5">
                  <a:extLst>
                    <a:ext uri="{FF2B5EF4-FFF2-40B4-BE49-F238E27FC236}">
                      <a16:creationId xmlns:a16="http://schemas.microsoft.com/office/drawing/2014/main" xmlns="" id="{8B6212B7-F23E-4C51-A1D8-C095C52D26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1" y="876"/>
                  <a:ext cx="1795" cy="1824"/>
                </a:xfrm>
                <a:custGeom>
                  <a:avLst/>
                  <a:gdLst>
                    <a:gd name="T0" fmla="*/ 485 w 957"/>
                    <a:gd name="T1" fmla="*/ 241 h 960"/>
                    <a:gd name="T2" fmla="*/ 422 w 957"/>
                    <a:gd name="T3" fmla="*/ 113 h 960"/>
                    <a:gd name="T4" fmla="*/ 349 w 957"/>
                    <a:gd name="T5" fmla="*/ 12 h 960"/>
                    <a:gd name="T6" fmla="*/ 350 w 957"/>
                    <a:gd name="T7" fmla="*/ 279 h 960"/>
                    <a:gd name="T8" fmla="*/ 293 w 957"/>
                    <a:gd name="T9" fmla="*/ 273 h 960"/>
                    <a:gd name="T10" fmla="*/ 205 w 957"/>
                    <a:gd name="T11" fmla="*/ 254 h 960"/>
                    <a:gd name="T12" fmla="*/ 75 w 957"/>
                    <a:gd name="T13" fmla="*/ 218 h 960"/>
                    <a:gd name="T14" fmla="*/ 158 w 957"/>
                    <a:gd name="T15" fmla="*/ 329 h 960"/>
                    <a:gd name="T16" fmla="*/ 261 w 957"/>
                    <a:gd name="T17" fmla="*/ 428 h 960"/>
                    <a:gd name="T18" fmla="*/ 118 w 957"/>
                    <a:gd name="T19" fmla="*/ 456 h 960"/>
                    <a:gd name="T20" fmla="*/ 0 w 957"/>
                    <a:gd name="T21" fmla="*/ 495 h 960"/>
                    <a:gd name="T22" fmla="*/ 163 w 957"/>
                    <a:gd name="T23" fmla="*/ 548 h 960"/>
                    <a:gd name="T24" fmla="*/ 210 w 957"/>
                    <a:gd name="T25" fmla="*/ 610 h 960"/>
                    <a:gd name="T26" fmla="*/ 160 w 957"/>
                    <a:gd name="T27" fmla="*/ 685 h 960"/>
                    <a:gd name="T28" fmla="*/ 77 w 957"/>
                    <a:gd name="T29" fmla="*/ 790 h 960"/>
                    <a:gd name="T30" fmla="*/ 253 w 957"/>
                    <a:gd name="T31" fmla="*/ 726 h 960"/>
                    <a:gd name="T32" fmla="*/ 341 w 957"/>
                    <a:gd name="T33" fmla="*/ 741 h 960"/>
                    <a:gd name="T34" fmla="*/ 330 w 957"/>
                    <a:gd name="T35" fmla="*/ 960 h 960"/>
                    <a:gd name="T36" fmla="*/ 414 w 957"/>
                    <a:gd name="T37" fmla="*/ 859 h 960"/>
                    <a:gd name="T38" fmla="*/ 466 w 957"/>
                    <a:gd name="T39" fmla="*/ 785 h 960"/>
                    <a:gd name="T40" fmla="*/ 508 w 957"/>
                    <a:gd name="T41" fmla="*/ 753 h 960"/>
                    <a:gd name="T42" fmla="*/ 551 w 957"/>
                    <a:gd name="T43" fmla="*/ 848 h 960"/>
                    <a:gd name="T44" fmla="*/ 628 w 957"/>
                    <a:gd name="T45" fmla="*/ 954 h 960"/>
                    <a:gd name="T46" fmla="*/ 648 w 957"/>
                    <a:gd name="T47" fmla="*/ 694 h 960"/>
                    <a:gd name="T48" fmla="*/ 701 w 957"/>
                    <a:gd name="T49" fmla="*/ 722 h 960"/>
                    <a:gd name="T50" fmla="*/ 772 w 957"/>
                    <a:gd name="T51" fmla="*/ 754 h 960"/>
                    <a:gd name="T52" fmla="*/ 877 w 957"/>
                    <a:gd name="T53" fmla="*/ 795 h 960"/>
                    <a:gd name="T54" fmla="*/ 740 w 957"/>
                    <a:gd name="T55" fmla="*/ 561 h 960"/>
                    <a:gd name="T56" fmla="*/ 851 w 957"/>
                    <a:gd name="T57" fmla="*/ 516 h 960"/>
                    <a:gd name="T58" fmla="*/ 957 w 957"/>
                    <a:gd name="T59" fmla="*/ 495 h 960"/>
                    <a:gd name="T60" fmla="*/ 834 w 957"/>
                    <a:gd name="T61" fmla="*/ 449 h 960"/>
                    <a:gd name="T62" fmla="*/ 733 w 957"/>
                    <a:gd name="T63" fmla="*/ 407 h 960"/>
                    <a:gd name="T64" fmla="*/ 791 w 957"/>
                    <a:gd name="T65" fmla="*/ 349 h 960"/>
                    <a:gd name="T66" fmla="*/ 913 w 957"/>
                    <a:gd name="T67" fmla="*/ 222 h 960"/>
                    <a:gd name="T68" fmla="*/ 871 w 957"/>
                    <a:gd name="T69" fmla="*/ 216 h 960"/>
                    <a:gd name="T70" fmla="*/ 667 w 957"/>
                    <a:gd name="T71" fmla="*/ 295 h 960"/>
                    <a:gd name="T72" fmla="*/ 611 w 957"/>
                    <a:gd name="T73" fmla="*/ 199 h 960"/>
                    <a:gd name="T74" fmla="*/ 617 w 957"/>
                    <a:gd name="T75" fmla="*/ 29 h 960"/>
                    <a:gd name="T76" fmla="*/ 567 w 957"/>
                    <a:gd name="T77" fmla="*/ 135 h 960"/>
                    <a:gd name="T78" fmla="*/ 485 w 957"/>
                    <a:gd name="T79" fmla="*/ 241 h 9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957" h="960">
                      <a:moveTo>
                        <a:pt x="485" y="241"/>
                      </a:moveTo>
                      <a:cubicBezTo>
                        <a:pt x="459" y="205"/>
                        <a:pt x="446" y="153"/>
                        <a:pt x="422" y="113"/>
                      </a:cubicBezTo>
                      <a:cubicBezTo>
                        <a:pt x="401" y="80"/>
                        <a:pt x="372" y="0"/>
                        <a:pt x="349" y="12"/>
                      </a:cubicBezTo>
                      <a:cubicBezTo>
                        <a:pt x="326" y="24"/>
                        <a:pt x="393" y="264"/>
                        <a:pt x="350" y="279"/>
                      </a:cubicBezTo>
                      <a:cubicBezTo>
                        <a:pt x="340" y="282"/>
                        <a:pt x="304" y="274"/>
                        <a:pt x="293" y="273"/>
                      </a:cubicBezTo>
                      <a:cubicBezTo>
                        <a:pt x="264" y="263"/>
                        <a:pt x="233" y="259"/>
                        <a:pt x="205" y="254"/>
                      </a:cubicBezTo>
                      <a:cubicBezTo>
                        <a:pt x="158" y="246"/>
                        <a:pt x="118" y="231"/>
                        <a:pt x="75" y="218"/>
                      </a:cubicBezTo>
                      <a:cubicBezTo>
                        <a:pt x="103" y="254"/>
                        <a:pt x="130" y="293"/>
                        <a:pt x="158" y="329"/>
                      </a:cubicBezTo>
                      <a:cubicBezTo>
                        <a:pt x="186" y="368"/>
                        <a:pt x="223" y="396"/>
                        <a:pt x="261" y="428"/>
                      </a:cubicBezTo>
                      <a:cubicBezTo>
                        <a:pt x="210" y="435"/>
                        <a:pt x="185" y="444"/>
                        <a:pt x="118" y="456"/>
                      </a:cubicBezTo>
                      <a:cubicBezTo>
                        <a:pt x="78" y="463"/>
                        <a:pt x="36" y="477"/>
                        <a:pt x="0" y="495"/>
                      </a:cubicBezTo>
                      <a:cubicBezTo>
                        <a:pt x="45" y="522"/>
                        <a:pt x="113" y="535"/>
                        <a:pt x="163" y="548"/>
                      </a:cubicBezTo>
                      <a:cubicBezTo>
                        <a:pt x="205" y="559"/>
                        <a:pt x="231" y="565"/>
                        <a:pt x="210" y="610"/>
                      </a:cubicBezTo>
                      <a:cubicBezTo>
                        <a:pt x="197" y="638"/>
                        <a:pt x="176" y="660"/>
                        <a:pt x="160" y="685"/>
                      </a:cubicBezTo>
                      <a:cubicBezTo>
                        <a:pt x="137" y="716"/>
                        <a:pt x="93" y="760"/>
                        <a:pt x="77" y="790"/>
                      </a:cubicBezTo>
                      <a:cubicBezTo>
                        <a:pt x="130" y="781"/>
                        <a:pt x="203" y="745"/>
                        <a:pt x="253" y="726"/>
                      </a:cubicBezTo>
                      <a:cubicBezTo>
                        <a:pt x="291" y="713"/>
                        <a:pt x="330" y="686"/>
                        <a:pt x="341" y="741"/>
                      </a:cubicBezTo>
                      <a:cubicBezTo>
                        <a:pt x="354" y="812"/>
                        <a:pt x="332" y="889"/>
                        <a:pt x="330" y="960"/>
                      </a:cubicBezTo>
                      <a:cubicBezTo>
                        <a:pt x="349" y="922"/>
                        <a:pt x="388" y="892"/>
                        <a:pt x="414" y="859"/>
                      </a:cubicBezTo>
                      <a:cubicBezTo>
                        <a:pt x="433" y="835"/>
                        <a:pt x="450" y="811"/>
                        <a:pt x="466" y="785"/>
                      </a:cubicBezTo>
                      <a:cubicBezTo>
                        <a:pt x="474" y="772"/>
                        <a:pt x="489" y="743"/>
                        <a:pt x="508" y="753"/>
                      </a:cubicBezTo>
                      <a:cubicBezTo>
                        <a:pt x="535" y="767"/>
                        <a:pt x="535" y="824"/>
                        <a:pt x="551" y="848"/>
                      </a:cubicBezTo>
                      <a:cubicBezTo>
                        <a:pt x="572" y="879"/>
                        <a:pt x="600" y="930"/>
                        <a:pt x="628" y="954"/>
                      </a:cubicBezTo>
                      <a:cubicBezTo>
                        <a:pt x="633" y="919"/>
                        <a:pt x="607" y="700"/>
                        <a:pt x="648" y="694"/>
                      </a:cubicBezTo>
                      <a:cubicBezTo>
                        <a:pt x="663" y="690"/>
                        <a:pt x="688" y="715"/>
                        <a:pt x="701" y="722"/>
                      </a:cubicBezTo>
                      <a:cubicBezTo>
                        <a:pt x="725" y="737"/>
                        <a:pt x="746" y="745"/>
                        <a:pt x="772" y="754"/>
                      </a:cubicBezTo>
                      <a:cubicBezTo>
                        <a:pt x="808" y="765"/>
                        <a:pt x="841" y="784"/>
                        <a:pt x="877" y="795"/>
                      </a:cubicBezTo>
                      <a:cubicBezTo>
                        <a:pt x="858" y="750"/>
                        <a:pt x="691" y="613"/>
                        <a:pt x="740" y="561"/>
                      </a:cubicBezTo>
                      <a:cubicBezTo>
                        <a:pt x="759" y="540"/>
                        <a:pt x="826" y="525"/>
                        <a:pt x="851" y="516"/>
                      </a:cubicBezTo>
                      <a:cubicBezTo>
                        <a:pt x="886" y="507"/>
                        <a:pt x="922" y="505"/>
                        <a:pt x="957" y="495"/>
                      </a:cubicBezTo>
                      <a:cubicBezTo>
                        <a:pt x="944" y="473"/>
                        <a:pt x="860" y="458"/>
                        <a:pt x="834" y="449"/>
                      </a:cubicBezTo>
                      <a:cubicBezTo>
                        <a:pt x="800" y="437"/>
                        <a:pt x="768" y="417"/>
                        <a:pt x="733" y="407"/>
                      </a:cubicBezTo>
                      <a:cubicBezTo>
                        <a:pt x="740" y="385"/>
                        <a:pt x="772" y="364"/>
                        <a:pt x="791" y="349"/>
                      </a:cubicBezTo>
                      <a:cubicBezTo>
                        <a:pt x="815" y="329"/>
                        <a:pt x="905" y="246"/>
                        <a:pt x="913" y="222"/>
                      </a:cubicBezTo>
                      <a:cubicBezTo>
                        <a:pt x="924" y="190"/>
                        <a:pt x="888" y="209"/>
                        <a:pt x="871" y="216"/>
                      </a:cubicBezTo>
                      <a:cubicBezTo>
                        <a:pt x="802" y="246"/>
                        <a:pt x="744" y="289"/>
                        <a:pt x="667" y="295"/>
                      </a:cubicBezTo>
                      <a:cubicBezTo>
                        <a:pt x="607" y="299"/>
                        <a:pt x="609" y="244"/>
                        <a:pt x="611" y="199"/>
                      </a:cubicBezTo>
                      <a:cubicBezTo>
                        <a:pt x="613" y="143"/>
                        <a:pt x="646" y="37"/>
                        <a:pt x="617" y="29"/>
                      </a:cubicBezTo>
                      <a:cubicBezTo>
                        <a:pt x="607" y="26"/>
                        <a:pt x="590" y="81"/>
                        <a:pt x="567" y="135"/>
                      </a:cubicBezTo>
                      <a:cubicBezTo>
                        <a:pt x="545" y="190"/>
                        <a:pt x="517" y="245"/>
                        <a:pt x="485" y="241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8" name="Freeform 6">
                  <a:extLst>
                    <a:ext uri="{FF2B5EF4-FFF2-40B4-BE49-F238E27FC236}">
                      <a16:creationId xmlns:a16="http://schemas.microsoft.com/office/drawing/2014/main" xmlns="" id="{67ED53D3-53B2-4493-9FB9-1714989616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41" y="2481"/>
                  <a:ext cx="23" cy="25"/>
                </a:xfrm>
                <a:custGeom>
                  <a:avLst/>
                  <a:gdLst>
                    <a:gd name="T0" fmla="*/ 6 w 13"/>
                    <a:gd name="T1" fmla="*/ 0 h 14"/>
                    <a:gd name="T2" fmla="*/ 1 w 13"/>
                    <a:gd name="T3" fmla="*/ 2 h 14"/>
                    <a:gd name="T4" fmla="*/ 0 w 13"/>
                    <a:gd name="T5" fmla="*/ 11 h 14"/>
                    <a:gd name="T6" fmla="*/ 6 w 13"/>
                    <a:gd name="T7" fmla="*/ 14 h 14"/>
                    <a:gd name="T8" fmla="*/ 13 w 13"/>
                    <a:gd name="T9" fmla="*/ 7 h 14"/>
                    <a:gd name="T10" fmla="*/ 6 w 13"/>
                    <a:gd name="T1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4">
                      <a:moveTo>
                        <a:pt x="6" y="0"/>
                      </a:moveTo>
                      <a:cubicBezTo>
                        <a:pt x="4" y="0"/>
                        <a:pt x="2" y="1"/>
                        <a:pt x="1" y="2"/>
                      </a:cubicBezTo>
                      <a:cubicBezTo>
                        <a:pt x="1" y="5"/>
                        <a:pt x="0" y="8"/>
                        <a:pt x="0" y="11"/>
                      </a:cubicBezTo>
                      <a:cubicBezTo>
                        <a:pt x="1" y="13"/>
                        <a:pt x="3" y="14"/>
                        <a:pt x="6" y="14"/>
                      </a:cubicBezTo>
                      <a:cubicBezTo>
                        <a:pt x="10" y="14"/>
                        <a:pt x="13" y="11"/>
                        <a:pt x="13" y="7"/>
                      </a:cubicBezTo>
                      <a:cubicBezTo>
                        <a:pt x="13" y="3"/>
                        <a:pt x="10" y="0"/>
                        <a:pt x="6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9" name="Freeform 7">
                  <a:extLst>
                    <a:ext uri="{FF2B5EF4-FFF2-40B4-BE49-F238E27FC236}">
                      <a16:creationId xmlns:a16="http://schemas.microsoft.com/office/drawing/2014/main" xmlns="" id="{AE41679D-2CA6-4676-BCE3-DCE97BA22F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6" y="2538"/>
                  <a:ext cx="21" cy="30"/>
                </a:xfrm>
                <a:custGeom>
                  <a:avLst/>
                  <a:gdLst>
                    <a:gd name="T0" fmla="*/ 7 w 12"/>
                    <a:gd name="T1" fmla="*/ 0 h 17"/>
                    <a:gd name="T2" fmla="*/ 1 w 12"/>
                    <a:gd name="T3" fmla="*/ 2 h 17"/>
                    <a:gd name="T4" fmla="*/ 0 w 12"/>
                    <a:gd name="T5" fmla="*/ 15 h 17"/>
                    <a:gd name="T6" fmla="*/ 3 w 12"/>
                    <a:gd name="T7" fmla="*/ 17 h 17"/>
                    <a:gd name="T8" fmla="*/ 12 w 12"/>
                    <a:gd name="T9" fmla="*/ 2 h 17"/>
                    <a:gd name="T10" fmla="*/ 7 w 12"/>
                    <a:gd name="T11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" h="17">
                      <a:moveTo>
                        <a:pt x="7" y="0"/>
                      </a:moveTo>
                      <a:cubicBezTo>
                        <a:pt x="5" y="0"/>
                        <a:pt x="3" y="1"/>
                        <a:pt x="1" y="2"/>
                      </a:cubicBezTo>
                      <a:cubicBezTo>
                        <a:pt x="1" y="6"/>
                        <a:pt x="0" y="11"/>
                        <a:pt x="0" y="15"/>
                      </a:cubicBezTo>
                      <a:cubicBezTo>
                        <a:pt x="1" y="16"/>
                        <a:pt x="2" y="17"/>
                        <a:pt x="3" y="17"/>
                      </a:cubicBezTo>
                      <a:cubicBezTo>
                        <a:pt x="5" y="12"/>
                        <a:pt x="9" y="7"/>
                        <a:pt x="12" y="2"/>
                      </a:cubicBezTo>
                      <a:cubicBezTo>
                        <a:pt x="11" y="1"/>
                        <a:pt x="9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0" name="Oval 8">
                  <a:extLst>
                    <a:ext uri="{FF2B5EF4-FFF2-40B4-BE49-F238E27FC236}">
                      <a16:creationId xmlns:a16="http://schemas.microsoft.com/office/drawing/2014/main" xmlns="" id="{408E54B4-589D-4245-AB1B-1876C5D379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3" y="2494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1" name="Oval 9">
                  <a:extLst>
                    <a:ext uri="{FF2B5EF4-FFF2-40B4-BE49-F238E27FC236}">
                      <a16:creationId xmlns:a16="http://schemas.microsoft.com/office/drawing/2014/main" xmlns="" id="{DB149C52-165D-4662-A4E1-2C2ADB81EB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3" y="2104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2" name="Freeform 10">
                  <a:extLst>
                    <a:ext uri="{FF2B5EF4-FFF2-40B4-BE49-F238E27FC236}">
                      <a16:creationId xmlns:a16="http://schemas.microsoft.com/office/drawing/2014/main" xmlns="" id="{6836DF83-C966-4C3C-BEE5-A727CC7E3F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4" y="2104"/>
                  <a:ext cx="30" cy="30"/>
                </a:xfrm>
                <a:custGeom>
                  <a:avLst/>
                  <a:gdLst>
                    <a:gd name="T0" fmla="*/ 11 w 17"/>
                    <a:gd name="T1" fmla="*/ 0 h 17"/>
                    <a:gd name="T2" fmla="*/ 0 w 17"/>
                    <a:gd name="T3" fmla="*/ 13 h 17"/>
                    <a:gd name="T4" fmla="*/ 8 w 17"/>
                    <a:gd name="T5" fmla="*/ 17 h 17"/>
                    <a:gd name="T6" fmla="*/ 17 w 17"/>
                    <a:gd name="T7" fmla="*/ 8 h 17"/>
                    <a:gd name="T8" fmla="*/ 11 w 17"/>
                    <a:gd name="T9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7">
                      <a:moveTo>
                        <a:pt x="11" y="0"/>
                      </a:moveTo>
                      <a:cubicBezTo>
                        <a:pt x="7" y="4"/>
                        <a:pt x="4" y="8"/>
                        <a:pt x="0" y="13"/>
                      </a:cubicBezTo>
                      <a:cubicBezTo>
                        <a:pt x="2" y="16"/>
                        <a:pt x="4" y="17"/>
                        <a:pt x="8" y="17"/>
                      </a:cubicBezTo>
                      <a:cubicBezTo>
                        <a:pt x="13" y="17"/>
                        <a:pt x="17" y="13"/>
                        <a:pt x="17" y="8"/>
                      </a:cubicBezTo>
                      <a:cubicBezTo>
                        <a:pt x="17" y="4"/>
                        <a:pt x="14" y="1"/>
                        <a:pt x="11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3" name="Oval 11">
                  <a:extLst>
                    <a:ext uri="{FF2B5EF4-FFF2-40B4-BE49-F238E27FC236}">
                      <a16:creationId xmlns:a16="http://schemas.microsoft.com/office/drawing/2014/main" xmlns="" id="{8E8FC1F9-E831-4648-B755-909906B683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8" y="206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4" name="Oval 12">
                  <a:extLst>
                    <a:ext uri="{FF2B5EF4-FFF2-40B4-BE49-F238E27FC236}">
                      <a16:creationId xmlns:a16="http://schemas.microsoft.com/office/drawing/2014/main" xmlns="" id="{2201D830-FF5E-4EB6-8143-E0271F3173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1" y="2058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5" name="Oval 13">
                  <a:extLst>
                    <a:ext uri="{FF2B5EF4-FFF2-40B4-BE49-F238E27FC236}">
                      <a16:creationId xmlns:a16="http://schemas.microsoft.com/office/drawing/2014/main" xmlns="" id="{B1CD3BB6-96C5-48DC-8454-BCF32E8662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78" y="2115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6" name="Oval 14">
                  <a:extLst>
                    <a:ext uri="{FF2B5EF4-FFF2-40B4-BE49-F238E27FC236}">
                      <a16:creationId xmlns:a16="http://schemas.microsoft.com/office/drawing/2014/main" xmlns="" id="{BA084021-5991-499D-820C-65F857DCDD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2" y="2058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7" name="Freeform 15">
                  <a:extLst>
                    <a:ext uri="{FF2B5EF4-FFF2-40B4-BE49-F238E27FC236}">
                      <a16:creationId xmlns:a16="http://schemas.microsoft.com/office/drawing/2014/main" xmlns="" id="{F64944FA-9466-48FD-B31E-7A0E93AD31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2" y="2194"/>
                  <a:ext cx="23" cy="16"/>
                </a:xfrm>
                <a:custGeom>
                  <a:avLst/>
                  <a:gdLst>
                    <a:gd name="T0" fmla="*/ 7 w 13"/>
                    <a:gd name="T1" fmla="*/ 0 h 9"/>
                    <a:gd name="T2" fmla="*/ 0 w 13"/>
                    <a:gd name="T3" fmla="*/ 7 h 9"/>
                    <a:gd name="T4" fmla="*/ 0 w 13"/>
                    <a:gd name="T5" fmla="*/ 9 h 9"/>
                    <a:gd name="T6" fmla="*/ 13 w 13"/>
                    <a:gd name="T7" fmla="*/ 3 h 9"/>
                    <a:gd name="T8" fmla="*/ 7 w 13"/>
                    <a:gd name="T9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9">
                      <a:moveTo>
                        <a:pt x="7" y="0"/>
                      </a:moveTo>
                      <a:cubicBezTo>
                        <a:pt x="3" y="0"/>
                        <a:pt x="0" y="3"/>
                        <a:pt x="0" y="7"/>
                      </a:cubicBezTo>
                      <a:cubicBezTo>
                        <a:pt x="0" y="8"/>
                        <a:pt x="0" y="8"/>
                        <a:pt x="0" y="9"/>
                      </a:cubicBezTo>
                      <a:cubicBezTo>
                        <a:pt x="4" y="7"/>
                        <a:pt x="8" y="5"/>
                        <a:pt x="13" y="3"/>
                      </a:cubicBezTo>
                      <a:cubicBezTo>
                        <a:pt x="11" y="2"/>
                        <a:pt x="9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8" name="Freeform 16">
                  <a:extLst>
                    <a:ext uri="{FF2B5EF4-FFF2-40B4-BE49-F238E27FC236}">
                      <a16:creationId xmlns:a16="http://schemas.microsoft.com/office/drawing/2014/main" xmlns="" id="{AC658E67-8E74-4E6B-86DF-F37475BDED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2" y="2146"/>
                  <a:ext cx="32" cy="32"/>
                </a:xfrm>
                <a:custGeom>
                  <a:avLst/>
                  <a:gdLst>
                    <a:gd name="T0" fmla="*/ 9 w 18"/>
                    <a:gd name="T1" fmla="*/ 0 h 18"/>
                    <a:gd name="T2" fmla="*/ 8 w 18"/>
                    <a:gd name="T3" fmla="*/ 0 h 18"/>
                    <a:gd name="T4" fmla="*/ 0 w 18"/>
                    <a:gd name="T5" fmla="*/ 11 h 18"/>
                    <a:gd name="T6" fmla="*/ 9 w 18"/>
                    <a:gd name="T7" fmla="*/ 18 h 18"/>
                    <a:gd name="T8" fmla="*/ 18 w 18"/>
                    <a:gd name="T9" fmla="*/ 9 h 18"/>
                    <a:gd name="T10" fmla="*/ 9 w 18"/>
                    <a:gd name="T11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8">
                      <a:moveTo>
                        <a:pt x="9" y="0"/>
                      </a:moveTo>
                      <a:cubicBezTo>
                        <a:pt x="9" y="0"/>
                        <a:pt x="9" y="0"/>
                        <a:pt x="8" y="0"/>
                      </a:cubicBezTo>
                      <a:cubicBezTo>
                        <a:pt x="6" y="4"/>
                        <a:pt x="3" y="7"/>
                        <a:pt x="0" y="11"/>
                      </a:cubicBezTo>
                      <a:cubicBezTo>
                        <a:pt x="0" y="15"/>
                        <a:pt x="4" y="18"/>
                        <a:pt x="9" y="18"/>
                      </a:cubicBezTo>
                      <a:cubicBezTo>
                        <a:pt x="14" y="18"/>
                        <a:pt x="18" y="14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9" name="Oval 17">
                  <a:extLst>
                    <a:ext uri="{FF2B5EF4-FFF2-40B4-BE49-F238E27FC236}">
                      <a16:creationId xmlns:a16="http://schemas.microsoft.com/office/drawing/2014/main" xmlns="" id="{97795A9D-1B79-417E-81BC-6CE98B1BBA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" y="2193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0" name="Oval 18">
                  <a:extLst>
                    <a:ext uri="{FF2B5EF4-FFF2-40B4-BE49-F238E27FC236}">
                      <a16:creationId xmlns:a16="http://schemas.microsoft.com/office/drawing/2014/main" xmlns="" id="{4790CA89-3C99-4F84-8E8D-B97010B62F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0" y="2148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1" name="Oval 19">
                  <a:extLst>
                    <a:ext uri="{FF2B5EF4-FFF2-40B4-BE49-F238E27FC236}">
                      <a16:creationId xmlns:a16="http://schemas.microsoft.com/office/drawing/2014/main" xmlns="" id="{17FB2E96-178C-4C6C-B752-0D0469B6E8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1" y="2148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2" name="Oval 20">
                  <a:extLst>
                    <a:ext uri="{FF2B5EF4-FFF2-40B4-BE49-F238E27FC236}">
                      <a16:creationId xmlns:a16="http://schemas.microsoft.com/office/drawing/2014/main" xmlns="" id="{D9260555-EB58-4D23-B1C5-7E1FE7C68D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4" y="224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3" name="Freeform 21">
                  <a:extLst>
                    <a:ext uri="{FF2B5EF4-FFF2-40B4-BE49-F238E27FC236}">
                      <a16:creationId xmlns:a16="http://schemas.microsoft.com/office/drawing/2014/main" xmlns="" id="{5022A87C-D9B1-4ACC-BECC-67A9E21BA8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6" y="2242"/>
                  <a:ext cx="19" cy="9"/>
                </a:xfrm>
                <a:custGeom>
                  <a:avLst/>
                  <a:gdLst>
                    <a:gd name="T0" fmla="*/ 8 w 11"/>
                    <a:gd name="T1" fmla="*/ 0 h 5"/>
                    <a:gd name="T2" fmla="*/ 0 w 11"/>
                    <a:gd name="T3" fmla="*/ 5 h 5"/>
                    <a:gd name="T4" fmla="*/ 11 w 11"/>
                    <a:gd name="T5" fmla="*/ 1 h 5"/>
                    <a:gd name="T6" fmla="*/ 8 w 11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5">
                      <a:moveTo>
                        <a:pt x="8" y="0"/>
                      </a:moveTo>
                      <a:cubicBezTo>
                        <a:pt x="4" y="0"/>
                        <a:pt x="1" y="2"/>
                        <a:pt x="0" y="5"/>
                      </a:cubicBezTo>
                      <a:cubicBezTo>
                        <a:pt x="3" y="4"/>
                        <a:pt x="7" y="2"/>
                        <a:pt x="11" y="1"/>
                      </a:cubicBezTo>
                      <a:cubicBezTo>
                        <a:pt x="10" y="1"/>
                        <a:pt x="9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4" name="Oval 22">
                  <a:extLst>
                    <a:ext uri="{FF2B5EF4-FFF2-40B4-BE49-F238E27FC236}">
                      <a16:creationId xmlns:a16="http://schemas.microsoft.com/office/drawing/2014/main" xmlns="" id="{65CB71FD-95DC-4855-996B-CF7E8275CC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8" y="208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5" name="Oval 23">
                  <a:extLst>
                    <a:ext uri="{FF2B5EF4-FFF2-40B4-BE49-F238E27FC236}">
                      <a16:creationId xmlns:a16="http://schemas.microsoft.com/office/drawing/2014/main" xmlns="" id="{51BDD66B-45A3-4883-9BF2-F77BCA5A4B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9" y="2072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6" name="Oval 24">
                  <a:extLst>
                    <a:ext uri="{FF2B5EF4-FFF2-40B4-BE49-F238E27FC236}">
                      <a16:creationId xmlns:a16="http://schemas.microsoft.com/office/drawing/2014/main" xmlns="" id="{BE546742-E88C-4BF6-8BD7-88B98E3838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9" y="2122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7" name="Oval 25">
                  <a:extLst>
                    <a:ext uri="{FF2B5EF4-FFF2-40B4-BE49-F238E27FC236}">
                      <a16:creationId xmlns:a16="http://schemas.microsoft.com/office/drawing/2014/main" xmlns="" id="{41D4C208-1AAC-4050-A41C-8D5AE246E2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9" y="2074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8" name="Freeform 26">
                  <a:extLst>
                    <a:ext uri="{FF2B5EF4-FFF2-40B4-BE49-F238E27FC236}">
                      <a16:creationId xmlns:a16="http://schemas.microsoft.com/office/drawing/2014/main" xmlns="" id="{9531AFB1-32F7-43EA-8A32-297E26C7F1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2" y="2129"/>
                  <a:ext cx="32" cy="32"/>
                </a:xfrm>
                <a:custGeom>
                  <a:avLst/>
                  <a:gdLst>
                    <a:gd name="T0" fmla="*/ 9 w 18"/>
                    <a:gd name="T1" fmla="*/ 0 h 18"/>
                    <a:gd name="T2" fmla="*/ 0 w 18"/>
                    <a:gd name="T3" fmla="*/ 7 h 18"/>
                    <a:gd name="T4" fmla="*/ 8 w 18"/>
                    <a:gd name="T5" fmla="*/ 18 h 18"/>
                    <a:gd name="T6" fmla="*/ 9 w 18"/>
                    <a:gd name="T7" fmla="*/ 18 h 18"/>
                    <a:gd name="T8" fmla="*/ 18 w 18"/>
                    <a:gd name="T9" fmla="*/ 9 h 18"/>
                    <a:gd name="T10" fmla="*/ 9 w 18"/>
                    <a:gd name="T11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8">
                      <a:moveTo>
                        <a:pt x="9" y="0"/>
                      </a:moveTo>
                      <a:cubicBezTo>
                        <a:pt x="5" y="0"/>
                        <a:pt x="1" y="3"/>
                        <a:pt x="0" y="7"/>
                      </a:cubicBezTo>
                      <a:cubicBezTo>
                        <a:pt x="3" y="9"/>
                        <a:pt x="6" y="13"/>
                        <a:pt x="8" y="18"/>
                      </a:cubicBezTo>
                      <a:cubicBezTo>
                        <a:pt x="8" y="18"/>
                        <a:pt x="9" y="18"/>
                        <a:pt x="9" y="18"/>
                      </a:cubicBezTo>
                      <a:cubicBezTo>
                        <a:pt x="14" y="18"/>
                        <a:pt x="18" y="14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9" name="Oval 27">
                  <a:extLst>
                    <a:ext uri="{FF2B5EF4-FFF2-40B4-BE49-F238E27FC236}">
                      <a16:creationId xmlns:a16="http://schemas.microsoft.com/office/drawing/2014/main" xmlns="" id="{44F1FABE-5C93-4D63-B033-C60B9D343C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6" y="2138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0" name="Oval 28">
                  <a:extLst>
                    <a:ext uri="{FF2B5EF4-FFF2-40B4-BE49-F238E27FC236}">
                      <a16:creationId xmlns:a16="http://schemas.microsoft.com/office/drawing/2014/main" xmlns="" id="{24B80833-2828-49CC-918A-9AD6DE0060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8" y="209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1" name="Oval 29">
                  <a:extLst>
                    <a:ext uri="{FF2B5EF4-FFF2-40B4-BE49-F238E27FC236}">
                      <a16:creationId xmlns:a16="http://schemas.microsoft.com/office/drawing/2014/main" xmlns="" id="{FF1A96A5-C97C-4D5C-B431-53C168B32B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7" y="2076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2" name="Oval 30">
                  <a:extLst>
                    <a:ext uri="{FF2B5EF4-FFF2-40B4-BE49-F238E27FC236}">
                      <a16:creationId xmlns:a16="http://schemas.microsoft.com/office/drawing/2014/main" xmlns="" id="{F44AA4FA-5740-4AE0-9124-BEA110A908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214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3" name="Oval 31">
                  <a:extLst>
                    <a:ext uri="{FF2B5EF4-FFF2-40B4-BE49-F238E27FC236}">
                      <a16:creationId xmlns:a16="http://schemas.microsoft.com/office/drawing/2014/main" xmlns="" id="{BF95211B-6F94-443A-AB82-CA00D9702F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8" y="2083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4" name="Oval 32">
                  <a:extLst>
                    <a:ext uri="{FF2B5EF4-FFF2-40B4-BE49-F238E27FC236}">
                      <a16:creationId xmlns:a16="http://schemas.microsoft.com/office/drawing/2014/main" xmlns="" id="{0A247BB8-8411-4A05-AAB9-327BB263CD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3" y="2219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5" name="Oval 33">
                  <a:extLst>
                    <a:ext uri="{FF2B5EF4-FFF2-40B4-BE49-F238E27FC236}">
                      <a16:creationId xmlns:a16="http://schemas.microsoft.com/office/drawing/2014/main" xmlns="" id="{BE4B6AD9-B869-4978-9B50-E8487E222E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1" y="2193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6" name="Freeform 34">
                  <a:extLst>
                    <a:ext uri="{FF2B5EF4-FFF2-40B4-BE49-F238E27FC236}">
                      <a16:creationId xmlns:a16="http://schemas.microsoft.com/office/drawing/2014/main" xmlns="" id="{6350D49E-FB2E-4008-B545-A62D4B9E22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59" y="2203"/>
                  <a:ext cx="21" cy="32"/>
                </a:xfrm>
                <a:custGeom>
                  <a:avLst/>
                  <a:gdLst>
                    <a:gd name="T0" fmla="*/ 3 w 12"/>
                    <a:gd name="T1" fmla="*/ 0 h 18"/>
                    <a:gd name="T2" fmla="*/ 0 w 12"/>
                    <a:gd name="T3" fmla="*/ 0 h 18"/>
                    <a:gd name="T4" fmla="*/ 2 w 12"/>
                    <a:gd name="T5" fmla="*/ 18 h 18"/>
                    <a:gd name="T6" fmla="*/ 3 w 12"/>
                    <a:gd name="T7" fmla="*/ 18 h 18"/>
                    <a:gd name="T8" fmla="*/ 12 w 12"/>
                    <a:gd name="T9" fmla="*/ 9 h 18"/>
                    <a:gd name="T10" fmla="*/ 3 w 12"/>
                    <a:gd name="T11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" h="18">
                      <a:moveTo>
                        <a:pt x="3" y="0"/>
                      </a:moveTo>
                      <a:cubicBezTo>
                        <a:pt x="2" y="0"/>
                        <a:pt x="1" y="0"/>
                        <a:pt x="0" y="0"/>
                      </a:cubicBezTo>
                      <a:cubicBezTo>
                        <a:pt x="0" y="6"/>
                        <a:pt x="1" y="12"/>
                        <a:pt x="2" y="18"/>
                      </a:cubicBezTo>
                      <a:cubicBezTo>
                        <a:pt x="2" y="18"/>
                        <a:pt x="2" y="18"/>
                        <a:pt x="3" y="18"/>
                      </a:cubicBezTo>
                      <a:cubicBezTo>
                        <a:pt x="8" y="18"/>
                        <a:pt x="12" y="14"/>
                        <a:pt x="12" y="9"/>
                      </a:cubicBezTo>
                      <a:cubicBezTo>
                        <a:pt x="12" y="4"/>
                        <a:pt x="8" y="0"/>
                        <a:pt x="3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7" name="Freeform 35">
                  <a:extLst>
                    <a:ext uri="{FF2B5EF4-FFF2-40B4-BE49-F238E27FC236}">
                      <a16:creationId xmlns:a16="http://schemas.microsoft.com/office/drawing/2014/main" xmlns="" id="{BAF67749-6F2A-4585-88E7-2338F223D4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4" y="2191"/>
                  <a:ext cx="32" cy="21"/>
                </a:xfrm>
                <a:custGeom>
                  <a:avLst/>
                  <a:gdLst>
                    <a:gd name="T0" fmla="*/ 9 w 18"/>
                    <a:gd name="T1" fmla="*/ 0 h 12"/>
                    <a:gd name="T2" fmla="*/ 0 w 18"/>
                    <a:gd name="T3" fmla="*/ 9 h 12"/>
                    <a:gd name="T4" fmla="*/ 0 w 18"/>
                    <a:gd name="T5" fmla="*/ 10 h 12"/>
                    <a:gd name="T6" fmla="*/ 7 w 18"/>
                    <a:gd name="T7" fmla="*/ 9 h 12"/>
                    <a:gd name="T8" fmla="*/ 15 w 18"/>
                    <a:gd name="T9" fmla="*/ 11 h 12"/>
                    <a:gd name="T10" fmla="*/ 17 w 18"/>
                    <a:gd name="T11" fmla="*/ 12 h 12"/>
                    <a:gd name="T12" fmla="*/ 18 w 18"/>
                    <a:gd name="T13" fmla="*/ 9 h 12"/>
                    <a:gd name="T14" fmla="*/ 9 w 18"/>
                    <a:gd name="T15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" h="12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9"/>
                        <a:pt x="0" y="10"/>
                        <a:pt x="0" y="10"/>
                      </a:cubicBezTo>
                      <a:cubicBezTo>
                        <a:pt x="2" y="9"/>
                        <a:pt x="5" y="9"/>
                        <a:pt x="7" y="9"/>
                      </a:cubicBezTo>
                      <a:cubicBezTo>
                        <a:pt x="10" y="9"/>
                        <a:pt x="12" y="9"/>
                        <a:pt x="15" y="11"/>
                      </a:cubicBezTo>
                      <a:cubicBezTo>
                        <a:pt x="16" y="11"/>
                        <a:pt x="16" y="12"/>
                        <a:pt x="17" y="12"/>
                      </a:cubicBezTo>
                      <a:cubicBezTo>
                        <a:pt x="17" y="11"/>
                        <a:pt x="18" y="10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8" name="Oval 36">
                  <a:extLst>
                    <a:ext uri="{FF2B5EF4-FFF2-40B4-BE49-F238E27FC236}">
                      <a16:creationId xmlns:a16="http://schemas.microsoft.com/office/drawing/2014/main" xmlns="" id="{8E0C8228-C0A2-468B-9AB3-2E84FF6491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7" y="2166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9" name="Oval 37">
                  <a:extLst>
                    <a:ext uri="{FF2B5EF4-FFF2-40B4-BE49-F238E27FC236}">
                      <a16:creationId xmlns:a16="http://schemas.microsoft.com/office/drawing/2014/main" xmlns="" id="{78E917E8-F17A-42EB-A032-F2EC70735E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3" y="2217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0" name="Oval 38">
                  <a:extLst>
                    <a:ext uri="{FF2B5EF4-FFF2-40B4-BE49-F238E27FC236}">
                      <a16:creationId xmlns:a16="http://schemas.microsoft.com/office/drawing/2014/main" xmlns="" id="{964902BA-9646-47FB-BD67-00EDA59E68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4" y="218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1" name="Oval 39">
                  <a:extLst>
                    <a:ext uri="{FF2B5EF4-FFF2-40B4-BE49-F238E27FC236}">
                      <a16:creationId xmlns:a16="http://schemas.microsoft.com/office/drawing/2014/main" xmlns="" id="{4192A3C5-6505-48B8-ABCA-DF2DC1C4C0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0" y="2308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2" name="Oval 40">
                  <a:extLst>
                    <a:ext uri="{FF2B5EF4-FFF2-40B4-BE49-F238E27FC236}">
                      <a16:creationId xmlns:a16="http://schemas.microsoft.com/office/drawing/2014/main" xmlns="" id="{4C907B16-2933-4BBE-9530-E77C60A0E0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1" y="2260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3" name="Oval 41">
                  <a:extLst>
                    <a:ext uri="{FF2B5EF4-FFF2-40B4-BE49-F238E27FC236}">
                      <a16:creationId xmlns:a16="http://schemas.microsoft.com/office/drawing/2014/main" xmlns="" id="{C7A87932-DA28-4833-A67B-64D1ECC25A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230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4" name="Oval 42">
                  <a:extLst>
                    <a:ext uri="{FF2B5EF4-FFF2-40B4-BE49-F238E27FC236}">
                      <a16:creationId xmlns:a16="http://schemas.microsoft.com/office/drawing/2014/main" xmlns="" id="{6309694C-D8E6-41C0-B562-ABABBAC5D3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9" y="226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5" name="Freeform 43">
                  <a:extLst>
                    <a:ext uri="{FF2B5EF4-FFF2-40B4-BE49-F238E27FC236}">
                      <a16:creationId xmlns:a16="http://schemas.microsoft.com/office/drawing/2014/main" xmlns="" id="{D78F1B0B-594F-4E38-B0FB-1CCF7DCBD4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64" y="2246"/>
                  <a:ext cx="23" cy="26"/>
                </a:xfrm>
                <a:custGeom>
                  <a:avLst/>
                  <a:gdLst>
                    <a:gd name="T0" fmla="*/ 8 w 13"/>
                    <a:gd name="T1" fmla="*/ 0 h 15"/>
                    <a:gd name="T2" fmla="*/ 0 w 13"/>
                    <a:gd name="T3" fmla="*/ 8 h 15"/>
                    <a:gd name="T4" fmla="*/ 5 w 13"/>
                    <a:gd name="T5" fmla="*/ 15 h 15"/>
                    <a:gd name="T6" fmla="*/ 7 w 13"/>
                    <a:gd name="T7" fmla="*/ 12 h 15"/>
                    <a:gd name="T8" fmla="*/ 13 w 13"/>
                    <a:gd name="T9" fmla="*/ 2 h 15"/>
                    <a:gd name="T10" fmla="*/ 8 w 13"/>
                    <a:gd name="T11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5">
                      <a:moveTo>
                        <a:pt x="8" y="0"/>
                      </a:moveTo>
                      <a:cubicBezTo>
                        <a:pt x="4" y="0"/>
                        <a:pt x="0" y="4"/>
                        <a:pt x="0" y="8"/>
                      </a:cubicBezTo>
                      <a:cubicBezTo>
                        <a:pt x="0" y="11"/>
                        <a:pt x="2" y="14"/>
                        <a:pt x="5" y="15"/>
                      </a:cubicBezTo>
                      <a:cubicBezTo>
                        <a:pt x="6" y="14"/>
                        <a:pt x="6" y="13"/>
                        <a:pt x="7" y="12"/>
                      </a:cubicBezTo>
                      <a:cubicBezTo>
                        <a:pt x="9" y="9"/>
                        <a:pt x="11" y="6"/>
                        <a:pt x="13" y="2"/>
                      </a:cubicBezTo>
                      <a:cubicBezTo>
                        <a:pt x="12" y="1"/>
                        <a:pt x="10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6" name="Oval 44">
                  <a:extLst>
                    <a:ext uri="{FF2B5EF4-FFF2-40B4-BE49-F238E27FC236}">
                      <a16:creationId xmlns:a16="http://schemas.microsoft.com/office/drawing/2014/main" xmlns="" id="{53655C39-58A8-4C4E-A386-5225231411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02" y="210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7" name="Freeform 45">
                  <a:extLst>
                    <a:ext uri="{FF2B5EF4-FFF2-40B4-BE49-F238E27FC236}">
                      <a16:creationId xmlns:a16="http://schemas.microsoft.com/office/drawing/2014/main" xmlns="" id="{085A14E2-9226-412C-94CD-BED0E83150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65" y="2131"/>
                  <a:ext cx="11" cy="21"/>
                </a:xfrm>
                <a:custGeom>
                  <a:avLst/>
                  <a:gdLst>
                    <a:gd name="T0" fmla="*/ 6 w 6"/>
                    <a:gd name="T1" fmla="*/ 0 h 12"/>
                    <a:gd name="T2" fmla="*/ 0 w 6"/>
                    <a:gd name="T3" fmla="*/ 7 h 12"/>
                    <a:gd name="T4" fmla="*/ 2 w 6"/>
                    <a:gd name="T5" fmla="*/ 12 h 12"/>
                    <a:gd name="T6" fmla="*/ 6 w 6"/>
                    <a:gd name="T7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2">
                      <a:moveTo>
                        <a:pt x="6" y="0"/>
                      </a:moveTo>
                      <a:cubicBezTo>
                        <a:pt x="2" y="1"/>
                        <a:pt x="0" y="4"/>
                        <a:pt x="0" y="7"/>
                      </a:cubicBezTo>
                      <a:cubicBezTo>
                        <a:pt x="0" y="9"/>
                        <a:pt x="1" y="11"/>
                        <a:pt x="2" y="12"/>
                      </a:cubicBezTo>
                      <a:cubicBezTo>
                        <a:pt x="3" y="8"/>
                        <a:pt x="4" y="4"/>
                        <a:pt x="6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8" name="Oval 46">
                  <a:extLst>
                    <a:ext uri="{FF2B5EF4-FFF2-40B4-BE49-F238E27FC236}">
                      <a16:creationId xmlns:a16="http://schemas.microsoft.com/office/drawing/2014/main" xmlns="" id="{8DA18615-2AC7-4728-91B8-5A36C89948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55" y="2083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9" name="Oval 47">
                  <a:extLst>
                    <a:ext uri="{FF2B5EF4-FFF2-40B4-BE49-F238E27FC236}">
                      <a16:creationId xmlns:a16="http://schemas.microsoft.com/office/drawing/2014/main" xmlns="" id="{B22BBC93-11FF-4F33-85D7-FABE6BB306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55" y="2139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0" name="Oval 48">
                  <a:extLst>
                    <a:ext uri="{FF2B5EF4-FFF2-40B4-BE49-F238E27FC236}">
                      <a16:creationId xmlns:a16="http://schemas.microsoft.com/office/drawing/2014/main" xmlns="" id="{BC430A63-BCA0-4E37-BCA2-161F126AE4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8" y="2143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1" name="Oval 49">
                  <a:extLst>
                    <a:ext uri="{FF2B5EF4-FFF2-40B4-BE49-F238E27FC236}">
                      <a16:creationId xmlns:a16="http://schemas.microsoft.com/office/drawing/2014/main" xmlns="" id="{800CBCDA-2745-4053-99B0-B92BBC9DB1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84" y="209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2" name="Oval 50">
                  <a:extLst>
                    <a:ext uri="{FF2B5EF4-FFF2-40B4-BE49-F238E27FC236}">
                      <a16:creationId xmlns:a16="http://schemas.microsoft.com/office/drawing/2014/main" xmlns="" id="{CF335733-191D-47F4-8425-E13983D27B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3" y="2084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3" name="Freeform 51">
                  <a:extLst>
                    <a:ext uri="{FF2B5EF4-FFF2-40B4-BE49-F238E27FC236}">
                      <a16:creationId xmlns:a16="http://schemas.microsoft.com/office/drawing/2014/main" xmlns="" id="{A50048B8-50B3-4BC7-AB8E-BF76D0464F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6" y="2092"/>
                  <a:ext cx="28" cy="21"/>
                </a:xfrm>
                <a:custGeom>
                  <a:avLst/>
                  <a:gdLst>
                    <a:gd name="T0" fmla="*/ 8 w 16"/>
                    <a:gd name="T1" fmla="*/ 0 h 12"/>
                    <a:gd name="T2" fmla="*/ 0 w 16"/>
                    <a:gd name="T3" fmla="*/ 8 h 12"/>
                    <a:gd name="T4" fmla="*/ 0 w 16"/>
                    <a:gd name="T5" fmla="*/ 8 h 12"/>
                    <a:gd name="T6" fmla="*/ 14 w 16"/>
                    <a:gd name="T7" fmla="*/ 12 h 12"/>
                    <a:gd name="T8" fmla="*/ 16 w 16"/>
                    <a:gd name="T9" fmla="*/ 8 h 12"/>
                    <a:gd name="T10" fmla="*/ 8 w 16"/>
                    <a:gd name="T1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12">
                      <a:moveTo>
                        <a:pt x="8" y="0"/>
                      </a:moveTo>
                      <a:cubicBezTo>
                        <a:pt x="3" y="0"/>
                        <a:pt x="0" y="3"/>
                        <a:pt x="0" y="8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4" y="8"/>
                        <a:pt x="9" y="9"/>
                        <a:pt x="14" y="12"/>
                      </a:cubicBezTo>
                      <a:cubicBezTo>
                        <a:pt x="15" y="11"/>
                        <a:pt x="16" y="10"/>
                        <a:pt x="16" y="8"/>
                      </a:cubicBezTo>
                      <a:cubicBezTo>
                        <a:pt x="16" y="4"/>
                        <a:pt x="12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4" name="Oval 52">
                  <a:extLst>
                    <a:ext uri="{FF2B5EF4-FFF2-40B4-BE49-F238E27FC236}">
                      <a16:creationId xmlns:a16="http://schemas.microsoft.com/office/drawing/2014/main" xmlns="" id="{B739157C-6ADA-46AA-A1CE-151B4FDEEF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1" y="2228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5" name="Oval 53">
                  <a:extLst>
                    <a:ext uri="{FF2B5EF4-FFF2-40B4-BE49-F238E27FC236}">
                      <a16:creationId xmlns:a16="http://schemas.microsoft.com/office/drawing/2014/main" xmlns="" id="{3327373B-6300-402A-AB1D-662EE04B0E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70" y="220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6" name="Oval 54">
                  <a:extLst>
                    <a:ext uri="{FF2B5EF4-FFF2-40B4-BE49-F238E27FC236}">
                      <a16:creationId xmlns:a16="http://schemas.microsoft.com/office/drawing/2014/main" xmlns="" id="{D2CDF05C-A65D-43E3-839A-0AA7E64434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99" y="220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7" name="Oval 55">
                  <a:extLst>
                    <a:ext uri="{FF2B5EF4-FFF2-40B4-BE49-F238E27FC236}">
                      <a16:creationId xmlns:a16="http://schemas.microsoft.com/office/drawing/2014/main" xmlns="" id="{AB2EF762-4972-43EF-8F65-64665BCEC4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09" y="2145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8" name="Freeform 56">
                  <a:extLst>
                    <a:ext uri="{FF2B5EF4-FFF2-40B4-BE49-F238E27FC236}">
                      <a16:creationId xmlns:a16="http://schemas.microsoft.com/office/drawing/2014/main" xmlns="" id="{FBD1032E-E0A4-4C47-B859-E4F8CD37C4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8" y="2262"/>
                  <a:ext cx="16" cy="24"/>
                </a:xfrm>
                <a:custGeom>
                  <a:avLst/>
                  <a:gdLst>
                    <a:gd name="T0" fmla="*/ 2 w 9"/>
                    <a:gd name="T1" fmla="*/ 0 h 14"/>
                    <a:gd name="T2" fmla="*/ 0 w 9"/>
                    <a:gd name="T3" fmla="*/ 0 h 14"/>
                    <a:gd name="T4" fmla="*/ 4 w 9"/>
                    <a:gd name="T5" fmla="*/ 14 h 14"/>
                    <a:gd name="T6" fmla="*/ 9 w 9"/>
                    <a:gd name="T7" fmla="*/ 7 h 14"/>
                    <a:gd name="T8" fmla="*/ 2 w 9"/>
                    <a:gd name="T9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4">
                      <a:moveTo>
                        <a:pt x="2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2" y="4"/>
                        <a:pt x="3" y="9"/>
                        <a:pt x="4" y="14"/>
                      </a:cubicBezTo>
                      <a:cubicBezTo>
                        <a:pt x="7" y="13"/>
                        <a:pt x="9" y="10"/>
                        <a:pt x="9" y="7"/>
                      </a:cubicBezTo>
                      <a:cubicBezTo>
                        <a:pt x="9" y="3"/>
                        <a:pt x="6" y="0"/>
                        <a:pt x="2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9" name="Oval 57">
                  <a:extLst>
                    <a:ext uri="{FF2B5EF4-FFF2-40B4-BE49-F238E27FC236}">
                      <a16:creationId xmlns:a16="http://schemas.microsoft.com/office/drawing/2014/main" xmlns="" id="{7D5E284D-B953-4F68-8EE6-3AC9F5D31D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4" y="226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0" name="Oval 58">
                  <a:extLst>
                    <a:ext uri="{FF2B5EF4-FFF2-40B4-BE49-F238E27FC236}">
                      <a16:creationId xmlns:a16="http://schemas.microsoft.com/office/drawing/2014/main" xmlns="" id="{594BA2BA-07CF-412E-80EC-70D737C64E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3" y="2304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1" name="Oval 59">
                  <a:extLst>
                    <a:ext uri="{FF2B5EF4-FFF2-40B4-BE49-F238E27FC236}">
                      <a16:creationId xmlns:a16="http://schemas.microsoft.com/office/drawing/2014/main" xmlns="" id="{782F9131-6C84-410F-9A05-927157692A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16" y="2281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2" name="Oval 60">
                  <a:extLst>
                    <a:ext uri="{FF2B5EF4-FFF2-40B4-BE49-F238E27FC236}">
                      <a16:creationId xmlns:a16="http://schemas.microsoft.com/office/drawing/2014/main" xmlns="" id="{1B406D82-CFE2-43B9-81FF-CA6936EFBE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51" y="209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3" name="Oval 61">
                  <a:extLst>
                    <a:ext uri="{FF2B5EF4-FFF2-40B4-BE49-F238E27FC236}">
                      <a16:creationId xmlns:a16="http://schemas.microsoft.com/office/drawing/2014/main" xmlns="" id="{EA96A88C-77C4-4FC1-83DB-4981F805F2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9" y="215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4" name="Oval 62">
                  <a:extLst>
                    <a:ext uri="{FF2B5EF4-FFF2-40B4-BE49-F238E27FC236}">
                      <a16:creationId xmlns:a16="http://schemas.microsoft.com/office/drawing/2014/main" xmlns="" id="{7A102F54-AD7B-401A-9487-83E28B78D5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7" y="209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5" name="Freeform 63">
                  <a:extLst>
                    <a:ext uri="{FF2B5EF4-FFF2-40B4-BE49-F238E27FC236}">
                      <a16:creationId xmlns:a16="http://schemas.microsoft.com/office/drawing/2014/main" xmlns="" id="{F2C3989B-FA9A-4A45-9B86-8CB08F0C05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7" y="2148"/>
                  <a:ext cx="32" cy="29"/>
                </a:xfrm>
                <a:custGeom>
                  <a:avLst/>
                  <a:gdLst>
                    <a:gd name="T0" fmla="*/ 9 w 18"/>
                    <a:gd name="T1" fmla="*/ 0 h 16"/>
                    <a:gd name="T2" fmla="*/ 0 w 18"/>
                    <a:gd name="T3" fmla="*/ 9 h 16"/>
                    <a:gd name="T4" fmla="*/ 14 w 18"/>
                    <a:gd name="T5" fmla="*/ 16 h 16"/>
                    <a:gd name="T6" fmla="*/ 18 w 18"/>
                    <a:gd name="T7" fmla="*/ 9 h 16"/>
                    <a:gd name="T8" fmla="*/ 9 w 18"/>
                    <a:gd name="T9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6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5" y="12"/>
                        <a:pt x="10" y="14"/>
                        <a:pt x="14" y="16"/>
                      </a:cubicBezTo>
                      <a:cubicBezTo>
                        <a:pt x="16" y="15"/>
                        <a:pt x="18" y="12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6" name="Oval 64">
                  <a:extLst>
                    <a:ext uri="{FF2B5EF4-FFF2-40B4-BE49-F238E27FC236}">
                      <a16:creationId xmlns:a16="http://schemas.microsoft.com/office/drawing/2014/main" xmlns="" id="{AA6A523F-A590-4E6A-8E2F-E54D4A2040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2" y="2132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7" name="Freeform 65">
                  <a:extLst>
                    <a:ext uri="{FF2B5EF4-FFF2-40B4-BE49-F238E27FC236}">
                      <a16:creationId xmlns:a16="http://schemas.microsoft.com/office/drawing/2014/main" xmlns="" id="{BFAF3EA2-BD8E-4E80-9A2A-80391E499B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7" y="2235"/>
                  <a:ext cx="25" cy="25"/>
                </a:xfrm>
                <a:custGeom>
                  <a:avLst/>
                  <a:gdLst>
                    <a:gd name="T0" fmla="*/ 7 w 14"/>
                    <a:gd name="T1" fmla="*/ 0 h 14"/>
                    <a:gd name="T2" fmla="*/ 0 w 14"/>
                    <a:gd name="T3" fmla="*/ 7 h 14"/>
                    <a:gd name="T4" fmla="*/ 3 w 14"/>
                    <a:gd name="T5" fmla="*/ 13 h 14"/>
                    <a:gd name="T6" fmla="*/ 5 w 14"/>
                    <a:gd name="T7" fmla="*/ 13 h 14"/>
                    <a:gd name="T8" fmla="*/ 7 w 14"/>
                    <a:gd name="T9" fmla="*/ 14 h 14"/>
                    <a:gd name="T10" fmla="*/ 14 w 14"/>
                    <a:gd name="T11" fmla="*/ 7 h 14"/>
                    <a:gd name="T12" fmla="*/ 7 w 14"/>
                    <a:gd name="T13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14">
                      <a:moveTo>
                        <a:pt x="7" y="0"/>
                      </a:moveTo>
                      <a:cubicBezTo>
                        <a:pt x="3" y="0"/>
                        <a:pt x="0" y="3"/>
                        <a:pt x="0" y="7"/>
                      </a:cubicBezTo>
                      <a:cubicBezTo>
                        <a:pt x="0" y="9"/>
                        <a:pt x="1" y="11"/>
                        <a:pt x="3" y="13"/>
                      </a:cubicBezTo>
                      <a:cubicBezTo>
                        <a:pt x="4" y="13"/>
                        <a:pt x="5" y="13"/>
                        <a:pt x="5" y="13"/>
                      </a:cubicBezTo>
                      <a:cubicBezTo>
                        <a:pt x="6" y="14"/>
                        <a:pt x="6" y="14"/>
                        <a:pt x="7" y="14"/>
                      </a:cubicBezTo>
                      <a:cubicBezTo>
                        <a:pt x="11" y="14"/>
                        <a:pt x="14" y="10"/>
                        <a:pt x="14" y="7"/>
                      </a:cubicBezTo>
                      <a:cubicBezTo>
                        <a:pt x="14" y="3"/>
                        <a:pt x="11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8" name="Oval 66">
                  <a:extLst>
                    <a:ext uri="{FF2B5EF4-FFF2-40B4-BE49-F238E27FC236}">
                      <a16:creationId xmlns:a16="http://schemas.microsoft.com/office/drawing/2014/main" xmlns="" id="{663B9772-797F-49CB-9A03-0C67DD98A6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84" y="2187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9" name="Freeform 67">
                  <a:extLst>
                    <a:ext uri="{FF2B5EF4-FFF2-40B4-BE49-F238E27FC236}">
                      <a16:creationId xmlns:a16="http://schemas.microsoft.com/office/drawing/2014/main" xmlns="" id="{D616178F-E029-4854-8D34-C3F632A859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20" y="2189"/>
                  <a:ext cx="32" cy="30"/>
                </a:xfrm>
                <a:custGeom>
                  <a:avLst/>
                  <a:gdLst>
                    <a:gd name="T0" fmla="*/ 9 w 18"/>
                    <a:gd name="T1" fmla="*/ 0 h 17"/>
                    <a:gd name="T2" fmla="*/ 0 w 18"/>
                    <a:gd name="T3" fmla="*/ 9 h 17"/>
                    <a:gd name="T4" fmla="*/ 1 w 18"/>
                    <a:gd name="T5" fmla="*/ 13 h 17"/>
                    <a:gd name="T6" fmla="*/ 12 w 18"/>
                    <a:gd name="T7" fmla="*/ 17 h 17"/>
                    <a:gd name="T8" fmla="*/ 18 w 18"/>
                    <a:gd name="T9" fmla="*/ 9 h 17"/>
                    <a:gd name="T10" fmla="*/ 9 w 18"/>
                    <a:gd name="T11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7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1"/>
                        <a:pt x="0" y="12"/>
                        <a:pt x="1" y="13"/>
                      </a:cubicBezTo>
                      <a:cubicBezTo>
                        <a:pt x="5" y="15"/>
                        <a:pt x="9" y="16"/>
                        <a:pt x="12" y="17"/>
                      </a:cubicBezTo>
                      <a:cubicBezTo>
                        <a:pt x="16" y="16"/>
                        <a:pt x="18" y="13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0" name="Freeform 68">
                  <a:extLst>
                    <a:ext uri="{FF2B5EF4-FFF2-40B4-BE49-F238E27FC236}">
                      <a16:creationId xmlns:a16="http://schemas.microsoft.com/office/drawing/2014/main" xmlns="" id="{BD684039-4461-49C0-A88A-FB07ED92E9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96" y="2281"/>
                  <a:ext cx="9" cy="4"/>
                </a:xfrm>
                <a:custGeom>
                  <a:avLst/>
                  <a:gdLst>
                    <a:gd name="T0" fmla="*/ 4 w 5"/>
                    <a:gd name="T1" fmla="*/ 0 h 2"/>
                    <a:gd name="T2" fmla="*/ 0 w 5"/>
                    <a:gd name="T3" fmla="*/ 1 h 2"/>
                    <a:gd name="T4" fmla="*/ 5 w 5"/>
                    <a:gd name="T5" fmla="*/ 2 h 2"/>
                    <a:gd name="T6" fmla="*/ 4 w 5"/>
                    <a:gd name="T7" fmla="*/ 0 h 2"/>
                    <a:gd name="T8" fmla="*/ 4 w 5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2">
                      <a:moveTo>
                        <a:pt x="4" y="0"/>
                      </a:moveTo>
                      <a:cubicBezTo>
                        <a:pt x="2" y="0"/>
                        <a:pt x="1" y="0"/>
                        <a:pt x="0" y="1"/>
                      </a:cubicBezTo>
                      <a:cubicBezTo>
                        <a:pt x="2" y="1"/>
                        <a:pt x="3" y="2"/>
                        <a:pt x="5" y="2"/>
                      </a:cubicBezTo>
                      <a:cubicBezTo>
                        <a:pt x="5" y="1"/>
                        <a:pt x="4" y="0"/>
                        <a:pt x="4" y="0"/>
                      </a:cubicBezTo>
                      <a:cubicBezTo>
                        <a:pt x="4" y="0"/>
                        <a:pt x="4" y="0"/>
                        <a:pt x="4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1" name="Freeform 69">
                  <a:extLst>
                    <a:ext uri="{FF2B5EF4-FFF2-40B4-BE49-F238E27FC236}">
                      <a16:creationId xmlns:a16="http://schemas.microsoft.com/office/drawing/2014/main" xmlns="" id="{226C282D-CE05-4971-B019-2FF0E4C8C6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7" y="1730"/>
                  <a:ext cx="5" cy="2"/>
                </a:xfrm>
                <a:custGeom>
                  <a:avLst/>
                  <a:gdLst>
                    <a:gd name="T0" fmla="*/ 3 w 3"/>
                    <a:gd name="T1" fmla="*/ 0 h 1"/>
                    <a:gd name="T2" fmla="*/ 0 w 3"/>
                    <a:gd name="T3" fmla="*/ 1 h 1"/>
                    <a:gd name="T4" fmla="*/ 3 w 3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3" y="0"/>
                      </a:moveTo>
                      <a:cubicBezTo>
                        <a:pt x="2" y="1"/>
                        <a:pt x="1" y="1"/>
                        <a:pt x="0" y="1"/>
                      </a:cubicBezTo>
                      <a:cubicBezTo>
                        <a:pt x="1" y="1"/>
                        <a:pt x="2" y="1"/>
                        <a:pt x="3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2" name="Freeform 70">
                  <a:extLst>
                    <a:ext uri="{FF2B5EF4-FFF2-40B4-BE49-F238E27FC236}">
                      <a16:creationId xmlns:a16="http://schemas.microsoft.com/office/drawing/2014/main" xmlns="" id="{39437605-7A06-4417-96A3-B4D0BF3B7C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3" y="1758"/>
                  <a:ext cx="23" cy="14"/>
                </a:xfrm>
                <a:custGeom>
                  <a:avLst/>
                  <a:gdLst>
                    <a:gd name="T0" fmla="*/ 5 w 13"/>
                    <a:gd name="T1" fmla="*/ 0 h 8"/>
                    <a:gd name="T2" fmla="*/ 0 w 13"/>
                    <a:gd name="T3" fmla="*/ 1 h 8"/>
                    <a:gd name="T4" fmla="*/ 13 w 13"/>
                    <a:gd name="T5" fmla="*/ 8 h 8"/>
                    <a:gd name="T6" fmla="*/ 13 w 13"/>
                    <a:gd name="T7" fmla="*/ 8 h 8"/>
                    <a:gd name="T8" fmla="*/ 5 w 13"/>
                    <a:gd name="T9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8">
                      <a:moveTo>
                        <a:pt x="5" y="0"/>
                      </a:moveTo>
                      <a:cubicBezTo>
                        <a:pt x="3" y="0"/>
                        <a:pt x="2" y="0"/>
                        <a:pt x="0" y="1"/>
                      </a:cubicBezTo>
                      <a:cubicBezTo>
                        <a:pt x="5" y="4"/>
                        <a:pt x="9" y="6"/>
                        <a:pt x="13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3"/>
                        <a:pt x="10" y="0"/>
                        <a:pt x="5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3" name="Oval 71">
                  <a:extLst>
                    <a:ext uri="{FF2B5EF4-FFF2-40B4-BE49-F238E27FC236}">
                      <a16:creationId xmlns:a16="http://schemas.microsoft.com/office/drawing/2014/main" xmlns="" id="{235B31B6-920B-4D9F-AF47-5659FC12F1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3" y="1696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4" name="Freeform 72">
                  <a:extLst>
                    <a:ext uri="{FF2B5EF4-FFF2-40B4-BE49-F238E27FC236}">
                      <a16:creationId xmlns:a16="http://schemas.microsoft.com/office/drawing/2014/main" xmlns="" id="{834EB72E-4CED-4104-97CD-72917F3A1C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2" y="1675"/>
                  <a:ext cx="18" cy="5"/>
                </a:xfrm>
                <a:custGeom>
                  <a:avLst/>
                  <a:gdLst>
                    <a:gd name="T0" fmla="*/ 10 w 10"/>
                    <a:gd name="T1" fmla="*/ 0 h 3"/>
                    <a:gd name="T2" fmla="*/ 0 w 10"/>
                    <a:gd name="T3" fmla="*/ 2 h 3"/>
                    <a:gd name="T4" fmla="*/ 4 w 10"/>
                    <a:gd name="T5" fmla="*/ 3 h 3"/>
                    <a:gd name="T6" fmla="*/ 10 w 10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3">
                      <a:moveTo>
                        <a:pt x="10" y="0"/>
                      </a:moveTo>
                      <a:cubicBezTo>
                        <a:pt x="7" y="1"/>
                        <a:pt x="4" y="1"/>
                        <a:pt x="0" y="2"/>
                      </a:cubicBezTo>
                      <a:cubicBezTo>
                        <a:pt x="1" y="2"/>
                        <a:pt x="2" y="3"/>
                        <a:pt x="4" y="3"/>
                      </a:cubicBezTo>
                      <a:cubicBezTo>
                        <a:pt x="6" y="3"/>
                        <a:pt x="8" y="2"/>
                        <a:pt x="1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5" name="Oval 73">
                  <a:extLst>
                    <a:ext uri="{FF2B5EF4-FFF2-40B4-BE49-F238E27FC236}">
                      <a16:creationId xmlns:a16="http://schemas.microsoft.com/office/drawing/2014/main" xmlns="" id="{CBBEB96D-0E60-4DB2-80D0-FBFA7004B6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5" y="169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6" name="Oval 74">
                  <a:extLst>
                    <a:ext uri="{FF2B5EF4-FFF2-40B4-BE49-F238E27FC236}">
                      <a16:creationId xmlns:a16="http://schemas.microsoft.com/office/drawing/2014/main" xmlns="" id="{84EDDEC8-BC05-47B0-AFA8-F1632496C6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3" y="1694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7" name="Oval 75">
                  <a:extLst>
                    <a:ext uri="{FF2B5EF4-FFF2-40B4-BE49-F238E27FC236}">
                      <a16:creationId xmlns:a16="http://schemas.microsoft.com/office/drawing/2014/main" xmlns="" id="{583845C9-C510-4EE9-9649-971ED1D3BC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8" y="1657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8" name="Freeform 76">
                  <a:extLst>
                    <a:ext uri="{FF2B5EF4-FFF2-40B4-BE49-F238E27FC236}">
                      <a16:creationId xmlns:a16="http://schemas.microsoft.com/office/drawing/2014/main" xmlns="" id="{24AA58C0-FC7B-4B48-BA7E-84130AD10C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1" y="1659"/>
                  <a:ext cx="28" cy="20"/>
                </a:xfrm>
                <a:custGeom>
                  <a:avLst/>
                  <a:gdLst>
                    <a:gd name="T0" fmla="*/ 15 w 16"/>
                    <a:gd name="T1" fmla="*/ 0 h 11"/>
                    <a:gd name="T2" fmla="*/ 0 w 16"/>
                    <a:gd name="T3" fmla="*/ 3 h 11"/>
                    <a:gd name="T4" fmla="*/ 8 w 16"/>
                    <a:gd name="T5" fmla="*/ 11 h 11"/>
                    <a:gd name="T6" fmla="*/ 16 w 16"/>
                    <a:gd name="T7" fmla="*/ 3 h 11"/>
                    <a:gd name="T8" fmla="*/ 15 w 16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1">
                      <a:moveTo>
                        <a:pt x="15" y="0"/>
                      </a:moveTo>
                      <a:cubicBezTo>
                        <a:pt x="10" y="1"/>
                        <a:pt x="5" y="2"/>
                        <a:pt x="0" y="3"/>
                      </a:cubicBezTo>
                      <a:cubicBezTo>
                        <a:pt x="0" y="7"/>
                        <a:pt x="3" y="11"/>
                        <a:pt x="8" y="11"/>
                      </a:cubicBezTo>
                      <a:cubicBezTo>
                        <a:pt x="12" y="11"/>
                        <a:pt x="16" y="7"/>
                        <a:pt x="16" y="3"/>
                      </a:cubicBezTo>
                      <a:cubicBezTo>
                        <a:pt x="16" y="2"/>
                        <a:pt x="15" y="1"/>
                        <a:pt x="15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9" name="Oval 77">
                  <a:extLst>
                    <a:ext uri="{FF2B5EF4-FFF2-40B4-BE49-F238E27FC236}">
                      <a16:creationId xmlns:a16="http://schemas.microsoft.com/office/drawing/2014/main" xmlns="" id="{6BFA58CE-B74C-4EE7-9B63-D378316A0F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78" y="1707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0" name="Oval 78">
                  <a:extLst>
                    <a:ext uri="{FF2B5EF4-FFF2-40B4-BE49-F238E27FC236}">
                      <a16:creationId xmlns:a16="http://schemas.microsoft.com/office/drawing/2014/main" xmlns="" id="{40934190-13CA-4D4F-AEB3-1FE1DAA296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2" y="1650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1" name="Oval 79">
                  <a:extLst>
                    <a:ext uri="{FF2B5EF4-FFF2-40B4-BE49-F238E27FC236}">
                      <a16:creationId xmlns:a16="http://schemas.microsoft.com/office/drawing/2014/main" xmlns="" id="{AD666043-8B2B-4DE3-97C1-65C1456534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45" y="1741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2" name="Oval 80">
                  <a:extLst>
                    <a:ext uri="{FF2B5EF4-FFF2-40B4-BE49-F238E27FC236}">
                      <a16:creationId xmlns:a16="http://schemas.microsoft.com/office/drawing/2014/main" xmlns="" id="{D5E8320B-E12B-43D7-8684-2D7A0971E7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2" y="1737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3" name="Oval 81">
                  <a:extLst>
                    <a:ext uri="{FF2B5EF4-FFF2-40B4-BE49-F238E27FC236}">
                      <a16:creationId xmlns:a16="http://schemas.microsoft.com/office/drawing/2014/main" xmlns="" id="{EB9AD582-D7CD-4F20-B06A-E2B04D4637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2" y="1787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4" name="Oval 82">
                  <a:extLst>
                    <a:ext uri="{FF2B5EF4-FFF2-40B4-BE49-F238E27FC236}">
                      <a16:creationId xmlns:a16="http://schemas.microsoft.com/office/drawing/2014/main" xmlns="" id="{ABB302B2-EF88-431E-A91E-8CBE5044D9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2" y="173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5" name="Freeform 83">
                  <a:extLst>
                    <a:ext uri="{FF2B5EF4-FFF2-40B4-BE49-F238E27FC236}">
                      <a16:creationId xmlns:a16="http://schemas.microsoft.com/office/drawing/2014/main" xmlns="" id="{EB09666E-EE5A-49EF-8947-E2BABF2133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5" y="1787"/>
                  <a:ext cx="31" cy="28"/>
                </a:xfrm>
                <a:custGeom>
                  <a:avLst/>
                  <a:gdLst>
                    <a:gd name="T0" fmla="*/ 9 w 18"/>
                    <a:gd name="T1" fmla="*/ 0 h 16"/>
                    <a:gd name="T2" fmla="*/ 0 w 18"/>
                    <a:gd name="T3" fmla="*/ 9 h 16"/>
                    <a:gd name="T4" fmla="*/ 1 w 18"/>
                    <a:gd name="T5" fmla="*/ 13 h 16"/>
                    <a:gd name="T6" fmla="*/ 13 w 18"/>
                    <a:gd name="T7" fmla="*/ 16 h 16"/>
                    <a:gd name="T8" fmla="*/ 18 w 18"/>
                    <a:gd name="T9" fmla="*/ 9 h 16"/>
                    <a:gd name="T10" fmla="*/ 9 w 18"/>
                    <a:gd name="T11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6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0"/>
                        <a:pt x="0" y="12"/>
                        <a:pt x="1" y="13"/>
                      </a:cubicBezTo>
                      <a:cubicBezTo>
                        <a:pt x="5" y="14"/>
                        <a:pt x="9" y="15"/>
                        <a:pt x="13" y="16"/>
                      </a:cubicBezTo>
                      <a:cubicBezTo>
                        <a:pt x="16" y="15"/>
                        <a:pt x="18" y="12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6" name="Oval 84">
                  <a:extLst>
                    <a:ext uri="{FF2B5EF4-FFF2-40B4-BE49-F238E27FC236}">
                      <a16:creationId xmlns:a16="http://schemas.microsoft.com/office/drawing/2014/main" xmlns="" id="{73F8B4FA-4DF8-4AB5-BBC7-87FCAF0CC6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" y="178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7" name="Oval 85">
                  <a:extLst>
                    <a:ext uri="{FF2B5EF4-FFF2-40B4-BE49-F238E27FC236}">
                      <a16:creationId xmlns:a16="http://schemas.microsoft.com/office/drawing/2014/main" xmlns="" id="{72A82B1B-0485-43F2-9EB3-D2E19D4F1A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94" y="176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8" name="Oval 86">
                  <a:extLst>
                    <a:ext uri="{FF2B5EF4-FFF2-40B4-BE49-F238E27FC236}">
                      <a16:creationId xmlns:a16="http://schemas.microsoft.com/office/drawing/2014/main" xmlns="" id="{6416BFD2-32EE-4D64-ADB4-CD025EE3AD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0" y="174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9" name="Oval 87">
                  <a:extLst>
                    <a:ext uri="{FF2B5EF4-FFF2-40B4-BE49-F238E27FC236}">
                      <a16:creationId xmlns:a16="http://schemas.microsoft.com/office/drawing/2014/main" xmlns="" id="{132062FA-B333-46A1-B29C-60B41CC0CC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8" y="1806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0" name="Oval 88">
                  <a:extLst>
                    <a:ext uri="{FF2B5EF4-FFF2-40B4-BE49-F238E27FC236}">
                      <a16:creationId xmlns:a16="http://schemas.microsoft.com/office/drawing/2014/main" xmlns="" id="{3667CEEF-F43F-47C0-8CD3-E6E66DE8C4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1" y="174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1" name="Freeform 89">
                  <a:extLst>
                    <a:ext uri="{FF2B5EF4-FFF2-40B4-BE49-F238E27FC236}">
                      <a16:creationId xmlns:a16="http://schemas.microsoft.com/office/drawing/2014/main" xmlns="" id="{3FDB1408-F698-449D-9D6D-83D8A63E44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8" y="1835"/>
                  <a:ext cx="9" cy="1"/>
                </a:xfrm>
                <a:custGeom>
                  <a:avLst/>
                  <a:gdLst>
                    <a:gd name="T0" fmla="*/ 1 w 5"/>
                    <a:gd name="T1" fmla="*/ 0 h 1"/>
                    <a:gd name="T2" fmla="*/ 0 w 5"/>
                    <a:gd name="T3" fmla="*/ 0 h 1"/>
                    <a:gd name="T4" fmla="*/ 5 w 5"/>
                    <a:gd name="T5" fmla="*/ 1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2" y="0"/>
                        <a:pt x="4" y="0"/>
                        <a:pt x="5" y="1"/>
                      </a:cubicBezTo>
                      <a:cubicBezTo>
                        <a:pt x="4" y="0"/>
                        <a:pt x="2" y="0"/>
                        <a:pt x="1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2" name="Oval 90">
                  <a:extLst>
                    <a:ext uri="{FF2B5EF4-FFF2-40B4-BE49-F238E27FC236}">
                      <a16:creationId xmlns:a16="http://schemas.microsoft.com/office/drawing/2014/main" xmlns="" id="{59ECBD7F-33F4-4DB1-902F-F6C2A3D416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4" y="188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3" name="Freeform 91">
                  <a:extLst>
                    <a:ext uri="{FF2B5EF4-FFF2-40B4-BE49-F238E27FC236}">
                      <a16:creationId xmlns:a16="http://schemas.microsoft.com/office/drawing/2014/main" xmlns="" id="{5524ADAE-B8B2-427E-9884-87A17E0A82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2" y="1836"/>
                  <a:ext cx="29" cy="22"/>
                </a:xfrm>
                <a:custGeom>
                  <a:avLst/>
                  <a:gdLst>
                    <a:gd name="T0" fmla="*/ 8 w 16"/>
                    <a:gd name="T1" fmla="*/ 0 h 12"/>
                    <a:gd name="T2" fmla="*/ 0 w 16"/>
                    <a:gd name="T3" fmla="*/ 8 h 12"/>
                    <a:gd name="T4" fmla="*/ 14 w 16"/>
                    <a:gd name="T5" fmla="*/ 12 h 12"/>
                    <a:gd name="T6" fmla="*/ 16 w 16"/>
                    <a:gd name="T7" fmla="*/ 8 h 12"/>
                    <a:gd name="T8" fmla="*/ 8 w 16"/>
                    <a:gd name="T9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2">
                      <a:moveTo>
                        <a:pt x="8" y="0"/>
                      </a:moveTo>
                      <a:cubicBezTo>
                        <a:pt x="3" y="0"/>
                        <a:pt x="0" y="3"/>
                        <a:pt x="0" y="8"/>
                      </a:cubicBezTo>
                      <a:cubicBezTo>
                        <a:pt x="5" y="9"/>
                        <a:pt x="10" y="10"/>
                        <a:pt x="14" y="12"/>
                      </a:cubicBezTo>
                      <a:cubicBezTo>
                        <a:pt x="15" y="11"/>
                        <a:pt x="16" y="9"/>
                        <a:pt x="16" y="8"/>
                      </a:cubicBezTo>
                      <a:cubicBezTo>
                        <a:pt x="16" y="3"/>
                        <a:pt x="12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4" name="Oval 92">
                  <a:extLst>
                    <a:ext uri="{FF2B5EF4-FFF2-40B4-BE49-F238E27FC236}">
                      <a16:creationId xmlns:a16="http://schemas.microsoft.com/office/drawing/2014/main" xmlns="" id="{F7EC356D-4EA3-42DA-8164-B9E78227E4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3" y="1902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5" name="Oval 93">
                  <a:extLst>
                    <a:ext uri="{FF2B5EF4-FFF2-40B4-BE49-F238E27FC236}">
                      <a16:creationId xmlns:a16="http://schemas.microsoft.com/office/drawing/2014/main" xmlns="" id="{884E5F1A-9444-461E-9B64-4A1AC5D573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3" y="1836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6" name="Oval 94">
                  <a:extLst>
                    <a:ext uri="{FF2B5EF4-FFF2-40B4-BE49-F238E27FC236}">
                      <a16:creationId xmlns:a16="http://schemas.microsoft.com/office/drawing/2014/main" xmlns="" id="{A8564B84-348C-481B-B4A2-94DE143EDC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8" y="1679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7" name="Oval 95">
                  <a:extLst>
                    <a:ext uri="{FF2B5EF4-FFF2-40B4-BE49-F238E27FC236}">
                      <a16:creationId xmlns:a16="http://schemas.microsoft.com/office/drawing/2014/main" xmlns="" id="{C658AA00-8C1A-4236-AE47-80AA0731D5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9" y="1664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8" name="Oval 96">
                  <a:extLst>
                    <a:ext uri="{FF2B5EF4-FFF2-40B4-BE49-F238E27FC236}">
                      <a16:creationId xmlns:a16="http://schemas.microsoft.com/office/drawing/2014/main" xmlns="" id="{4C34C790-7F69-47CB-B6B3-2BF3745ED9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9" y="1714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9" name="Oval 97">
                  <a:extLst>
                    <a:ext uri="{FF2B5EF4-FFF2-40B4-BE49-F238E27FC236}">
                      <a16:creationId xmlns:a16="http://schemas.microsoft.com/office/drawing/2014/main" xmlns="" id="{634544A9-00FD-4FB0-94AB-42D5F555A2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9" y="166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0" name="Oval 98">
                  <a:extLst>
                    <a:ext uri="{FF2B5EF4-FFF2-40B4-BE49-F238E27FC236}">
                      <a16:creationId xmlns:a16="http://schemas.microsoft.com/office/drawing/2014/main" xmlns="" id="{AB5A0CBF-ACB7-4D0F-B6A5-19B0615FAE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2" y="172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1" name="Oval 99">
                  <a:extLst>
                    <a:ext uri="{FF2B5EF4-FFF2-40B4-BE49-F238E27FC236}">
                      <a16:creationId xmlns:a16="http://schemas.microsoft.com/office/drawing/2014/main" xmlns="" id="{B7358DA4-750F-4BB6-BF3D-5CD717B5F6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6" y="172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2" name="Oval 100">
                  <a:extLst>
                    <a:ext uri="{FF2B5EF4-FFF2-40B4-BE49-F238E27FC236}">
                      <a16:creationId xmlns:a16="http://schemas.microsoft.com/office/drawing/2014/main" xmlns="" id="{DED78B37-F0C3-4670-B202-DE3E4FFE2C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8" y="1682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3" name="Oval 101">
                  <a:extLst>
                    <a:ext uri="{FF2B5EF4-FFF2-40B4-BE49-F238E27FC236}">
                      <a16:creationId xmlns:a16="http://schemas.microsoft.com/office/drawing/2014/main" xmlns="" id="{09FA9D9B-3529-48BE-A249-FD3B343CF8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7" y="1668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4" name="Oval 102">
                  <a:extLst>
                    <a:ext uri="{FF2B5EF4-FFF2-40B4-BE49-F238E27FC236}">
                      <a16:creationId xmlns:a16="http://schemas.microsoft.com/office/drawing/2014/main" xmlns="" id="{CF22FAFE-B690-4DBE-BF86-AF0138B4E7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1733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5" name="Oval 103">
                  <a:extLst>
                    <a:ext uri="{FF2B5EF4-FFF2-40B4-BE49-F238E27FC236}">
                      <a16:creationId xmlns:a16="http://schemas.microsoft.com/office/drawing/2014/main" xmlns="" id="{7C457627-E276-4818-B01F-FF4B0C655D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8" y="1673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6" name="Oval 104">
                  <a:extLst>
                    <a:ext uri="{FF2B5EF4-FFF2-40B4-BE49-F238E27FC236}">
                      <a16:creationId xmlns:a16="http://schemas.microsoft.com/office/drawing/2014/main" xmlns="" id="{99584E9F-2B3A-4319-ACB9-A33B6A2514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91" y="175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7" name="Oval 105">
                  <a:extLst>
                    <a:ext uri="{FF2B5EF4-FFF2-40B4-BE49-F238E27FC236}">
                      <a16:creationId xmlns:a16="http://schemas.microsoft.com/office/drawing/2014/main" xmlns="" id="{E9E58426-FA21-4301-AAEB-5661DB14F1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45" y="1741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8" name="Oval 106">
                  <a:extLst>
                    <a:ext uri="{FF2B5EF4-FFF2-40B4-BE49-F238E27FC236}">
                      <a16:creationId xmlns:a16="http://schemas.microsoft.com/office/drawing/2014/main" xmlns="" id="{7600C326-A060-4F3B-86AD-54358C1BDD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3" y="181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9" name="Oval 107">
                  <a:extLst>
                    <a:ext uri="{FF2B5EF4-FFF2-40B4-BE49-F238E27FC236}">
                      <a16:creationId xmlns:a16="http://schemas.microsoft.com/office/drawing/2014/main" xmlns="" id="{66F3FF7B-A2C5-4408-BEE8-531BA04E58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1" y="178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0" name="Oval 108">
                  <a:extLst>
                    <a:ext uri="{FF2B5EF4-FFF2-40B4-BE49-F238E27FC236}">
                      <a16:creationId xmlns:a16="http://schemas.microsoft.com/office/drawing/2014/main" xmlns="" id="{CBF67E75-B35F-40FD-B5C5-6A90178EB7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1" y="184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1" name="Oval 109">
                  <a:extLst>
                    <a:ext uri="{FF2B5EF4-FFF2-40B4-BE49-F238E27FC236}">
                      <a16:creationId xmlns:a16="http://schemas.microsoft.com/office/drawing/2014/main" xmlns="" id="{07D280C5-39D1-4FFC-BE31-616D74C927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8" y="1794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2" name="Oval 110">
                  <a:extLst>
                    <a:ext uri="{FF2B5EF4-FFF2-40B4-BE49-F238E27FC236}">
                      <a16:creationId xmlns:a16="http://schemas.microsoft.com/office/drawing/2014/main" xmlns="" id="{34AECA8E-F23D-4ED3-BD6C-A9CB38C557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4" y="178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3" name="Oval 111">
                  <a:extLst>
                    <a:ext uri="{FF2B5EF4-FFF2-40B4-BE49-F238E27FC236}">
                      <a16:creationId xmlns:a16="http://schemas.microsoft.com/office/drawing/2014/main" xmlns="" id="{5BCB0272-6A48-43E8-8E09-A078F6BBBE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7" y="1758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4" name="Oval 112">
                  <a:extLst>
                    <a:ext uri="{FF2B5EF4-FFF2-40B4-BE49-F238E27FC236}">
                      <a16:creationId xmlns:a16="http://schemas.microsoft.com/office/drawing/2014/main" xmlns="" id="{A54F5006-6895-4FA6-95B3-02CC4AE177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3" y="1808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5" name="Oval 113">
                  <a:extLst>
                    <a:ext uri="{FF2B5EF4-FFF2-40B4-BE49-F238E27FC236}">
                      <a16:creationId xmlns:a16="http://schemas.microsoft.com/office/drawing/2014/main" xmlns="" id="{CBB1B54F-3F8F-4E54-834B-3A9A0DD17E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4" y="1772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6" name="Oval 114">
                  <a:extLst>
                    <a:ext uri="{FF2B5EF4-FFF2-40B4-BE49-F238E27FC236}">
                      <a16:creationId xmlns:a16="http://schemas.microsoft.com/office/drawing/2014/main" xmlns="" id="{015A8D63-1303-47DF-9377-CEE52C9687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3" y="1819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7" name="Oval 115">
                  <a:extLst>
                    <a:ext uri="{FF2B5EF4-FFF2-40B4-BE49-F238E27FC236}">
                      <a16:creationId xmlns:a16="http://schemas.microsoft.com/office/drawing/2014/main" xmlns="" id="{58544B8C-4AC0-466D-BCA1-5AACDF54EA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29" y="1849"/>
                  <a:ext cx="24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8" name="Oval 116">
                  <a:extLst>
                    <a:ext uri="{FF2B5EF4-FFF2-40B4-BE49-F238E27FC236}">
                      <a16:creationId xmlns:a16="http://schemas.microsoft.com/office/drawing/2014/main" xmlns="" id="{9F3F287B-17EC-4097-A2D8-803DA7BCC7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0" y="190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9" name="Oval 117">
                  <a:extLst>
                    <a:ext uri="{FF2B5EF4-FFF2-40B4-BE49-F238E27FC236}">
                      <a16:creationId xmlns:a16="http://schemas.microsoft.com/office/drawing/2014/main" xmlns="" id="{A031BAC0-0A93-4D48-94B4-313BBF82BC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1" y="1852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0" name="Oval 118">
                  <a:extLst>
                    <a:ext uri="{FF2B5EF4-FFF2-40B4-BE49-F238E27FC236}">
                      <a16:creationId xmlns:a16="http://schemas.microsoft.com/office/drawing/2014/main" xmlns="" id="{8B01ACDA-4C44-43B0-8CD1-377A2253A0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2" y="1897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1" name="Oval 119">
                  <a:extLst>
                    <a:ext uri="{FF2B5EF4-FFF2-40B4-BE49-F238E27FC236}">
                      <a16:creationId xmlns:a16="http://schemas.microsoft.com/office/drawing/2014/main" xmlns="" id="{589377E8-41F1-4080-AC54-A3C85D2824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189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2" name="Oval 120">
                  <a:extLst>
                    <a:ext uri="{FF2B5EF4-FFF2-40B4-BE49-F238E27FC236}">
                      <a16:creationId xmlns:a16="http://schemas.microsoft.com/office/drawing/2014/main" xmlns="" id="{4D553209-FCDA-4838-8F69-F817480810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16" y="1861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3" name="Oval 121">
                  <a:extLst>
                    <a:ext uri="{FF2B5EF4-FFF2-40B4-BE49-F238E27FC236}">
                      <a16:creationId xmlns:a16="http://schemas.microsoft.com/office/drawing/2014/main" xmlns="" id="{79CE523F-A969-496C-9282-76DAAF64EE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9" y="1854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4" name="Oval 122">
                  <a:extLst>
                    <a:ext uri="{FF2B5EF4-FFF2-40B4-BE49-F238E27FC236}">
                      <a16:creationId xmlns:a16="http://schemas.microsoft.com/office/drawing/2014/main" xmlns="" id="{1892F2C1-645E-4E39-A7B3-8CFBE61A1B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7" y="1900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5" name="Oval 123">
                  <a:extLst>
                    <a:ext uri="{FF2B5EF4-FFF2-40B4-BE49-F238E27FC236}">
                      <a16:creationId xmlns:a16="http://schemas.microsoft.com/office/drawing/2014/main" xmlns="" id="{52FB0555-5433-4B1A-8E9C-B72A998CFD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64" y="1836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6" name="Oval 124">
                  <a:extLst>
                    <a:ext uri="{FF2B5EF4-FFF2-40B4-BE49-F238E27FC236}">
                      <a16:creationId xmlns:a16="http://schemas.microsoft.com/office/drawing/2014/main" xmlns="" id="{36C4882C-450C-42E2-A04A-E004F386DA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02" y="1693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7" name="Oval 125">
                  <a:extLst>
                    <a:ext uri="{FF2B5EF4-FFF2-40B4-BE49-F238E27FC236}">
                      <a16:creationId xmlns:a16="http://schemas.microsoft.com/office/drawing/2014/main" xmlns="" id="{6FA97CDA-D0E4-4C6E-934D-83CE8FB369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65" y="1723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8" name="Oval 126">
                  <a:extLst>
                    <a:ext uri="{FF2B5EF4-FFF2-40B4-BE49-F238E27FC236}">
                      <a16:creationId xmlns:a16="http://schemas.microsoft.com/office/drawing/2014/main" xmlns="" id="{780A2D9D-6518-4ACD-BDAF-2C45BAC691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55" y="167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9" name="Oval 127">
                  <a:extLst>
                    <a:ext uri="{FF2B5EF4-FFF2-40B4-BE49-F238E27FC236}">
                      <a16:creationId xmlns:a16="http://schemas.microsoft.com/office/drawing/2014/main" xmlns="" id="{06EB1D50-BF3E-48EA-A2B9-6B88C080FA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55" y="1732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0" name="Oval 128">
                  <a:extLst>
                    <a:ext uri="{FF2B5EF4-FFF2-40B4-BE49-F238E27FC236}">
                      <a16:creationId xmlns:a16="http://schemas.microsoft.com/office/drawing/2014/main" xmlns="" id="{326EEB08-7983-44A2-81A4-CF09FADABC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8" y="173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1" name="Oval 129">
                  <a:extLst>
                    <a:ext uri="{FF2B5EF4-FFF2-40B4-BE49-F238E27FC236}">
                      <a16:creationId xmlns:a16="http://schemas.microsoft.com/office/drawing/2014/main" xmlns="" id="{9D66499B-135E-4B6E-9AFF-E3083B2768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84" y="169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2" name="Oval 130">
                  <a:extLst>
                    <a:ext uri="{FF2B5EF4-FFF2-40B4-BE49-F238E27FC236}">
                      <a16:creationId xmlns:a16="http://schemas.microsoft.com/office/drawing/2014/main" xmlns="" id="{4E3649EE-9D45-4F6E-B85B-B5F72C91B3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3" y="1677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3" name="Oval 131">
                  <a:extLst>
                    <a:ext uri="{FF2B5EF4-FFF2-40B4-BE49-F238E27FC236}">
                      <a16:creationId xmlns:a16="http://schemas.microsoft.com/office/drawing/2014/main" xmlns="" id="{8BD76E3F-E783-4272-8D73-CB2283A8AD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4" y="1742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4" name="Oval 132">
                  <a:extLst>
                    <a:ext uri="{FF2B5EF4-FFF2-40B4-BE49-F238E27FC236}">
                      <a16:creationId xmlns:a16="http://schemas.microsoft.com/office/drawing/2014/main" xmlns="" id="{34722498-049A-4109-A129-1A8423A073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06" y="168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5" name="Oval 133">
                  <a:extLst>
                    <a:ext uri="{FF2B5EF4-FFF2-40B4-BE49-F238E27FC236}">
                      <a16:creationId xmlns:a16="http://schemas.microsoft.com/office/drawing/2014/main" xmlns="" id="{7E4599D4-9C35-4282-ADFA-FBB1B79814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1" y="1819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6" name="Oval 134">
                  <a:extLst>
                    <a:ext uri="{FF2B5EF4-FFF2-40B4-BE49-F238E27FC236}">
                      <a16:creationId xmlns:a16="http://schemas.microsoft.com/office/drawing/2014/main" xmlns="" id="{149D2E1E-9CA5-4AC1-AA3C-AEA15FF01E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70" y="179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7" name="Oval 135">
                  <a:extLst>
                    <a:ext uri="{FF2B5EF4-FFF2-40B4-BE49-F238E27FC236}">
                      <a16:creationId xmlns:a16="http://schemas.microsoft.com/office/drawing/2014/main" xmlns="" id="{8D1B1613-5C5E-4C1E-86A0-E21B130CC8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99" y="179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8" name="Oval 136">
                  <a:extLst>
                    <a:ext uri="{FF2B5EF4-FFF2-40B4-BE49-F238E27FC236}">
                      <a16:creationId xmlns:a16="http://schemas.microsoft.com/office/drawing/2014/main" xmlns="" id="{424DDBCD-0283-4388-A85A-50DB782041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80" y="179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9" name="Oval 137">
                  <a:extLst>
                    <a:ext uri="{FF2B5EF4-FFF2-40B4-BE49-F238E27FC236}">
                      <a16:creationId xmlns:a16="http://schemas.microsoft.com/office/drawing/2014/main" xmlns="" id="{8D397CCF-3479-4615-86A1-5A405847DC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09" y="1735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0" name="Oval 138">
                  <a:extLst>
                    <a:ext uri="{FF2B5EF4-FFF2-40B4-BE49-F238E27FC236}">
                      <a16:creationId xmlns:a16="http://schemas.microsoft.com/office/drawing/2014/main" xmlns="" id="{9E54F1AA-54C2-40BA-8ED1-5E664A3306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81" y="1836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1" name="Oval 139">
                  <a:extLst>
                    <a:ext uri="{FF2B5EF4-FFF2-40B4-BE49-F238E27FC236}">
                      <a16:creationId xmlns:a16="http://schemas.microsoft.com/office/drawing/2014/main" xmlns="" id="{65056A62-420B-4101-B10F-FE719B6952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85" y="1785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2" name="Oval 140">
                  <a:extLst>
                    <a:ext uri="{FF2B5EF4-FFF2-40B4-BE49-F238E27FC236}">
                      <a16:creationId xmlns:a16="http://schemas.microsoft.com/office/drawing/2014/main" xmlns="" id="{ACF523A6-6B22-4127-A11A-751B8C38DE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79" y="1852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3" name="Oval 141">
                  <a:extLst>
                    <a:ext uri="{FF2B5EF4-FFF2-40B4-BE49-F238E27FC236}">
                      <a16:creationId xmlns:a16="http://schemas.microsoft.com/office/drawing/2014/main" xmlns="" id="{BE67F0F1-F7D7-48CC-86CA-7F5B4C6C9C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76" y="1893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4" name="Oval 142">
                  <a:extLst>
                    <a:ext uri="{FF2B5EF4-FFF2-40B4-BE49-F238E27FC236}">
                      <a16:creationId xmlns:a16="http://schemas.microsoft.com/office/drawing/2014/main" xmlns="" id="{FD685FE5-FBA8-459E-AF6C-1BF323B69E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4" y="185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5" name="Oval 143">
                  <a:extLst>
                    <a:ext uri="{FF2B5EF4-FFF2-40B4-BE49-F238E27FC236}">
                      <a16:creationId xmlns:a16="http://schemas.microsoft.com/office/drawing/2014/main" xmlns="" id="{AFD3261C-E2CF-43E2-B28B-983D84F375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53" y="190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6" name="Oval 144">
                  <a:extLst>
                    <a:ext uri="{FF2B5EF4-FFF2-40B4-BE49-F238E27FC236}">
                      <a16:creationId xmlns:a16="http://schemas.microsoft.com/office/drawing/2014/main" xmlns="" id="{6249CFAB-B093-4C59-AC41-A754FA4C7B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3" y="1895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7" name="Oval 145">
                  <a:extLst>
                    <a:ext uri="{FF2B5EF4-FFF2-40B4-BE49-F238E27FC236}">
                      <a16:creationId xmlns:a16="http://schemas.microsoft.com/office/drawing/2014/main" xmlns="" id="{28468C8C-C093-42E7-A8E6-0DC06BE1FC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93" y="186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8" name="Oval 146">
                  <a:extLst>
                    <a:ext uri="{FF2B5EF4-FFF2-40B4-BE49-F238E27FC236}">
                      <a16:creationId xmlns:a16="http://schemas.microsoft.com/office/drawing/2014/main" xmlns="" id="{22C8FAA8-7BA8-4BE6-A958-ED78812D7B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16" y="187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9" name="Oval 147">
                  <a:extLst>
                    <a:ext uri="{FF2B5EF4-FFF2-40B4-BE49-F238E27FC236}">
                      <a16:creationId xmlns:a16="http://schemas.microsoft.com/office/drawing/2014/main" xmlns="" id="{697C1DA8-6ABC-4A88-AD07-E15DEB5851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4" y="1891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0" name="Oval 148">
                  <a:extLst>
                    <a:ext uri="{FF2B5EF4-FFF2-40B4-BE49-F238E27FC236}">
                      <a16:creationId xmlns:a16="http://schemas.microsoft.com/office/drawing/2014/main" xmlns="" id="{B8DEE47D-EFC3-41C1-8C79-926803FE4A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8" y="1827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1" name="Oval 149">
                  <a:extLst>
                    <a:ext uri="{FF2B5EF4-FFF2-40B4-BE49-F238E27FC236}">
                      <a16:creationId xmlns:a16="http://schemas.microsoft.com/office/drawing/2014/main" xmlns="" id="{CBC3A66A-4D2A-4147-982A-95F7AC2C61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51" y="168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2" name="Oval 150">
                  <a:extLst>
                    <a:ext uri="{FF2B5EF4-FFF2-40B4-BE49-F238E27FC236}">
                      <a16:creationId xmlns:a16="http://schemas.microsoft.com/office/drawing/2014/main" xmlns="" id="{16FBD7ED-2724-45DC-A1FA-F1C20927B8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9" y="174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3" name="Oval 151">
                  <a:extLst>
                    <a:ext uri="{FF2B5EF4-FFF2-40B4-BE49-F238E27FC236}">
                      <a16:creationId xmlns:a16="http://schemas.microsoft.com/office/drawing/2014/main" xmlns="" id="{7257DFDF-5AB0-48DC-806B-31FEB6750A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32" y="182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4" name="Oval 152">
                  <a:extLst>
                    <a:ext uri="{FF2B5EF4-FFF2-40B4-BE49-F238E27FC236}">
                      <a16:creationId xmlns:a16="http://schemas.microsoft.com/office/drawing/2014/main" xmlns="" id="{56E327CC-372A-4235-8C2B-ED0593540F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7" y="168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5" name="Oval 153">
                  <a:extLst>
                    <a:ext uri="{FF2B5EF4-FFF2-40B4-BE49-F238E27FC236}">
                      <a16:creationId xmlns:a16="http://schemas.microsoft.com/office/drawing/2014/main" xmlns="" id="{7DFC5B7B-9E9A-4CDD-8902-80CABB320B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80" y="171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6" name="Oval 154">
                  <a:extLst>
                    <a:ext uri="{FF2B5EF4-FFF2-40B4-BE49-F238E27FC236}">
                      <a16:creationId xmlns:a16="http://schemas.microsoft.com/office/drawing/2014/main" xmlns="" id="{B9082C4A-5701-495E-8A5A-2064D7E3BF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70" y="1663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7" name="Oval 155">
                  <a:extLst>
                    <a:ext uri="{FF2B5EF4-FFF2-40B4-BE49-F238E27FC236}">
                      <a16:creationId xmlns:a16="http://schemas.microsoft.com/office/drawing/2014/main" xmlns="" id="{0E8BDC3F-C903-4262-89AA-1EAF8E33B2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7" y="173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8" name="Oval 156">
                  <a:extLst>
                    <a:ext uri="{FF2B5EF4-FFF2-40B4-BE49-F238E27FC236}">
                      <a16:creationId xmlns:a16="http://schemas.microsoft.com/office/drawing/2014/main" xmlns="" id="{ECFDA050-D237-4E90-AF19-FBF5468556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2" y="1723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9" name="Freeform 157">
                  <a:extLst>
                    <a:ext uri="{FF2B5EF4-FFF2-40B4-BE49-F238E27FC236}">
                      <a16:creationId xmlns:a16="http://schemas.microsoft.com/office/drawing/2014/main" xmlns="" id="{7683ADBF-FC49-4316-838A-DCCD0A6D46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8" y="1677"/>
                  <a:ext cx="27" cy="16"/>
                </a:xfrm>
                <a:custGeom>
                  <a:avLst/>
                  <a:gdLst>
                    <a:gd name="T0" fmla="*/ 0 w 15"/>
                    <a:gd name="T1" fmla="*/ 0 h 9"/>
                    <a:gd name="T2" fmla="*/ 0 w 15"/>
                    <a:gd name="T3" fmla="*/ 1 h 9"/>
                    <a:gd name="T4" fmla="*/ 8 w 15"/>
                    <a:gd name="T5" fmla="*/ 9 h 9"/>
                    <a:gd name="T6" fmla="*/ 15 w 15"/>
                    <a:gd name="T7" fmla="*/ 4 h 9"/>
                    <a:gd name="T8" fmla="*/ 0 w 15"/>
                    <a:gd name="T9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9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6"/>
                        <a:pt x="4" y="9"/>
                        <a:pt x="8" y="9"/>
                      </a:cubicBezTo>
                      <a:cubicBezTo>
                        <a:pt x="11" y="9"/>
                        <a:pt x="14" y="7"/>
                        <a:pt x="15" y="4"/>
                      </a:cubicBezTo>
                      <a:cubicBezTo>
                        <a:pt x="10" y="3"/>
                        <a:pt x="5" y="1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0" name="Freeform 158">
                  <a:extLst>
                    <a:ext uri="{FF2B5EF4-FFF2-40B4-BE49-F238E27FC236}">
                      <a16:creationId xmlns:a16="http://schemas.microsoft.com/office/drawing/2014/main" xmlns="" id="{C7471A55-9530-48AA-BC02-81C5EAD424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4" y="1746"/>
                  <a:ext cx="29" cy="28"/>
                </a:xfrm>
                <a:custGeom>
                  <a:avLst/>
                  <a:gdLst>
                    <a:gd name="T0" fmla="*/ 8 w 16"/>
                    <a:gd name="T1" fmla="*/ 0 h 16"/>
                    <a:gd name="T2" fmla="*/ 0 w 16"/>
                    <a:gd name="T3" fmla="*/ 8 h 16"/>
                    <a:gd name="T4" fmla="*/ 8 w 16"/>
                    <a:gd name="T5" fmla="*/ 16 h 16"/>
                    <a:gd name="T6" fmla="*/ 8 w 16"/>
                    <a:gd name="T7" fmla="*/ 16 h 16"/>
                    <a:gd name="T8" fmla="*/ 10 w 16"/>
                    <a:gd name="T9" fmla="*/ 16 h 16"/>
                    <a:gd name="T10" fmla="*/ 16 w 16"/>
                    <a:gd name="T11" fmla="*/ 8 h 16"/>
                    <a:gd name="T12" fmla="*/ 8 w 16"/>
                    <a:gd name="T13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" h="16">
                      <a:moveTo>
                        <a:pt x="8" y="0"/>
                      </a:moveTo>
                      <a:cubicBezTo>
                        <a:pt x="4" y="0"/>
                        <a:pt x="0" y="4"/>
                        <a:pt x="0" y="8"/>
                      </a:cubicBezTo>
                      <a:cubicBezTo>
                        <a:pt x="0" y="12"/>
                        <a:pt x="4" y="16"/>
                        <a:pt x="8" y="16"/>
                      </a:cubicBez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9" y="16"/>
                        <a:pt x="10" y="16"/>
                        <a:pt x="10" y="16"/>
                      </a:cubicBezTo>
                      <a:cubicBezTo>
                        <a:pt x="14" y="15"/>
                        <a:pt x="16" y="12"/>
                        <a:pt x="16" y="8"/>
                      </a:cubicBezTo>
                      <a:cubicBezTo>
                        <a:pt x="16" y="4"/>
                        <a:pt x="12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1" name="Freeform 159">
                  <a:extLst>
                    <a:ext uri="{FF2B5EF4-FFF2-40B4-BE49-F238E27FC236}">
                      <a16:creationId xmlns:a16="http://schemas.microsoft.com/office/drawing/2014/main" xmlns="" id="{EBF60790-E958-4921-B6D9-2BA8C998FA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8" y="1698"/>
                  <a:ext cx="5" cy="2"/>
                </a:xfrm>
                <a:custGeom>
                  <a:avLst/>
                  <a:gdLst>
                    <a:gd name="T0" fmla="*/ 0 w 3"/>
                    <a:gd name="T1" fmla="*/ 0 h 1"/>
                    <a:gd name="T2" fmla="*/ 3 w 3"/>
                    <a:gd name="T3" fmla="*/ 1 h 1"/>
                    <a:gd name="T4" fmla="*/ 0 w 3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0" y="0"/>
                      </a:moveTo>
                      <a:cubicBezTo>
                        <a:pt x="1" y="1"/>
                        <a:pt x="2" y="1"/>
                        <a:pt x="3" y="1"/>
                      </a:cubicBezTo>
                      <a:cubicBezTo>
                        <a:pt x="2" y="1"/>
                        <a:pt x="1" y="0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2" name="Freeform 160">
                  <a:extLst>
                    <a:ext uri="{FF2B5EF4-FFF2-40B4-BE49-F238E27FC236}">
                      <a16:creationId xmlns:a16="http://schemas.microsoft.com/office/drawing/2014/main" xmlns="" id="{FC978AB9-F4BC-4A2B-8C57-B93F040F99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84" y="1780"/>
                  <a:ext cx="32" cy="30"/>
                </a:xfrm>
                <a:custGeom>
                  <a:avLst/>
                  <a:gdLst>
                    <a:gd name="T0" fmla="*/ 9 w 18"/>
                    <a:gd name="T1" fmla="*/ 0 h 17"/>
                    <a:gd name="T2" fmla="*/ 0 w 18"/>
                    <a:gd name="T3" fmla="*/ 9 h 17"/>
                    <a:gd name="T4" fmla="*/ 7 w 18"/>
                    <a:gd name="T5" fmla="*/ 17 h 17"/>
                    <a:gd name="T6" fmla="*/ 16 w 18"/>
                    <a:gd name="T7" fmla="*/ 14 h 17"/>
                    <a:gd name="T8" fmla="*/ 18 w 18"/>
                    <a:gd name="T9" fmla="*/ 9 h 17"/>
                    <a:gd name="T10" fmla="*/ 9 w 18"/>
                    <a:gd name="T11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7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3"/>
                        <a:pt x="3" y="16"/>
                        <a:pt x="7" y="17"/>
                      </a:cubicBezTo>
                      <a:cubicBezTo>
                        <a:pt x="10" y="16"/>
                        <a:pt x="13" y="15"/>
                        <a:pt x="16" y="14"/>
                      </a:cubicBezTo>
                      <a:cubicBezTo>
                        <a:pt x="18" y="13"/>
                        <a:pt x="18" y="11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3" name="Oval 161">
                  <a:extLst>
                    <a:ext uri="{FF2B5EF4-FFF2-40B4-BE49-F238E27FC236}">
                      <a16:creationId xmlns:a16="http://schemas.microsoft.com/office/drawing/2014/main" xmlns="" id="{499EE275-5286-441A-AD5A-3179B8025D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20" y="178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4" name="Freeform 162">
                  <a:extLst>
                    <a:ext uri="{FF2B5EF4-FFF2-40B4-BE49-F238E27FC236}">
                      <a16:creationId xmlns:a16="http://schemas.microsoft.com/office/drawing/2014/main" xmlns="" id="{9F731B2D-606E-4671-9186-DB64FACEA7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9" y="1748"/>
                  <a:ext cx="32" cy="19"/>
                </a:xfrm>
                <a:custGeom>
                  <a:avLst/>
                  <a:gdLst>
                    <a:gd name="T0" fmla="*/ 9 w 18"/>
                    <a:gd name="T1" fmla="*/ 0 h 11"/>
                    <a:gd name="T2" fmla="*/ 0 w 18"/>
                    <a:gd name="T3" fmla="*/ 9 h 11"/>
                    <a:gd name="T4" fmla="*/ 0 w 18"/>
                    <a:gd name="T5" fmla="*/ 11 h 11"/>
                    <a:gd name="T6" fmla="*/ 18 w 18"/>
                    <a:gd name="T7" fmla="*/ 8 h 11"/>
                    <a:gd name="T8" fmla="*/ 9 w 18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0"/>
                        <a:pt x="0" y="11"/>
                        <a:pt x="0" y="11"/>
                      </a:cubicBezTo>
                      <a:cubicBezTo>
                        <a:pt x="6" y="10"/>
                        <a:pt x="12" y="9"/>
                        <a:pt x="18" y="8"/>
                      </a:cubicBezTo>
                      <a:cubicBezTo>
                        <a:pt x="17" y="4"/>
                        <a:pt x="13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5" name="Oval 163">
                  <a:extLst>
                    <a:ext uri="{FF2B5EF4-FFF2-40B4-BE49-F238E27FC236}">
                      <a16:creationId xmlns:a16="http://schemas.microsoft.com/office/drawing/2014/main" xmlns="" id="{E2378032-5947-4E8D-8E62-34635627DC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25" y="173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6" name="Freeform 164">
                  <a:extLst>
                    <a:ext uri="{FF2B5EF4-FFF2-40B4-BE49-F238E27FC236}">
                      <a16:creationId xmlns:a16="http://schemas.microsoft.com/office/drawing/2014/main" xmlns="" id="{BCF66B6C-347B-4F3F-81D8-28EA4E3CAD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7" y="1774"/>
                  <a:ext cx="26" cy="16"/>
                </a:xfrm>
                <a:custGeom>
                  <a:avLst/>
                  <a:gdLst>
                    <a:gd name="T0" fmla="*/ 8 w 15"/>
                    <a:gd name="T1" fmla="*/ 0 h 9"/>
                    <a:gd name="T2" fmla="*/ 0 w 15"/>
                    <a:gd name="T3" fmla="*/ 8 h 9"/>
                    <a:gd name="T4" fmla="*/ 0 w 15"/>
                    <a:gd name="T5" fmla="*/ 9 h 9"/>
                    <a:gd name="T6" fmla="*/ 1 w 15"/>
                    <a:gd name="T7" fmla="*/ 9 h 9"/>
                    <a:gd name="T8" fmla="*/ 15 w 15"/>
                    <a:gd name="T9" fmla="*/ 6 h 9"/>
                    <a:gd name="T10" fmla="*/ 8 w 15"/>
                    <a:gd name="T11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" h="9">
                      <a:moveTo>
                        <a:pt x="8" y="0"/>
                      </a:moveTo>
                      <a:cubicBezTo>
                        <a:pt x="3" y="0"/>
                        <a:pt x="0" y="4"/>
                        <a:pt x="0" y="8"/>
                      </a:cubicBezTo>
                      <a:cubicBezTo>
                        <a:pt x="0" y="8"/>
                        <a:pt x="0" y="9"/>
                        <a:pt x="0" y="9"/>
                      </a:cubicBezTo>
                      <a:cubicBezTo>
                        <a:pt x="0" y="9"/>
                        <a:pt x="0" y="9"/>
                        <a:pt x="1" y="9"/>
                      </a:cubicBezTo>
                      <a:cubicBezTo>
                        <a:pt x="6" y="8"/>
                        <a:pt x="10" y="7"/>
                        <a:pt x="15" y="6"/>
                      </a:cubicBezTo>
                      <a:cubicBezTo>
                        <a:pt x="14" y="2"/>
                        <a:pt x="11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7" name="Freeform 165">
                  <a:extLst>
                    <a:ext uri="{FF2B5EF4-FFF2-40B4-BE49-F238E27FC236}">
                      <a16:creationId xmlns:a16="http://schemas.microsoft.com/office/drawing/2014/main" xmlns="" id="{1D5AB3EC-4A39-438B-936D-78238A5632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5" y="1833"/>
                  <a:ext cx="25" cy="19"/>
                </a:xfrm>
                <a:custGeom>
                  <a:avLst/>
                  <a:gdLst>
                    <a:gd name="T0" fmla="*/ 7 w 14"/>
                    <a:gd name="T1" fmla="*/ 0 h 11"/>
                    <a:gd name="T2" fmla="*/ 0 w 14"/>
                    <a:gd name="T3" fmla="*/ 7 h 11"/>
                    <a:gd name="T4" fmla="*/ 1 w 14"/>
                    <a:gd name="T5" fmla="*/ 11 h 11"/>
                    <a:gd name="T6" fmla="*/ 14 w 14"/>
                    <a:gd name="T7" fmla="*/ 4 h 11"/>
                    <a:gd name="T8" fmla="*/ 7 w 14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1">
                      <a:moveTo>
                        <a:pt x="7" y="0"/>
                      </a:moveTo>
                      <a:cubicBezTo>
                        <a:pt x="3" y="0"/>
                        <a:pt x="0" y="3"/>
                        <a:pt x="0" y="7"/>
                      </a:cubicBezTo>
                      <a:cubicBezTo>
                        <a:pt x="0" y="8"/>
                        <a:pt x="1" y="10"/>
                        <a:pt x="1" y="11"/>
                      </a:cubicBezTo>
                      <a:cubicBezTo>
                        <a:pt x="5" y="8"/>
                        <a:pt x="9" y="6"/>
                        <a:pt x="14" y="4"/>
                      </a:cubicBezTo>
                      <a:cubicBezTo>
                        <a:pt x="13" y="2"/>
                        <a:pt x="10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8" name="Freeform 166">
                  <a:extLst>
                    <a:ext uri="{FF2B5EF4-FFF2-40B4-BE49-F238E27FC236}">
                      <a16:creationId xmlns:a16="http://schemas.microsoft.com/office/drawing/2014/main" xmlns="" id="{453B9C1B-85EE-43CA-9CF4-D460144557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4" y="1262"/>
                  <a:ext cx="2" cy="2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9" name="Freeform 167">
                  <a:extLst>
                    <a:ext uri="{FF2B5EF4-FFF2-40B4-BE49-F238E27FC236}">
                      <a16:creationId xmlns:a16="http://schemas.microsoft.com/office/drawing/2014/main" xmlns="" id="{03F5DC2B-27D0-4F56-94FA-EDBAE277F4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9" y="1287"/>
                  <a:ext cx="28" cy="30"/>
                </a:xfrm>
                <a:custGeom>
                  <a:avLst/>
                  <a:gdLst>
                    <a:gd name="T0" fmla="*/ 7 w 16"/>
                    <a:gd name="T1" fmla="*/ 0 h 17"/>
                    <a:gd name="T2" fmla="*/ 0 w 16"/>
                    <a:gd name="T3" fmla="*/ 3 h 17"/>
                    <a:gd name="T4" fmla="*/ 10 w 16"/>
                    <a:gd name="T5" fmla="*/ 17 h 17"/>
                    <a:gd name="T6" fmla="*/ 16 w 16"/>
                    <a:gd name="T7" fmla="*/ 9 h 17"/>
                    <a:gd name="T8" fmla="*/ 7 w 16"/>
                    <a:gd name="T9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7">
                      <a:moveTo>
                        <a:pt x="7" y="0"/>
                      </a:moveTo>
                      <a:cubicBezTo>
                        <a:pt x="4" y="0"/>
                        <a:pt x="1" y="1"/>
                        <a:pt x="0" y="3"/>
                      </a:cubicBezTo>
                      <a:cubicBezTo>
                        <a:pt x="3" y="8"/>
                        <a:pt x="6" y="13"/>
                        <a:pt x="10" y="17"/>
                      </a:cubicBezTo>
                      <a:cubicBezTo>
                        <a:pt x="13" y="16"/>
                        <a:pt x="16" y="13"/>
                        <a:pt x="16" y="9"/>
                      </a:cubicBezTo>
                      <a:cubicBezTo>
                        <a:pt x="16" y="4"/>
                        <a:pt x="12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0" name="Freeform 168">
                  <a:extLst>
                    <a:ext uri="{FF2B5EF4-FFF2-40B4-BE49-F238E27FC236}">
                      <a16:creationId xmlns:a16="http://schemas.microsoft.com/office/drawing/2014/main" xmlns="" id="{6E350AF1-3EE4-48F2-AD15-2064BDD7FD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3" y="1299"/>
                  <a:ext cx="30" cy="18"/>
                </a:xfrm>
                <a:custGeom>
                  <a:avLst/>
                  <a:gdLst>
                    <a:gd name="T0" fmla="*/ 0 w 17"/>
                    <a:gd name="T1" fmla="*/ 0 h 10"/>
                    <a:gd name="T2" fmla="*/ 0 w 17"/>
                    <a:gd name="T3" fmla="*/ 1 h 10"/>
                    <a:gd name="T4" fmla="*/ 9 w 17"/>
                    <a:gd name="T5" fmla="*/ 10 h 10"/>
                    <a:gd name="T6" fmla="*/ 17 w 17"/>
                    <a:gd name="T7" fmla="*/ 5 h 10"/>
                    <a:gd name="T8" fmla="*/ 0 w 17"/>
                    <a:gd name="T9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0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6"/>
                        <a:pt x="4" y="10"/>
                        <a:pt x="9" y="10"/>
                      </a:cubicBezTo>
                      <a:cubicBezTo>
                        <a:pt x="12" y="10"/>
                        <a:pt x="15" y="8"/>
                        <a:pt x="17" y="5"/>
                      </a:cubicBezTo>
                      <a:cubicBezTo>
                        <a:pt x="11" y="3"/>
                        <a:pt x="5" y="2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1" name="Oval 169">
                  <a:extLst>
                    <a:ext uri="{FF2B5EF4-FFF2-40B4-BE49-F238E27FC236}">
                      <a16:creationId xmlns:a16="http://schemas.microsoft.com/office/drawing/2014/main" xmlns="" id="{977D61BC-9296-4702-9061-DCF4B740D9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2" y="1377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2" name="Oval 170">
                  <a:extLst>
                    <a:ext uri="{FF2B5EF4-FFF2-40B4-BE49-F238E27FC236}">
                      <a16:creationId xmlns:a16="http://schemas.microsoft.com/office/drawing/2014/main" xmlns="" id="{E9C05FC9-BC88-4A6E-8B93-2EA5A93365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2" y="132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3" name="Oval 171">
                  <a:extLst>
                    <a:ext uri="{FF2B5EF4-FFF2-40B4-BE49-F238E27FC236}">
                      <a16:creationId xmlns:a16="http://schemas.microsoft.com/office/drawing/2014/main" xmlns="" id="{F08B7BB7-6A3E-4E3A-80E4-9FA86F9257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" y="137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4" name="Oval 172">
                  <a:extLst>
                    <a:ext uri="{FF2B5EF4-FFF2-40B4-BE49-F238E27FC236}">
                      <a16:creationId xmlns:a16="http://schemas.microsoft.com/office/drawing/2014/main" xmlns="" id="{0BCACBD5-582D-48AF-AD04-4266FC6E7A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94" y="135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5" name="Oval 173">
                  <a:extLst>
                    <a:ext uri="{FF2B5EF4-FFF2-40B4-BE49-F238E27FC236}">
                      <a16:creationId xmlns:a16="http://schemas.microsoft.com/office/drawing/2014/main" xmlns="" id="{6377D22C-A777-43AE-B05B-0525B61DE2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0" y="133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6" name="Oval 174">
                  <a:extLst>
                    <a:ext uri="{FF2B5EF4-FFF2-40B4-BE49-F238E27FC236}">
                      <a16:creationId xmlns:a16="http://schemas.microsoft.com/office/drawing/2014/main" xmlns="" id="{906E828D-FF8E-4B3B-A2DE-F4C90538C0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8" y="1397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7" name="Oval 175">
                  <a:extLst>
                    <a:ext uri="{FF2B5EF4-FFF2-40B4-BE49-F238E27FC236}">
                      <a16:creationId xmlns:a16="http://schemas.microsoft.com/office/drawing/2014/main" xmlns="" id="{B8771436-832C-4733-856B-B537DF7C22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1" y="133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8" name="Oval 176">
                  <a:extLst>
                    <a:ext uri="{FF2B5EF4-FFF2-40B4-BE49-F238E27FC236}">
                      <a16:creationId xmlns:a16="http://schemas.microsoft.com/office/drawing/2014/main" xmlns="" id="{79083DE2-FCDB-4B0A-8B69-7151EF556C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4" y="1473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9" name="Oval 177">
                  <a:extLst>
                    <a:ext uri="{FF2B5EF4-FFF2-40B4-BE49-F238E27FC236}">
                      <a16:creationId xmlns:a16="http://schemas.microsoft.com/office/drawing/2014/main" xmlns="" id="{91BFC8F3-FAC8-4194-A542-E16E0BDF38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4" y="147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0" name="Oval 178">
                  <a:extLst>
                    <a:ext uri="{FF2B5EF4-FFF2-40B4-BE49-F238E27FC236}">
                      <a16:creationId xmlns:a16="http://schemas.microsoft.com/office/drawing/2014/main" xmlns="" id="{CDC05400-BC55-47CB-A527-7DCB843E2F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2" y="1427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1" name="Oval 179">
                  <a:extLst>
                    <a:ext uri="{FF2B5EF4-FFF2-40B4-BE49-F238E27FC236}">
                      <a16:creationId xmlns:a16="http://schemas.microsoft.com/office/drawing/2014/main" xmlns="" id="{D4EDCB34-B9FD-4E70-8F8F-684AF21D5D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3" y="1492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2" name="Oval 180">
                  <a:extLst>
                    <a:ext uri="{FF2B5EF4-FFF2-40B4-BE49-F238E27FC236}">
                      <a16:creationId xmlns:a16="http://schemas.microsoft.com/office/drawing/2014/main" xmlns="" id="{2C6D76D9-3D2E-4AC2-978C-6D82E0F9E5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3" y="1427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3" name="Oval 181">
                  <a:extLst>
                    <a:ext uri="{FF2B5EF4-FFF2-40B4-BE49-F238E27FC236}">
                      <a16:creationId xmlns:a16="http://schemas.microsoft.com/office/drawing/2014/main" xmlns="" id="{8A61F89E-533F-40DE-B010-AAD31B5EB8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9" y="1305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4" name="Oval 182">
                  <a:extLst>
                    <a:ext uri="{FF2B5EF4-FFF2-40B4-BE49-F238E27FC236}">
                      <a16:creationId xmlns:a16="http://schemas.microsoft.com/office/drawing/2014/main" xmlns="" id="{78EAEB03-9134-47AA-9C65-9A7278AA0B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9" y="1257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5" name="Oval 183">
                  <a:extLst>
                    <a:ext uri="{FF2B5EF4-FFF2-40B4-BE49-F238E27FC236}">
                      <a16:creationId xmlns:a16="http://schemas.microsoft.com/office/drawing/2014/main" xmlns="" id="{F21E8D5F-F075-47F3-B1D0-9103D6223A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6" y="131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6" name="Freeform 184">
                  <a:extLst>
                    <a:ext uri="{FF2B5EF4-FFF2-40B4-BE49-F238E27FC236}">
                      <a16:creationId xmlns:a16="http://schemas.microsoft.com/office/drawing/2014/main" xmlns="" id="{966EB117-3615-4FD5-9FCF-A4CF08717E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33" y="1285"/>
                  <a:ext cx="27" cy="20"/>
                </a:xfrm>
                <a:custGeom>
                  <a:avLst/>
                  <a:gdLst>
                    <a:gd name="T0" fmla="*/ 14 w 15"/>
                    <a:gd name="T1" fmla="*/ 0 h 11"/>
                    <a:gd name="T2" fmla="*/ 0 w 15"/>
                    <a:gd name="T3" fmla="*/ 9 h 11"/>
                    <a:gd name="T4" fmla="*/ 6 w 15"/>
                    <a:gd name="T5" fmla="*/ 11 h 11"/>
                    <a:gd name="T6" fmla="*/ 15 w 15"/>
                    <a:gd name="T7" fmla="*/ 2 h 11"/>
                    <a:gd name="T8" fmla="*/ 14 w 15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1">
                      <a:moveTo>
                        <a:pt x="14" y="0"/>
                      </a:moveTo>
                      <a:cubicBezTo>
                        <a:pt x="10" y="4"/>
                        <a:pt x="5" y="7"/>
                        <a:pt x="0" y="9"/>
                      </a:cubicBezTo>
                      <a:cubicBezTo>
                        <a:pt x="1" y="10"/>
                        <a:pt x="3" y="11"/>
                        <a:pt x="6" y="11"/>
                      </a:cubicBezTo>
                      <a:cubicBezTo>
                        <a:pt x="11" y="11"/>
                        <a:pt x="15" y="7"/>
                        <a:pt x="15" y="2"/>
                      </a:cubicBezTo>
                      <a:cubicBezTo>
                        <a:pt x="15" y="1"/>
                        <a:pt x="15" y="0"/>
                        <a:pt x="14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7" name="Oval 185">
                  <a:extLst>
                    <a:ext uri="{FF2B5EF4-FFF2-40B4-BE49-F238E27FC236}">
                      <a16:creationId xmlns:a16="http://schemas.microsoft.com/office/drawing/2014/main" xmlns="" id="{957FD00D-E510-45CC-B514-68631A1E1C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7" y="1258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8" name="Oval 186">
                  <a:extLst>
                    <a:ext uri="{FF2B5EF4-FFF2-40B4-BE49-F238E27FC236}">
                      <a16:creationId xmlns:a16="http://schemas.microsoft.com/office/drawing/2014/main" xmlns="" id="{B35503B9-8CDF-40B2-A248-49A750721C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1324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9" name="Oval 187">
                  <a:extLst>
                    <a:ext uri="{FF2B5EF4-FFF2-40B4-BE49-F238E27FC236}">
                      <a16:creationId xmlns:a16="http://schemas.microsoft.com/office/drawing/2014/main" xmlns="" id="{1E4B1A61-E282-4092-AE48-B68D7292C5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8" y="1266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0" name="Freeform 188">
                  <a:extLst>
                    <a:ext uri="{FF2B5EF4-FFF2-40B4-BE49-F238E27FC236}">
                      <a16:creationId xmlns:a16="http://schemas.microsoft.com/office/drawing/2014/main" xmlns="" id="{7D6F0ED7-9E91-44A4-A2D1-5927A9E705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91" y="1363"/>
                  <a:ext cx="30" cy="18"/>
                </a:xfrm>
                <a:custGeom>
                  <a:avLst/>
                  <a:gdLst>
                    <a:gd name="T0" fmla="*/ 0 w 17"/>
                    <a:gd name="T1" fmla="*/ 0 h 10"/>
                    <a:gd name="T2" fmla="*/ 0 w 17"/>
                    <a:gd name="T3" fmla="*/ 1 h 10"/>
                    <a:gd name="T4" fmla="*/ 9 w 17"/>
                    <a:gd name="T5" fmla="*/ 10 h 10"/>
                    <a:gd name="T6" fmla="*/ 17 w 17"/>
                    <a:gd name="T7" fmla="*/ 3 h 10"/>
                    <a:gd name="T8" fmla="*/ 0 w 17"/>
                    <a:gd name="T9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0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6"/>
                        <a:pt x="4" y="10"/>
                        <a:pt x="9" y="10"/>
                      </a:cubicBezTo>
                      <a:cubicBezTo>
                        <a:pt x="13" y="10"/>
                        <a:pt x="17" y="7"/>
                        <a:pt x="17" y="3"/>
                      </a:cubicBezTo>
                      <a:cubicBezTo>
                        <a:pt x="11" y="2"/>
                        <a:pt x="5" y="1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1" name="Freeform 189">
                  <a:extLst>
                    <a:ext uri="{FF2B5EF4-FFF2-40B4-BE49-F238E27FC236}">
                      <a16:creationId xmlns:a16="http://schemas.microsoft.com/office/drawing/2014/main" xmlns="" id="{DD790F84-D8B6-43E0-A497-37FABF0F56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9" y="1352"/>
                  <a:ext cx="10" cy="4"/>
                </a:xfrm>
                <a:custGeom>
                  <a:avLst/>
                  <a:gdLst>
                    <a:gd name="T0" fmla="*/ 0 w 6"/>
                    <a:gd name="T1" fmla="*/ 0 h 2"/>
                    <a:gd name="T2" fmla="*/ 5 w 6"/>
                    <a:gd name="T3" fmla="*/ 2 h 2"/>
                    <a:gd name="T4" fmla="*/ 6 w 6"/>
                    <a:gd name="T5" fmla="*/ 2 h 2"/>
                    <a:gd name="T6" fmla="*/ 0 w 6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2">
                      <a:moveTo>
                        <a:pt x="0" y="0"/>
                      </a:moveTo>
                      <a:cubicBezTo>
                        <a:pt x="1" y="1"/>
                        <a:pt x="3" y="2"/>
                        <a:pt x="5" y="2"/>
                      </a:cubicBezTo>
                      <a:cubicBezTo>
                        <a:pt x="5" y="2"/>
                        <a:pt x="6" y="2"/>
                        <a:pt x="6" y="2"/>
                      </a:cubicBezTo>
                      <a:cubicBezTo>
                        <a:pt x="4" y="1"/>
                        <a:pt x="2" y="1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2" name="Oval 190">
                  <a:extLst>
                    <a:ext uri="{FF2B5EF4-FFF2-40B4-BE49-F238E27FC236}">
                      <a16:creationId xmlns:a16="http://schemas.microsoft.com/office/drawing/2014/main" xmlns="" id="{B6CF97C7-A1BD-420A-9B5D-45F55B35ED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3" y="1402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3" name="Oval 191">
                  <a:extLst>
                    <a:ext uri="{FF2B5EF4-FFF2-40B4-BE49-F238E27FC236}">
                      <a16:creationId xmlns:a16="http://schemas.microsoft.com/office/drawing/2014/main" xmlns="" id="{F4CBCB48-3BB1-478C-BE03-8A72DCAA7A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1" y="137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4" name="Oval 192">
                  <a:extLst>
                    <a:ext uri="{FF2B5EF4-FFF2-40B4-BE49-F238E27FC236}">
                      <a16:creationId xmlns:a16="http://schemas.microsoft.com/office/drawing/2014/main" xmlns="" id="{65397938-4AE6-4D0C-AF1C-CF057622EC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1" y="143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5" name="Oval 193">
                  <a:extLst>
                    <a:ext uri="{FF2B5EF4-FFF2-40B4-BE49-F238E27FC236}">
                      <a16:creationId xmlns:a16="http://schemas.microsoft.com/office/drawing/2014/main" xmlns="" id="{B563EF75-47BE-4973-9597-75F0CC6BF2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8" y="1384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6" name="Oval 194">
                  <a:extLst>
                    <a:ext uri="{FF2B5EF4-FFF2-40B4-BE49-F238E27FC236}">
                      <a16:creationId xmlns:a16="http://schemas.microsoft.com/office/drawing/2014/main" xmlns="" id="{3DE7DB69-47E4-4F53-BF32-303C32EDD2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4" y="1372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7" name="Oval 195">
                  <a:extLst>
                    <a:ext uri="{FF2B5EF4-FFF2-40B4-BE49-F238E27FC236}">
                      <a16:creationId xmlns:a16="http://schemas.microsoft.com/office/drawing/2014/main" xmlns="" id="{04126372-AC1A-4853-A5E4-938A51645D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7" y="1349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8" name="Oval 196">
                  <a:extLst>
                    <a:ext uri="{FF2B5EF4-FFF2-40B4-BE49-F238E27FC236}">
                      <a16:creationId xmlns:a16="http://schemas.microsoft.com/office/drawing/2014/main" xmlns="" id="{715A7B8A-1C9A-4F80-9FC9-5D7AC195DE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3" y="1400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9" name="Oval 197">
                  <a:extLst>
                    <a:ext uri="{FF2B5EF4-FFF2-40B4-BE49-F238E27FC236}">
                      <a16:creationId xmlns:a16="http://schemas.microsoft.com/office/drawing/2014/main" xmlns="" id="{9577FC75-FBB7-470F-A270-128D98B1D7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4" y="1365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0" name="Oval 198">
                  <a:extLst>
                    <a:ext uri="{FF2B5EF4-FFF2-40B4-BE49-F238E27FC236}">
                      <a16:creationId xmlns:a16="http://schemas.microsoft.com/office/drawing/2014/main" xmlns="" id="{7B515C6C-F7B3-41CC-85E5-5A6C95F73A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3" y="141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1" name="Oval 199">
                  <a:extLst>
                    <a:ext uri="{FF2B5EF4-FFF2-40B4-BE49-F238E27FC236}">
                      <a16:creationId xmlns:a16="http://schemas.microsoft.com/office/drawing/2014/main" xmlns="" id="{61E55332-2D30-4535-A57B-69D45176B6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29" y="1439"/>
                  <a:ext cx="24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2" name="Oval 200">
                  <a:extLst>
                    <a:ext uri="{FF2B5EF4-FFF2-40B4-BE49-F238E27FC236}">
                      <a16:creationId xmlns:a16="http://schemas.microsoft.com/office/drawing/2014/main" xmlns="" id="{FCFA2302-73E4-4927-A170-32378A36A0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0" y="1491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3" name="Oval 201">
                  <a:extLst>
                    <a:ext uri="{FF2B5EF4-FFF2-40B4-BE49-F238E27FC236}">
                      <a16:creationId xmlns:a16="http://schemas.microsoft.com/office/drawing/2014/main" xmlns="" id="{7A2F728A-C60E-487B-A00D-5F6083F48C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1" y="1443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4" name="Oval 202">
                  <a:extLst>
                    <a:ext uri="{FF2B5EF4-FFF2-40B4-BE49-F238E27FC236}">
                      <a16:creationId xmlns:a16="http://schemas.microsoft.com/office/drawing/2014/main" xmlns="" id="{0BD5E5BB-7B73-456D-A90C-E0D791973A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2" y="148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5" name="Oval 203">
                  <a:extLst>
                    <a:ext uri="{FF2B5EF4-FFF2-40B4-BE49-F238E27FC236}">
                      <a16:creationId xmlns:a16="http://schemas.microsoft.com/office/drawing/2014/main" xmlns="" id="{DF9D829D-BC00-499F-8C5A-EDF86B8806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148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6" name="Oval 204">
                  <a:extLst>
                    <a:ext uri="{FF2B5EF4-FFF2-40B4-BE49-F238E27FC236}">
                      <a16:creationId xmlns:a16="http://schemas.microsoft.com/office/drawing/2014/main" xmlns="" id="{7609F458-C31C-4AA6-9026-2E064E484E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16" y="1452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</p:grpSp>
          <p:sp>
            <p:nvSpPr>
              <p:cNvPr id="616" name="Freeform 255">
                <a:extLst>
                  <a:ext uri="{FF2B5EF4-FFF2-40B4-BE49-F238E27FC236}">
                    <a16:creationId xmlns:a16="http://schemas.microsoft.com/office/drawing/2014/main" xmlns="" id="{5F58F8B6-F3B0-461A-B100-4EA509B286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000" y="1347787"/>
                <a:ext cx="2711450" cy="2751138"/>
              </a:xfrm>
              <a:custGeom>
                <a:avLst/>
                <a:gdLst>
                  <a:gd name="T0" fmla="*/ 368 w 964"/>
                  <a:gd name="T1" fmla="*/ 27 h 978"/>
                  <a:gd name="T2" fmla="*/ 360 w 964"/>
                  <a:gd name="T3" fmla="*/ 281 h 978"/>
                  <a:gd name="T4" fmla="*/ 173 w 964"/>
                  <a:gd name="T5" fmla="*/ 259 h 978"/>
                  <a:gd name="T6" fmla="*/ 162 w 964"/>
                  <a:gd name="T7" fmla="*/ 351 h 978"/>
                  <a:gd name="T8" fmla="*/ 149 w 964"/>
                  <a:gd name="T9" fmla="*/ 464 h 978"/>
                  <a:gd name="T10" fmla="*/ 113 w 964"/>
                  <a:gd name="T11" fmla="*/ 552 h 978"/>
                  <a:gd name="T12" fmla="*/ 191 w 964"/>
                  <a:gd name="T13" fmla="*/ 657 h 978"/>
                  <a:gd name="T14" fmla="*/ 81 w 964"/>
                  <a:gd name="T15" fmla="*/ 807 h 978"/>
                  <a:gd name="T16" fmla="*/ 330 w 964"/>
                  <a:gd name="T17" fmla="*/ 975 h 978"/>
                  <a:gd name="T18" fmla="*/ 468 w 964"/>
                  <a:gd name="T19" fmla="*/ 807 h 978"/>
                  <a:gd name="T20" fmla="*/ 629 w 964"/>
                  <a:gd name="T21" fmla="*/ 971 h 978"/>
                  <a:gd name="T22" fmla="*/ 633 w 964"/>
                  <a:gd name="T23" fmla="*/ 764 h 978"/>
                  <a:gd name="T24" fmla="*/ 780 w 964"/>
                  <a:gd name="T25" fmla="*/ 773 h 978"/>
                  <a:gd name="T26" fmla="*/ 825 w 964"/>
                  <a:gd name="T27" fmla="*/ 737 h 978"/>
                  <a:gd name="T28" fmla="*/ 790 w 964"/>
                  <a:gd name="T29" fmla="*/ 554 h 978"/>
                  <a:gd name="T30" fmla="*/ 963 w 964"/>
                  <a:gd name="T31" fmla="*/ 509 h 978"/>
                  <a:gd name="T32" fmla="*/ 744 w 964"/>
                  <a:gd name="T33" fmla="*/ 422 h 978"/>
                  <a:gd name="T34" fmla="*/ 903 w 964"/>
                  <a:gd name="T35" fmla="*/ 261 h 978"/>
                  <a:gd name="T36" fmla="*/ 803 w 964"/>
                  <a:gd name="T37" fmla="*/ 264 h 978"/>
                  <a:gd name="T38" fmla="*/ 619 w 964"/>
                  <a:gd name="T39" fmla="*/ 192 h 978"/>
                  <a:gd name="T40" fmla="*/ 602 w 964"/>
                  <a:gd name="T41" fmla="*/ 63 h 978"/>
                  <a:gd name="T42" fmla="*/ 488 w 964"/>
                  <a:gd name="T43" fmla="*/ 258 h 978"/>
                  <a:gd name="T44" fmla="*/ 606 w 964"/>
                  <a:gd name="T45" fmla="*/ 69 h 978"/>
                  <a:gd name="T46" fmla="*/ 628 w 964"/>
                  <a:gd name="T47" fmla="*/ 92 h 978"/>
                  <a:gd name="T48" fmla="*/ 747 w 964"/>
                  <a:gd name="T49" fmla="*/ 294 h 978"/>
                  <a:gd name="T50" fmla="*/ 898 w 964"/>
                  <a:gd name="T51" fmla="*/ 259 h 978"/>
                  <a:gd name="T52" fmla="*/ 733 w 964"/>
                  <a:gd name="T53" fmla="*/ 422 h 978"/>
                  <a:gd name="T54" fmla="*/ 948 w 964"/>
                  <a:gd name="T55" fmla="*/ 502 h 978"/>
                  <a:gd name="T56" fmla="*/ 892 w 964"/>
                  <a:gd name="T57" fmla="*/ 521 h 978"/>
                  <a:gd name="T58" fmla="*/ 772 w 964"/>
                  <a:gd name="T59" fmla="*/ 682 h 978"/>
                  <a:gd name="T60" fmla="*/ 882 w 964"/>
                  <a:gd name="T61" fmla="*/ 808 h 978"/>
                  <a:gd name="T62" fmla="*/ 631 w 964"/>
                  <a:gd name="T63" fmla="*/ 735 h 978"/>
                  <a:gd name="T64" fmla="*/ 633 w 964"/>
                  <a:gd name="T65" fmla="*/ 968 h 978"/>
                  <a:gd name="T66" fmla="*/ 504 w 964"/>
                  <a:gd name="T67" fmla="*/ 764 h 978"/>
                  <a:gd name="T68" fmla="*/ 330 w 964"/>
                  <a:gd name="T69" fmla="*/ 975 h 978"/>
                  <a:gd name="T70" fmla="*/ 318 w 964"/>
                  <a:gd name="T71" fmla="*/ 721 h 978"/>
                  <a:gd name="T72" fmla="*/ 80 w 964"/>
                  <a:gd name="T73" fmla="*/ 803 h 978"/>
                  <a:gd name="T74" fmla="*/ 203 w 964"/>
                  <a:gd name="T75" fmla="*/ 648 h 978"/>
                  <a:gd name="T76" fmla="*/ 66 w 964"/>
                  <a:gd name="T77" fmla="*/ 534 h 978"/>
                  <a:gd name="T78" fmla="*/ 61 w 964"/>
                  <a:gd name="T79" fmla="*/ 488 h 978"/>
                  <a:gd name="T80" fmla="*/ 266 w 964"/>
                  <a:gd name="T81" fmla="*/ 441 h 978"/>
                  <a:gd name="T82" fmla="*/ 77 w 964"/>
                  <a:gd name="T83" fmla="*/ 235 h 978"/>
                  <a:gd name="T84" fmla="*/ 366 w 964"/>
                  <a:gd name="T85" fmla="*/ 183 h 978"/>
                  <a:gd name="T86" fmla="*/ 416 w 964"/>
                  <a:gd name="T87" fmla="*/ 119 h 978"/>
                  <a:gd name="T88" fmla="*/ 491 w 964"/>
                  <a:gd name="T89" fmla="*/ 254 h 9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964" h="978">
                    <a:moveTo>
                      <a:pt x="491" y="254"/>
                    </a:moveTo>
                    <a:cubicBezTo>
                      <a:pt x="462" y="214"/>
                      <a:pt x="448" y="164"/>
                      <a:pt x="424" y="120"/>
                    </a:cubicBezTo>
                    <a:cubicBezTo>
                      <a:pt x="407" y="91"/>
                      <a:pt x="395" y="49"/>
                      <a:pt x="368" y="27"/>
                    </a:cubicBezTo>
                    <a:cubicBezTo>
                      <a:pt x="332" y="0"/>
                      <a:pt x="348" y="97"/>
                      <a:pt x="349" y="105"/>
                    </a:cubicBezTo>
                    <a:cubicBezTo>
                      <a:pt x="354" y="137"/>
                      <a:pt x="359" y="168"/>
                      <a:pt x="362" y="200"/>
                    </a:cubicBezTo>
                    <a:cubicBezTo>
                      <a:pt x="365" y="226"/>
                      <a:pt x="369" y="256"/>
                      <a:pt x="360" y="281"/>
                    </a:cubicBezTo>
                    <a:cubicBezTo>
                      <a:pt x="355" y="297"/>
                      <a:pt x="337" y="292"/>
                      <a:pt x="324" y="290"/>
                    </a:cubicBezTo>
                    <a:cubicBezTo>
                      <a:pt x="301" y="287"/>
                      <a:pt x="279" y="280"/>
                      <a:pt x="256" y="275"/>
                    </a:cubicBezTo>
                    <a:cubicBezTo>
                      <a:pt x="228" y="270"/>
                      <a:pt x="201" y="266"/>
                      <a:pt x="173" y="259"/>
                    </a:cubicBezTo>
                    <a:cubicBezTo>
                      <a:pt x="142" y="252"/>
                      <a:pt x="111" y="241"/>
                      <a:pt x="80" y="231"/>
                    </a:cubicBezTo>
                    <a:cubicBezTo>
                      <a:pt x="78" y="231"/>
                      <a:pt x="74" y="232"/>
                      <a:pt x="76" y="235"/>
                    </a:cubicBezTo>
                    <a:cubicBezTo>
                      <a:pt x="106" y="272"/>
                      <a:pt x="134" y="312"/>
                      <a:pt x="162" y="351"/>
                    </a:cubicBezTo>
                    <a:cubicBezTo>
                      <a:pt x="189" y="387"/>
                      <a:pt x="227" y="415"/>
                      <a:pt x="262" y="445"/>
                    </a:cubicBezTo>
                    <a:cubicBezTo>
                      <a:pt x="262" y="443"/>
                      <a:pt x="263" y="442"/>
                      <a:pt x="264" y="441"/>
                    </a:cubicBezTo>
                    <a:cubicBezTo>
                      <a:pt x="225" y="447"/>
                      <a:pt x="187" y="456"/>
                      <a:pt x="149" y="464"/>
                    </a:cubicBezTo>
                    <a:cubicBezTo>
                      <a:pt x="98" y="474"/>
                      <a:pt x="49" y="485"/>
                      <a:pt x="2" y="509"/>
                    </a:cubicBezTo>
                    <a:cubicBezTo>
                      <a:pt x="1" y="509"/>
                      <a:pt x="0" y="511"/>
                      <a:pt x="1" y="512"/>
                    </a:cubicBezTo>
                    <a:cubicBezTo>
                      <a:pt x="36" y="532"/>
                      <a:pt x="75" y="542"/>
                      <a:pt x="113" y="552"/>
                    </a:cubicBezTo>
                    <a:cubicBezTo>
                      <a:pt x="134" y="557"/>
                      <a:pt x="155" y="562"/>
                      <a:pt x="175" y="568"/>
                    </a:cubicBezTo>
                    <a:cubicBezTo>
                      <a:pt x="191" y="572"/>
                      <a:pt x="212" y="576"/>
                      <a:pt x="217" y="594"/>
                    </a:cubicBezTo>
                    <a:cubicBezTo>
                      <a:pt x="223" y="614"/>
                      <a:pt x="201" y="642"/>
                      <a:pt x="191" y="657"/>
                    </a:cubicBezTo>
                    <a:cubicBezTo>
                      <a:pt x="178" y="676"/>
                      <a:pt x="165" y="694"/>
                      <a:pt x="151" y="711"/>
                    </a:cubicBezTo>
                    <a:cubicBezTo>
                      <a:pt x="127" y="742"/>
                      <a:pt x="97" y="770"/>
                      <a:pt x="78" y="805"/>
                    </a:cubicBezTo>
                    <a:cubicBezTo>
                      <a:pt x="76" y="807"/>
                      <a:pt x="80" y="807"/>
                      <a:pt x="81" y="807"/>
                    </a:cubicBezTo>
                    <a:cubicBezTo>
                      <a:pt x="156" y="793"/>
                      <a:pt x="223" y="752"/>
                      <a:pt x="295" y="728"/>
                    </a:cubicBezTo>
                    <a:cubicBezTo>
                      <a:pt x="352" y="710"/>
                      <a:pt x="347" y="791"/>
                      <a:pt x="345" y="826"/>
                    </a:cubicBezTo>
                    <a:cubicBezTo>
                      <a:pt x="343" y="876"/>
                      <a:pt x="332" y="925"/>
                      <a:pt x="330" y="975"/>
                    </a:cubicBezTo>
                    <a:cubicBezTo>
                      <a:pt x="330" y="978"/>
                      <a:pt x="335" y="977"/>
                      <a:pt x="336" y="975"/>
                    </a:cubicBezTo>
                    <a:cubicBezTo>
                      <a:pt x="358" y="934"/>
                      <a:pt x="396" y="905"/>
                      <a:pt x="424" y="869"/>
                    </a:cubicBezTo>
                    <a:cubicBezTo>
                      <a:pt x="440" y="849"/>
                      <a:pt x="454" y="828"/>
                      <a:pt x="468" y="807"/>
                    </a:cubicBezTo>
                    <a:cubicBezTo>
                      <a:pt x="478" y="791"/>
                      <a:pt x="498" y="752"/>
                      <a:pt x="520" y="780"/>
                    </a:cubicBezTo>
                    <a:cubicBezTo>
                      <a:pt x="540" y="804"/>
                      <a:pt x="537" y="842"/>
                      <a:pt x="554" y="868"/>
                    </a:cubicBezTo>
                    <a:cubicBezTo>
                      <a:pt x="577" y="904"/>
                      <a:pt x="597" y="942"/>
                      <a:pt x="629" y="971"/>
                    </a:cubicBezTo>
                    <a:cubicBezTo>
                      <a:pt x="630" y="972"/>
                      <a:pt x="634" y="971"/>
                      <a:pt x="634" y="969"/>
                    </a:cubicBezTo>
                    <a:cubicBezTo>
                      <a:pt x="638" y="941"/>
                      <a:pt x="634" y="911"/>
                      <a:pt x="632" y="883"/>
                    </a:cubicBezTo>
                    <a:cubicBezTo>
                      <a:pt x="631" y="843"/>
                      <a:pt x="629" y="803"/>
                      <a:pt x="633" y="764"/>
                    </a:cubicBezTo>
                    <a:cubicBezTo>
                      <a:pt x="634" y="749"/>
                      <a:pt x="636" y="735"/>
                      <a:pt x="641" y="722"/>
                    </a:cubicBezTo>
                    <a:cubicBezTo>
                      <a:pt x="653" y="695"/>
                      <a:pt x="685" y="727"/>
                      <a:pt x="699" y="737"/>
                    </a:cubicBezTo>
                    <a:cubicBezTo>
                      <a:pt x="723" y="754"/>
                      <a:pt x="752" y="764"/>
                      <a:pt x="780" y="773"/>
                    </a:cubicBezTo>
                    <a:cubicBezTo>
                      <a:pt x="814" y="784"/>
                      <a:pt x="845" y="801"/>
                      <a:pt x="878" y="812"/>
                    </a:cubicBezTo>
                    <a:cubicBezTo>
                      <a:pt x="880" y="813"/>
                      <a:pt x="884" y="812"/>
                      <a:pt x="883" y="809"/>
                    </a:cubicBezTo>
                    <a:cubicBezTo>
                      <a:pt x="871" y="782"/>
                      <a:pt x="845" y="759"/>
                      <a:pt x="825" y="737"/>
                    </a:cubicBezTo>
                    <a:cubicBezTo>
                      <a:pt x="798" y="706"/>
                      <a:pt x="770" y="675"/>
                      <a:pt x="750" y="639"/>
                    </a:cubicBezTo>
                    <a:cubicBezTo>
                      <a:pt x="742" y="625"/>
                      <a:pt x="736" y="609"/>
                      <a:pt x="738" y="594"/>
                    </a:cubicBezTo>
                    <a:cubicBezTo>
                      <a:pt x="740" y="570"/>
                      <a:pt x="771" y="561"/>
                      <a:pt x="790" y="554"/>
                    </a:cubicBezTo>
                    <a:cubicBezTo>
                      <a:pt x="810" y="547"/>
                      <a:pt x="831" y="541"/>
                      <a:pt x="852" y="534"/>
                    </a:cubicBezTo>
                    <a:cubicBezTo>
                      <a:pt x="887" y="522"/>
                      <a:pt x="925" y="521"/>
                      <a:pt x="961" y="513"/>
                    </a:cubicBezTo>
                    <a:cubicBezTo>
                      <a:pt x="963" y="512"/>
                      <a:pt x="964" y="511"/>
                      <a:pt x="963" y="509"/>
                    </a:cubicBezTo>
                    <a:cubicBezTo>
                      <a:pt x="947" y="485"/>
                      <a:pt x="901" y="479"/>
                      <a:pt x="875" y="472"/>
                    </a:cubicBezTo>
                    <a:cubicBezTo>
                      <a:pt x="858" y="467"/>
                      <a:pt x="842" y="463"/>
                      <a:pt x="826" y="457"/>
                    </a:cubicBezTo>
                    <a:cubicBezTo>
                      <a:pt x="798" y="446"/>
                      <a:pt x="773" y="431"/>
                      <a:pt x="744" y="422"/>
                    </a:cubicBezTo>
                    <a:cubicBezTo>
                      <a:pt x="731" y="418"/>
                      <a:pt x="785" y="374"/>
                      <a:pt x="792" y="369"/>
                    </a:cubicBezTo>
                    <a:cubicBezTo>
                      <a:pt x="804" y="360"/>
                      <a:pt x="815" y="349"/>
                      <a:pt x="826" y="339"/>
                    </a:cubicBezTo>
                    <a:cubicBezTo>
                      <a:pt x="853" y="314"/>
                      <a:pt x="880" y="289"/>
                      <a:pt x="903" y="261"/>
                    </a:cubicBezTo>
                    <a:cubicBezTo>
                      <a:pt x="908" y="254"/>
                      <a:pt x="935" y="218"/>
                      <a:pt x="912" y="217"/>
                    </a:cubicBezTo>
                    <a:cubicBezTo>
                      <a:pt x="899" y="217"/>
                      <a:pt x="887" y="223"/>
                      <a:pt x="876" y="228"/>
                    </a:cubicBezTo>
                    <a:cubicBezTo>
                      <a:pt x="851" y="239"/>
                      <a:pt x="827" y="252"/>
                      <a:pt x="803" y="264"/>
                    </a:cubicBezTo>
                    <a:cubicBezTo>
                      <a:pt x="778" y="276"/>
                      <a:pt x="753" y="288"/>
                      <a:pt x="727" y="296"/>
                    </a:cubicBezTo>
                    <a:cubicBezTo>
                      <a:pt x="701" y="305"/>
                      <a:pt x="663" y="316"/>
                      <a:pt x="637" y="301"/>
                    </a:cubicBezTo>
                    <a:cubicBezTo>
                      <a:pt x="607" y="282"/>
                      <a:pt x="616" y="222"/>
                      <a:pt x="619" y="192"/>
                    </a:cubicBezTo>
                    <a:cubicBezTo>
                      <a:pt x="622" y="165"/>
                      <a:pt x="628" y="138"/>
                      <a:pt x="632" y="111"/>
                    </a:cubicBezTo>
                    <a:cubicBezTo>
                      <a:pt x="634" y="92"/>
                      <a:pt x="638" y="70"/>
                      <a:pt x="632" y="52"/>
                    </a:cubicBezTo>
                    <a:cubicBezTo>
                      <a:pt x="623" y="27"/>
                      <a:pt x="607" y="53"/>
                      <a:pt x="602" y="63"/>
                    </a:cubicBezTo>
                    <a:cubicBezTo>
                      <a:pt x="586" y="98"/>
                      <a:pt x="575" y="135"/>
                      <a:pt x="559" y="170"/>
                    </a:cubicBezTo>
                    <a:cubicBezTo>
                      <a:pt x="549" y="194"/>
                      <a:pt x="525" y="257"/>
                      <a:pt x="490" y="253"/>
                    </a:cubicBezTo>
                    <a:cubicBezTo>
                      <a:pt x="487" y="253"/>
                      <a:pt x="484" y="257"/>
                      <a:pt x="488" y="258"/>
                    </a:cubicBezTo>
                    <a:cubicBezTo>
                      <a:pt x="506" y="260"/>
                      <a:pt x="521" y="246"/>
                      <a:pt x="531" y="232"/>
                    </a:cubicBezTo>
                    <a:cubicBezTo>
                      <a:pt x="549" y="208"/>
                      <a:pt x="561" y="179"/>
                      <a:pt x="573" y="152"/>
                    </a:cubicBezTo>
                    <a:cubicBezTo>
                      <a:pt x="584" y="124"/>
                      <a:pt x="594" y="96"/>
                      <a:pt x="606" y="69"/>
                    </a:cubicBezTo>
                    <a:cubicBezTo>
                      <a:pt x="609" y="61"/>
                      <a:pt x="612" y="52"/>
                      <a:pt x="618" y="47"/>
                    </a:cubicBezTo>
                    <a:cubicBezTo>
                      <a:pt x="623" y="42"/>
                      <a:pt x="628" y="60"/>
                      <a:pt x="628" y="62"/>
                    </a:cubicBezTo>
                    <a:cubicBezTo>
                      <a:pt x="630" y="72"/>
                      <a:pt x="629" y="82"/>
                      <a:pt x="628" y="92"/>
                    </a:cubicBezTo>
                    <a:cubicBezTo>
                      <a:pt x="625" y="133"/>
                      <a:pt x="613" y="173"/>
                      <a:pt x="611" y="215"/>
                    </a:cubicBezTo>
                    <a:cubicBezTo>
                      <a:pt x="610" y="243"/>
                      <a:pt x="607" y="281"/>
                      <a:pt x="630" y="302"/>
                    </a:cubicBezTo>
                    <a:cubicBezTo>
                      <a:pt x="658" y="328"/>
                      <a:pt x="717" y="305"/>
                      <a:pt x="747" y="294"/>
                    </a:cubicBezTo>
                    <a:cubicBezTo>
                      <a:pt x="793" y="277"/>
                      <a:pt x="837" y="251"/>
                      <a:pt x="882" y="230"/>
                    </a:cubicBezTo>
                    <a:cubicBezTo>
                      <a:pt x="893" y="225"/>
                      <a:pt x="920" y="212"/>
                      <a:pt x="913" y="237"/>
                    </a:cubicBezTo>
                    <a:cubicBezTo>
                      <a:pt x="910" y="245"/>
                      <a:pt x="904" y="252"/>
                      <a:pt x="898" y="259"/>
                    </a:cubicBezTo>
                    <a:cubicBezTo>
                      <a:pt x="881" y="280"/>
                      <a:pt x="861" y="299"/>
                      <a:pt x="842" y="317"/>
                    </a:cubicBezTo>
                    <a:cubicBezTo>
                      <a:pt x="826" y="333"/>
                      <a:pt x="810" y="347"/>
                      <a:pt x="794" y="361"/>
                    </a:cubicBezTo>
                    <a:cubicBezTo>
                      <a:pt x="772" y="380"/>
                      <a:pt x="744" y="394"/>
                      <a:pt x="733" y="422"/>
                    </a:cubicBezTo>
                    <a:cubicBezTo>
                      <a:pt x="733" y="423"/>
                      <a:pt x="733" y="424"/>
                      <a:pt x="734" y="424"/>
                    </a:cubicBezTo>
                    <a:cubicBezTo>
                      <a:pt x="775" y="436"/>
                      <a:pt x="810" y="459"/>
                      <a:pt x="851" y="470"/>
                    </a:cubicBezTo>
                    <a:cubicBezTo>
                      <a:pt x="883" y="479"/>
                      <a:pt x="919" y="485"/>
                      <a:pt x="948" y="502"/>
                    </a:cubicBezTo>
                    <a:cubicBezTo>
                      <a:pt x="950" y="504"/>
                      <a:pt x="952" y="505"/>
                      <a:pt x="953" y="506"/>
                    </a:cubicBezTo>
                    <a:cubicBezTo>
                      <a:pt x="961" y="512"/>
                      <a:pt x="950" y="511"/>
                      <a:pt x="945" y="512"/>
                    </a:cubicBezTo>
                    <a:cubicBezTo>
                      <a:pt x="927" y="516"/>
                      <a:pt x="910" y="518"/>
                      <a:pt x="892" y="521"/>
                    </a:cubicBezTo>
                    <a:cubicBezTo>
                      <a:pt x="873" y="524"/>
                      <a:pt x="855" y="529"/>
                      <a:pt x="836" y="535"/>
                    </a:cubicBezTo>
                    <a:cubicBezTo>
                      <a:pt x="806" y="544"/>
                      <a:pt x="772" y="551"/>
                      <a:pt x="746" y="570"/>
                    </a:cubicBezTo>
                    <a:cubicBezTo>
                      <a:pt x="708" y="598"/>
                      <a:pt x="752" y="657"/>
                      <a:pt x="772" y="682"/>
                    </a:cubicBezTo>
                    <a:cubicBezTo>
                      <a:pt x="791" y="707"/>
                      <a:pt x="813" y="731"/>
                      <a:pt x="834" y="755"/>
                    </a:cubicBezTo>
                    <a:cubicBezTo>
                      <a:pt x="849" y="772"/>
                      <a:pt x="868" y="790"/>
                      <a:pt x="877" y="811"/>
                    </a:cubicBezTo>
                    <a:cubicBezTo>
                      <a:pt x="879" y="810"/>
                      <a:pt x="880" y="809"/>
                      <a:pt x="882" y="808"/>
                    </a:cubicBezTo>
                    <a:cubicBezTo>
                      <a:pt x="846" y="796"/>
                      <a:pt x="813" y="779"/>
                      <a:pt x="777" y="767"/>
                    </a:cubicBezTo>
                    <a:cubicBezTo>
                      <a:pt x="742" y="756"/>
                      <a:pt x="712" y="740"/>
                      <a:pt x="683" y="719"/>
                    </a:cubicBezTo>
                    <a:cubicBezTo>
                      <a:pt x="657" y="700"/>
                      <a:pt x="639" y="705"/>
                      <a:pt x="631" y="735"/>
                    </a:cubicBezTo>
                    <a:cubicBezTo>
                      <a:pt x="621" y="776"/>
                      <a:pt x="624" y="821"/>
                      <a:pt x="626" y="862"/>
                    </a:cubicBezTo>
                    <a:cubicBezTo>
                      <a:pt x="627" y="897"/>
                      <a:pt x="633" y="935"/>
                      <a:pt x="628" y="969"/>
                    </a:cubicBezTo>
                    <a:cubicBezTo>
                      <a:pt x="630" y="969"/>
                      <a:pt x="631" y="968"/>
                      <a:pt x="633" y="968"/>
                    </a:cubicBezTo>
                    <a:cubicBezTo>
                      <a:pt x="614" y="950"/>
                      <a:pt x="599" y="928"/>
                      <a:pt x="585" y="907"/>
                    </a:cubicBezTo>
                    <a:cubicBezTo>
                      <a:pt x="572" y="887"/>
                      <a:pt x="557" y="866"/>
                      <a:pt x="549" y="843"/>
                    </a:cubicBezTo>
                    <a:cubicBezTo>
                      <a:pt x="542" y="825"/>
                      <a:pt x="535" y="760"/>
                      <a:pt x="504" y="764"/>
                    </a:cubicBezTo>
                    <a:cubicBezTo>
                      <a:pt x="490" y="765"/>
                      <a:pt x="483" y="775"/>
                      <a:pt x="475" y="785"/>
                    </a:cubicBezTo>
                    <a:cubicBezTo>
                      <a:pt x="461" y="807"/>
                      <a:pt x="447" y="829"/>
                      <a:pt x="432" y="851"/>
                    </a:cubicBezTo>
                    <a:cubicBezTo>
                      <a:pt x="401" y="894"/>
                      <a:pt x="355" y="927"/>
                      <a:pt x="330" y="975"/>
                    </a:cubicBezTo>
                    <a:cubicBezTo>
                      <a:pt x="332" y="975"/>
                      <a:pt x="334" y="975"/>
                      <a:pt x="336" y="975"/>
                    </a:cubicBezTo>
                    <a:cubicBezTo>
                      <a:pt x="338" y="920"/>
                      <a:pt x="350" y="866"/>
                      <a:pt x="351" y="812"/>
                    </a:cubicBezTo>
                    <a:cubicBezTo>
                      <a:pt x="352" y="784"/>
                      <a:pt x="355" y="727"/>
                      <a:pt x="318" y="721"/>
                    </a:cubicBezTo>
                    <a:cubicBezTo>
                      <a:pt x="306" y="719"/>
                      <a:pt x="292" y="725"/>
                      <a:pt x="281" y="729"/>
                    </a:cubicBezTo>
                    <a:cubicBezTo>
                      <a:pt x="262" y="736"/>
                      <a:pt x="243" y="744"/>
                      <a:pt x="223" y="751"/>
                    </a:cubicBezTo>
                    <a:cubicBezTo>
                      <a:pt x="177" y="771"/>
                      <a:pt x="130" y="793"/>
                      <a:pt x="80" y="803"/>
                    </a:cubicBezTo>
                    <a:cubicBezTo>
                      <a:pt x="81" y="804"/>
                      <a:pt x="82" y="804"/>
                      <a:pt x="83" y="805"/>
                    </a:cubicBezTo>
                    <a:cubicBezTo>
                      <a:pt x="98" y="778"/>
                      <a:pt x="121" y="755"/>
                      <a:pt x="141" y="731"/>
                    </a:cubicBezTo>
                    <a:cubicBezTo>
                      <a:pt x="163" y="705"/>
                      <a:pt x="184" y="677"/>
                      <a:pt x="203" y="648"/>
                    </a:cubicBezTo>
                    <a:cubicBezTo>
                      <a:pt x="213" y="634"/>
                      <a:pt x="232" y="604"/>
                      <a:pt x="221" y="586"/>
                    </a:cubicBezTo>
                    <a:cubicBezTo>
                      <a:pt x="210" y="569"/>
                      <a:pt x="185" y="565"/>
                      <a:pt x="167" y="561"/>
                    </a:cubicBezTo>
                    <a:cubicBezTo>
                      <a:pt x="134" y="552"/>
                      <a:pt x="100" y="544"/>
                      <a:pt x="66" y="534"/>
                    </a:cubicBezTo>
                    <a:cubicBezTo>
                      <a:pt x="51" y="529"/>
                      <a:pt x="35" y="523"/>
                      <a:pt x="20" y="516"/>
                    </a:cubicBezTo>
                    <a:cubicBezTo>
                      <a:pt x="7" y="510"/>
                      <a:pt x="13" y="508"/>
                      <a:pt x="23" y="503"/>
                    </a:cubicBezTo>
                    <a:cubicBezTo>
                      <a:pt x="36" y="498"/>
                      <a:pt x="48" y="493"/>
                      <a:pt x="61" y="488"/>
                    </a:cubicBezTo>
                    <a:cubicBezTo>
                      <a:pt x="98" y="476"/>
                      <a:pt x="136" y="471"/>
                      <a:pt x="174" y="463"/>
                    </a:cubicBezTo>
                    <a:cubicBezTo>
                      <a:pt x="204" y="457"/>
                      <a:pt x="233" y="450"/>
                      <a:pt x="264" y="445"/>
                    </a:cubicBezTo>
                    <a:cubicBezTo>
                      <a:pt x="265" y="445"/>
                      <a:pt x="268" y="443"/>
                      <a:pt x="266" y="441"/>
                    </a:cubicBezTo>
                    <a:cubicBezTo>
                      <a:pt x="231" y="412"/>
                      <a:pt x="196" y="384"/>
                      <a:pt x="168" y="348"/>
                    </a:cubicBezTo>
                    <a:cubicBezTo>
                      <a:pt x="138" y="310"/>
                      <a:pt x="111" y="270"/>
                      <a:pt x="81" y="232"/>
                    </a:cubicBezTo>
                    <a:cubicBezTo>
                      <a:pt x="80" y="233"/>
                      <a:pt x="78" y="234"/>
                      <a:pt x="77" y="235"/>
                    </a:cubicBezTo>
                    <a:cubicBezTo>
                      <a:pt x="129" y="251"/>
                      <a:pt x="180" y="266"/>
                      <a:pt x="234" y="276"/>
                    </a:cubicBezTo>
                    <a:cubicBezTo>
                      <a:pt x="270" y="282"/>
                      <a:pt x="312" y="301"/>
                      <a:pt x="350" y="296"/>
                    </a:cubicBezTo>
                    <a:cubicBezTo>
                      <a:pt x="386" y="292"/>
                      <a:pt x="368" y="203"/>
                      <a:pt x="366" y="183"/>
                    </a:cubicBezTo>
                    <a:cubicBezTo>
                      <a:pt x="362" y="151"/>
                      <a:pt x="357" y="120"/>
                      <a:pt x="353" y="89"/>
                    </a:cubicBezTo>
                    <a:cubicBezTo>
                      <a:pt x="352" y="77"/>
                      <a:pt x="342" y="39"/>
                      <a:pt x="353" y="29"/>
                    </a:cubicBezTo>
                    <a:cubicBezTo>
                      <a:pt x="368" y="15"/>
                      <a:pt x="412" y="110"/>
                      <a:pt x="416" y="119"/>
                    </a:cubicBezTo>
                    <a:cubicBezTo>
                      <a:pt x="428" y="142"/>
                      <a:pt x="440" y="164"/>
                      <a:pt x="451" y="188"/>
                    </a:cubicBezTo>
                    <a:cubicBezTo>
                      <a:pt x="461" y="212"/>
                      <a:pt x="471" y="236"/>
                      <a:pt x="486" y="257"/>
                    </a:cubicBezTo>
                    <a:cubicBezTo>
                      <a:pt x="488" y="259"/>
                      <a:pt x="493" y="257"/>
                      <a:pt x="491" y="254"/>
                    </a:cubicBezTo>
                    <a:close/>
                  </a:path>
                </a:pathLst>
              </a:custGeom>
              <a:solidFill>
                <a:srgbClr val="91B82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2000" kern="1200"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  <p:sp>
          <p:nvSpPr>
            <p:cNvPr id="1225" name="文本框 1224">
              <a:extLst>
                <a:ext uri="{FF2B5EF4-FFF2-40B4-BE49-F238E27FC236}">
                  <a16:creationId xmlns:a16="http://schemas.microsoft.com/office/drawing/2014/main" xmlns="" id="{4CB711FB-80EA-4C5F-A765-F38AC3D012E3}"/>
                </a:ext>
              </a:extLst>
            </p:cNvPr>
            <p:cNvSpPr txBox="1"/>
            <p:nvPr/>
          </p:nvSpPr>
          <p:spPr>
            <a:xfrm>
              <a:off x="4456424" y="3816140"/>
              <a:ext cx="989373" cy="70960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457200">
                <a:buClrTx/>
                <a:buFontTx/>
                <a:buNone/>
                <a:defRPr/>
              </a:pPr>
              <a:r>
                <a:rPr lang="en-US" altLang="zh-CN" sz="2400" kern="1200" dirty="0" err="1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Thập</a:t>
              </a:r>
              <a:r>
                <a:rPr lang="en-US" altLang="zh-CN" sz="2400" kern="1200" dirty="0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lang="en-US" altLang="zh-CN" sz="2400" kern="1200" dirty="0" err="1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kỉ</a:t>
              </a:r>
              <a:endParaRPr lang="en-US" altLang="zh-CN" sz="2400" kern="1200" dirty="0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endParaRPr>
            </a:p>
            <a:p>
              <a:pPr algn="ctr" defTabSz="457200">
                <a:buClrTx/>
                <a:buFontTx/>
                <a:buNone/>
                <a:defRPr/>
              </a:pPr>
              <a:r>
                <a:rPr lang="en-US" altLang="zh-CN" sz="2400" kern="1200" dirty="0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10 </a:t>
              </a:r>
              <a:r>
                <a:rPr lang="en-US" altLang="zh-CN" sz="2400" kern="1200" dirty="0" err="1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năm</a:t>
              </a:r>
              <a:endParaRPr lang="zh-CN" altLang="en-US" sz="2400" kern="1200" dirty="0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grpSp>
        <p:nvGrpSpPr>
          <p:cNvPr id="1236" name="组合 1235">
            <a:extLst>
              <a:ext uri="{FF2B5EF4-FFF2-40B4-BE49-F238E27FC236}">
                <a16:creationId xmlns:a16="http://schemas.microsoft.com/office/drawing/2014/main" xmlns="" id="{C933B982-A19C-402F-970E-7B879B10CCC1}"/>
              </a:ext>
            </a:extLst>
          </p:cNvPr>
          <p:cNvGrpSpPr/>
          <p:nvPr/>
        </p:nvGrpSpPr>
        <p:grpSpPr>
          <a:xfrm>
            <a:off x="5666233" y="1739382"/>
            <a:ext cx="2739619" cy="2656839"/>
            <a:chOff x="6508067" y="2044835"/>
            <a:chExt cx="1864017" cy="1891301"/>
          </a:xfrm>
        </p:grpSpPr>
        <p:grpSp>
          <p:nvGrpSpPr>
            <p:cNvPr id="817" name="组合 816">
              <a:extLst>
                <a:ext uri="{FF2B5EF4-FFF2-40B4-BE49-F238E27FC236}">
                  <a16:creationId xmlns:a16="http://schemas.microsoft.com/office/drawing/2014/main" xmlns="" id="{89E117AA-FC7A-4FB8-AA79-5D210CB96FC1}"/>
                </a:ext>
              </a:extLst>
            </p:cNvPr>
            <p:cNvGrpSpPr/>
            <p:nvPr/>
          </p:nvGrpSpPr>
          <p:grpSpPr>
            <a:xfrm>
              <a:off x="6508067" y="2044835"/>
              <a:ext cx="1864017" cy="1891301"/>
              <a:chOff x="1016000" y="1347787"/>
              <a:chExt cx="2711450" cy="2751138"/>
            </a:xfrm>
          </p:grpSpPr>
          <p:grpSp>
            <p:nvGrpSpPr>
              <p:cNvPr id="818" name="Group 205">
                <a:extLst>
                  <a:ext uri="{FF2B5EF4-FFF2-40B4-BE49-F238E27FC236}">
                    <a16:creationId xmlns:a16="http://schemas.microsoft.com/office/drawing/2014/main" xmlns="" id="{E9FE03A7-FF1A-4D21-A31A-EAED30830D9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3463" y="1390650"/>
                <a:ext cx="2690813" cy="2700338"/>
                <a:chOff x="651" y="876"/>
                <a:chExt cx="1695" cy="1701"/>
              </a:xfrm>
            </p:grpSpPr>
            <p:sp>
              <p:nvSpPr>
                <p:cNvPr id="820" name="Freeform 5">
                  <a:extLst>
                    <a:ext uri="{FF2B5EF4-FFF2-40B4-BE49-F238E27FC236}">
                      <a16:creationId xmlns:a16="http://schemas.microsoft.com/office/drawing/2014/main" xmlns="" id="{65742D4C-AA94-4660-9556-EA5F303DC3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1" y="876"/>
                  <a:ext cx="1695" cy="1701"/>
                </a:xfrm>
                <a:custGeom>
                  <a:avLst/>
                  <a:gdLst>
                    <a:gd name="T0" fmla="*/ 485 w 957"/>
                    <a:gd name="T1" fmla="*/ 241 h 960"/>
                    <a:gd name="T2" fmla="*/ 422 w 957"/>
                    <a:gd name="T3" fmla="*/ 113 h 960"/>
                    <a:gd name="T4" fmla="*/ 349 w 957"/>
                    <a:gd name="T5" fmla="*/ 12 h 960"/>
                    <a:gd name="T6" fmla="*/ 350 w 957"/>
                    <a:gd name="T7" fmla="*/ 279 h 960"/>
                    <a:gd name="T8" fmla="*/ 293 w 957"/>
                    <a:gd name="T9" fmla="*/ 273 h 960"/>
                    <a:gd name="T10" fmla="*/ 205 w 957"/>
                    <a:gd name="T11" fmla="*/ 254 h 960"/>
                    <a:gd name="T12" fmla="*/ 75 w 957"/>
                    <a:gd name="T13" fmla="*/ 218 h 960"/>
                    <a:gd name="T14" fmla="*/ 158 w 957"/>
                    <a:gd name="T15" fmla="*/ 329 h 960"/>
                    <a:gd name="T16" fmla="*/ 261 w 957"/>
                    <a:gd name="T17" fmla="*/ 428 h 960"/>
                    <a:gd name="T18" fmla="*/ 118 w 957"/>
                    <a:gd name="T19" fmla="*/ 456 h 960"/>
                    <a:gd name="T20" fmla="*/ 0 w 957"/>
                    <a:gd name="T21" fmla="*/ 495 h 960"/>
                    <a:gd name="T22" fmla="*/ 163 w 957"/>
                    <a:gd name="T23" fmla="*/ 548 h 960"/>
                    <a:gd name="T24" fmla="*/ 210 w 957"/>
                    <a:gd name="T25" fmla="*/ 610 h 960"/>
                    <a:gd name="T26" fmla="*/ 160 w 957"/>
                    <a:gd name="T27" fmla="*/ 685 h 960"/>
                    <a:gd name="T28" fmla="*/ 77 w 957"/>
                    <a:gd name="T29" fmla="*/ 790 h 960"/>
                    <a:gd name="T30" fmla="*/ 253 w 957"/>
                    <a:gd name="T31" fmla="*/ 726 h 960"/>
                    <a:gd name="T32" fmla="*/ 341 w 957"/>
                    <a:gd name="T33" fmla="*/ 741 h 960"/>
                    <a:gd name="T34" fmla="*/ 330 w 957"/>
                    <a:gd name="T35" fmla="*/ 960 h 960"/>
                    <a:gd name="T36" fmla="*/ 414 w 957"/>
                    <a:gd name="T37" fmla="*/ 859 h 960"/>
                    <a:gd name="T38" fmla="*/ 466 w 957"/>
                    <a:gd name="T39" fmla="*/ 785 h 960"/>
                    <a:gd name="T40" fmla="*/ 508 w 957"/>
                    <a:gd name="T41" fmla="*/ 753 h 960"/>
                    <a:gd name="T42" fmla="*/ 551 w 957"/>
                    <a:gd name="T43" fmla="*/ 848 h 960"/>
                    <a:gd name="T44" fmla="*/ 628 w 957"/>
                    <a:gd name="T45" fmla="*/ 954 h 960"/>
                    <a:gd name="T46" fmla="*/ 648 w 957"/>
                    <a:gd name="T47" fmla="*/ 694 h 960"/>
                    <a:gd name="T48" fmla="*/ 701 w 957"/>
                    <a:gd name="T49" fmla="*/ 722 h 960"/>
                    <a:gd name="T50" fmla="*/ 772 w 957"/>
                    <a:gd name="T51" fmla="*/ 754 h 960"/>
                    <a:gd name="T52" fmla="*/ 877 w 957"/>
                    <a:gd name="T53" fmla="*/ 795 h 960"/>
                    <a:gd name="T54" fmla="*/ 740 w 957"/>
                    <a:gd name="T55" fmla="*/ 561 h 960"/>
                    <a:gd name="T56" fmla="*/ 851 w 957"/>
                    <a:gd name="T57" fmla="*/ 516 h 960"/>
                    <a:gd name="T58" fmla="*/ 957 w 957"/>
                    <a:gd name="T59" fmla="*/ 495 h 960"/>
                    <a:gd name="T60" fmla="*/ 834 w 957"/>
                    <a:gd name="T61" fmla="*/ 449 h 960"/>
                    <a:gd name="T62" fmla="*/ 733 w 957"/>
                    <a:gd name="T63" fmla="*/ 407 h 960"/>
                    <a:gd name="T64" fmla="*/ 791 w 957"/>
                    <a:gd name="T65" fmla="*/ 349 h 960"/>
                    <a:gd name="T66" fmla="*/ 913 w 957"/>
                    <a:gd name="T67" fmla="*/ 222 h 960"/>
                    <a:gd name="T68" fmla="*/ 871 w 957"/>
                    <a:gd name="T69" fmla="*/ 216 h 960"/>
                    <a:gd name="T70" fmla="*/ 667 w 957"/>
                    <a:gd name="T71" fmla="*/ 295 h 960"/>
                    <a:gd name="T72" fmla="*/ 611 w 957"/>
                    <a:gd name="T73" fmla="*/ 199 h 960"/>
                    <a:gd name="T74" fmla="*/ 617 w 957"/>
                    <a:gd name="T75" fmla="*/ 29 h 960"/>
                    <a:gd name="T76" fmla="*/ 567 w 957"/>
                    <a:gd name="T77" fmla="*/ 135 h 960"/>
                    <a:gd name="T78" fmla="*/ 485 w 957"/>
                    <a:gd name="T79" fmla="*/ 241 h 9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957" h="960">
                      <a:moveTo>
                        <a:pt x="485" y="241"/>
                      </a:moveTo>
                      <a:cubicBezTo>
                        <a:pt x="459" y="205"/>
                        <a:pt x="446" y="153"/>
                        <a:pt x="422" y="113"/>
                      </a:cubicBezTo>
                      <a:cubicBezTo>
                        <a:pt x="401" y="80"/>
                        <a:pt x="372" y="0"/>
                        <a:pt x="349" y="12"/>
                      </a:cubicBezTo>
                      <a:cubicBezTo>
                        <a:pt x="326" y="24"/>
                        <a:pt x="393" y="264"/>
                        <a:pt x="350" y="279"/>
                      </a:cubicBezTo>
                      <a:cubicBezTo>
                        <a:pt x="340" y="282"/>
                        <a:pt x="304" y="274"/>
                        <a:pt x="293" y="273"/>
                      </a:cubicBezTo>
                      <a:cubicBezTo>
                        <a:pt x="264" y="263"/>
                        <a:pt x="233" y="259"/>
                        <a:pt x="205" y="254"/>
                      </a:cubicBezTo>
                      <a:cubicBezTo>
                        <a:pt x="158" y="246"/>
                        <a:pt x="118" y="231"/>
                        <a:pt x="75" y="218"/>
                      </a:cubicBezTo>
                      <a:cubicBezTo>
                        <a:pt x="103" y="254"/>
                        <a:pt x="130" y="293"/>
                        <a:pt x="158" y="329"/>
                      </a:cubicBezTo>
                      <a:cubicBezTo>
                        <a:pt x="186" y="368"/>
                        <a:pt x="223" y="396"/>
                        <a:pt x="261" y="428"/>
                      </a:cubicBezTo>
                      <a:cubicBezTo>
                        <a:pt x="210" y="435"/>
                        <a:pt x="185" y="444"/>
                        <a:pt x="118" y="456"/>
                      </a:cubicBezTo>
                      <a:cubicBezTo>
                        <a:pt x="78" y="463"/>
                        <a:pt x="36" y="477"/>
                        <a:pt x="0" y="495"/>
                      </a:cubicBezTo>
                      <a:cubicBezTo>
                        <a:pt x="45" y="522"/>
                        <a:pt x="113" y="535"/>
                        <a:pt x="163" y="548"/>
                      </a:cubicBezTo>
                      <a:cubicBezTo>
                        <a:pt x="205" y="559"/>
                        <a:pt x="231" y="565"/>
                        <a:pt x="210" y="610"/>
                      </a:cubicBezTo>
                      <a:cubicBezTo>
                        <a:pt x="197" y="638"/>
                        <a:pt x="176" y="660"/>
                        <a:pt x="160" y="685"/>
                      </a:cubicBezTo>
                      <a:cubicBezTo>
                        <a:pt x="137" y="716"/>
                        <a:pt x="93" y="760"/>
                        <a:pt x="77" y="790"/>
                      </a:cubicBezTo>
                      <a:cubicBezTo>
                        <a:pt x="130" y="781"/>
                        <a:pt x="203" y="745"/>
                        <a:pt x="253" y="726"/>
                      </a:cubicBezTo>
                      <a:cubicBezTo>
                        <a:pt x="291" y="713"/>
                        <a:pt x="330" y="686"/>
                        <a:pt x="341" y="741"/>
                      </a:cubicBezTo>
                      <a:cubicBezTo>
                        <a:pt x="354" y="812"/>
                        <a:pt x="332" y="889"/>
                        <a:pt x="330" y="960"/>
                      </a:cubicBezTo>
                      <a:cubicBezTo>
                        <a:pt x="349" y="922"/>
                        <a:pt x="388" y="892"/>
                        <a:pt x="414" y="859"/>
                      </a:cubicBezTo>
                      <a:cubicBezTo>
                        <a:pt x="433" y="835"/>
                        <a:pt x="450" y="811"/>
                        <a:pt x="466" y="785"/>
                      </a:cubicBezTo>
                      <a:cubicBezTo>
                        <a:pt x="474" y="772"/>
                        <a:pt x="489" y="743"/>
                        <a:pt x="508" y="753"/>
                      </a:cubicBezTo>
                      <a:cubicBezTo>
                        <a:pt x="535" y="767"/>
                        <a:pt x="535" y="824"/>
                        <a:pt x="551" y="848"/>
                      </a:cubicBezTo>
                      <a:cubicBezTo>
                        <a:pt x="572" y="879"/>
                        <a:pt x="600" y="930"/>
                        <a:pt x="628" y="954"/>
                      </a:cubicBezTo>
                      <a:cubicBezTo>
                        <a:pt x="633" y="919"/>
                        <a:pt x="607" y="700"/>
                        <a:pt x="648" y="694"/>
                      </a:cubicBezTo>
                      <a:cubicBezTo>
                        <a:pt x="663" y="690"/>
                        <a:pt x="688" y="715"/>
                        <a:pt x="701" y="722"/>
                      </a:cubicBezTo>
                      <a:cubicBezTo>
                        <a:pt x="725" y="737"/>
                        <a:pt x="746" y="745"/>
                        <a:pt x="772" y="754"/>
                      </a:cubicBezTo>
                      <a:cubicBezTo>
                        <a:pt x="808" y="765"/>
                        <a:pt x="841" y="784"/>
                        <a:pt x="877" y="795"/>
                      </a:cubicBezTo>
                      <a:cubicBezTo>
                        <a:pt x="858" y="750"/>
                        <a:pt x="691" y="613"/>
                        <a:pt x="740" y="561"/>
                      </a:cubicBezTo>
                      <a:cubicBezTo>
                        <a:pt x="759" y="540"/>
                        <a:pt x="826" y="525"/>
                        <a:pt x="851" y="516"/>
                      </a:cubicBezTo>
                      <a:cubicBezTo>
                        <a:pt x="886" y="507"/>
                        <a:pt x="922" y="505"/>
                        <a:pt x="957" y="495"/>
                      </a:cubicBezTo>
                      <a:cubicBezTo>
                        <a:pt x="944" y="473"/>
                        <a:pt x="860" y="458"/>
                        <a:pt x="834" y="449"/>
                      </a:cubicBezTo>
                      <a:cubicBezTo>
                        <a:pt x="800" y="437"/>
                        <a:pt x="768" y="417"/>
                        <a:pt x="733" y="407"/>
                      </a:cubicBezTo>
                      <a:cubicBezTo>
                        <a:pt x="740" y="385"/>
                        <a:pt x="772" y="364"/>
                        <a:pt x="791" y="349"/>
                      </a:cubicBezTo>
                      <a:cubicBezTo>
                        <a:pt x="815" y="329"/>
                        <a:pt x="905" y="246"/>
                        <a:pt x="913" y="222"/>
                      </a:cubicBezTo>
                      <a:cubicBezTo>
                        <a:pt x="924" y="190"/>
                        <a:pt x="888" y="209"/>
                        <a:pt x="871" y="216"/>
                      </a:cubicBezTo>
                      <a:cubicBezTo>
                        <a:pt x="802" y="246"/>
                        <a:pt x="744" y="289"/>
                        <a:pt x="667" y="295"/>
                      </a:cubicBezTo>
                      <a:cubicBezTo>
                        <a:pt x="607" y="299"/>
                        <a:pt x="609" y="244"/>
                        <a:pt x="611" y="199"/>
                      </a:cubicBezTo>
                      <a:cubicBezTo>
                        <a:pt x="613" y="143"/>
                        <a:pt x="646" y="37"/>
                        <a:pt x="617" y="29"/>
                      </a:cubicBezTo>
                      <a:cubicBezTo>
                        <a:pt x="607" y="26"/>
                        <a:pt x="590" y="81"/>
                        <a:pt x="567" y="135"/>
                      </a:cubicBezTo>
                      <a:cubicBezTo>
                        <a:pt x="545" y="190"/>
                        <a:pt x="517" y="245"/>
                        <a:pt x="485" y="241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1" name="Freeform 6">
                  <a:extLst>
                    <a:ext uri="{FF2B5EF4-FFF2-40B4-BE49-F238E27FC236}">
                      <a16:creationId xmlns:a16="http://schemas.microsoft.com/office/drawing/2014/main" xmlns="" id="{695307E7-27BA-4654-A4D3-CCACFD40AC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41" y="2481"/>
                  <a:ext cx="23" cy="25"/>
                </a:xfrm>
                <a:custGeom>
                  <a:avLst/>
                  <a:gdLst>
                    <a:gd name="T0" fmla="*/ 6 w 13"/>
                    <a:gd name="T1" fmla="*/ 0 h 14"/>
                    <a:gd name="T2" fmla="*/ 1 w 13"/>
                    <a:gd name="T3" fmla="*/ 2 h 14"/>
                    <a:gd name="T4" fmla="*/ 0 w 13"/>
                    <a:gd name="T5" fmla="*/ 11 h 14"/>
                    <a:gd name="T6" fmla="*/ 6 w 13"/>
                    <a:gd name="T7" fmla="*/ 14 h 14"/>
                    <a:gd name="T8" fmla="*/ 13 w 13"/>
                    <a:gd name="T9" fmla="*/ 7 h 14"/>
                    <a:gd name="T10" fmla="*/ 6 w 13"/>
                    <a:gd name="T1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4">
                      <a:moveTo>
                        <a:pt x="6" y="0"/>
                      </a:moveTo>
                      <a:cubicBezTo>
                        <a:pt x="4" y="0"/>
                        <a:pt x="2" y="1"/>
                        <a:pt x="1" y="2"/>
                      </a:cubicBezTo>
                      <a:cubicBezTo>
                        <a:pt x="1" y="5"/>
                        <a:pt x="0" y="8"/>
                        <a:pt x="0" y="11"/>
                      </a:cubicBezTo>
                      <a:cubicBezTo>
                        <a:pt x="1" y="13"/>
                        <a:pt x="3" y="14"/>
                        <a:pt x="6" y="14"/>
                      </a:cubicBezTo>
                      <a:cubicBezTo>
                        <a:pt x="10" y="14"/>
                        <a:pt x="13" y="11"/>
                        <a:pt x="13" y="7"/>
                      </a:cubicBezTo>
                      <a:cubicBezTo>
                        <a:pt x="13" y="3"/>
                        <a:pt x="10" y="0"/>
                        <a:pt x="6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2" name="Freeform 7">
                  <a:extLst>
                    <a:ext uri="{FF2B5EF4-FFF2-40B4-BE49-F238E27FC236}">
                      <a16:creationId xmlns:a16="http://schemas.microsoft.com/office/drawing/2014/main" xmlns="" id="{BE680029-A3F5-4210-936C-A9946FC8E5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6" y="2538"/>
                  <a:ext cx="21" cy="30"/>
                </a:xfrm>
                <a:custGeom>
                  <a:avLst/>
                  <a:gdLst>
                    <a:gd name="T0" fmla="*/ 7 w 12"/>
                    <a:gd name="T1" fmla="*/ 0 h 17"/>
                    <a:gd name="T2" fmla="*/ 1 w 12"/>
                    <a:gd name="T3" fmla="*/ 2 h 17"/>
                    <a:gd name="T4" fmla="*/ 0 w 12"/>
                    <a:gd name="T5" fmla="*/ 15 h 17"/>
                    <a:gd name="T6" fmla="*/ 3 w 12"/>
                    <a:gd name="T7" fmla="*/ 17 h 17"/>
                    <a:gd name="T8" fmla="*/ 12 w 12"/>
                    <a:gd name="T9" fmla="*/ 2 h 17"/>
                    <a:gd name="T10" fmla="*/ 7 w 12"/>
                    <a:gd name="T11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" h="17">
                      <a:moveTo>
                        <a:pt x="7" y="0"/>
                      </a:moveTo>
                      <a:cubicBezTo>
                        <a:pt x="5" y="0"/>
                        <a:pt x="3" y="1"/>
                        <a:pt x="1" y="2"/>
                      </a:cubicBezTo>
                      <a:cubicBezTo>
                        <a:pt x="1" y="6"/>
                        <a:pt x="0" y="11"/>
                        <a:pt x="0" y="15"/>
                      </a:cubicBezTo>
                      <a:cubicBezTo>
                        <a:pt x="1" y="16"/>
                        <a:pt x="2" y="17"/>
                        <a:pt x="3" y="17"/>
                      </a:cubicBezTo>
                      <a:cubicBezTo>
                        <a:pt x="5" y="12"/>
                        <a:pt x="9" y="7"/>
                        <a:pt x="12" y="2"/>
                      </a:cubicBezTo>
                      <a:cubicBezTo>
                        <a:pt x="11" y="1"/>
                        <a:pt x="9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3" name="Oval 8">
                  <a:extLst>
                    <a:ext uri="{FF2B5EF4-FFF2-40B4-BE49-F238E27FC236}">
                      <a16:creationId xmlns:a16="http://schemas.microsoft.com/office/drawing/2014/main" xmlns="" id="{D404FEF0-1E1B-485A-933B-B77CAED405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3" y="2494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4" name="Oval 9">
                  <a:extLst>
                    <a:ext uri="{FF2B5EF4-FFF2-40B4-BE49-F238E27FC236}">
                      <a16:creationId xmlns:a16="http://schemas.microsoft.com/office/drawing/2014/main" xmlns="" id="{78620326-DFCB-4E04-A824-80FDB2E98C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3" y="2104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5" name="Freeform 10">
                  <a:extLst>
                    <a:ext uri="{FF2B5EF4-FFF2-40B4-BE49-F238E27FC236}">
                      <a16:creationId xmlns:a16="http://schemas.microsoft.com/office/drawing/2014/main" xmlns="" id="{9205085E-4B50-4DA9-BDD5-3444CB1E5B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4" y="2104"/>
                  <a:ext cx="30" cy="30"/>
                </a:xfrm>
                <a:custGeom>
                  <a:avLst/>
                  <a:gdLst>
                    <a:gd name="T0" fmla="*/ 11 w 17"/>
                    <a:gd name="T1" fmla="*/ 0 h 17"/>
                    <a:gd name="T2" fmla="*/ 0 w 17"/>
                    <a:gd name="T3" fmla="*/ 13 h 17"/>
                    <a:gd name="T4" fmla="*/ 8 w 17"/>
                    <a:gd name="T5" fmla="*/ 17 h 17"/>
                    <a:gd name="T6" fmla="*/ 17 w 17"/>
                    <a:gd name="T7" fmla="*/ 8 h 17"/>
                    <a:gd name="T8" fmla="*/ 11 w 17"/>
                    <a:gd name="T9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7">
                      <a:moveTo>
                        <a:pt x="11" y="0"/>
                      </a:moveTo>
                      <a:cubicBezTo>
                        <a:pt x="7" y="4"/>
                        <a:pt x="4" y="8"/>
                        <a:pt x="0" y="13"/>
                      </a:cubicBezTo>
                      <a:cubicBezTo>
                        <a:pt x="2" y="16"/>
                        <a:pt x="4" y="17"/>
                        <a:pt x="8" y="17"/>
                      </a:cubicBezTo>
                      <a:cubicBezTo>
                        <a:pt x="13" y="17"/>
                        <a:pt x="17" y="13"/>
                        <a:pt x="17" y="8"/>
                      </a:cubicBezTo>
                      <a:cubicBezTo>
                        <a:pt x="17" y="4"/>
                        <a:pt x="14" y="1"/>
                        <a:pt x="11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6" name="Oval 11">
                  <a:extLst>
                    <a:ext uri="{FF2B5EF4-FFF2-40B4-BE49-F238E27FC236}">
                      <a16:creationId xmlns:a16="http://schemas.microsoft.com/office/drawing/2014/main" xmlns="" id="{89569DEC-89A7-4812-A21C-D65D9A11D5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8" y="206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7" name="Oval 12">
                  <a:extLst>
                    <a:ext uri="{FF2B5EF4-FFF2-40B4-BE49-F238E27FC236}">
                      <a16:creationId xmlns:a16="http://schemas.microsoft.com/office/drawing/2014/main" xmlns="" id="{6F0D75EB-153A-406E-B1FB-ADB4F087CE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1" y="2058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8" name="Oval 13">
                  <a:extLst>
                    <a:ext uri="{FF2B5EF4-FFF2-40B4-BE49-F238E27FC236}">
                      <a16:creationId xmlns:a16="http://schemas.microsoft.com/office/drawing/2014/main" xmlns="" id="{72D6DC32-2E3D-48D5-B1A6-C1BB3A6D9A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78" y="2115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9" name="Oval 14">
                  <a:extLst>
                    <a:ext uri="{FF2B5EF4-FFF2-40B4-BE49-F238E27FC236}">
                      <a16:creationId xmlns:a16="http://schemas.microsoft.com/office/drawing/2014/main" xmlns="" id="{F503D823-51E2-4653-9917-AFD848A517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2" y="2058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0" name="Freeform 15">
                  <a:extLst>
                    <a:ext uri="{FF2B5EF4-FFF2-40B4-BE49-F238E27FC236}">
                      <a16:creationId xmlns:a16="http://schemas.microsoft.com/office/drawing/2014/main" xmlns="" id="{BCC31B2A-E748-493E-A09D-EBA2A13A56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2" y="2194"/>
                  <a:ext cx="23" cy="16"/>
                </a:xfrm>
                <a:custGeom>
                  <a:avLst/>
                  <a:gdLst>
                    <a:gd name="T0" fmla="*/ 7 w 13"/>
                    <a:gd name="T1" fmla="*/ 0 h 9"/>
                    <a:gd name="T2" fmla="*/ 0 w 13"/>
                    <a:gd name="T3" fmla="*/ 7 h 9"/>
                    <a:gd name="T4" fmla="*/ 0 w 13"/>
                    <a:gd name="T5" fmla="*/ 9 h 9"/>
                    <a:gd name="T6" fmla="*/ 13 w 13"/>
                    <a:gd name="T7" fmla="*/ 3 h 9"/>
                    <a:gd name="T8" fmla="*/ 7 w 13"/>
                    <a:gd name="T9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9">
                      <a:moveTo>
                        <a:pt x="7" y="0"/>
                      </a:moveTo>
                      <a:cubicBezTo>
                        <a:pt x="3" y="0"/>
                        <a:pt x="0" y="3"/>
                        <a:pt x="0" y="7"/>
                      </a:cubicBezTo>
                      <a:cubicBezTo>
                        <a:pt x="0" y="8"/>
                        <a:pt x="0" y="8"/>
                        <a:pt x="0" y="9"/>
                      </a:cubicBezTo>
                      <a:cubicBezTo>
                        <a:pt x="4" y="7"/>
                        <a:pt x="8" y="5"/>
                        <a:pt x="13" y="3"/>
                      </a:cubicBezTo>
                      <a:cubicBezTo>
                        <a:pt x="11" y="2"/>
                        <a:pt x="9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1" name="Freeform 16">
                  <a:extLst>
                    <a:ext uri="{FF2B5EF4-FFF2-40B4-BE49-F238E27FC236}">
                      <a16:creationId xmlns:a16="http://schemas.microsoft.com/office/drawing/2014/main" xmlns="" id="{4F83A8E0-CACA-4F93-BF7F-8473FA070D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2" y="2146"/>
                  <a:ext cx="32" cy="32"/>
                </a:xfrm>
                <a:custGeom>
                  <a:avLst/>
                  <a:gdLst>
                    <a:gd name="T0" fmla="*/ 9 w 18"/>
                    <a:gd name="T1" fmla="*/ 0 h 18"/>
                    <a:gd name="T2" fmla="*/ 8 w 18"/>
                    <a:gd name="T3" fmla="*/ 0 h 18"/>
                    <a:gd name="T4" fmla="*/ 0 w 18"/>
                    <a:gd name="T5" fmla="*/ 11 h 18"/>
                    <a:gd name="T6" fmla="*/ 9 w 18"/>
                    <a:gd name="T7" fmla="*/ 18 h 18"/>
                    <a:gd name="T8" fmla="*/ 18 w 18"/>
                    <a:gd name="T9" fmla="*/ 9 h 18"/>
                    <a:gd name="T10" fmla="*/ 9 w 18"/>
                    <a:gd name="T11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8">
                      <a:moveTo>
                        <a:pt x="9" y="0"/>
                      </a:moveTo>
                      <a:cubicBezTo>
                        <a:pt x="9" y="0"/>
                        <a:pt x="9" y="0"/>
                        <a:pt x="8" y="0"/>
                      </a:cubicBezTo>
                      <a:cubicBezTo>
                        <a:pt x="6" y="4"/>
                        <a:pt x="3" y="7"/>
                        <a:pt x="0" y="11"/>
                      </a:cubicBezTo>
                      <a:cubicBezTo>
                        <a:pt x="0" y="15"/>
                        <a:pt x="4" y="18"/>
                        <a:pt x="9" y="18"/>
                      </a:cubicBezTo>
                      <a:cubicBezTo>
                        <a:pt x="14" y="18"/>
                        <a:pt x="18" y="14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2" name="Oval 17">
                  <a:extLst>
                    <a:ext uri="{FF2B5EF4-FFF2-40B4-BE49-F238E27FC236}">
                      <a16:creationId xmlns:a16="http://schemas.microsoft.com/office/drawing/2014/main" xmlns="" id="{F1686AD9-61B4-4524-9406-E525E1543A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" y="2193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3" name="Oval 18">
                  <a:extLst>
                    <a:ext uri="{FF2B5EF4-FFF2-40B4-BE49-F238E27FC236}">
                      <a16:creationId xmlns:a16="http://schemas.microsoft.com/office/drawing/2014/main" xmlns="" id="{317D4591-7184-4FAB-B238-1947E3875D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0" y="2148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4" name="Oval 19">
                  <a:extLst>
                    <a:ext uri="{FF2B5EF4-FFF2-40B4-BE49-F238E27FC236}">
                      <a16:creationId xmlns:a16="http://schemas.microsoft.com/office/drawing/2014/main" xmlns="" id="{03EB1D3C-CBD6-497B-8DF7-257D6A8D33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1" y="2148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5" name="Oval 20">
                  <a:extLst>
                    <a:ext uri="{FF2B5EF4-FFF2-40B4-BE49-F238E27FC236}">
                      <a16:creationId xmlns:a16="http://schemas.microsoft.com/office/drawing/2014/main" xmlns="" id="{8E873DEA-B1D0-42B6-B8E5-59BFF9753B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4" y="224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6" name="Freeform 21">
                  <a:extLst>
                    <a:ext uri="{FF2B5EF4-FFF2-40B4-BE49-F238E27FC236}">
                      <a16:creationId xmlns:a16="http://schemas.microsoft.com/office/drawing/2014/main" xmlns="" id="{2546F6BC-AC51-46FE-94BE-F406680F01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6" y="2242"/>
                  <a:ext cx="19" cy="9"/>
                </a:xfrm>
                <a:custGeom>
                  <a:avLst/>
                  <a:gdLst>
                    <a:gd name="T0" fmla="*/ 8 w 11"/>
                    <a:gd name="T1" fmla="*/ 0 h 5"/>
                    <a:gd name="T2" fmla="*/ 0 w 11"/>
                    <a:gd name="T3" fmla="*/ 5 h 5"/>
                    <a:gd name="T4" fmla="*/ 11 w 11"/>
                    <a:gd name="T5" fmla="*/ 1 h 5"/>
                    <a:gd name="T6" fmla="*/ 8 w 11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5">
                      <a:moveTo>
                        <a:pt x="8" y="0"/>
                      </a:moveTo>
                      <a:cubicBezTo>
                        <a:pt x="4" y="0"/>
                        <a:pt x="1" y="2"/>
                        <a:pt x="0" y="5"/>
                      </a:cubicBezTo>
                      <a:cubicBezTo>
                        <a:pt x="3" y="4"/>
                        <a:pt x="7" y="2"/>
                        <a:pt x="11" y="1"/>
                      </a:cubicBezTo>
                      <a:cubicBezTo>
                        <a:pt x="10" y="1"/>
                        <a:pt x="9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7" name="Oval 22">
                  <a:extLst>
                    <a:ext uri="{FF2B5EF4-FFF2-40B4-BE49-F238E27FC236}">
                      <a16:creationId xmlns:a16="http://schemas.microsoft.com/office/drawing/2014/main" xmlns="" id="{379EB43E-6B1E-4419-98F5-8D9E02DCF1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8" y="208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8" name="Oval 23">
                  <a:extLst>
                    <a:ext uri="{FF2B5EF4-FFF2-40B4-BE49-F238E27FC236}">
                      <a16:creationId xmlns:a16="http://schemas.microsoft.com/office/drawing/2014/main" xmlns="" id="{57C87179-55F8-475D-AA31-340F25A2EF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9" y="2072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9" name="Oval 24">
                  <a:extLst>
                    <a:ext uri="{FF2B5EF4-FFF2-40B4-BE49-F238E27FC236}">
                      <a16:creationId xmlns:a16="http://schemas.microsoft.com/office/drawing/2014/main" xmlns="" id="{8791B20D-37CF-4521-95A5-2CE32E6EBB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9" y="2122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0" name="Oval 25">
                  <a:extLst>
                    <a:ext uri="{FF2B5EF4-FFF2-40B4-BE49-F238E27FC236}">
                      <a16:creationId xmlns:a16="http://schemas.microsoft.com/office/drawing/2014/main" xmlns="" id="{E529A452-CE6A-4CD7-8119-6456A7CA69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9" y="2074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1" name="Freeform 26">
                  <a:extLst>
                    <a:ext uri="{FF2B5EF4-FFF2-40B4-BE49-F238E27FC236}">
                      <a16:creationId xmlns:a16="http://schemas.microsoft.com/office/drawing/2014/main" xmlns="" id="{97D07F21-76EE-4C19-8C29-D1B3D75FE7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2" y="2129"/>
                  <a:ext cx="32" cy="32"/>
                </a:xfrm>
                <a:custGeom>
                  <a:avLst/>
                  <a:gdLst>
                    <a:gd name="T0" fmla="*/ 9 w 18"/>
                    <a:gd name="T1" fmla="*/ 0 h 18"/>
                    <a:gd name="T2" fmla="*/ 0 w 18"/>
                    <a:gd name="T3" fmla="*/ 7 h 18"/>
                    <a:gd name="T4" fmla="*/ 8 w 18"/>
                    <a:gd name="T5" fmla="*/ 18 h 18"/>
                    <a:gd name="T6" fmla="*/ 9 w 18"/>
                    <a:gd name="T7" fmla="*/ 18 h 18"/>
                    <a:gd name="T8" fmla="*/ 18 w 18"/>
                    <a:gd name="T9" fmla="*/ 9 h 18"/>
                    <a:gd name="T10" fmla="*/ 9 w 18"/>
                    <a:gd name="T11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8">
                      <a:moveTo>
                        <a:pt x="9" y="0"/>
                      </a:moveTo>
                      <a:cubicBezTo>
                        <a:pt x="5" y="0"/>
                        <a:pt x="1" y="3"/>
                        <a:pt x="0" y="7"/>
                      </a:cubicBezTo>
                      <a:cubicBezTo>
                        <a:pt x="3" y="9"/>
                        <a:pt x="6" y="13"/>
                        <a:pt x="8" y="18"/>
                      </a:cubicBezTo>
                      <a:cubicBezTo>
                        <a:pt x="8" y="18"/>
                        <a:pt x="9" y="18"/>
                        <a:pt x="9" y="18"/>
                      </a:cubicBezTo>
                      <a:cubicBezTo>
                        <a:pt x="14" y="18"/>
                        <a:pt x="18" y="14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2" name="Oval 27">
                  <a:extLst>
                    <a:ext uri="{FF2B5EF4-FFF2-40B4-BE49-F238E27FC236}">
                      <a16:creationId xmlns:a16="http://schemas.microsoft.com/office/drawing/2014/main" xmlns="" id="{F8294899-8E13-4A46-9F0C-1B224CD49E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6" y="2138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3" name="Oval 28">
                  <a:extLst>
                    <a:ext uri="{FF2B5EF4-FFF2-40B4-BE49-F238E27FC236}">
                      <a16:creationId xmlns:a16="http://schemas.microsoft.com/office/drawing/2014/main" xmlns="" id="{1F1C9E96-9A10-444E-95F2-2EAD0A402E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8" y="209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4" name="Oval 29">
                  <a:extLst>
                    <a:ext uri="{FF2B5EF4-FFF2-40B4-BE49-F238E27FC236}">
                      <a16:creationId xmlns:a16="http://schemas.microsoft.com/office/drawing/2014/main" xmlns="" id="{0E0A45A9-5FDF-4E99-8E84-4ACB946F40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7" y="2076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5" name="Oval 30">
                  <a:extLst>
                    <a:ext uri="{FF2B5EF4-FFF2-40B4-BE49-F238E27FC236}">
                      <a16:creationId xmlns:a16="http://schemas.microsoft.com/office/drawing/2014/main" xmlns="" id="{90E8C407-F0F3-447B-92AA-12F5E65BDD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214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6" name="Oval 31">
                  <a:extLst>
                    <a:ext uri="{FF2B5EF4-FFF2-40B4-BE49-F238E27FC236}">
                      <a16:creationId xmlns:a16="http://schemas.microsoft.com/office/drawing/2014/main" xmlns="" id="{B458D3F7-D32C-4B4A-A912-62CFA7116E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8" y="2083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7" name="Oval 32">
                  <a:extLst>
                    <a:ext uri="{FF2B5EF4-FFF2-40B4-BE49-F238E27FC236}">
                      <a16:creationId xmlns:a16="http://schemas.microsoft.com/office/drawing/2014/main" xmlns="" id="{3AEE90FF-880F-49DA-AFA7-758DEA92C4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3" y="2219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8" name="Oval 33">
                  <a:extLst>
                    <a:ext uri="{FF2B5EF4-FFF2-40B4-BE49-F238E27FC236}">
                      <a16:creationId xmlns:a16="http://schemas.microsoft.com/office/drawing/2014/main" xmlns="" id="{F8F31AB0-45DA-487A-A98D-3AF88329DA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1" y="2193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9" name="Freeform 34">
                  <a:extLst>
                    <a:ext uri="{FF2B5EF4-FFF2-40B4-BE49-F238E27FC236}">
                      <a16:creationId xmlns:a16="http://schemas.microsoft.com/office/drawing/2014/main" xmlns="" id="{65E7E324-239C-4826-A339-351DFF7E08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59" y="2203"/>
                  <a:ext cx="21" cy="32"/>
                </a:xfrm>
                <a:custGeom>
                  <a:avLst/>
                  <a:gdLst>
                    <a:gd name="T0" fmla="*/ 3 w 12"/>
                    <a:gd name="T1" fmla="*/ 0 h 18"/>
                    <a:gd name="T2" fmla="*/ 0 w 12"/>
                    <a:gd name="T3" fmla="*/ 0 h 18"/>
                    <a:gd name="T4" fmla="*/ 2 w 12"/>
                    <a:gd name="T5" fmla="*/ 18 h 18"/>
                    <a:gd name="T6" fmla="*/ 3 w 12"/>
                    <a:gd name="T7" fmla="*/ 18 h 18"/>
                    <a:gd name="T8" fmla="*/ 12 w 12"/>
                    <a:gd name="T9" fmla="*/ 9 h 18"/>
                    <a:gd name="T10" fmla="*/ 3 w 12"/>
                    <a:gd name="T11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" h="18">
                      <a:moveTo>
                        <a:pt x="3" y="0"/>
                      </a:moveTo>
                      <a:cubicBezTo>
                        <a:pt x="2" y="0"/>
                        <a:pt x="1" y="0"/>
                        <a:pt x="0" y="0"/>
                      </a:cubicBezTo>
                      <a:cubicBezTo>
                        <a:pt x="0" y="6"/>
                        <a:pt x="1" y="12"/>
                        <a:pt x="2" y="18"/>
                      </a:cubicBezTo>
                      <a:cubicBezTo>
                        <a:pt x="2" y="18"/>
                        <a:pt x="2" y="18"/>
                        <a:pt x="3" y="18"/>
                      </a:cubicBezTo>
                      <a:cubicBezTo>
                        <a:pt x="8" y="18"/>
                        <a:pt x="12" y="14"/>
                        <a:pt x="12" y="9"/>
                      </a:cubicBezTo>
                      <a:cubicBezTo>
                        <a:pt x="12" y="4"/>
                        <a:pt x="8" y="0"/>
                        <a:pt x="3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0" name="Freeform 35">
                  <a:extLst>
                    <a:ext uri="{FF2B5EF4-FFF2-40B4-BE49-F238E27FC236}">
                      <a16:creationId xmlns:a16="http://schemas.microsoft.com/office/drawing/2014/main" xmlns="" id="{054095CB-053E-4FF1-861B-EBE1D4D1D1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4" y="2191"/>
                  <a:ext cx="32" cy="21"/>
                </a:xfrm>
                <a:custGeom>
                  <a:avLst/>
                  <a:gdLst>
                    <a:gd name="T0" fmla="*/ 9 w 18"/>
                    <a:gd name="T1" fmla="*/ 0 h 12"/>
                    <a:gd name="T2" fmla="*/ 0 w 18"/>
                    <a:gd name="T3" fmla="*/ 9 h 12"/>
                    <a:gd name="T4" fmla="*/ 0 w 18"/>
                    <a:gd name="T5" fmla="*/ 10 h 12"/>
                    <a:gd name="T6" fmla="*/ 7 w 18"/>
                    <a:gd name="T7" fmla="*/ 9 h 12"/>
                    <a:gd name="T8" fmla="*/ 15 w 18"/>
                    <a:gd name="T9" fmla="*/ 11 h 12"/>
                    <a:gd name="T10" fmla="*/ 17 w 18"/>
                    <a:gd name="T11" fmla="*/ 12 h 12"/>
                    <a:gd name="T12" fmla="*/ 18 w 18"/>
                    <a:gd name="T13" fmla="*/ 9 h 12"/>
                    <a:gd name="T14" fmla="*/ 9 w 18"/>
                    <a:gd name="T15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" h="12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9"/>
                        <a:pt x="0" y="10"/>
                        <a:pt x="0" y="10"/>
                      </a:cubicBezTo>
                      <a:cubicBezTo>
                        <a:pt x="2" y="9"/>
                        <a:pt x="5" y="9"/>
                        <a:pt x="7" y="9"/>
                      </a:cubicBezTo>
                      <a:cubicBezTo>
                        <a:pt x="10" y="9"/>
                        <a:pt x="12" y="9"/>
                        <a:pt x="15" y="11"/>
                      </a:cubicBezTo>
                      <a:cubicBezTo>
                        <a:pt x="16" y="11"/>
                        <a:pt x="16" y="12"/>
                        <a:pt x="17" y="12"/>
                      </a:cubicBezTo>
                      <a:cubicBezTo>
                        <a:pt x="17" y="11"/>
                        <a:pt x="18" y="10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1" name="Oval 36">
                  <a:extLst>
                    <a:ext uri="{FF2B5EF4-FFF2-40B4-BE49-F238E27FC236}">
                      <a16:creationId xmlns:a16="http://schemas.microsoft.com/office/drawing/2014/main" xmlns="" id="{C1F0C124-9223-4DE6-8C5C-23FB0990D8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7" y="2166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2" name="Oval 37">
                  <a:extLst>
                    <a:ext uri="{FF2B5EF4-FFF2-40B4-BE49-F238E27FC236}">
                      <a16:creationId xmlns:a16="http://schemas.microsoft.com/office/drawing/2014/main" xmlns="" id="{ADB3E7CA-DDDD-4153-9E78-CB713C72B2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3" y="2217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3" name="Oval 38">
                  <a:extLst>
                    <a:ext uri="{FF2B5EF4-FFF2-40B4-BE49-F238E27FC236}">
                      <a16:creationId xmlns:a16="http://schemas.microsoft.com/office/drawing/2014/main" xmlns="" id="{DD6EBD08-2AA1-4059-BEB5-58EE8F0E8C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4" y="218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4" name="Oval 39">
                  <a:extLst>
                    <a:ext uri="{FF2B5EF4-FFF2-40B4-BE49-F238E27FC236}">
                      <a16:creationId xmlns:a16="http://schemas.microsoft.com/office/drawing/2014/main" xmlns="" id="{EA700AAA-0CFA-4F12-9963-0C9E08A867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0" y="2308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5" name="Oval 40">
                  <a:extLst>
                    <a:ext uri="{FF2B5EF4-FFF2-40B4-BE49-F238E27FC236}">
                      <a16:creationId xmlns:a16="http://schemas.microsoft.com/office/drawing/2014/main" xmlns="" id="{368854AD-A9F1-472E-8251-48BB051313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1" y="2260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6" name="Oval 41">
                  <a:extLst>
                    <a:ext uri="{FF2B5EF4-FFF2-40B4-BE49-F238E27FC236}">
                      <a16:creationId xmlns:a16="http://schemas.microsoft.com/office/drawing/2014/main" xmlns="" id="{A3DC1A35-8F8E-4393-B99D-4CF81C78B1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230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7" name="Oval 42">
                  <a:extLst>
                    <a:ext uri="{FF2B5EF4-FFF2-40B4-BE49-F238E27FC236}">
                      <a16:creationId xmlns:a16="http://schemas.microsoft.com/office/drawing/2014/main" xmlns="" id="{3A753180-7281-40B6-8038-36BF11DE97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9" y="226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8" name="Freeform 43">
                  <a:extLst>
                    <a:ext uri="{FF2B5EF4-FFF2-40B4-BE49-F238E27FC236}">
                      <a16:creationId xmlns:a16="http://schemas.microsoft.com/office/drawing/2014/main" xmlns="" id="{815AFCFF-10A8-44A4-A6A2-BE33F253E3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64" y="2246"/>
                  <a:ext cx="23" cy="26"/>
                </a:xfrm>
                <a:custGeom>
                  <a:avLst/>
                  <a:gdLst>
                    <a:gd name="T0" fmla="*/ 8 w 13"/>
                    <a:gd name="T1" fmla="*/ 0 h 15"/>
                    <a:gd name="T2" fmla="*/ 0 w 13"/>
                    <a:gd name="T3" fmla="*/ 8 h 15"/>
                    <a:gd name="T4" fmla="*/ 5 w 13"/>
                    <a:gd name="T5" fmla="*/ 15 h 15"/>
                    <a:gd name="T6" fmla="*/ 7 w 13"/>
                    <a:gd name="T7" fmla="*/ 12 h 15"/>
                    <a:gd name="T8" fmla="*/ 13 w 13"/>
                    <a:gd name="T9" fmla="*/ 2 h 15"/>
                    <a:gd name="T10" fmla="*/ 8 w 13"/>
                    <a:gd name="T11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5">
                      <a:moveTo>
                        <a:pt x="8" y="0"/>
                      </a:moveTo>
                      <a:cubicBezTo>
                        <a:pt x="4" y="0"/>
                        <a:pt x="0" y="4"/>
                        <a:pt x="0" y="8"/>
                      </a:cubicBezTo>
                      <a:cubicBezTo>
                        <a:pt x="0" y="11"/>
                        <a:pt x="2" y="14"/>
                        <a:pt x="5" y="15"/>
                      </a:cubicBezTo>
                      <a:cubicBezTo>
                        <a:pt x="6" y="14"/>
                        <a:pt x="6" y="13"/>
                        <a:pt x="7" y="12"/>
                      </a:cubicBezTo>
                      <a:cubicBezTo>
                        <a:pt x="9" y="9"/>
                        <a:pt x="11" y="6"/>
                        <a:pt x="13" y="2"/>
                      </a:cubicBezTo>
                      <a:cubicBezTo>
                        <a:pt x="12" y="1"/>
                        <a:pt x="10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9" name="Oval 44">
                  <a:extLst>
                    <a:ext uri="{FF2B5EF4-FFF2-40B4-BE49-F238E27FC236}">
                      <a16:creationId xmlns:a16="http://schemas.microsoft.com/office/drawing/2014/main" xmlns="" id="{6303F69E-8551-420B-98E9-2CAE2946F3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02" y="210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0" name="Freeform 45">
                  <a:extLst>
                    <a:ext uri="{FF2B5EF4-FFF2-40B4-BE49-F238E27FC236}">
                      <a16:creationId xmlns:a16="http://schemas.microsoft.com/office/drawing/2014/main" xmlns="" id="{736A2BF0-9573-4026-BA91-950B18029C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65" y="2131"/>
                  <a:ext cx="11" cy="21"/>
                </a:xfrm>
                <a:custGeom>
                  <a:avLst/>
                  <a:gdLst>
                    <a:gd name="T0" fmla="*/ 6 w 6"/>
                    <a:gd name="T1" fmla="*/ 0 h 12"/>
                    <a:gd name="T2" fmla="*/ 0 w 6"/>
                    <a:gd name="T3" fmla="*/ 7 h 12"/>
                    <a:gd name="T4" fmla="*/ 2 w 6"/>
                    <a:gd name="T5" fmla="*/ 12 h 12"/>
                    <a:gd name="T6" fmla="*/ 6 w 6"/>
                    <a:gd name="T7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2">
                      <a:moveTo>
                        <a:pt x="6" y="0"/>
                      </a:moveTo>
                      <a:cubicBezTo>
                        <a:pt x="2" y="1"/>
                        <a:pt x="0" y="4"/>
                        <a:pt x="0" y="7"/>
                      </a:cubicBezTo>
                      <a:cubicBezTo>
                        <a:pt x="0" y="9"/>
                        <a:pt x="1" y="11"/>
                        <a:pt x="2" y="12"/>
                      </a:cubicBezTo>
                      <a:cubicBezTo>
                        <a:pt x="3" y="8"/>
                        <a:pt x="4" y="4"/>
                        <a:pt x="6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1" name="Oval 46">
                  <a:extLst>
                    <a:ext uri="{FF2B5EF4-FFF2-40B4-BE49-F238E27FC236}">
                      <a16:creationId xmlns:a16="http://schemas.microsoft.com/office/drawing/2014/main" xmlns="" id="{EAC30FD5-5616-40B4-A391-FEA1CAB3F5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55" y="2083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2" name="Oval 47">
                  <a:extLst>
                    <a:ext uri="{FF2B5EF4-FFF2-40B4-BE49-F238E27FC236}">
                      <a16:creationId xmlns:a16="http://schemas.microsoft.com/office/drawing/2014/main" xmlns="" id="{4DB7A2B3-2948-4E9D-A13A-2C15585FD7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55" y="2139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3" name="Oval 48">
                  <a:extLst>
                    <a:ext uri="{FF2B5EF4-FFF2-40B4-BE49-F238E27FC236}">
                      <a16:creationId xmlns:a16="http://schemas.microsoft.com/office/drawing/2014/main" xmlns="" id="{80E22D20-7388-4A70-8D78-2753B0A259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8" y="2143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4" name="Oval 49">
                  <a:extLst>
                    <a:ext uri="{FF2B5EF4-FFF2-40B4-BE49-F238E27FC236}">
                      <a16:creationId xmlns:a16="http://schemas.microsoft.com/office/drawing/2014/main" xmlns="" id="{6B26CE34-E026-4C6F-A759-6B09D4D7E0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84" y="209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5" name="Oval 50">
                  <a:extLst>
                    <a:ext uri="{FF2B5EF4-FFF2-40B4-BE49-F238E27FC236}">
                      <a16:creationId xmlns:a16="http://schemas.microsoft.com/office/drawing/2014/main" xmlns="" id="{49BCD21C-0ED5-4FAB-9B35-2510A30A52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3" y="2084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6" name="Freeform 51">
                  <a:extLst>
                    <a:ext uri="{FF2B5EF4-FFF2-40B4-BE49-F238E27FC236}">
                      <a16:creationId xmlns:a16="http://schemas.microsoft.com/office/drawing/2014/main" xmlns="" id="{4B86E0A6-A289-4AE8-B7E8-EB0F42973E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6" y="2092"/>
                  <a:ext cx="28" cy="21"/>
                </a:xfrm>
                <a:custGeom>
                  <a:avLst/>
                  <a:gdLst>
                    <a:gd name="T0" fmla="*/ 8 w 16"/>
                    <a:gd name="T1" fmla="*/ 0 h 12"/>
                    <a:gd name="T2" fmla="*/ 0 w 16"/>
                    <a:gd name="T3" fmla="*/ 8 h 12"/>
                    <a:gd name="T4" fmla="*/ 0 w 16"/>
                    <a:gd name="T5" fmla="*/ 8 h 12"/>
                    <a:gd name="T6" fmla="*/ 14 w 16"/>
                    <a:gd name="T7" fmla="*/ 12 h 12"/>
                    <a:gd name="T8" fmla="*/ 16 w 16"/>
                    <a:gd name="T9" fmla="*/ 8 h 12"/>
                    <a:gd name="T10" fmla="*/ 8 w 16"/>
                    <a:gd name="T1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12">
                      <a:moveTo>
                        <a:pt x="8" y="0"/>
                      </a:moveTo>
                      <a:cubicBezTo>
                        <a:pt x="3" y="0"/>
                        <a:pt x="0" y="3"/>
                        <a:pt x="0" y="8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4" y="8"/>
                        <a:pt x="9" y="9"/>
                        <a:pt x="14" y="12"/>
                      </a:cubicBezTo>
                      <a:cubicBezTo>
                        <a:pt x="15" y="11"/>
                        <a:pt x="16" y="10"/>
                        <a:pt x="16" y="8"/>
                      </a:cubicBezTo>
                      <a:cubicBezTo>
                        <a:pt x="16" y="4"/>
                        <a:pt x="12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7" name="Oval 52">
                  <a:extLst>
                    <a:ext uri="{FF2B5EF4-FFF2-40B4-BE49-F238E27FC236}">
                      <a16:creationId xmlns:a16="http://schemas.microsoft.com/office/drawing/2014/main" xmlns="" id="{4016F5BC-DF81-4351-976F-4EC648C166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1" y="2228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8" name="Oval 53">
                  <a:extLst>
                    <a:ext uri="{FF2B5EF4-FFF2-40B4-BE49-F238E27FC236}">
                      <a16:creationId xmlns:a16="http://schemas.microsoft.com/office/drawing/2014/main" xmlns="" id="{B8289E9A-1F91-482F-B9BC-BA4AD96DFA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70" y="220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9" name="Oval 54">
                  <a:extLst>
                    <a:ext uri="{FF2B5EF4-FFF2-40B4-BE49-F238E27FC236}">
                      <a16:creationId xmlns:a16="http://schemas.microsoft.com/office/drawing/2014/main" xmlns="" id="{268691FA-5514-4B2A-A1E6-EFA4EF16B7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99" y="220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0" name="Oval 55">
                  <a:extLst>
                    <a:ext uri="{FF2B5EF4-FFF2-40B4-BE49-F238E27FC236}">
                      <a16:creationId xmlns:a16="http://schemas.microsoft.com/office/drawing/2014/main" xmlns="" id="{2E722A54-7356-4EC7-8040-916B059337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09" y="2145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1" name="Freeform 56">
                  <a:extLst>
                    <a:ext uri="{FF2B5EF4-FFF2-40B4-BE49-F238E27FC236}">
                      <a16:creationId xmlns:a16="http://schemas.microsoft.com/office/drawing/2014/main" xmlns="" id="{AA040C8F-CCAD-4D27-95EF-5BB669448F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8" y="2262"/>
                  <a:ext cx="16" cy="24"/>
                </a:xfrm>
                <a:custGeom>
                  <a:avLst/>
                  <a:gdLst>
                    <a:gd name="T0" fmla="*/ 2 w 9"/>
                    <a:gd name="T1" fmla="*/ 0 h 14"/>
                    <a:gd name="T2" fmla="*/ 0 w 9"/>
                    <a:gd name="T3" fmla="*/ 0 h 14"/>
                    <a:gd name="T4" fmla="*/ 4 w 9"/>
                    <a:gd name="T5" fmla="*/ 14 h 14"/>
                    <a:gd name="T6" fmla="*/ 9 w 9"/>
                    <a:gd name="T7" fmla="*/ 7 h 14"/>
                    <a:gd name="T8" fmla="*/ 2 w 9"/>
                    <a:gd name="T9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4">
                      <a:moveTo>
                        <a:pt x="2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2" y="4"/>
                        <a:pt x="3" y="9"/>
                        <a:pt x="4" y="14"/>
                      </a:cubicBezTo>
                      <a:cubicBezTo>
                        <a:pt x="7" y="13"/>
                        <a:pt x="9" y="10"/>
                        <a:pt x="9" y="7"/>
                      </a:cubicBezTo>
                      <a:cubicBezTo>
                        <a:pt x="9" y="3"/>
                        <a:pt x="6" y="0"/>
                        <a:pt x="2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2" name="Oval 57">
                  <a:extLst>
                    <a:ext uri="{FF2B5EF4-FFF2-40B4-BE49-F238E27FC236}">
                      <a16:creationId xmlns:a16="http://schemas.microsoft.com/office/drawing/2014/main" xmlns="" id="{79AF78CD-C597-44D6-9EAA-ED4D80FB9D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4" y="226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3" name="Oval 58">
                  <a:extLst>
                    <a:ext uri="{FF2B5EF4-FFF2-40B4-BE49-F238E27FC236}">
                      <a16:creationId xmlns:a16="http://schemas.microsoft.com/office/drawing/2014/main" xmlns="" id="{2AEF8AB1-F86A-401E-9463-50F8C00E07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3" y="2304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4" name="Oval 59">
                  <a:extLst>
                    <a:ext uri="{FF2B5EF4-FFF2-40B4-BE49-F238E27FC236}">
                      <a16:creationId xmlns:a16="http://schemas.microsoft.com/office/drawing/2014/main" xmlns="" id="{B6B0F6D9-CAAA-44FE-8F69-5C001206AA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16" y="2281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5" name="Oval 60">
                  <a:extLst>
                    <a:ext uri="{FF2B5EF4-FFF2-40B4-BE49-F238E27FC236}">
                      <a16:creationId xmlns:a16="http://schemas.microsoft.com/office/drawing/2014/main" xmlns="" id="{CEBEF9D5-69E9-4900-B4D8-3CC5FB5949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51" y="209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6" name="Oval 61">
                  <a:extLst>
                    <a:ext uri="{FF2B5EF4-FFF2-40B4-BE49-F238E27FC236}">
                      <a16:creationId xmlns:a16="http://schemas.microsoft.com/office/drawing/2014/main" xmlns="" id="{D1446ECD-9D2E-4583-AF19-0A262BB6B4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9" y="215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7" name="Oval 62">
                  <a:extLst>
                    <a:ext uri="{FF2B5EF4-FFF2-40B4-BE49-F238E27FC236}">
                      <a16:creationId xmlns:a16="http://schemas.microsoft.com/office/drawing/2014/main" xmlns="" id="{62A2E6A7-B1FD-4E63-B001-7DF6E8DBB8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7" y="209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8" name="Freeform 63">
                  <a:extLst>
                    <a:ext uri="{FF2B5EF4-FFF2-40B4-BE49-F238E27FC236}">
                      <a16:creationId xmlns:a16="http://schemas.microsoft.com/office/drawing/2014/main" xmlns="" id="{D719D33D-1598-4B73-A3E9-0BA805168E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7" y="2148"/>
                  <a:ext cx="32" cy="29"/>
                </a:xfrm>
                <a:custGeom>
                  <a:avLst/>
                  <a:gdLst>
                    <a:gd name="T0" fmla="*/ 9 w 18"/>
                    <a:gd name="T1" fmla="*/ 0 h 16"/>
                    <a:gd name="T2" fmla="*/ 0 w 18"/>
                    <a:gd name="T3" fmla="*/ 9 h 16"/>
                    <a:gd name="T4" fmla="*/ 14 w 18"/>
                    <a:gd name="T5" fmla="*/ 16 h 16"/>
                    <a:gd name="T6" fmla="*/ 18 w 18"/>
                    <a:gd name="T7" fmla="*/ 9 h 16"/>
                    <a:gd name="T8" fmla="*/ 9 w 18"/>
                    <a:gd name="T9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6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5" y="12"/>
                        <a:pt x="10" y="14"/>
                        <a:pt x="14" y="16"/>
                      </a:cubicBezTo>
                      <a:cubicBezTo>
                        <a:pt x="16" y="15"/>
                        <a:pt x="18" y="12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9" name="Oval 64">
                  <a:extLst>
                    <a:ext uri="{FF2B5EF4-FFF2-40B4-BE49-F238E27FC236}">
                      <a16:creationId xmlns:a16="http://schemas.microsoft.com/office/drawing/2014/main" xmlns="" id="{219B36BD-04C4-4986-9574-5236ECD78A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2" y="2132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0" name="Freeform 65">
                  <a:extLst>
                    <a:ext uri="{FF2B5EF4-FFF2-40B4-BE49-F238E27FC236}">
                      <a16:creationId xmlns:a16="http://schemas.microsoft.com/office/drawing/2014/main" xmlns="" id="{B82452F8-C748-4061-B755-9973E36C88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7" y="2235"/>
                  <a:ext cx="25" cy="25"/>
                </a:xfrm>
                <a:custGeom>
                  <a:avLst/>
                  <a:gdLst>
                    <a:gd name="T0" fmla="*/ 7 w 14"/>
                    <a:gd name="T1" fmla="*/ 0 h 14"/>
                    <a:gd name="T2" fmla="*/ 0 w 14"/>
                    <a:gd name="T3" fmla="*/ 7 h 14"/>
                    <a:gd name="T4" fmla="*/ 3 w 14"/>
                    <a:gd name="T5" fmla="*/ 13 h 14"/>
                    <a:gd name="T6" fmla="*/ 5 w 14"/>
                    <a:gd name="T7" fmla="*/ 13 h 14"/>
                    <a:gd name="T8" fmla="*/ 7 w 14"/>
                    <a:gd name="T9" fmla="*/ 14 h 14"/>
                    <a:gd name="T10" fmla="*/ 14 w 14"/>
                    <a:gd name="T11" fmla="*/ 7 h 14"/>
                    <a:gd name="T12" fmla="*/ 7 w 14"/>
                    <a:gd name="T13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14">
                      <a:moveTo>
                        <a:pt x="7" y="0"/>
                      </a:moveTo>
                      <a:cubicBezTo>
                        <a:pt x="3" y="0"/>
                        <a:pt x="0" y="3"/>
                        <a:pt x="0" y="7"/>
                      </a:cubicBezTo>
                      <a:cubicBezTo>
                        <a:pt x="0" y="9"/>
                        <a:pt x="1" y="11"/>
                        <a:pt x="3" y="13"/>
                      </a:cubicBezTo>
                      <a:cubicBezTo>
                        <a:pt x="4" y="13"/>
                        <a:pt x="5" y="13"/>
                        <a:pt x="5" y="13"/>
                      </a:cubicBezTo>
                      <a:cubicBezTo>
                        <a:pt x="6" y="14"/>
                        <a:pt x="6" y="14"/>
                        <a:pt x="7" y="14"/>
                      </a:cubicBezTo>
                      <a:cubicBezTo>
                        <a:pt x="11" y="14"/>
                        <a:pt x="14" y="10"/>
                        <a:pt x="14" y="7"/>
                      </a:cubicBezTo>
                      <a:cubicBezTo>
                        <a:pt x="14" y="3"/>
                        <a:pt x="11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1" name="Oval 66">
                  <a:extLst>
                    <a:ext uri="{FF2B5EF4-FFF2-40B4-BE49-F238E27FC236}">
                      <a16:creationId xmlns:a16="http://schemas.microsoft.com/office/drawing/2014/main" xmlns="" id="{45E6FFEF-CB5E-435F-B017-3D9F1001FA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84" y="2187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2" name="Freeform 67">
                  <a:extLst>
                    <a:ext uri="{FF2B5EF4-FFF2-40B4-BE49-F238E27FC236}">
                      <a16:creationId xmlns:a16="http://schemas.microsoft.com/office/drawing/2014/main" xmlns="" id="{FAD651CD-6305-4A3A-84DE-641814DF81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20" y="2189"/>
                  <a:ext cx="32" cy="30"/>
                </a:xfrm>
                <a:custGeom>
                  <a:avLst/>
                  <a:gdLst>
                    <a:gd name="T0" fmla="*/ 9 w 18"/>
                    <a:gd name="T1" fmla="*/ 0 h 17"/>
                    <a:gd name="T2" fmla="*/ 0 w 18"/>
                    <a:gd name="T3" fmla="*/ 9 h 17"/>
                    <a:gd name="T4" fmla="*/ 1 w 18"/>
                    <a:gd name="T5" fmla="*/ 13 h 17"/>
                    <a:gd name="T6" fmla="*/ 12 w 18"/>
                    <a:gd name="T7" fmla="*/ 17 h 17"/>
                    <a:gd name="T8" fmla="*/ 18 w 18"/>
                    <a:gd name="T9" fmla="*/ 9 h 17"/>
                    <a:gd name="T10" fmla="*/ 9 w 18"/>
                    <a:gd name="T11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7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1"/>
                        <a:pt x="0" y="12"/>
                        <a:pt x="1" y="13"/>
                      </a:cubicBezTo>
                      <a:cubicBezTo>
                        <a:pt x="5" y="15"/>
                        <a:pt x="9" y="16"/>
                        <a:pt x="12" y="17"/>
                      </a:cubicBezTo>
                      <a:cubicBezTo>
                        <a:pt x="16" y="16"/>
                        <a:pt x="18" y="13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3" name="Freeform 68">
                  <a:extLst>
                    <a:ext uri="{FF2B5EF4-FFF2-40B4-BE49-F238E27FC236}">
                      <a16:creationId xmlns:a16="http://schemas.microsoft.com/office/drawing/2014/main" xmlns="" id="{8FEBB9C4-998A-4B35-B4C5-F20B24FA55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96" y="2281"/>
                  <a:ext cx="9" cy="4"/>
                </a:xfrm>
                <a:custGeom>
                  <a:avLst/>
                  <a:gdLst>
                    <a:gd name="T0" fmla="*/ 4 w 5"/>
                    <a:gd name="T1" fmla="*/ 0 h 2"/>
                    <a:gd name="T2" fmla="*/ 0 w 5"/>
                    <a:gd name="T3" fmla="*/ 1 h 2"/>
                    <a:gd name="T4" fmla="*/ 5 w 5"/>
                    <a:gd name="T5" fmla="*/ 2 h 2"/>
                    <a:gd name="T6" fmla="*/ 4 w 5"/>
                    <a:gd name="T7" fmla="*/ 0 h 2"/>
                    <a:gd name="T8" fmla="*/ 4 w 5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2">
                      <a:moveTo>
                        <a:pt x="4" y="0"/>
                      </a:moveTo>
                      <a:cubicBezTo>
                        <a:pt x="2" y="0"/>
                        <a:pt x="1" y="0"/>
                        <a:pt x="0" y="1"/>
                      </a:cubicBezTo>
                      <a:cubicBezTo>
                        <a:pt x="2" y="1"/>
                        <a:pt x="3" y="2"/>
                        <a:pt x="5" y="2"/>
                      </a:cubicBezTo>
                      <a:cubicBezTo>
                        <a:pt x="5" y="1"/>
                        <a:pt x="4" y="0"/>
                        <a:pt x="4" y="0"/>
                      </a:cubicBezTo>
                      <a:cubicBezTo>
                        <a:pt x="4" y="0"/>
                        <a:pt x="4" y="0"/>
                        <a:pt x="4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4" name="Freeform 69">
                  <a:extLst>
                    <a:ext uri="{FF2B5EF4-FFF2-40B4-BE49-F238E27FC236}">
                      <a16:creationId xmlns:a16="http://schemas.microsoft.com/office/drawing/2014/main" xmlns="" id="{C81751C2-6E6F-4560-9B66-5BD6B110D2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7" y="1730"/>
                  <a:ext cx="5" cy="2"/>
                </a:xfrm>
                <a:custGeom>
                  <a:avLst/>
                  <a:gdLst>
                    <a:gd name="T0" fmla="*/ 3 w 3"/>
                    <a:gd name="T1" fmla="*/ 0 h 1"/>
                    <a:gd name="T2" fmla="*/ 0 w 3"/>
                    <a:gd name="T3" fmla="*/ 1 h 1"/>
                    <a:gd name="T4" fmla="*/ 3 w 3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3" y="0"/>
                      </a:moveTo>
                      <a:cubicBezTo>
                        <a:pt x="2" y="1"/>
                        <a:pt x="1" y="1"/>
                        <a:pt x="0" y="1"/>
                      </a:cubicBezTo>
                      <a:cubicBezTo>
                        <a:pt x="1" y="1"/>
                        <a:pt x="2" y="1"/>
                        <a:pt x="3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5" name="Freeform 70">
                  <a:extLst>
                    <a:ext uri="{FF2B5EF4-FFF2-40B4-BE49-F238E27FC236}">
                      <a16:creationId xmlns:a16="http://schemas.microsoft.com/office/drawing/2014/main" xmlns="" id="{2B6D46A1-18C6-42E1-B9FA-11474E56CC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3" y="1758"/>
                  <a:ext cx="23" cy="14"/>
                </a:xfrm>
                <a:custGeom>
                  <a:avLst/>
                  <a:gdLst>
                    <a:gd name="T0" fmla="*/ 5 w 13"/>
                    <a:gd name="T1" fmla="*/ 0 h 8"/>
                    <a:gd name="T2" fmla="*/ 0 w 13"/>
                    <a:gd name="T3" fmla="*/ 1 h 8"/>
                    <a:gd name="T4" fmla="*/ 13 w 13"/>
                    <a:gd name="T5" fmla="*/ 8 h 8"/>
                    <a:gd name="T6" fmla="*/ 13 w 13"/>
                    <a:gd name="T7" fmla="*/ 8 h 8"/>
                    <a:gd name="T8" fmla="*/ 5 w 13"/>
                    <a:gd name="T9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8">
                      <a:moveTo>
                        <a:pt x="5" y="0"/>
                      </a:moveTo>
                      <a:cubicBezTo>
                        <a:pt x="3" y="0"/>
                        <a:pt x="2" y="0"/>
                        <a:pt x="0" y="1"/>
                      </a:cubicBezTo>
                      <a:cubicBezTo>
                        <a:pt x="5" y="4"/>
                        <a:pt x="9" y="6"/>
                        <a:pt x="13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3"/>
                        <a:pt x="10" y="0"/>
                        <a:pt x="5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6" name="Oval 71">
                  <a:extLst>
                    <a:ext uri="{FF2B5EF4-FFF2-40B4-BE49-F238E27FC236}">
                      <a16:creationId xmlns:a16="http://schemas.microsoft.com/office/drawing/2014/main" xmlns="" id="{03472F97-C7B8-4AA9-B3A9-5A9E7E825D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3" y="1696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7" name="Freeform 72">
                  <a:extLst>
                    <a:ext uri="{FF2B5EF4-FFF2-40B4-BE49-F238E27FC236}">
                      <a16:creationId xmlns:a16="http://schemas.microsoft.com/office/drawing/2014/main" xmlns="" id="{27F6B75C-97AD-4F43-B820-F9423F5CA9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2" y="1675"/>
                  <a:ext cx="18" cy="5"/>
                </a:xfrm>
                <a:custGeom>
                  <a:avLst/>
                  <a:gdLst>
                    <a:gd name="T0" fmla="*/ 10 w 10"/>
                    <a:gd name="T1" fmla="*/ 0 h 3"/>
                    <a:gd name="T2" fmla="*/ 0 w 10"/>
                    <a:gd name="T3" fmla="*/ 2 h 3"/>
                    <a:gd name="T4" fmla="*/ 4 w 10"/>
                    <a:gd name="T5" fmla="*/ 3 h 3"/>
                    <a:gd name="T6" fmla="*/ 10 w 10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3">
                      <a:moveTo>
                        <a:pt x="10" y="0"/>
                      </a:moveTo>
                      <a:cubicBezTo>
                        <a:pt x="7" y="1"/>
                        <a:pt x="4" y="1"/>
                        <a:pt x="0" y="2"/>
                      </a:cubicBezTo>
                      <a:cubicBezTo>
                        <a:pt x="1" y="2"/>
                        <a:pt x="2" y="3"/>
                        <a:pt x="4" y="3"/>
                      </a:cubicBezTo>
                      <a:cubicBezTo>
                        <a:pt x="6" y="3"/>
                        <a:pt x="8" y="2"/>
                        <a:pt x="1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8" name="Oval 73">
                  <a:extLst>
                    <a:ext uri="{FF2B5EF4-FFF2-40B4-BE49-F238E27FC236}">
                      <a16:creationId xmlns:a16="http://schemas.microsoft.com/office/drawing/2014/main" xmlns="" id="{B6BCD28B-B097-42D8-B4AF-9776662FD7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5" y="169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9" name="Oval 74">
                  <a:extLst>
                    <a:ext uri="{FF2B5EF4-FFF2-40B4-BE49-F238E27FC236}">
                      <a16:creationId xmlns:a16="http://schemas.microsoft.com/office/drawing/2014/main" xmlns="" id="{9BF1393A-B435-4519-92D7-325CB404ED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3" y="1694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0" name="Oval 75">
                  <a:extLst>
                    <a:ext uri="{FF2B5EF4-FFF2-40B4-BE49-F238E27FC236}">
                      <a16:creationId xmlns:a16="http://schemas.microsoft.com/office/drawing/2014/main" xmlns="" id="{3D749389-F6B2-40C8-B821-F9ECC821AA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8" y="1657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1" name="Freeform 76">
                  <a:extLst>
                    <a:ext uri="{FF2B5EF4-FFF2-40B4-BE49-F238E27FC236}">
                      <a16:creationId xmlns:a16="http://schemas.microsoft.com/office/drawing/2014/main" xmlns="" id="{8ECF58DB-973A-419B-B6EE-5D9C885BF3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1" y="1659"/>
                  <a:ext cx="28" cy="20"/>
                </a:xfrm>
                <a:custGeom>
                  <a:avLst/>
                  <a:gdLst>
                    <a:gd name="T0" fmla="*/ 15 w 16"/>
                    <a:gd name="T1" fmla="*/ 0 h 11"/>
                    <a:gd name="T2" fmla="*/ 0 w 16"/>
                    <a:gd name="T3" fmla="*/ 3 h 11"/>
                    <a:gd name="T4" fmla="*/ 8 w 16"/>
                    <a:gd name="T5" fmla="*/ 11 h 11"/>
                    <a:gd name="T6" fmla="*/ 16 w 16"/>
                    <a:gd name="T7" fmla="*/ 3 h 11"/>
                    <a:gd name="T8" fmla="*/ 15 w 16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1">
                      <a:moveTo>
                        <a:pt x="15" y="0"/>
                      </a:moveTo>
                      <a:cubicBezTo>
                        <a:pt x="10" y="1"/>
                        <a:pt x="5" y="2"/>
                        <a:pt x="0" y="3"/>
                      </a:cubicBezTo>
                      <a:cubicBezTo>
                        <a:pt x="0" y="7"/>
                        <a:pt x="3" y="11"/>
                        <a:pt x="8" y="11"/>
                      </a:cubicBezTo>
                      <a:cubicBezTo>
                        <a:pt x="12" y="11"/>
                        <a:pt x="16" y="7"/>
                        <a:pt x="16" y="3"/>
                      </a:cubicBezTo>
                      <a:cubicBezTo>
                        <a:pt x="16" y="2"/>
                        <a:pt x="15" y="1"/>
                        <a:pt x="15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2" name="Oval 77">
                  <a:extLst>
                    <a:ext uri="{FF2B5EF4-FFF2-40B4-BE49-F238E27FC236}">
                      <a16:creationId xmlns:a16="http://schemas.microsoft.com/office/drawing/2014/main" xmlns="" id="{1F78CBE7-AA20-42E4-874C-5018563A55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78" y="1707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3" name="Oval 78">
                  <a:extLst>
                    <a:ext uri="{FF2B5EF4-FFF2-40B4-BE49-F238E27FC236}">
                      <a16:creationId xmlns:a16="http://schemas.microsoft.com/office/drawing/2014/main" xmlns="" id="{E213C4A4-8220-43F7-92B2-9F18163774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2" y="1650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4" name="Oval 79">
                  <a:extLst>
                    <a:ext uri="{FF2B5EF4-FFF2-40B4-BE49-F238E27FC236}">
                      <a16:creationId xmlns:a16="http://schemas.microsoft.com/office/drawing/2014/main" xmlns="" id="{1CA73DF7-BC18-4E8C-9B15-23536BFF8B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45" y="1741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5" name="Oval 80">
                  <a:extLst>
                    <a:ext uri="{FF2B5EF4-FFF2-40B4-BE49-F238E27FC236}">
                      <a16:creationId xmlns:a16="http://schemas.microsoft.com/office/drawing/2014/main" xmlns="" id="{F38B9389-F2F3-4107-B76B-F16DF3CC1A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2" y="1737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6" name="Oval 81">
                  <a:extLst>
                    <a:ext uri="{FF2B5EF4-FFF2-40B4-BE49-F238E27FC236}">
                      <a16:creationId xmlns:a16="http://schemas.microsoft.com/office/drawing/2014/main" xmlns="" id="{0CD50527-0F20-4FF2-9B04-4C67A558E1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2" y="1787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7" name="Oval 82">
                  <a:extLst>
                    <a:ext uri="{FF2B5EF4-FFF2-40B4-BE49-F238E27FC236}">
                      <a16:creationId xmlns:a16="http://schemas.microsoft.com/office/drawing/2014/main" xmlns="" id="{5627F3F9-6C7D-49EB-B3B6-83FDD7BA18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2" y="173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8" name="Freeform 83">
                  <a:extLst>
                    <a:ext uri="{FF2B5EF4-FFF2-40B4-BE49-F238E27FC236}">
                      <a16:creationId xmlns:a16="http://schemas.microsoft.com/office/drawing/2014/main" xmlns="" id="{F80C0A75-A219-4C76-99F5-9E88650259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5" y="1787"/>
                  <a:ext cx="31" cy="28"/>
                </a:xfrm>
                <a:custGeom>
                  <a:avLst/>
                  <a:gdLst>
                    <a:gd name="T0" fmla="*/ 9 w 18"/>
                    <a:gd name="T1" fmla="*/ 0 h 16"/>
                    <a:gd name="T2" fmla="*/ 0 w 18"/>
                    <a:gd name="T3" fmla="*/ 9 h 16"/>
                    <a:gd name="T4" fmla="*/ 1 w 18"/>
                    <a:gd name="T5" fmla="*/ 13 h 16"/>
                    <a:gd name="T6" fmla="*/ 13 w 18"/>
                    <a:gd name="T7" fmla="*/ 16 h 16"/>
                    <a:gd name="T8" fmla="*/ 18 w 18"/>
                    <a:gd name="T9" fmla="*/ 9 h 16"/>
                    <a:gd name="T10" fmla="*/ 9 w 18"/>
                    <a:gd name="T11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6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0"/>
                        <a:pt x="0" y="12"/>
                        <a:pt x="1" y="13"/>
                      </a:cubicBezTo>
                      <a:cubicBezTo>
                        <a:pt x="5" y="14"/>
                        <a:pt x="9" y="15"/>
                        <a:pt x="13" y="16"/>
                      </a:cubicBezTo>
                      <a:cubicBezTo>
                        <a:pt x="16" y="15"/>
                        <a:pt x="18" y="12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9" name="Oval 84">
                  <a:extLst>
                    <a:ext uri="{FF2B5EF4-FFF2-40B4-BE49-F238E27FC236}">
                      <a16:creationId xmlns:a16="http://schemas.microsoft.com/office/drawing/2014/main" xmlns="" id="{E4E489D2-8DF2-4FF2-91D0-5D6B8E82CD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" y="178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0" name="Oval 85">
                  <a:extLst>
                    <a:ext uri="{FF2B5EF4-FFF2-40B4-BE49-F238E27FC236}">
                      <a16:creationId xmlns:a16="http://schemas.microsoft.com/office/drawing/2014/main" xmlns="" id="{D420E6A9-D19A-42FE-A586-EF5A676C72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94" y="176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1" name="Oval 86">
                  <a:extLst>
                    <a:ext uri="{FF2B5EF4-FFF2-40B4-BE49-F238E27FC236}">
                      <a16:creationId xmlns:a16="http://schemas.microsoft.com/office/drawing/2014/main" xmlns="" id="{81428508-FD37-4022-90D3-5B331399F7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0" y="174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2" name="Oval 87">
                  <a:extLst>
                    <a:ext uri="{FF2B5EF4-FFF2-40B4-BE49-F238E27FC236}">
                      <a16:creationId xmlns:a16="http://schemas.microsoft.com/office/drawing/2014/main" xmlns="" id="{F8FBEA3B-4823-49E6-877E-FDE76A0299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8" y="1806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3" name="Oval 88">
                  <a:extLst>
                    <a:ext uri="{FF2B5EF4-FFF2-40B4-BE49-F238E27FC236}">
                      <a16:creationId xmlns:a16="http://schemas.microsoft.com/office/drawing/2014/main" xmlns="" id="{0DDF9609-947D-4689-A638-BEFBEDC667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1" y="174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4" name="Freeform 89">
                  <a:extLst>
                    <a:ext uri="{FF2B5EF4-FFF2-40B4-BE49-F238E27FC236}">
                      <a16:creationId xmlns:a16="http://schemas.microsoft.com/office/drawing/2014/main" xmlns="" id="{E692822C-8E44-4C92-8D21-267F74D671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8" y="1835"/>
                  <a:ext cx="9" cy="1"/>
                </a:xfrm>
                <a:custGeom>
                  <a:avLst/>
                  <a:gdLst>
                    <a:gd name="T0" fmla="*/ 1 w 5"/>
                    <a:gd name="T1" fmla="*/ 0 h 1"/>
                    <a:gd name="T2" fmla="*/ 0 w 5"/>
                    <a:gd name="T3" fmla="*/ 0 h 1"/>
                    <a:gd name="T4" fmla="*/ 5 w 5"/>
                    <a:gd name="T5" fmla="*/ 1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2" y="0"/>
                        <a:pt x="4" y="0"/>
                        <a:pt x="5" y="1"/>
                      </a:cubicBezTo>
                      <a:cubicBezTo>
                        <a:pt x="4" y="0"/>
                        <a:pt x="2" y="0"/>
                        <a:pt x="1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5" name="Oval 90">
                  <a:extLst>
                    <a:ext uri="{FF2B5EF4-FFF2-40B4-BE49-F238E27FC236}">
                      <a16:creationId xmlns:a16="http://schemas.microsoft.com/office/drawing/2014/main" xmlns="" id="{7D1267A3-FA6F-4689-A86F-411DDC198F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4" y="188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6" name="Freeform 91">
                  <a:extLst>
                    <a:ext uri="{FF2B5EF4-FFF2-40B4-BE49-F238E27FC236}">
                      <a16:creationId xmlns:a16="http://schemas.microsoft.com/office/drawing/2014/main" xmlns="" id="{F2B507E2-1AF4-49E5-BB62-710C3F94B2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2" y="1836"/>
                  <a:ext cx="29" cy="22"/>
                </a:xfrm>
                <a:custGeom>
                  <a:avLst/>
                  <a:gdLst>
                    <a:gd name="T0" fmla="*/ 8 w 16"/>
                    <a:gd name="T1" fmla="*/ 0 h 12"/>
                    <a:gd name="T2" fmla="*/ 0 w 16"/>
                    <a:gd name="T3" fmla="*/ 8 h 12"/>
                    <a:gd name="T4" fmla="*/ 14 w 16"/>
                    <a:gd name="T5" fmla="*/ 12 h 12"/>
                    <a:gd name="T6" fmla="*/ 16 w 16"/>
                    <a:gd name="T7" fmla="*/ 8 h 12"/>
                    <a:gd name="T8" fmla="*/ 8 w 16"/>
                    <a:gd name="T9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2">
                      <a:moveTo>
                        <a:pt x="8" y="0"/>
                      </a:moveTo>
                      <a:cubicBezTo>
                        <a:pt x="3" y="0"/>
                        <a:pt x="0" y="3"/>
                        <a:pt x="0" y="8"/>
                      </a:cubicBezTo>
                      <a:cubicBezTo>
                        <a:pt x="5" y="9"/>
                        <a:pt x="10" y="10"/>
                        <a:pt x="14" y="12"/>
                      </a:cubicBezTo>
                      <a:cubicBezTo>
                        <a:pt x="15" y="11"/>
                        <a:pt x="16" y="9"/>
                        <a:pt x="16" y="8"/>
                      </a:cubicBezTo>
                      <a:cubicBezTo>
                        <a:pt x="16" y="3"/>
                        <a:pt x="12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7" name="Oval 92">
                  <a:extLst>
                    <a:ext uri="{FF2B5EF4-FFF2-40B4-BE49-F238E27FC236}">
                      <a16:creationId xmlns:a16="http://schemas.microsoft.com/office/drawing/2014/main" xmlns="" id="{B1EF9FA6-C30F-4D23-ADA3-6821874A97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3" y="1902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8" name="Oval 93">
                  <a:extLst>
                    <a:ext uri="{FF2B5EF4-FFF2-40B4-BE49-F238E27FC236}">
                      <a16:creationId xmlns:a16="http://schemas.microsoft.com/office/drawing/2014/main" xmlns="" id="{096D398C-9FE4-454D-86CE-F527446AB1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3" y="1836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9" name="Oval 94">
                  <a:extLst>
                    <a:ext uri="{FF2B5EF4-FFF2-40B4-BE49-F238E27FC236}">
                      <a16:creationId xmlns:a16="http://schemas.microsoft.com/office/drawing/2014/main" xmlns="" id="{40E99470-93D4-412F-956A-2E4824A29C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8" y="1679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0" name="Oval 95">
                  <a:extLst>
                    <a:ext uri="{FF2B5EF4-FFF2-40B4-BE49-F238E27FC236}">
                      <a16:creationId xmlns:a16="http://schemas.microsoft.com/office/drawing/2014/main" xmlns="" id="{E545A3D0-DA1F-44EE-AC10-529DE41AA8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9" y="1664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1" name="Oval 96">
                  <a:extLst>
                    <a:ext uri="{FF2B5EF4-FFF2-40B4-BE49-F238E27FC236}">
                      <a16:creationId xmlns:a16="http://schemas.microsoft.com/office/drawing/2014/main" xmlns="" id="{51F47BC3-4986-4E6E-A923-2796C39D26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9" y="1714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2" name="Oval 97">
                  <a:extLst>
                    <a:ext uri="{FF2B5EF4-FFF2-40B4-BE49-F238E27FC236}">
                      <a16:creationId xmlns:a16="http://schemas.microsoft.com/office/drawing/2014/main" xmlns="" id="{B2D24714-BE15-453B-94D1-46D5CDA524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9" y="166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3" name="Oval 98">
                  <a:extLst>
                    <a:ext uri="{FF2B5EF4-FFF2-40B4-BE49-F238E27FC236}">
                      <a16:creationId xmlns:a16="http://schemas.microsoft.com/office/drawing/2014/main" xmlns="" id="{3599E40F-9BB2-405C-B49D-6ED58BF4E0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2" y="172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4" name="Oval 99">
                  <a:extLst>
                    <a:ext uri="{FF2B5EF4-FFF2-40B4-BE49-F238E27FC236}">
                      <a16:creationId xmlns:a16="http://schemas.microsoft.com/office/drawing/2014/main" xmlns="" id="{EAAEDE4D-9801-4D45-8A73-6B41DC47D0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6" y="172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5" name="Oval 100">
                  <a:extLst>
                    <a:ext uri="{FF2B5EF4-FFF2-40B4-BE49-F238E27FC236}">
                      <a16:creationId xmlns:a16="http://schemas.microsoft.com/office/drawing/2014/main" xmlns="" id="{1D4B9C5F-6186-4C59-B57D-255DF1606E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8" y="1682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6" name="Oval 101">
                  <a:extLst>
                    <a:ext uri="{FF2B5EF4-FFF2-40B4-BE49-F238E27FC236}">
                      <a16:creationId xmlns:a16="http://schemas.microsoft.com/office/drawing/2014/main" xmlns="" id="{6C6498E6-4D63-4A14-A121-3A7E29273C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7" y="1668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7" name="Oval 102">
                  <a:extLst>
                    <a:ext uri="{FF2B5EF4-FFF2-40B4-BE49-F238E27FC236}">
                      <a16:creationId xmlns:a16="http://schemas.microsoft.com/office/drawing/2014/main" xmlns="" id="{480BEE10-AAD6-49F2-82D3-7F5F86E9F0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1733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8" name="Oval 103">
                  <a:extLst>
                    <a:ext uri="{FF2B5EF4-FFF2-40B4-BE49-F238E27FC236}">
                      <a16:creationId xmlns:a16="http://schemas.microsoft.com/office/drawing/2014/main" xmlns="" id="{CD2669F2-F537-41C9-BF6D-631574E045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8" y="1673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9" name="Oval 104">
                  <a:extLst>
                    <a:ext uri="{FF2B5EF4-FFF2-40B4-BE49-F238E27FC236}">
                      <a16:creationId xmlns:a16="http://schemas.microsoft.com/office/drawing/2014/main" xmlns="" id="{966E0552-D2EA-44E8-B3FD-92E2DA26C2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91" y="175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0" name="Oval 105">
                  <a:extLst>
                    <a:ext uri="{FF2B5EF4-FFF2-40B4-BE49-F238E27FC236}">
                      <a16:creationId xmlns:a16="http://schemas.microsoft.com/office/drawing/2014/main" xmlns="" id="{1F0A4F74-C507-465F-B535-06BCABF91A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45" y="1741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1" name="Oval 106">
                  <a:extLst>
                    <a:ext uri="{FF2B5EF4-FFF2-40B4-BE49-F238E27FC236}">
                      <a16:creationId xmlns:a16="http://schemas.microsoft.com/office/drawing/2014/main" xmlns="" id="{F8651717-9A72-4E3B-A788-4B5C93963C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3" y="181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2" name="Oval 107">
                  <a:extLst>
                    <a:ext uri="{FF2B5EF4-FFF2-40B4-BE49-F238E27FC236}">
                      <a16:creationId xmlns:a16="http://schemas.microsoft.com/office/drawing/2014/main" xmlns="" id="{153A2A33-F990-48D2-9EF4-93F6DCF84C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1" y="178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3" name="Oval 108">
                  <a:extLst>
                    <a:ext uri="{FF2B5EF4-FFF2-40B4-BE49-F238E27FC236}">
                      <a16:creationId xmlns:a16="http://schemas.microsoft.com/office/drawing/2014/main" xmlns="" id="{EB64E1DD-BDAF-45C0-824F-37CAB46CB1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1" y="184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4" name="Oval 109">
                  <a:extLst>
                    <a:ext uri="{FF2B5EF4-FFF2-40B4-BE49-F238E27FC236}">
                      <a16:creationId xmlns:a16="http://schemas.microsoft.com/office/drawing/2014/main" xmlns="" id="{2D84C929-6F49-42B8-85F4-9D78D82BF6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8" y="1794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5" name="Oval 110">
                  <a:extLst>
                    <a:ext uri="{FF2B5EF4-FFF2-40B4-BE49-F238E27FC236}">
                      <a16:creationId xmlns:a16="http://schemas.microsoft.com/office/drawing/2014/main" xmlns="" id="{B1C97779-44FB-4415-9D87-EFB3DD2D84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4" y="178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6" name="Oval 111">
                  <a:extLst>
                    <a:ext uri="{FF2B5EF4-FFF2-40B4-BE49-F238E27FC236}">
                      <a16:creationId xmlns:a16="http://schemas.microsoft.com/office/drawing/2014/main" xmlns="" id="{2A92DA31-4A53-4386-8E4D-BFE058D5EC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7" y="1758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7" name="Oval 112">
                  <a:extLst>
                    <a:ext uri="{FF2B5EF4-FFF2-40B4-BE49-F238E27FC236}">
                      <a16:creationId xmlns:a16="http://schemas.microsoft.com/office/drawing/2014/main" xmlns="" id="{E98A45BB-A89F-4D8F-9774-261FB18DB7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3" y="1808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8" name="Oval 113">
                  <a:extLst>
                    <a:ext uri="{FF2B5EF4-FFF2-40B4-BE49-F238E27FC236}">
                      <a16:creationId xmlns:a16="http://schemas.microsoft.com/office/drawing/2014/main" xmlns="" id="{28CEA8F0-D5E1-42C4-99EB-BDF3814999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4" y="1772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9" name="Oval 114">
                  <a:extLst>
                    <a:ext uri="{FF2B5EF4-FFF2-40B4-BE49-F238E27FC236}">
                      <a16:creationId xmlns:a16="http://schemas.microsoft.com/office/drawing/2014/main" xmlns="" id="{B32388B2-F692-4361-913A-280E27D0CF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3" y="1819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0" name="Oval 115">
                  <a:extLst>
                    <a:ext uri="{FF2B5EF4-FFF2-40B4-BE49-F238E27FC236}">
                      <a16:creationId xmlns:a16="http://schemas.microsoft.com/office/drawing/2014/main" xmlns="" id="{152F983D-7D14-49D9-9F69-577C49E0B2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29" y="1849"/>
                  <a:ext cx="24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1" name="Oval 116">
                  <a:extLst>
                    <a:ext uri="{FF2B5EF4-FFF2-40B4-BE49-F238E27FC236}">
                      <a16:creationId xmlns:a16="http://schemas.microsoft.com/office/drawing/2014/main" xmlns="" id="{31093AB6-AE19-429B-8835-2620CD7429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0" y="190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2" name="Oval 117">
                  <a:extLst>
                    <a:ext uri="{FF2B5EF4-FFF2-40B4-BE49-F238E27FC236}">
                      <a16:creationId xmlns:a16="http://schemas.microsoft.com/office/drawing/2014/main" xmlns="" id="{7F7EAAED-9B43-4823-B272-8DC454B31B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1" y="1852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3" name="Oval 118">
                  <a:extLst>
                    <a:ext uri="{FF2B5EF4-FFF2-40B4-BE49-F238E27FC236}">
                      <a16:creationId xmlns:a16="http://schemas.microsoft.com/office/drawing/2014/main" xmlns="" id="{16DE90DB-DF46-4141-A4FA-3F86E6089A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2" y="1897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4" name="Oval 119">
                  <a:extLst>
                    <a:ext uri="{FF2B5EF4-FFF2-40B4-BE49-F238E27FC236}">
                      <a16:creationId xmlns:a16="http://schemas.microsoft.com/office/drawing/2014/main" xmlns="" id="{5C1CFCB0-46CC-4A31-A1CE-34B32B2E86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189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5" name="Oval 120">
                  <a:extLst>
                    <a:ext uri="{FF2B5EF4-FFF2-40B4-BE49-F238E27FC236}">
                      <a16:creationId xmlns:a16="http://schemas.microsoft.com/office/drawing/2014/main" xmlns="" id="{FB15802E-CEF5-42E7-A3B7-DF64B3CDBA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16" y="1861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6" name="Oval 121">
                  <a:extLst>
                    <a:ext uri="{FF2B5EF4-FFF2-40B4-BE49-F238E27FC236}">
                      <a16:creationId xmlns:a16="http://schemas.microsoft.com/office/drawing/2014/main" xmlns="" id="{18546422-5A28-4D45-B5EC-285CB821B6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9" y="1854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7" name="Oval 122">
                  <a:extLst>
                    <a:ext uri="{FF2B5EF4-FFF2-40B4-BE49-F238E27FC236}">
                      <a16:creationId xmlns:a16="http://schemas.microsoft.com/office/drawing/2014/main" xmlns="" id="{7642864B-AB1B-47F1-A93B-1BD81404C3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7" y="1900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8" name="Oval 123">
                  <a:extLst>
                    <a:ext uri="{FF2B5EF4-FFF2-40B4-BE49-F238E27FC236}">
                      <a16:creationId xmlns:a16="http://schemas.microsoft.com/office/drawing/2014/main" xmlns="" id="{176F6E57-E7CC-4012-B622-EE50CEF021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64" y="1836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9" name="Oval 124">
                  <a:extLst>
                    <a:ext uri="{FF2B5EF4-FFF2-40B4-BE49-F238E27FC236}">
                      <a16:creationId xmlns:a16="http://schemas.microsoft.com/office/drawing/2014/main" xmlns="" id="{26D1F514-62CA-4010-BD91-90BDD12885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02" y="1693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0" name="Oval 125">
                  <a:extLst>
                    <a:ext uri="{FF2B5EF4-FFF2-40B4-BE49-F238E27FC236}">
                      <a16:creationId xmlns:a16="http://schemas.microsoft.com/office/drawing/2014/main" xmlns="" id="{E2594EE5-D974-4ED5-ABCD-517D9ECED7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65" y="1723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1" name="Oval 126">
                  <a:extLst>
                    <a:ext uri="{FF2B5EF4-FFF2-40B4-BE49-F238E27FC236}">
                      <a16:creationId xmlns:a16="http://schemas.microsoft.com/office/drawing/2014/main" xmlns="" id="{EB7D72C9-94AD-4649-B2E9-D787493CB6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55" y="167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2" name="Oval 127">
                  <a:extLst>
                    <a:ext uri="{FF2B5EF4-FFF2-40B4-BE49-F238E27FC236}">
                      <a16:creationId xmlns:a16="http://schemas.microsoft.com/office/drawing/2014/main" xmlns="" id="{7B584F6A-EB86-47DF-B89C-AF156F9F08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55" y="1732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3" name="Oval 128">
                  <a:extLst>
                    <a:ext uri="{FF2B5EF4-FFF2-40B4-BE49-F238E27FC236}">
                      <a16:creationId xmlns:a16="http://schemas.microsoft.com/office/drawing/2014/main" xmlns="" id="{06E666DA-C37E-438C-8435-F69C323B4C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8" y="173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4" name="Oval 129">
                  <a:extLst>
                    <a:ext uri="{FF2B5EF4-FFF2-40B4-BE49-F238E27FC236}">
                      <a16:creationId xmlns:a16="http://schemas.microsoft.com/office/drawing/2014/main" xmlns="" id="{91A49493-9B77-4D65-8DDF-58CF0FD26E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84" y="169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5" name="Oval 130">
                  <a:extLst>
                    <a:ext uri="{FF2B5EF4-FFF2-40B4-BE49-F238E27FC236}">
                      <a16:creationId xmlns:a16="http://schemas.microsoft.com/office/drawing/2014/main" xmlns="" id="{14F9539A-3E82-4F22-9EB3-9F6E41954A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3" y="1677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6" name="Oval 131">
                  <a:extLst>
                    <a:ext uri="{FF2B5EF4-FFF2-40B4-BE49-F238E27FC236}">
                      <a16:creationId xmlns:a16="http://schemas.microsoft.com/office/drawing/2014/main" xmlns="" id="{ED9B90C8-D05C-49A8-9489-42F7A210AB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4" y="1742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7" name="Oval 132">
                  <a:extLst>
                    <a:ext uri="{FF2B5EF4-FFF2-40B4-BE49-F238E27FC236}">
                      <a16:creationId xmlns:a16="http://schemas.microsoft.com/office/drawing/2014/main" xmlns="" id="{FA719B1E-DACA-4461-8AF6-C5370EF341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06" y="168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8" name="Oval 133">
                  <a:extLst>
                    <a:ext uri="{FF2B5EF4-FFF2-40B4-BE49-F238E27FC236}">
                      <a16:creationId xmlns:a16="http://schemas.microsoft.com/office/drawing/2014/main" xmlns="" id="{1752A6C4-AFC6-43E8-BDDA-476AEC73BC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1" y="1819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9" name="Oval 134">
                  <a:extLst>
                    <a:ext uri="{FF2B5EF4-FFF2-40B4-BE49-F238E27FC236}">
                      <a16:creationId xmlns:a16="http://schemas.microsoft.com/office/drawing/2014/main" xmlns="" id="{5367A778-9332-45A9-B20C-799757B461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70" y="179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0" name="Oval 135">
                  <a:extLst>
                    <a:ext uri="{FF2B5EF4-FFF2-40B4-BE49-F238E27FC236}">
                      <a16:creationId xmlns:a16="http://schemas.microsoft.com/office/drawing/2014/main" xmlns="" id="{7C32251F-C9C4-430B-B4EB-71BAC344D9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99" y="179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1" name="Oval 136">
                  <a:extLst>
                    <a:ext uri="{FF2B5EF4-FFF2-40B4-BE49-F238E27FC236}">
                      <a16:creationId xmlns:a16="http://schemas.microsoft.com/office/drawing/2014/main" xmlns="" id="{145DA360-C012-4C88-89F0-F305C02987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80" y="179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2" name="Oval 137">
                  <a:extLst>
                    <a:ext uri="{FF2B5EF4-FFF2-40B4-BE49-F238E27FC236}">
                      <a16:creationId xmlns:a16="http://schemas.microsoft.com/office/drawing/2014/main" xmlns="" id="{34C82D58-53B7-436C-AA0E-4C5DC3EE09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09" y="1735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3" name="Oval 138">
                  <a:extLst>
                    <a:ext uri="{FF2B5EF4-FFF2-40B4-BE49-F238E27FC236}">
                      <a16:creationId xmlns:a16="http://schemas.microsoft.com/office/drawing/2014/main" xmlns="" id="{575551CA-6B6A-40E2-B897-D5BFBA9701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81" y="1836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4" name="Oval 139">
                  <a:extLst>
                    <a:ext uri="{FF2B5EF4-FFF2-40B4-BE49-F238E27FC236}">
                      <a16:creationId xmlns:a16="http://schemas.microsoft.com/office/drawing/2014/main" xmlns="" id="{47CD0595-098D-4DE5-AACF-E1D70A5CF0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85" y="1785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5" name="Oval 140">
                  <a:extLst>
                    <a:ext uri="{FF2B5EF4-FFF2-40B4-BE49-F238E27FC236}">
                      <a16:creationId xmlns:a16="http://schemas.microsoft.com/office/drawing/2014/main" xmlns="" id="{9EE8EFC9-7260-45E0-B3FD-B8ECE498E3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79" y="1852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6" name="Oval 141">
                  <a:extLst>
                    <a:ext uri="{FF2B5EF4-FFF2-40B4-BE49-F238E27FC236}">
                      <a16:creationId xmlns:a16="http://schemas.microsoft.com/office/drawing/2014/main" xmlns="" id="{1CE085D9-4BB1-43C3-A56D-E26151627B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76" y="1893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7" name="Oval 142">
                  <a:extLst>
                    <a:ext uri="{FF2B5EF4-FFF2-40B4-BE49-F238E27FC236}">
                      <a16:creationId xmlns:a16="http://schemas.microsoft.com/office/drawing/2014/main" xmlns="" id="{BC65C5C6-CBEB-4955-A344-3D9E4325E2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4" y="185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8" name="Oval 143">
                  <a:extLst>
                    <a:ext uri="{FF2B5EF4-FFF2-40B4-BE49-F238E27FC236}">
                      <a16:creationId xmlns:a16="http://schemas.microsoft.com/office/drawing/2014/main" xmlns="" id="{38D9515E-1311-49C5-B82A-563BCB3CF7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53" y="190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9" name="Oval 144">
                  <a:extLst>
                    <a:ext uri="{FF2B5EF4-FFF2-40B4-BE49-F238E27FC236}">
                      <a16:creationId xmlns:a16="http://schemas.microsoft.com/office/drawing/2014/main" xmlns="" id="{E7B72781-D6C1-460F-A346-B057464904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3" y="1895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0" name="Oval 145">
                  <a:extLst>
                    <a:ext uri="{FF2B5EF4-FFF2-40B4-BE49-F238E27FC236}">
                      <a16:creationId xmlns:a16="http://schemas.microsoft.com/office/drawing/2014/main" xmlns="" id="{DEC89569-66F0-4EC5-BAFE-A69D7CF780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93" y="186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1" name="Oval 146">
                  <a:extLst>
                    <a:ext uri="{FF2B5EF4-FFF2-40B4-BE49-F238E27FC236}">
                      <a16:creationId xmlns:a16="http://schemas.microsoft.com/office/drawing/2014/main" xmlns="" id="{43736084-CCCE-42D3-BE18-AB7B858DDD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16" y="187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2" name="Oval 147">
                  <a:extLst>
                    <a:ext uri="{FF2B5EF4-FFF2-40B4-BE49-F238E27FC236}">
                      <a16:creationId xmlns:a16="http://schemas.microsoft.com/office/drawing/2014/main" xmlns="" id="{310B9516-8A9A-42C2-B285-030B4D1C08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4" y="1891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3" name="Oval 148">
                  <a:extLst>
                    <a:ext uri="{FF2B5EF4-FFF2-40B4-BE49-F238E27FC236}">
                      <a16:creationId xmlns:a16="http://schemas.microsoft.com/office/drawing/2014/main" xmlns="" id="{E717D80A-457E-477E-B3C8-20B1CBBCAF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8" y="1827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4" name="Oval 149">
                  <a:extLst>
                    <a:ext uri="{FF2B5EF4-FFF2-40B4-BE49-F238E27FC236}">
                      <a16:creationId xmlns:a16="http://schemas.microsoft.com/office/drawing/2014/main" xmlns="" id="{676B83F5-6116-4F3F-96F8-4169357042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51" y="168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5" name="Oval 150">
                  <a:extLst>
                    <a:ext uri="{FF2B5EF4-FFF2-40B4-BE49-F238E27FC236}">
                      <a16:creationId xmlns:a16="http://schemas.microsoft.com/office/drawing/2014/main" xmlns="" id="{61FC9CBA-C3AA-406A-B4AF-F021E960AB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9" y="174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6" name="Oval 151">
                  <a:extLst>
                    <a:ext uri="{FF2B5EF4-FFF2-40B4-BE49-F238E27FC236}">
                      <a16:creationId xmlns:a16="http://schemas.microsoft.com/office/drawing/2014/main" xmlns="" id="{827F6BE1-6531-4D03-BE3F-8BF44F4621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32" y="182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7" name="Oval 152">
                  <a:extLst>
                    <a:ext uri="{FF2B5EF4-FFF2-40B4-BE49-F238E27FC236}">
                      <a16:creationId xmlns:a16="http://schemas.microsoft.com/office/drawing/2014/main" xmlns="" id="{4E341199-5431-433A-954B-05CDD0B413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7" y="168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8" name="Oval 153">
                  <a:extLst>
                    <a:ext uri="{FF2B5EF4-FFF2-40B4-BE49-F238E27FC236}">
                      <a16:creationId xmlns:a16="http://schemas.microsoft.com/office/drawing/2014/main" xmlns="" id="{8899097A-74C0-4A5E-BECD-3A2502A903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80" y="171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9" name="Oval 154">
                  <a:extLst>
                    <a:ext uri="{FF2B5EF4-FFF2-40B4-BE49-F238E27FC236}">
                      <a16:creationId xmlns:a16="http://schemas.microsoft.com/office/drawing/2014/main" xmlns="" id="{2278AEC1-2DC8-4EC1-9A4A-717AAA46A0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70" y="1663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0" name="Oval 155">
                  <a:extLst>
                    <a:ext uri="{FF2B5EF4-FFF2-40B4-BE49-F238E27FC236}">
                      <a16:creationId xmlns:a16="http://schemas.microsoft.com/office/drawing/2014/main" xmlns="" id="{255C8282-CCEF-40B0-9DD2-6F387C959C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7" y="173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1" name="Oval 156">
                  <a:extLst>
                    <a:ext uri="{FF2B5EF4-FFF2-40B4-BE49-F238E27FC236}">
                      <a16:creationId xmlns:a16="http://schemas.microsoft.com/office/drawing/2014/main" xmlns="" id="{E8FEAA27-44FA-4CDA-985D-9446C615DC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2" y="1723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2" name="Freeform 157">
                  <a:extLst>
                    <a:ext uri="{FF2B5EF4-FFF2-40B4-BE49-F238E27FC236}">
                      <a16:creationId xmlns:a16="http://schemas.microsoft.com/office/drawing/2014/main" xmlns="" id="{10CF6E4E-D457-4F06-A06D-32ED6CC7BA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8" y="1677"/>
                  <a:ext cx="27" cy="16"/>
                </a:xfrm>
                <a:custGeom>
                  <a:avLst/>
                  <a:gdLst>
                    <a:gd name="T0" fmla="*/ 0 w 15"/>
                    <a:gd name="T1" fmla="*/ 0 h 9"/>
                    <a:gd name="T2" fmla="*/ 0 w 15"/>
                    <a:gd name="T3" fmla="*/ 1 h 9"/>
                    <a:gd name="T4" fmla="*/ 8 w 15"/>
                    <a:gd name="T5" fmla="*/ 9 h 9"/>
                    <a:gd name="T6" fmla="*/ 15 w 15"/>
                    <a:gd name="T7" fmla="*/ 4 h 9"/>
                    <a:gd name="T8" fmla="*/ 0 w 15"/>
                    <a:gd name="T9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9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6"/>
                        <a:pt x="4" y="9"/>
                        <a:pt x="8" y="9"/>
                      </a:cubicBezTo>
                      <a:cubicBezTo>
                        <a:pt x="11" y="9"/>
                        <a:pt x="14" y="7"/>
                        <a:pt x="15" y="4"/>
                      </a:cubicBezTo>
                      <a:cubicBezTo>
                        <a:pt x="10" y="3"/>
                        <a:pt x="5" y="1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3" name="Freeform 158">
                  <a:extLst>
                    <a:ext uri="{FF2B5EF4-FFF2-40B4-BE49-F238E27FC236}">
                      <a16:creationId xmlns:a16="http://schemas.microsoft.com/office/drawing/2014/main" xmlns="" id="{F3055911-6EB7-4516-8CFD-C7BA8B03B6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4" y="1746"/>
                  <a:ext cx="29" cy="28"/>
                </a:xfrm>
                <a:custGeom>
                  <a:avLst/>
                  <a:gdLst>
                    <a:gd name="T0" fmla="*/ 8 w 16"/>
                    <a:gd name="T1" fmla="*/ 0 h 16"/>
                    <a:gd name="T2" fmla="*/ 0 w 16"/>
                    <a:gd name="T3" fmla="*/ 8 h 16"/>
                    <a:gd name="T4" fmla="*/ 8 w 16"/>
                    <a:gd name="T5" fmla="*/ 16 h 16"/>
                    <a:gd name="T6" fmla="*/ 8 w 16"/>
                    <a:gd name="T7" fmla="*/ 16 h 16"/>
                    <a:gd name="T8" fmla="*/ 10 w 16"/>
                    <a:gd name="T9" fmla="*/ 16 h 16"/>
                    <a:gd name="T10" fmla="*/ 16 w 16"/>
                    <a:gd name="T11" fmla="*/ 8 h 16"/>
                    <a:gd name="T12" fmla="*/ 8 w 16"/>
                    <a:gd name="T13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" h="16">
                      <a:moveTo>
                        <a:pt x="8" y="0"/>
                      </a:moveTo>
                      <a:cubicBezTo>
                        <a:pt x="4" y="0"/>
                        <a:pt x="0" y="4"/>
                        <a:pt x="0" y="8"/>
                      </a:cubicBezTo>
                      <a:cubicBezTo>
                        <a:pt x="0" y="12"/>
                        <a:pt x="4" y="16"/>
                        <a:pt x="8" y="16"/>
                      </a:cubicBez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9" y="16"/>
                        <a:pt x="10" y="16"/>
                        <a:pt x="10" y="16"/>
                      </a:cubicBezTo>
                      <a:cubicBezTo>
                        <a:pt x="14" y="15"/>
                        <a:pt x="16" y="12"/>
                        <a:pt x="16" y="8"/>
                      </a:cubicBezTo>
                      <a:cubicBezTo>
                        <a:pt x="16" y="4"/>
                        <a:pt x="12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4" name="Freeform 159">
                  <a:extLst>
                    <a:ext uri="{FF2B5EF4-FFF2-40B4-BE49-F238E27FC236}">
                      <a16:creationId xmlns:a16="http://schemas.microsoft.com/office/drawing/2014/main" xmlns="" id="{EC5ACFE4-8D42-4070-8E51-42EF107DA3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8" y="1698"/>
                  <a:ext cx="5" cy="2"/>
                </a:xfrm>
                <a:custGeom>
                  <a:avLst/>
                  <a:gdLst>
                    <a:gd name="T0" fmla="*/ 0 w 3"/>
                    <a:gd name="T1" fmla="*/ 0 h 1"/>
                    <a:gd name="T2" fmla="*/ 3 w 3"/>
                    <a:gd name="T3" fmla="*/ 1 h 1"/>
                    <a:gd name="T4" fmla="*/ 0 w 3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0" y="0"/>
                      </a:moveTo>
                      <a:cubicBezTo>
                        <a:pt x="1" y="1"/>
                        <a:pt x="2" y="1"/>
                        <a:pt x="3" y="1"/>
                      </a:cubicBezTo>
                      <a:cubicBezTo>
                        <a:pt x="2" y="1"/>
                        <a:pt x="1" y="0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5" name="Freeform 160">
                  <a:extLst>
                    <a:ext uri="{FF2B5EF4-FFF2-40B4-BE49-F238E27FC236}">
                      <a16:creationId xmlns:a16="http://schemas.microsoft.com/office/drawing/2014/main" xmlns="" id="{E6868E17-9550-471B-90C8-4D850D8497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84" y="1780"/>
                  <a:ext cx="32" cy="30"/>
                </a:xfrm>
                <a:custGeom>
                  <a:avLst/>
                  <a:gdLst>
                    <a:gd name="T0" fmla="*/ 9 w 18"/>
                    <a:gd name="T1" fmla="*/ 0 h 17"/>
                    <a:gd name="T2" fmla="*/ 0 w 18"/>
                    <a:gd name="T3" fmla="*/ 9 h 17"/>
                    <a:gd name="T4" fmla="*/ 7 w 18"/>
                    <a:gd name="T5" fmla="*/ 17 h 17"/>
                    <a:gd name="T6" fmla="*/ 16 w 18"/>
                    <a:gd name="T7" fmla="*/ 14 h 17"/>
                    <a:gd name="T8" fmla="*/ 18 w 18"/>
                    <a:gd name="T9" fmla="*/ 9 h 17"/>
                    <a:gd name="T10" fmla="*/ 9 w 18"/>
                    <a:gd name="T11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7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3"/>
                        <a:pt x="3" y="16"/>
                        <a:pt x="7" y="17"/>
                      </a:cubicBezTo>
                      <a:cubicBezTo>
                        <a:pt x="10" y="16"/>
                        <a:pt x="13" y="15"/>
                        <a:pt x="16" y="14"/>
                      </a:cubicBezTo>
                      <a:cubicBezTo>
                        <a:pt x="18" y="13"/>
                        <a:pt x="18" y="11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6" name="Oval 161">
                  <a:extLst>
                    <a:ext uri="{FF2B5EF4-FFF2-40B4-BE49-F238E27FC236}">
                      <a16:creationId xmlns:a16="http://schemas.microsoft.com/office/drawing/2014/main" xmlns="" id="{AD74DEC4-3439-48F3-B785-896755A264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20" y="178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7" name="Freeform 162">
                  <a:extLst>
                    <a:ext uri="{FF2B5EF4-FFF2-40B4-BE49-F238E27FC236}">
                      <a16:creationId xmlns:a16="http://schemas.microsoft.com/office/drawing/2014/main" xmlns="" id="{13731B67-9B5F-4733-A426-B0F7610CA9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9" y="1748"/>
                  <a:ext cx="32" cy="19"/>
                </a:xfrm>
                <a:custGeom>
                  <a:avLst/>
                  <a:gdLst>
                    <a:gd name="T0" fmla="*/ 9 w 18"/>
                    <a:gd name="T1" fmla="*/ 0 h 11"/>
                    <a:gd name="T2" fmla="*/ 0 w 18"/>
                    <a:gd name="T3" fmla="*/ 9 h 11"/>
                    <a:gd name="T4" fmla="*/ 0 w 18"/>
                    <a:gd name="T5" fmla="*/ 11 h 11"/>
                    <a:gd name="T6" fmla="*/ 18 w 18"/>
                    <a:gd name="T7" fmla="*/ 8 h 11"/>
                    <a:gd name="T8" fmla="*/ 9 w 18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0"/>
                        <a:pt x="0" y="11"/>
                        <a:pt x="0" y="11"/>
                      </a:cubicBezTo>
                      <a:cubicBezTo>
                        <a:pt x="6" y="10"/>
                        <a:pt x="12" y="9"/>
                        <a:pt x="18" y="8"/>
                      </a:cubicBezTo>
                      <a:cubicBezTo>
                        <a:pt x="17" y="4"/>
                        <a:pt x="13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8" name="Oval 163">
                  <a:extLst>
                    <a:ext uri="{FF2B5EF4-FFF2-40B4-BE49-F238E27FC236}">
                      <a16:creationId xmlns:a16="http://schemas.microsoft.com/office/drawing/2014/main" xmlns="" id="{446A1900-3BAC-42B9-886D-CCA4DC81EA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25" y="173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9" name="Freeform 164">
                  <a:extLst>
                    <a:ext uri="{FF2B5EF4-FFF2-40B4-BE49-F238E27FC236}">
                      <a16:creationId xmlns:a16="http://schemas.microsoft.com/office/drawing/2014/main" xmlns="" id="{59742442-0C75-4DEC-9D01-3059E89F7E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7" y="1774"/>
                  <a:ext cx="26" cy="16"/>
                </a:xfrm>
                <a:custGeom>
                  <a:avLst/>
                  <a:gdLst>
                    <a:gd name="T0" fmla="*/ 8 w 15"/>
                    <a:gd name="T1" fmla="*/ 0 h 9"/>
                    <a:gd name="T2" fmla="*/ 0 w 15"/>
                    <a:gd name="T3" fmla="*/ 8 h 9"/>
                    <a:gd name="T4" fmla="*/ 0 w 15"/>
                    <a:gd name="T5" fmla="*/ 9 h 9"/>
                    <a:gd name="T6" fmla="*/ 1 w 15"/>
                    <a:gd name="T7" fmla="*/ 9 h 9"/>
                    <a:gd name="T8" fmla="*/ 15 w 15"/>
                    <a:gd name="T9" fmla="*/ 6 h 9"/>
                    <a:gd name="T10" fmla="*/ 8 w 15"/>
                    <a:gd name="T11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" h="9">
                      <a:moveTo>
                        <a:pt x="8" y="0"/>
                      </a:moveTo>
                      <a:cubicBezTo>
                        <a:pt x="3" y="0"/>
                        <a:pt x="0" y="4"/>
                        <a:pt x="0" y="8"/>
                      </a:cubicBezTo>
                      <a:cubicBezTo>
                        <a:pt x="0" y="8"/>
                        <a:pt x="0" y="9"/>
                        <a:pt x="0" y="9"/>
                      </a:cubicBezTo>
                      <a:cubicBezTo>
                        <a:pt x="0" y="9"/>
                        <a:pt x="0" y="9"/>
                        <a:pt x="1" y="9"/>
                      </a:cubicBezTo>
                      <a:cubicBezTo>
                        <a:pt x="6" y="8"/>
                        <a:pt x="10" y="7"/>
                        <a:pt x="15" y="6"/>
                      </a:cubicBezTo>
                      <a:cubicBezTo>
                        <a:pt x="14" y="2"/>
                        <a:pt x="11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0" name="Freeform 165">
                  <a:extLst>
                    <a:ext uri="{FF2B5EF4-FFF2-40B4-BE49-F238E27FC236}">
                      <a16:creationId xmlns:a16="http://schemas.microsoft.com/office/drawing/2014/main" xmlns="" id="{5F290CFB-160C-4230-A7F8-3463BC9977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5" y="1833"/>
                  <a:ext cx="25" cy="19"/>
                </a:xfrm>
                <a:custGeom>
                  <a:avLst/>
                  <a:gdLst>
                    <a:gd name="T0" fmla="*/ 7 w 14"/>
                    <a:gd name="T1" fmla="*/ 0 h 11"/>
                    <a:gd name="T2" fmla="*/ 0 w 14"/>
                    <a:gd name="T3" fmla="*/ 7 h 11"/>
                    <a:gd name="T4" fmla="*/ 1 w 14"/>
                    <a:gd name="T5" fmla="*/ 11 h 11"/>
                    <a:gd name="T6" fmla="*/ 14 w 14"/>
                    <a:gd name="T7" fmla="*/ 4 h 11"/>
                    <a:gd name="T8" fmla="*/ 7 w 14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1">
                      <a:moveTo>
                        <a:pt x="7" y="0"/>
                      </a:moveTo>
                      <a:cubicBezTo>
                        <a:pt x="3" y="0"/>
                        <a:pt x="0" y="3"/>
                        <a:pt x="0" y="7"/>
                      </a:cubicBezTo>
                      <a:cubicBezTo>
                        <a:pt x="0" y="8"/>
                        <a:pt x="1" y="10"/>
                        <a:pt x="1" y="11"/>
                      </a:cubicBezTo>
                      <a:cubicBezTo>
                        <a:pt x="5" y="8"/>
                        <a:pt x="9" y="6"/>
                        <a:pt x="14" y="4"/>
                      </a:cubicBezTo>
                      <a:cubicBezTo>
                        <a:pt x="13" y="2"/>
                        <a:pt x="10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1" name="Freeform 166">
                  <a:extLst>
                    <a:ext uri="{FF2B5EF4-FFF2-40B4-BE49-F238E27FC236}">
                      <a16:creationId xmlns:a16="http://schemas.microsoft.com/office/drawing/2014/main" xmlns="" id="{0D1A8948-B823-4D9E-8AAD-13E396AEA2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4" y="1262"/>
                  <a:ext cx="2" cy="2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2" name="Freeform 167">
                  <a:extLst>
                    <a:ext uri="{FF2B5EF4-FFF2-40B4-BE49-F238E27FC236}">
                      <a16:creationId xmlns:a16="http://schemas.microsoft.com/office/drawing/2014/main" xmlns="" id="{88BFFA01-595A-43EE-BFF1-C5AB126D43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9" y="1287"/>
                  <a:ext cx="28" cy="30"/>
                </a:xfrm>
                <a:custGeom>
                  <a:avLst/>
                  <a:gdLst>
                    <a:gd name="T0" fmla="*/ 7 w 16"/>
                    <a:gd name="T1" fmla="*/ 0 h 17"/>
                    <a:gd name="T2" fmla="*/ 0 w 16"/>
                    <a:gd name="T3" fmla="*/ 3 h 17"/>
                    <a:gd name="T4" fmla="*/ 10 w 16"/>
                    <a:gd name="T5" fmla="*/ 17 h 17"/>
                    <a:gd name="T6" fmla="*/ 16 w 16"/>
                    <a:gd name="T7" fmla="*/ 9 h 17"/>
                    <a:gd name="T8" fmla="*/ 7 w 16"/>
                    <a:gd name="T9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7">
                      <a:moveTo>
                        <a:pt x="7" y="0"/>
                      </a:moveTo>
                      <a:cubicBezTo>
                        <a:pt x="4" y="0"/>
                        <a:pt x="1" y="1"/>
                        <a:pt x="0" y="3"/>
                      </a:cubicBezTo>
                      <a:cubicBezTo>
                        <a:pt x="3" y="8"/>
                        <a:pt x="6" y="13"/>
                        <a:pt x="10" y="17"/>
                      </a:cubicBezTo>
                      <a:cubicBezTo>
                        <a:pt x="13" y="16"/>
                        <a:pt x="16" y="13"/>
                        <a:pt x="16" y="9"/>
                      </a:cubicBezTo>
                      <a:cubicBezTo>
                        <a:pt x="16" y="4"/>
                        <a:pt x="12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3" name="Freeform 168">
                  <a:extLst>
                    <a:ext uri="{FF2B5EF4-FFF2-40B4-BE49-F238E27FC236}">
                      <a16:creationId xmlns:a16="http://schemas.microsoft.com/office/drawing/2014/main" xmlns="" id="{C7926FDF-7124-4C3A-BF8B-914C1A981B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3" y="1299"/>
                  <a:ext cx="30" cy="18"/>
                </a:xfrm>
                <a:custGeom>
                  <a:avLst/>
                  <a:gdLst>
                    <a:gd name="T0" fmla="*/ 0 w 17"/>
                    <a:gd name="T1" fmla="*/ 0 h 10"/>
                    <a:gd name="T2" fmla="*/ 0 w 17"/>
                    <a:gd name="T3" fmla="*/ 1 h 10"/>
                    <a:gd name="T4" fmla="*/ 9 w 17"/>
                    <a:gd name="T5" fmla="*/ 10 h 10"/>
                    <a:gd name="T6" fmla="*/ 17 w 17"/>
                    <a:gd name="T7" fmla="*/ 5 h 10"/>
                    <a:gd name="T8" fmla="*/ 0 w 17"/>
                    <a:gd name="T9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0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6"/>
                        <a:pt x="4" y="10"/>
                        <a:pt x="9" y="10"/>
                      </a:cubicBezTo>
                      <a:cubicBezTo>
                        <a:pt x="12" y="10"/>
                        <a:pt x="15" y="8"/>
                        <a:pt x="17" y="5"/>
                      </a:cubicBezTo>
                      <a:cubicBezTo>
                        <a:pt x="11" y="3"/>
                        <a:pt x="5" y="2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4" name="Oval 169">
                  <a:extLst>
                    <a:ext uri="{FF2B5EF4-FFF2-40B4-BE49-F238E27FC236}">
                      <a16:creationId xmlns:a16="http://schemas.microsoft.com/office/drawing/2014/main" xmlns="" id="{23D51CAF-9A0D-48B9-A326-A257036B8B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2" y="1377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5" name="Oval 170">
                  <a:extLst>
                    <a:ext uri="{FF2B5EF4-FFF2-40B4-BE49-F238E27FC236}">
                      <a16:creationId xmlns:a16="http://schemas.microsoft.com/office/drawing/2014/main" xmlns="" id="{33017663-9029-4F3B-B34D-28ACE681C2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2" y="132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6" name="Oval 171">
                  <a:extLst>
                    <a:ext uri="{FF2B5EF4-FFF2-40B4-BE49-F238E27FC236}">
                      <a16:creationId xmlns:a16="http://schemas.microsoft.com/office/drawing/2014/main" xmlns="" id="{161CDD87-77FF-4323-8F9B-4F14133503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" y="137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7" name="Oval 172">
                  <a:extLst>
                    <a:ext uri="{FF2B5EF4-FFF2-40B4-BE49-F238E27FC236}">
                      <a16:creationId xmlns:a16="http://schemas.microsoft.com/office/drawing/2014/main" xmlns="" id="{25B41F5A-06D3-4F9D-BDBD-EF179DA207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94" y="135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8" name="Oval 173">
                  <a:extLst>
                    <a:ext uri="{FF2B5EF4-FFF2-40B4-BE49-F238E27FC236}">
                      <a16:creationId xmlns:a16="http://schemas.microsoft.com/office/drawing/2014/main" xmlns="" id="{6F241056-2864-48D4-913D-A0F97FF08C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0" y="133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9" name="Oval 174">
                  <a:extLst>
                    <a:ext uri="{FF2B5EF4-FFF2-40B4-BE49-F238E27FC236}">
                      <a16:creationId xmlns:a16="http://schemas.microsoft.com/office/drawing/2014/main" xmlns="" id="{1F1377DE-4D36-434C-85F0-CC0AD87380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8" y="1397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0" name="Oval 175">
                  <a:extLst>
                    <a:ext uri="{FF2B5EF4-FFF2-40B4-BE49-F238E27FC236}">
                      <a16:creationId xmlns:a16="http://schemas.microsoft.com/office/drawing/2014/main" xmlns="" id="{F11F9416-DA64-44CC-9FF1-E960CE1550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1" y="133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1" name="Oval 176">
                  <a:extLst>
                    <a:ext uri="{FF2B5EF4-FFF2-40B4-BE49-F238E27FC236}">
                      <a16:creationId xmlns:a16="http://schemas.microsoft.com/office/drawing/2014/main" xmlns="" id="{79C8FEA0-0BBE-485D-B9EA-965D6EDDA6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4" y="1473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2" name="Oval 177">
                  <a:extLst>
                    <a:ext uri="{FF2B5EF4-FFF2-40B4-BE49-F238E27FC236}">
                      <a16:creationId xmlns:a16="http://schemas.microsoft.com/office/drawing/2014/main" xmlns="" id="{24E31891-9A58-4C0B-9006-DE322FA229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4" y="147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3" name="Oval 178">
                  <a:extLst>
                    <a:ext uri="{FF2B5EF4-FFF2-40B4-BE49-F238E27FC236}">
                      <a16:creationId xmlns:a16="http://schemas.microsoft.com/office/drawing/2014/main" xmlns="" id="{D6C8E0A5-B2F3-4AB0-907F-0BBEB7BB07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2" y="1427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4" name="Oval 179">
                  <a:extLst>
                    <a:ext uri="{FF2B5EF4-FFF2-40B4-BE49-F238E27FC236}">
                      <a16:creationId xmlns:a16="http://schemas.microsoft.com/office/drawing/2014/main" xmlns="" id="{CB3F00DD-30ED-40E2-933A-6118010E0A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3" y="1492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5" name="Oval 180">
                  <a:extLst>
                    <a:ext uri="{FF2B5EF4-FFF2-40B4-BE49-F238E27FC236}">
                      <a16:creationId xmlns:a16="http://schemas.microsoft.com/office/drawing/2014/main" xmlns="" id="{1207A521-DCEA-4EDF-A295-5CECDD8CE4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3" y="1427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6" name="Oval 181">
                  <a:extLst>
                    <a:ext uri="{FF2B5EF4-FFF2-40B4-BE49-F238E27FC236}">
                      <a16:creationId xmlns:a16="http://schemas.microsoft.com/office/drawing/2014/main" xmlns="" id="{859B33DB-50D9-4546-BCEB-314CEF7A5E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9" y="1305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7" name="Oval 182">
                  <a:extLst>
                    <a:ext uri="{FF2B5EF4-FFF2-40B4-BE49-F238E27FC236}">
                      <a16:creationId xmlns:a16="http://schemas.microsoft.com/office/drawing/2014/main" xmlns="" id="{6A2FCD74-F0F2-4920-AF23-975FC46021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9" y="1257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8" name="Oval 183">
                  <a:extLst>
                    <a:ext uri="{FF2B5EF4-FFF2-40B4-BE49-F238E27FC236}">
                      <a16:creationId xmlns:a16="http://schemas.microsoft.com/office/drawing/2014/main" xmlns="" id="{E01A85A7-ABF3-4326-AA89-C396A3FEC7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6" y="131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9" name="Freeform 184">
                  <a:extLst>
                    <a:ext uri="{FF2B5EF4-FFF2-40B4-BE49-F238E27FC236}">
                      <a16:creationId xmlns:a16="http://schemas.microsoft.com/office/drawing/2014/main" xmlns="" id="{D80ECB32-C7E4-4680-8D12-38D1F35550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33" y="1285"/>
                  <a:ext cx="27" cy="20"/>
                </a:xfrm>
                <a:custGeom>
                  <a:avLst/>
                  <a:gdLst>
                    <a:gd name="T0" fmla="*/ 14 w 15"/>
                    <a:gd name="T1" fmla="*/ 0 h 11"/>
                    <a:gd name="T2" fmla="*/ 0 w 15"/>
                    <a:gd name="T3" fmla="*/ 9 h 11"/>
                    <a:gd name="T4" fmla="*/ 6 w 15"/>
                    <a:gd name="T5" fmla="*/ 11 h 11"/>
                    <a:gd name="T6" fmla="*/ 15 w 15"/>
                    <a:gd name="T7" fmla="*/ 2 h 11"/>
                    <a:gd name="T8" fmla="*/ 14 w 15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1">
                      <a:moveTo>
                        <a:pt x="14" y="0"/>
                      </a:moveTo>
                      <a:cubicBezTo>
                        <a:pt x="10" y="4"/>
                        <a:pt x="5" y="7"/>
                        <a:pt x="0" y="9"/>
                      </a:cubicBezTo>
                      <a:cubicBezTo>
                        <a:pt x="1" y="10"/>
                        <a:pt x="3" y="11"/>
                        <a:pt x="6" y="11"/>
                      </a:cubicBezTo>
                      <a:cubicBezTo>
                        <a:pt x="11" y="11"/>
                        <a:pt x="15" y="7"/>
                        <a:pt x="15" y="2"/>
                      </a:cubicBezTo>
                      <a:cubicBezTo>
                        <a:pt x="15" y="1"/>
                        <a:pt x="15" y="0"/>
                        <a:pt x="14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0" name="Oval 185">
                  <a:extLst>
                    <a:ext uri="{FF2B5EF4-FFF2-40B4-BE49-F238E27FC236}">
                      <a16:creationId xmlns:a16="http://schemas.microsoft.com/office/drawing/2014/main" xmlns="" id="{F54AFE4F-6E59-4138-90DA-BA1DC3F348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7" y="1258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1" name="Oval 186">
                  <a:extLst>
                    <a:ext uri="{FF2B5EF4-FFF2-40B4-BE49-F238E27FC236}">
                      <a16:creationId xmlns:a16="http://schemas.microsoft.com/office/drawing/2014/main" xmlns="" id="{3A43BCE7-5DF9-4065-9F73-C634C4F26A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1324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2" name="Oval 187">
                  <a:extLst>
                    <a:ext uri="{FF2B5EF4-FFF2-40B4-BE49-F238E27FC236}">
                      <a16:creationId xmlns:a16="http://schemas.microsoft.com/office/drawing/2014/main" xmlns="" id="{57A16CE4-F6FB-493B-B6AE-7CAAA02BF8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8" y="1266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3" name="Freeform 188">
                  <a:extLst>
                    <a:ext uri="{FF2B5EF4-FFF2-40B4-BE49-F238E27FC236}">
                      <a16:creationId xmlns:a16="http://schemas.microsoft.com/office/drawing/2014/main" xmlns="" id="{CB8C1EBC-B2BD-4D60-819D-5E2D079E75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91" y="1363"/>
                  <a:ext cx="30" cy="18"/>
                </a:xfrm>
                <a:custGeom>
                  <a:avLst/>
                  <a:gdLst>
                    <a:gd name="T0" fmla="*/ 0 w 17"/>
                    <a:gd name="T1" fmla="*/ 0 h 10"/>
                    <a:gd name="T2" fmla="*/ 0 w 17"/>
                    <a:gd name="T3" fmla="*/ 1 h 10"/>
                    <a:gd name="T4" fmla="*/ 9 w 17"/>
                    <a:gd name="T5" fmla="*/ 10 h 10"/>
                    <a:gd name="T6" fmla="*/ 17 w 17"/>
                    <a:gd name="T7" fmla="*/ 3 h 10"/>
                    <a:gd name="T8" fmla="*/ 0 w 17"/>
                    <a:gd name="T9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0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6"/>
                        <a:pt x="4" y="10"/>
                        <a:pt x="9" y="10"/>
                      </a:cubicBezTo>
                      <a:cubicBezTo>
                        <a:pt x="13" y="10"/>
                        <a:pt x="17" y="7"/>
                        <a:pt x="17" y="3"/>
                      </a:cubicBezTo>
                      <a:cubicBezTo>
                        <a:pt x="11" y="2"/>
                        <a:pt x="5" y="1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4" name="Freeform 189">
                  <a:extLst>
                    <a:ext uri="{FF2B5EF4-FFF2-40B4-BE49-F238E27FC236}">
                      <a16:creationId xmlns:a16="http://schemas.microsoft.com/office/drawing/2014/main" xmlns="" id="{6210E6AF-3CA8-449F-8C2C-0854FC0B4B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9" y="1352"/>
                  <a:ext cx="10" cy="4"/>
                </a:xfrm>
                <a:custGeom>
                  <a:avLst/>
                  <a:gdLst>
                    <a:gd name="T0" fmla="*/ 0 w 6"/>
                    <a:gd name="T1" fmla="*/ 0 h 2"/>
                    <a:gd name="T2" fmla="*/ 5 w 6"/>
                    <a:gd name="T3" fmla="*/ 2 h 2"/>
                    <a:gd name="T4" fmla="*/ 6 w 6"/>
                    <a:gd name="T5" fmla="*/ 2 h 2"/>
                    <a:gd name="T6" fmla="*/ 0 w 6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2">
                      <a:moveTo>
                        <a:pt x="0" y="0"/>
                      </a:moveTo>
                      <a:cubicBezTo>
                        <a:pt x="1" y="1"/>
                        <a:pt x="3" y="2"/>
                        <a:pt x="5" y="2"/>
                      </a:cubicBezTo>
                      <a:cubicBezTo>
                        <a:pt x="5" y="2"/>
                        <a:pt x="6" y="2"/>
                        <a:pt x="6" y="2"/>
                      </a:cubicBezTo>
                      <a:cubicBezTo>
                        <a:pt x="4" y="1"/>
                        <a:pt x="2" y="1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5" name="Oval 190">
                  <a:extLst>
                    <a:ext uri="{FF2B5EF4-FFF2-40B4-BE49-F238E27FC236}">
                      <a16:creationId xmlns:a16="http://schemas.microsoft.com/office/drawing/2014/main" xmlns="" id="{BC2DB2F1-03C2-4C97-B138-88150A7F17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3" y="1402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6" name="Oval 191">
                  <a:extLst>
                    <a:ext uri="{FF2B5EF4-FFF2-40B4-BE49-F238E27FC236}">
                      <a16:creationId xmlns:a16="http://schemas.microsoft.com/office/drawing/2014/main" xmlns="" id="{08B4E0AC-992C-489F-9EF1-1F6CFD84C8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1" y="137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7" name="Oval 192">
                  <a:extLst>
                    <a:ext uri="{FF2B5EF4-FFF2-40B4-BE49-F238E27FC236}">
                      <a16:creationId xmlns:a16="http://schemas.microsoft.com/office/drawing/2014/main" xmlns="" id="{2CB3E48F-3A80-4743-BC1F-8EBB053B8A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1" y="143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8" name="Oval 193">
                  <a:extLst>
                    <a:ext uri="{FF2B5EF4-FFF2-40B4-BE49-F238E27FC236}">
                      <a16:creationId xmlns:a16="http://schemas.microsoft.com/office/drawing/2014/main" xmlns="" id="{70829654-D676-4AF8-8E9F-60D02814D3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8" y="1384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9" name="Oval 194">
                  <a:extLst>
                    <a:ext uri="{FF2B5EF4-FFF2-40B4-BE49-F238E27FC236}">
                      <a16:creationId xmlns:a16="http://schemas.microsoft.com/office/drawing/2014/main" xmlns="" id="{F8EC02B0-79B2-4A01-A019-9E3F47ECF0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4" y="1372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0" name="Oval 195">
                  <a:extLst>
                    <a:ext uri="{FF2B5EF4-FFF2-40B4-BE49-F238E27FC236}">
                      <a16:creationId xmlns:a16="http://schemas.microsoft.com/office/drawing/2014/main" xmlns="" id="{B1CE88EE-AFDE-4EB9-8D9E-701A595323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7" y="1349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1" name="Oval 196">
                  <a:extLst>
                    <a:ext uri="{FF2B5EF4-FFF2-40B4-BE49-F238E27FC236}">
                      <a16:creationId xmlns:a16="http://schemas.microsoft.com/office/drawing/2014/main" xmlns="" id="{5B7AAB54-38C3-4CD8-8261-D91BD60B7E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3" y="1400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2" name="Oval 197">
                  <a:extLst>
                    <a:ext uri="{FF2B5EF4-FFF2-40B4-BE49-F238E27FC236}">
                      <a16:creationId xmlns:a16="http://schemas.microsoft.com/office/drawing/2014/main" xmlns="" id="{0E0C634A-75A6-4727-A57A-5B01A4CC1E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4" y="1365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3" name="Oval 198">
                  <a:extLst>
                    <a:ext uri="{FF2B5EF4-FFF2-40B4-BE49-F238E27FC236}">
                      <a16:creationId xmlns:a16="http://schemas.microsoft.com/office/drawing/2014/main" xmlns="" id="{B4A6C94C-8676-4C6B-B499-386E66E8C1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3" y="141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4" name="Oval 199">
                  <a:extLst>
                    <a:ext uri="{FF2B5EF4-FFF2-40B4-BE49-F238E27FC236}">
                      <a16:creationId xmlns:a16="http://schemas.microsoft.com/office/drawing/2014/main" xmlns="" id="{AF4E2F4F-E108-463D-BAE5-E1EAFEDC67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29" y="1439"/>
                  <a:ext cx="24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5" name="Oval 200">
                  <a:extLst>
                    <a:ext uri="{FF2B5EF4-FFF2-40B4-BE49-F238E27FC236}">
                      <a16:creationId xmlns:a16="http://schemas.microsoft.com/office/drawing/2014/main" xmlns="" id="{6EFBBE01-C3E8-4785-A931-505682CF1A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0" y="1491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6" name="Oval 201">
                  <a:extLst>
                    <a:ext uri="{FF2B5EF4-FFF2-40B4-BE49-F238E27FC236}">
                      <a16:creationId xmlns:a16="http://schemas.microsoft.com/office/drawing/2014/main" xmlns="" id="{743EECC4-B20C-430D-90A7-B4962F219E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1" y="1443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7" name="Oval 202">
                  <a:extLst>
                    <a:ext uri="{FF2B5EF4-FFF2-40B4-BE49-F238E27FC236}">
                      <a16:creationId xmlns:a16="http://schemas.microsoft.com/office/drawing/2014/main" xmlns="" id="{44031F53-E10B-41E1-99E4-1F9DD07ED1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2" y="148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8" name="Oval 203">
                  <a:extLst>
                    <a:ext uri="{FF2B5EF4-FFF2-40B4-BE49-F238E27FC236}">
                      <a16:creationId xmlns:a16="http://schemas.microsoft.com/office/drawing/2014/main" xmlns="" id="{5E8C4893-B193-4546-B917-82F33AB553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148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9" name="Oval 204">
                  <a:extLst>
                    <a:ext uri="{FF2B5EF4-FFF2-40B4-BE49-F238E27FC236}">
                      <a16:creationId xmlns:a16="http://schemas.microsoft.com/office/drawing/2014/main" xmlns="" id="{261C4006-1579-42F7-BBF0-E6F2FEB9F0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16" y="1452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</p:grpSp>
          <p:sp>
            <p:nvSpPr>
              <p:cNvPr id="819" name="Freeform 255">
                <a:extLst>
                  <a:ext uri="{FF2B5EF4-FFF2-40B4-BE49-F238E27FC236}">
                    <a16:creationId xmlns:a16="http://schemas.microsoft.com/office/drawing/2014/main" xmlns="" id="{4CAE16B7-0B6F-4053-A2C5-49ACEBCFE1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000" y="1347787"/>
                <a:ext cx="2711450" cy="2751138"/>
              </a:xfrm>
              <a:custGeom>
                <a:avLst/>
                <a:gdLst>
                  <a:gd name="T0" fmla="*/ 368 w 964"/>
                  <a:gd name="T1" fmla="*/ 27 h 978"/>
                  <a:gd name="T2" fmla="*/ 360 w 964"/>
                  <a:gd name="T3" fmla="*/ 281 h 978"/>
                  <a:gd name="T4" fmla="*/ 173 w 964"/>
                  <a:gd name="T5" fmla="*/ 259 h 978"/>
                  <a:gd name="T6" fmla="*/ 162 w 964"/>
                  <a:gd name="T7" fmla="*/ 351 h 978"/>
                  <a:gd name="T8" fmla="*/ 149 w 964"/>
                  <a:gd name="T9" fmla="*/ 464 h 978"/>
                  <a:gd name="T10" fmla="*/ 113 w 964"/>
                  <a:gd name="T11" fmla="*/ 552 h 978"/>
                  <a:gd name="T12" fmla="*/ 191 w 964"/>
                  <a:gd name="T13" fmla="*/ 657 h 978"/>
                  <a:gd name="T14" fmla="*/ 81 w 964"/>
                  <a:gd name="T15" fmla="*/ 807 h 978"/>
                  <a:gd name="T16" fmla="*/ 330 w 964"/>
                  <a:gd name="T17" fmla="*/ 975 h 978"/>
                  <a:gd name="T18" fmla="*/ 468 w 964"/>
                  <a:gd name="T19" fmla="*/ 807 h 978"/>
                  <a:gd name="T20" fmla="*/ 629 w 964"/>
                  <a:gd name="T21" fmla="*/ 971 h 978"/>
                  <a:gd name="T22" fmla="*/ 633 w 964"/>
                  <a:gd name="T23" fmla="*/ 764 h 978"/>
                  <a:gd name="T24" fmla="*/ 780 w 964"/>
                  <a:gd name="T25" fmla="*/ 773 h 978"/>
                  <a:gd name="T26" fmla="*/ 825 w 964"/>
                  <a:gd name="T27" fmla="*/ 737 h 978"/>
                  <a:gd name="T28" fmla="*/ 790 w 964"/>
                  <a:gd name="T29" fmla="*/ 554 h 978"/>
                  <a:gd name="T30" fmla="*/ 963 w 964"/>
                  <a:gd name="T31" fmla="*/ 509 h 978"/>
                  <a:gd name="T32" fmla="*/ 744 w 964"/>
                  <a:gd name="T33" fmla="*/ 422 h 978"/>
                  <a:gd name="T34" fmla="*/ 903 w 964"/>
                  <a:gd name="T35" fmla="*/ 261 h 978"/>
                  <a:gd name="T36" fmla="*/ 803 w 964"/>
                  <a:gd name="T37" fmla="*/ 264 h 978"/>
                  <a:gd name="T38" fmla="*/ 619 w 964"/>
                  <a:gd name="T39" fmla="*/ 192 h 978"/>
                  <a:gd name="T40" fmla="*/ 602 w 964"/>
                  <a:gd name="T41" fmla="*/ 63 h 978"/>
                  <a:gd name="T42" fmla="*/ 488 w 964"/>
                  <a:gd name="T43" fmla="*/ 258 h 978"/>
                  <a:gd name="T44" fmla="*/ 606 w 964"/>
                  <a:gd name="T45" fmla="*/ 69 h 978"/>
                  <a:gd name="T46" fmla="*/ 628 w 964"/>
                  <a:gd name="T47" fmla="*/ 92 h 978"/>
                  <a:gd name="T48" fmla="*/ 747 w 964"/>
                  <a:gd name="T49" fmla="*/ 294 h 978"/>
                  <a:gd name="T50" fmla="*/ 898 w 964"/>
                  <a:gd name="T51" fmla="*/ 259 h 978"/>
                  <a:gd name="T52" fmla="*/ 733 w 964"/>
                  <a:gd name="T53" fmla="*/ 422 h 978"/>
                  <a:gd name="T54" fmla="*/ 948 w 964"/>
                  <a:gd name="T55" fmla="*/ 502 h 978"/>
                  <a:gd name="T56" fmla="*/ 892 w 964"/>
                  <a:gd name="T57" fmla="*/ 521 h 978"/>
                  <a:gd name="T58" fmla="*/ 772 w 964"/>
                  <a:gd name="T59" fmla="*/ 682 h 978"/>
                  <a:gd name="T60" fmla="*/ 882 w 964"/>
                  <a:gd name="T61" fmla="*/ 808 h 978"/>
                  <a:gd name="T62" fmla="*/ 631 w 964"/>
                  <a:gd name="T63" fmla="*/ 735 h 978"/>
                  <a:gd name="T64" fmla="*/ 633 w 964"/>
                  <a:gd name="T65" fmla="*/ 968 h 978"/>
                  <a:gd name="T66" fmla="*/ 504 w 964"/>
                  <a:gd name="T67" fmla="*/ 764 h 978"/>
                  <a:gd name="T68" fmla="*/ 330 w 964"/>
                  <a:gd name="T69" fmla="*/ 975 h 978"/>
                  <a:gd name="T70" fmla="*/ 318 w 964"/>
                  <a:gd name="T71" fmla="*/ 721 h 978"/>
                  <a:gd name="T72" fmla="*/ 80 w 964"/>
                  <a:gd name="T73" fmla="*/ 803 h 978"/>
                  <a:gd name="T74" fmla="*/ 203 w 964"/>
                  <a:gd name="T75" fmla="*/ 648 h 978"/>
                  <a:gd name="T76" fmla="*/ 66 w 964"/>
                  <a:gd name="T77" fmla="*/ 534 h 978"/>
                  <a:gd name="T78" fmla="*/ 61 w 964"/>
                  <a:gd name="T79" fmla="*/ 488 h 978"/>
                  <a:gd name="T80" fmla="*/ 266 w 964"/>
                  <a:gd name="T81" fmla="*/ 441 h 978"/>
                  <a:gd name="T82" fmla="*/ 77 w 964"/>
                  <a:gd name="T83" fmla="*/ 235 h 978"/>
                  <a:gd name="T84" fmla="*/ 366 w 964"/>
                  <a:gd name="T85" fmla="*/ 183 h 978"/>
                  <a:gd name="T86" fmla="*/ 416 w 964"/>
                  <a:gd name="T87" fmla="*/ 119 h 978"/>
                  <a:gd name="T88" fmla="*/ 491 w 964"/>
                  <a:gd name="T89" fmla="*/ 254 h 9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964" h="978">
                    <a:moveTo>
                      <a:pt x="491" y="254"/>
                    </a:moveTo>
                    <a:cubicBezTo>
                      <a:pt x="462" y="214"/>
                      <a:pt x="448" y="164"/>
                      <a:pt x="424" y="120"/>
                    </a:cubicBezTo>
                    <a:cubicBezTo>
                      <a:pt x="407" y="91"/>
                      <a:pt x="395" y="49"/>
                      <a:pt x="368" y="27"/>
                    </a:cubicBezTo>
                    <a:cubicBezTo>
                      <a:pt x="332" y="0"/>
                      <a:pt x="348" y="97"/>
                      <a:pt x="349" y="105"/>
                    </a:cubicBezTo>
                    <a:cubicBezTo>
                      <a:pt x="354" y="137"/>
                      <a:pt x="359" y="168"/>
                      <a:pt x="362" y="200"/>
                    </a:cubicBezTo>
                    <a:cubicBezTo>
                      <a:pt x="365" y="226"/>
                      <a:pt x="369" y="256"/>
                      <a:pt x="360" y="281"/>
                    </a:cubicBezTo>
                    <a:cubicBezTo>
                      <a:pt x="355" y="297"/>
                      <a:pt x="337" y="292"/>
                      <a:pt x="324" y="290"/>
                    </a:cubicBezTo>
                    <a:cubicBezTo>
                      <a:pt x="301" y="287"/>
                      <a:pt x="279" y="280"/>
                      <a:pt x="256" y="275"/>
                    </a:cubicBezTo>
                    <a:cubicBezTo>
                      <a:pt x="228" y="270"/>
                      <a:pt x="201" y="266"/>
                      <a:pt x="173" y="259"/>
                    </a:cubicBezTo>
                    <a:cubicBezTo>
                      <a:pt x="142" y="252"/>
                      <a:pt x="111" y="241"/>
                      <a:pt x="80" y="231"/>
                    </a:cubicBezTo>
                    <a:cubicBezTo>
                      <a:pt x="78" y="231"/>
                      <a:pt x="74" y="232"/>
                      <a:pt x="76" y="235"/>
                    </a:cubicBezTo>
                    <a:cubicBezTo>
                      <a:pt x="106" y="272"/>
                      <a:pt x="134" y="312"/>
                      <a:pt x="162" y="351"/>
                    </a:cubicBezTo>
                    <a:cubicBezTo>
                      <a:pt x="189" y="387"/>
                      <a:pt x="227" y="415"/>
                      <a:pt x="262" y="445"/>
                    </a:cubicBezTo>
                    <a:cubicBezTo>
                      <a:pt x="262" y="443"/>
                      <a:pt x="263" y="442"/>
                      <a:pt x="264" y="441"/>
                    </a:cubicBezTo>
                    <a:cubicBezTo>
                      <a:pt x="225" y="447"/>
                      <a:pt x="187" y="456"/>
                      <a:pt x="149" y="464"/>
                    </a:cubicBezTo>
                    <a:cubicBezTo>
                      <a:pt x="98" y="474"/>
                      <a:pt x="49" y="485"/>
                      <a:pt x="2" y="509"/>
                    </a:cubicBezTo>
                    <a:cubicBezTo>
                      <a:pt x="1" y="509"/>
                      <a:pt x="0" y="511"/>
                      <a:pt x="1" y="512"/>
                    </a:cubicBezTo>
                    <a:cubicBezTo>
                      <a:pt x="36" y="532"/>
                      <a:pt x="75" y="542"/>
                      <a:pt x="113" y="552"/>
                    </a:cubicBezTo>
                    <a:cubicBezTo>
                      <a:pt x="134" y="557"/>
                      <a:pt x="155" y="562"/>
                      <a:pt x="175" y="568"/>
                    </a:cubicBezTo>
                    <a:cubicBezTo>
                      <a:pt x="191" y="572"/>
                      <a:pt x="212" y="576"/>
                      <a:pt x="217" y="594"/>
                    </a:cubicBezTo>
                    <a:cubicBezTo>
                      <a:pt x="223" y="614"/>
                      <a:pt x="201" y="642"/>
                      <a:pt x="191" y="657"/>
                    </a:cubicBezTo>
                    <a:cubicBezTo>
                      <a:pt x="178" y="676"/>
                      <a:pt x="165" y="694"/>
                      <a:pt x="151" y="711"/>
                    </a:cubicBezTo>
                    <a:cubicBezTo>
                      <a:pt x="127" y="742"/>
                      <a:pt x="97" y="770"/>
                      <a:pt x="78" y="805"/>
                    </a:cubicBezTo>
                    <a:cubicBezTo>
                      <a:pt x="76" y="807"/>
                      <a:pt x="80" y="807"/>
                      <a:pt x="81" y="807"/>
                    </a:cubicBezTo>
                    <a:cubicBezTo>
                      <a:pt x="156" y="793"/>
                      <a:pt x="223" y="752"/>
                      <a:pt x="295" y="728"/>
                    </a:cubicBezTo>
                    <a:cubicBezTo>
                      <a:pt x="352" y="710"/>
                      <a:pt x="347" y="791"/>
                      <a:pt x="345" y="826"/>
                    </a:cubicBezTo>
                    <a:cubicBezTo>
                      <a:pt x="343" y="876"/>
                      <a:pt x="332" y="925"/>
                      <a:pt x="330" y="975"/>
                    </a:cubicBezTo>
                    <a:cubicBezTo>
                      <a:pt x="330" y="978"/>
                      <a:pt x="335" y="977"/>
                      <a:pt x="336" y="975"/>
                    </a:cubicBezTo>
                    <a:cubicBezTo>
                      <a:pt x="358" y="934"/>
                      <a:pt x="396" y="905"/>
                      <a:pt x="424" y="869"/>
                    </a:cubicBezTo>
                    <a:cubicBezTo>
                      <a:pt x="440" y="849"/>
                      <a:pt x="454" y="828"/>
                      <a:pt x="468" y="807"/>
                    </a:cubicBezTo>
                    <a:cubicBezTo>
                      <a:pt x="478" y="791"/>
                      <a:pt x="498" y="752"/>
                      <a:pt x="520" y="780"/>
                    </a:cubicBezTo>
                    <a:cubicBezTo>
                      <a:pt x="540" y="804"/>
                      <a:pt x="537" y="842"/>
                      <a:pt x="554" y="868"/>
                    </a:cubicBezTo>
                    <a:cubicBezTo>
                      <a:pt x="577" y="904"/>
                      <a:pt x="597" y="942"/>
                      <a:pt x="629" y="971"/>
                    </a:cubicBezTo>
                    <a:cubicBezTo>
                      <a:pt x="630" y="972"/>
                      <a:pt x="634" y="971"/>
                      <a:pt x="634" y="969"/>
                    </a:cubicBezTo>
                    <a:cubicBezTo>
                      <a:pt x="638" y="941"/>
                      <a:pt x="634" y="911"/>
                      <a:pt x="632" y="883"/>
                    </a:cubicBezTo>
                    <a:cubicBezTo>
                      <a:pt x="631" y="843"/>
                      <a:pt x="629" y="803"/>
                      <a:pt x="633" y="764"/>
                    </a:cubicBezTo>
                    <a:cubicBezTo>
                      <a:pt x="634" y="749"/>
                      <a:pt x="636" y="735"/>
                      <a:pt x="641" y="722"/>
                    </a:cubicBezTo>
                    <a:cubicBezTo>
                      <a:pt x="653" y="695"/>
                      <a:pt x="685" y="727"/>
                      <a:pt x="699" y="737"/>
                    </a:cubicBezTo>
                    <a:cubicBezTo>
                      <a:pt x="723" y="754"/>
                      <a:pt x="752" y="764"/>
                      <a:pt x="780" y="773"/>
                    </a:cubicBezTo>
                    <a:cubicBezTo>
                      <a:pt x="814" y="784"/>
                      <a:pt x="845" y="801"/>
                      <a:pt x="878" y="812"/>
                    </a:cubicBezTo>
                    <a:cubicBezTo>
                      <a:pt x="880" y="813"/>
                      <a:pt x="884" y="812"/>
                      <a:pt x="883" y="809"/>
                    </a:cubicBezTo>
                    <a:cubicBezTo>
                      <a:pt x="871" y="782"/>
                      <a:pt x="845" y="759"/>
                      <a:pt x="825" y="737"/>
                    </a:cubicBezTo>
                    <a:cubicBezTo>
                      <a:pt x="798" y="706"/>
                      <a:pt x="770" y="675"/>
                      <a:pt x="750" y="639"/>
                    </a:cubicBezTo>
                    <a:cubicBezTo>
                      <a:pt x="742" y="625"/>
                      <a:pt x="736" y="609"/>
                      <a:pt x="738" y="594"/>
                    </a:cubicBezTo>
                    <a:cubicBezTo>
                      <a:pt x="740" y="570"/>
                      <a:pt x="771" y="561"/>
                      <a:pt x="790" y="554"/>
                    </a:cubicBezTo>
                    <a:cubicBezTo>
                      <a:pt x="810" y="547"/>
                      <a:pt x="831" y="541"/>
                      <a:pt x="852" y="534"/>
                    </a:cubicBezTo>
                    <a:cubicBezTo>
                      <a:pt x="887" y="522"/>
                      <a:pt x="925" y="521"/>
                      <a:pt x="961" y="513"/>
                    </a:cubicBezTo>
                    <a:cubicBezTo>
                      <a:pt x="963" y="512"/>
                      <a:pt x="964" y="511"/>
                      <a:pt x="963" y="509"/>
                    </a:cubicBezTo>
                    <a:cubicBezTo>
                      <a:pt x="947" y="485"/>
                      <a:pt x="901" y="479"/>
                      <a:pt x="875" y="472"/>
                    </a:cubicBezTo>
                    <a:cubicBezTo>
                      <a:pt x="858" y="467"/>
                      <a:pt x="842" y="463"/>
                      <a:pt x="826" y="457"/>
                    </a:cubicBezTo>
                    <a:cubicBezTo>
                      <a:pt x="798" y="446"/>
                      <a:pt x="773" y="431"/>
                      <a:pt x="744" y="422"/>
                    </a:cubicBezTo>
                    <a:cubicBezTo>
                      <a:pt x="731" y="418"/>
                      <a:pt x="785" y="374"/>
                      <a:pt x="792" y="369"/>
                    </a:cubicBezTo>
                    <a:cubicBezTo>
                      <a:pt x="804" y="360"/>
                      <a:pt x="815" y="349"/>
                      <a:pt x="826" y="339"/>
                    </a:cubicBezTo>
                    <a:cubicBezTo>
                      <a:pt x="853" y="314"/>
                      <a:pt x="880" y="289"/>
                      <a:pt x="903" y="261"/>
                    </a:cubicBezTo>
                    <a:cubicBezTo>
                      <a:pt x="908" y="254"/>
                      <a:pt x="935" y="218"/>
                      <a:pt x="912" y="217"/>
                    </a:cubicBezTo>
                    <a:cubicBezTo>
                      <a:pt x="899" y="217"/>
                      <a:pt x="887" y="223"/>
                      <a:pt x="876" y="228"/>
                    </a:cubicBezTo>
                    <a:cubicBezTo>
                      <a:pt x="851" y="239"/>
                      <a:pt x="827" y="252"/>
                      <a:pt x="803" y="264"/>
                    </a:cubicBezTo>
                    <a:cubicBezTo>
                      <a:pt x="778" y="276"/>
                      <a:pt x="753" y="288"/>
                      <a:pt x="727" y="296"/>
                    </a:cubicBezTo>
                    <a:cubicBezTo>
                      <a:pt x="701" y="305"/>
                      <a:pt x="663" y="316"/>
                      <a:pt x="637" y="301"/>
                    </a:cubicBezTo>
                    <a:cubicBezTo>
                      <a:pt x="607" y="282"/>
                      <a:pt x="616" y="222"/>
                      <a:pt x="619" y="192"/>
                    </a:cubicBezTo>
                    <a:cubicBezTo>
                      <a:pt x="622" y="165"/>
                      <a:pt x="628" y="138"/>
                      <a:pt x="632" y="111"/>
                    </a:cubicBezTo>
                    <a:cubicBezTo>
                      <a:pt x="634" y="92"/>
                      <a:pt x="638" y="70"/>
                      <a:pt x="632" y="52"/>
                    </a:cubicBezTo>
                    <a:cubicBezTo>
                      <a:pt x="623" y="27"/>
                      <a:pt x="607" y="53"/>
                      <a:pt x="602" y="63"/>
                    </a:cubicBezTo>
                    <a:cubicBezTo>
                      <a:pt x="586" y="98"/>
                      <a:pt x="575" y="135"/>
                      <a:pt x="559" y="170"/>
                    </a:cubicBezTo>
                    <a:cubicBezTo>
                      <a:pt x="549" y="194"/>
                      <a:pt x="525" y="257"/>
                      <a:pt x="490" y="253"/>
                    </a:cubicBezTo>
                    <a:cubicBezTo>
                      <a:pt x="487" y="253"/>
                      <a:pt x="484" y="257"/>
                      <a:pt x="488" y="258"/>
                    </a:cubicBezTo>
                    <a:cubicBezTo>
                      <a:pt x="506" y="260"/>
                      <a:pt x="521" y="246"/>
                      <a:pt x="531" y="232"/>
                    </a:cubicBezTo>
                    <a:cubicBezTo>
                      <a:pt x="549" y="208"/>
                      <a:pt x="561" y="179"/>
                      <a:pt x="573" y="152"/>
                    </a:cubicBezTo>
                    <a:cubicBezTo>
                      <a:pt x="584" y="124"/>
                      <a:pt x="594" y="96"/>
                      <a:pt x="606" y="69"/>
                    </a:cubicBezTo>
                    <a:cubicBezTo>
                      <a:pt x="609" y="61"/>
                      <a:pt x="612" y="52"/>
                      <a:pt x="618" y="47"/>
                    </a:cubicBezTo>
                    <a:cubicBezTo>
                      <a:pt x="623" y="42"/>
                      <a:pt x="628" y="60"/>
                      <a:pt x="628" y="62"/>
                    </a:cubicBezTo>
                    <a:cubicBezTo>
                      <a:pt x="630" y="72"/>
                      <a:pt x="629" y="82"/>
                      <a:pt x="628" y="92"/>
                    </a:cubicBezTo>
                    <a:cubicBezTo>
                      <a:pt x="625" y="133"/>
                      <a:pt x="613" y="173"/>
                      <a:pt x="611" y="215"/>
                    </a:cubicBezTo>
                    <a:cubicBezTo>
                      <a:pt x="610" y="243"/>
                      <a:pt x="607" y="281"/>
                      <a:pt x="630" y="302"/>
                    </a:cubicBezTo>
                    <a:cubicBezTo>
                      <a:pt x="658" y="328"/>
                      <a:pt x="717" y="305"/>
                      <a:pt x="747" y="294"/>
                    </a:cubicBezTo>
                    <a:cubicBezTo>
                      <a:pt x="793" y="277"/>
                      <a:pt x="837" y="251"/>
                      <a:pt x="882" y="230"/>
                    </a:cubicBezTo>
                    <a:cubicBezTo>
                      <a:pt x="893" y="225"/>
                      <a:pt x="920" y="212"/>
                      <a:pt x="913" y="237"/>
                    </a:cubicBezTo>
                    <a:cubicBezTo>
                      <a:pt x="910" y="245"/>
                      <a:pt x="904" y="252"/>
                      <a:pt x="898" y="259"/>
                    </a:cubicBezTo>
                    <a:cubicBezTo>
                      <a:pt x="881" y="280"/>
                      <a:pt x="861" y="299"/>
                      <a:pt x="842" y="317"/>
                    </a:cubicBezTo>
                    <a:cubicBezTo>
                      <a:pt x="826" y="333"/>
                      <a:pt x="810" y="347"/>
                      <a:pt x="794" y="361"/>
                    </a:cubicBezTo>
                    <a:cubicBezTo>
                      <a:pt x="772" y="380"/>
                      <a:pt x="744" y="394"/>
                      <a:pt x="733" y="422"/>
                    </a:cubicBezTo>
                    <a:cubicBezTo>
                      <a:pt x="733" y="423"/>
                      <a:pt x="733" y="424"/>
                      <a:pt x="734" y="424"/>
                    </a:cubicBezTo>
                    <a:cubicBezTo>
                      <a:pt x="775" y="436"/>
                      <a:pt x="810" y="459"/>
                      <a:pt x="851" y="470"/>
                    </a:cubicBezTo>
                    <a:cubicBezTo>
                      <a:pt x="883" y="479"/>
                      <a:pt x="919" y="485"/>
                      <a:pt x="948" y="502"/>
                    </a:cubicBezTo>
                    <a:cubicBezTo>
                      <a:pt x="950" y="504"/>
                      <a:pt x="952" y="505"/>
                      <a:pt x="953" y="506"/>
                    </a:cubicBezTo>
                    <a:cubicBezTo>
                      <a:pt x="961" y="512"/>
                      <a:pt x="950" y="511"/>
                      <a:pt x="945" y="512"/>
                    </a:cubicBezTo>
                    <a:cubicBezTo>
                      <a:pt x="927" y="516"/>
                      <a:pt x="910" y="518"/>
                      <a:pt x="892" y="521"/>
                    </a:cubicBezTo>
                    <a:cubicBezTo>
                      <a:pt x="873" y="524"/>
                      <a:pt x="855" y="529"/>
                      <a:pt x="836" y="535"/>
                    </a:cubicBezTo>
                    <a:cubicBezTo>
                      <a:pt x="806" y="544"/>
                      <a:pt x="772" y="551"/>
                      <a:pt x="746" y="570"/>
                    </a:cubicBezTo>
                    <a:cubicBezTo>
                      <a:pt x="708" y="598"/>
                      <a:pt x="752" y="657"/>
                      <a:pt x="772" y="682"/>
                    </a:cubicBezTo>
                    <a:cubicBezTo>
                      <a:pt x="791" y="707"/>
                      <a:pt x="813" y="731"/>
                      <a:pt x="834" y="755"/>
                    </a:cubicBezTo>
                    <a:cubicBezTo>
                      <a:pt x="849" y="772"/>
                      <a:pt x="868" y="790"/>
                      <a:pt x="877" y="811"/>
                    </a:cubicBezTo>
                    <a:cubicBezTo>
                      <a:pt x="879" y="810"/>
                      <a:pt x="880" y="809"/>
                      <a:pt x="882" y="808"/>
                    </a:cubicBezTo>
                    <a:cubicBezTo>
                      <a:pt x="846" y="796"/>
                      <a:pt x="813" y="779"/>
                      <a:pt x="777" y="767"/>
                    </a:cubicBezTo>
                    <a:cubicBezTo>
                      <a:pt x="742" y="756"/>
                      <a:pt x="712" y="740"/>
                      <a:pt x="683" y="719"/>
                    </a:cubicBezTo>
                    <a:cubicBezTo>
                      <a:pt x="657" y="700"/>
                      <a:pt x="639" y="705"/>
                      <a:pt x="631" y="735"/>
                    </a:cubicBezTo>
                    <a:cubicBezTo>
                      <a:pt x="621" y="776"/>
                      <a:pt x="624" y="821"/>
                      <a:pt x="626" y="862"/>
                    </a:cubicBezTo>
                    <a:cubicBezTo>
                      <a:pt x="627" y="897"/>
                      <a:pt x="633" y="935"/>
                      <a:pt x="628" y="969"/>
                    </a:cubicBezTo>
                    <a:cubicBezTo>
                      <a:pt x="630" y="969"/>
                      <a:pt x="631" y="968"/>
                      <a:pt x="633" y="968"/>
                    </a:cubicBezTo>
                    <a:cubicBezTo>
                      <a:pt x="614" y="950"/>
                      <a:pt x="599" y="928"/>
                      <a:pt x="585" y="907"/>
                    </a:cubicBezTo>
                    <a:cubicBezTo>
                      <a:pt x="572" y="887"/>
                      <a:pt x="557" y="866"/>
                      <a:pt x="549" y="843"/>
                    </a:cubicBezTo>
                    <a:cubicBezTo>
                      <a:pt x="542" y="825"/>
                      <a:pt x="535" y="760"/>
                      <a:pt x="504" y="764"/>
                    </a:cubicBezTo>
                    <a:cubicBezTo>
                      <a:pt x="490" y="765"/>
                      <a:pt x="483" y="775"/>
                      <a:pt x="475" y="785"/>
                    </a:cubicBezTo>
                    <a:cubicBezTo>
                      <a:pt x="461" y="807"/>
                      <a:pt x="447" y="829"/>
                      <a:pt x="432" y="851"/>
                    </a:cubicBezTo>
                    <a:cubicBezTo>
                      <a:pt x="401" y="894"/>
                      <a:pt x="355" y="927"/>
                      <a:pt x="330" y="975"/>
                    </a:cubicBezTo>
                    <a:cubicBezTo>
                      <a:pt x="332" y="975"/>
                      <a:pt x="334" y="975"/>
                      <a:pt x="336" y="975"/>
                    </a:cubicBezTo>
                    <a:cubicBezTo>
                      <a:pt x="338" y="920"/>
                      <a:pt x="350" y="866"/>
                      <a:pt x="351" y="812"/>
                    </a:cubicBezTo>
                    <a:cubicBezTo>
                      <a:pt x="352" y="784"/>
                      <a:pt x="355" y="727"/>
                      <a:pt x="318" y="721"/>
                    </a:cubicBezTo>
                    <a:cubicBezTo>
                      <a:pt x="306" y="719"/>
                      <a:pt x="292" y="725"/>
                      <a:pt x="281" y="729"/>
                    </a:cubicBezTo>
                    <a:cubicBezTo>
                      <a:pt x="262" y="736"/>
                      <a:pt x="243" y="744"/>
                      <a:pt x="223" y="751"/>
                    </a:cubicBezTo>
                    <a:cubicBezTo>
                      <a:pt x="177" y="771"/>
                      <a:pt x="130" y="793"/>
                      <a:pt x="80" y="803"/>
                    </a:cubicBezTo>
                    <a:cubicBezTo>
                      <a:pt x="81" y="804"/>
                      <a:pt x="82" y="804"/>
                      <a:pt x="83" y="805"/>
                    </a:cubicBezTo>
                    <a:cubicBezTo>
                      <a:pt x="98" y="778"/>
                      <a:pt x="121" y="755"/>
                      <a:pt x="141" y="731"/>
                    </a:cubicBezTo>
                    <a:cubicBezTo>
                      <a:pt x="163" y="705"/>
                      <a:pt x="184" y="677"/>
                      <a:pt x="203" y="648"/>
                    </a:cubicBezTo>
                    <a:cubicBezTo>
                      <a:pt x="213" y="634"/>
                      <a:pt x="232" y="604"/>
                      <a:pt x="221" y="586"/>
                    </a:cubicBezTo>
                    <a:cubicBezTo>
                      <a:pt x="210" y="569"/>
                      <a:pt x="185" y="565"/>
                      <a:pt x="167" y="561"/>
                    </a:cubicBezTo>
                    <a:cubicBezTo>
                      <a:pt x="134" y="552"/>
                      <a:pt x="100" y="544"/>
                      <a:pt x="66" y="534"/>
                    </a:cubicBezTo>
                    <a:cubicBezTo>
                      <a:pt x="51" y="529"/>
                      <a:pt x="35" y="523"/>
                      <a:pt x="20" y="516"/>
                    </a:cubicBezTo>
                    <a:cubicBezTo>
                      <a:pt x="7" y="510"/>
                      <a:pt x="13" y="508"/>
                      <a:pt x="23" y="503"/>
                    </a:cubicBezTo>
                    <a:cubicBezTo>
                      <a:pt x="36" y="498"/>
                      <a:pt x="48" y="493"/>
                      <a:pt x="61" y="488"/>
                    </a:cubicBezTo>
                    <a:cubicBezTo>
                      <a:pt x="98" y="476"/>
                      <a:pt x="136" y="471"/>
                      <a:pt x="174" y="463"/>
                    </a:cubicBezTo>
                    <a:cubicBezTo>
                      <a:pt x="204" y="457"/>
                      <a:pt x="233" y="450"/>
                      <a:pt x="264" y="445"/>
                    </a:cubicBezTo>
                    <a:cubicBezTo>
                      <a:pt x="265" y="445"/>
                      <a:pt x="268" y="443"/>
                      <a:pt x="266" y="441"/>
                    </a:cubicBezTo>
                    <a:cubicBezTo>
                      <a:pt x="231" y="412"/>
                      <a:pt x="196" y="384"/>
                      <a:pt x="168" y="348"/>
                    </a:cubicBezTo>
                    <a:cubicBezTo>
                      <a:pt x="138" y="310"/>
                      <a:pt x="111" y="270"/>
                      <a:pt x="81" y="232"/>
                    </a:cubicBezTo>
                    <a:cubicBezTo>
                      <a:pt x="80" y="233"/>
                      <a:pt x="78" y="234"/>
                      <a:pt x="77" y="235"/>
                    </a:cubicBezTo>
                    <a:cubicBezTo>
                      <a:pt x="129" y="251"/>
                      <a:pt x="180" y="266"/>
                      <a:pt x="234" y="276"/>
                    </a:cubicBezTo>
                    <a:cubicBezTo>
                      <a:pt x="270" y="282"/>
                      <a:pt x="312" y="301"/>
                      <a:pt x="350" y="296"/>
                    </a:cubicBezTo>
                    <a:cubicBezTo>
                      <a:pt x="386" y="292"/>
                      <a:pt x="368" y="203"/>
                      <a:pt x="366" y="183"/>
                    </a:cubicBezTo>
                    <a:cubicBezTo>
                      <a:pt x="362" y="151"/>
                      <a:pt x="357" y="120"/>
                      <a:pt x="353" y="89"/>
                    </a:cubicBezTo>
                    <a:cubicBezTo>
                      <a:pt x="352" y="77"/>
                      <a:pt x="342" y="39"/>
                      <a:pt x="353" y="29"/>
                    </a:cubicBezTo>
                    <a:cubicBezTo>
                      <a:pt x="368" y="15"/>
                      <a:pt x="412" y="110"/>
                      <a:pt x="416" y="119"/>
                    </a:cubicBezTo>
                    <a:cubicBezTo>
                      <a:pt x="428" y="142"/>
                      <a:pt x="440" y="164"/>
                      <a:pt x="451" y="188"/>
                    </a:cubicBezTo>
                    <a:cubicBezTo>
                      <a:pt x="461" y="212"/>
                      <a:pt x="471" y="236"/>
                      <a:pt x="486" y="257"/>
                    </a:cubicBezTo>
                    <a:cubicBezTo>
                      <a:pt x="488" y="259"/>
                      <a:pt x="493" y="257"/>
                      <a:pt x="491" y="254"/>
                    </a:cubicBezTo>
                    <a:close/>
                  </a:path>
                </a:pathLst>
              </a:custGeom>
              <a:solidFill>
                <a:srgbClr val="7363E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2000" kern="1200"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  <p:sp>
          <p:nvSpPr>
            <p:cNvPr id="1226" name="文本框 1225">
              <a:extLst>
                <a:ext uri="{FF2B5EF4-FFF2-40B4-BE49-F238E27FC236}">
                  <a16:creationId xmlns:a16="http://schemas.microsoft.com/office/drawing/2014/main" xmlns="" id="{B34AF17E-10C0-48AC-9667-548EFC8ED7EF}"/>
                </a:ext>
              </a:extLst>
            </p:cNvPr>
            <p:cNvSpPr txBox="1"/>
            <p:nvPr/>
          </p:nvSpPr>
          <p:spPr>
            <a:xfrm>
              <a:off x="7002014" y="2770967"/>
              <a:ext cx="938196" cy="59155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457200">
                <a:buClrTx/>
                <a:buFontTx/>
                <a:buNone/>
                <a:defRPr/>
              </a:pPr>
              <a:r>
                <a:rPr lang="en-US" altLang="zh-CN" sz="2400" kern="1200" dirty="0" err="1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Thế</a:t>
              </a:r>
              <a:r>
                <a:rPr lang="en-US" altLang="zh-CN" sz="2400" kern="1200" dirty="0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lang="en-US" altLang="zh-CN" sz="2400" kern="1200" dirty="0" err="1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kỉ</a:t>
              </a:r>
              <a:endParaRPr lang="en-US" altLang="zh-CN" sz="2400" kern="1200" dirty="0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endParaRPr>
            </a:p>
            <a:p>
              <a:pPr algn="ctr" defTabSz="457200">
                <a:buClrTx/>
                <a:buFontTx/>
                <a:buNone/>
                <a:defRPr/>
              </a:pPr>
              <a:r>
                <a:rPr lang="en-US" altLang="zh-CN" sz="2400" kern="1200" dirty="0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100 </a:t>
              </a:r>
              <a:r>
                <a:rPr lang="en-US" altLang="zh-CN" sz="2400" kern="1200" dirty="0" err="1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năm</a:t>
              </a:r>
              <a:endParaRPr lang="zh-CN" altLang="en-US" sz="2400" kern="1200" dirty="0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grpSp>
        <p:nvGrpSpPr>
          <p:cNvPr id="1238" name="组合 1237">
            <a:extLst>
              <a:ext uri="{FF2B5EF4-FFF2-40B4-BE49-F238E27FC236}">
                <a16:creationId xmlns:a16="http://schemas.microsoft.com/office/drawing/2014/main" xmlns="" id="{3B2957E3-8CBA-4D15-B022-866CF62AB916}"/>
              </a:ext>
            </a:extLst>
          </p:cNvPr>
          <p:cNvGrpSpPr/>
          <p:nvPr/>
        </p:nvGrpSpPr>
        <p:grpSpPr>
          <a:xfrm>
            <a:off x="8504366" y="2799806"/>
            <a:ext cx="2789727" cy="2701108"/>
            <a:chOff x="9082471" y="3025083"/>
            <a:chExt cx="1864017" cy="1891301"/>
          </a:xfrm>
        </p:grpSpPr>
        <p:grpSp>
          <p:nvGrpSpPr>
            <p:cNvPr id="1020" name="组合 1019">
              <a:extLst>
                <a:ext uri="{FF2B5EF4-FFF2-40B4-BE49-F238E27FC236}">
                  <a16:creationId xmlns:a16="http://schemas.microsoft.com/office/drawing/2014/main" xmlns="" id="{4E48A18B-0D54-481D-8D30-CD23243D897A}"/>
                </a:ext>
              </a:extLst>
            </p:cNvPr>
            <p:cNvGrpSpPr/>
            <p:nvPr/>
          </p:nvGrpSpPr>
          <p:grpSpPr>
            <a:xfrm>
              <a:off x="9082471" y="3025083"/>
              <a:ext cx="1864017" cy="1891301"/>
              <a:chOff x="1016000" y="1347787"/>
              <a:chExt cx="2711450" cy="2751138"/>
            </a:xfrm>
          </p:grpSpPr>
          <p:grpSp>
            <p:nvGrpSpPr>
              <p:cNvPr id="1021" name="Group 205">
                <a:extLst>
                  <a:ext uri="{FF2B5EF4-FFF2-40B4-BE49-F238E27FC236}">
                    <a16:creationId xmlns:a16="http://schemas.microsoft.com/office/drawing/2014/main" xmlns="" id="{F9736E90-7BC9-4638-AE2D-E9927A34BD5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3463" y="1390650"/>
                <a:ext cx="2690813" cy="2700338"/>
                <a:chOff x="651" y="876"/>
                <a:chExt cx="1695" cy="1701"/>
              </a:xfrm>
            </p:grpSpPr>
            <p:sp>
              <p:nvSpPr>
                <p:cNvPr id="1023" name="Freeform 5">
                  <a:extLst>
                    <a:ext uri="{FF2B5EF4-FFF2-40B4-BE49-F238E27FC236}">
                      <a16:creationId xmlns:a16="http://schemas.microsoft.com/office/drawing/2014/main" xmlns="" id="{D2DE0EC7-97C6-421F-82CF-FC1EEFE551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1" y="876"/>
                  <a:ext cx="1695" cy="1701"/>
                </a:xfrm>
                <a:custGeom>
                  <a:avLst/>
                  <a:gdLst>
                    <a:gd name="T0" fmla="*/ 485 w 957"/>
                    <a:gd name="T1" fmla="*/ 241 h 960"/>
                    <a:gd name="T2" fmla="*/ 422 w 957"/>
                    <a:gd name="T3" fmla="*/ 113 h 960"/>
                    <a:gd name="T4" fmla="*/ 349 w 957"/>
                    <a:gd name="T5" fmla="*/ 12 h 960"/>
                    <a:gd name="T6" fmla="*/ 350 w 957"/>
                    <a:gd name="T7" fmla="*/ 279 h 960"/>
                    <a:gd name="T8" fmla="*/ 293 w 957"/>
                    <a:gd name="T9" fmla="*/ 273 h 960"/>
                    <a:gd name="T10" fmla="*/ 205 w 957"/>
                    <a:gd name="T11" fmla="*/ 254 h 960"/>
                    <a:gd name="T12" fmla="*/ 75 w 957"/>
                    <a:gd name="T13" fmla="*/ 218 h 960"/>
                    <a:gd name="T14" fmla="*/ 158 w 957"/>
                    <a:gd name="T15" fmla="*/ 329 h 960"/>
                    <a:gd name="T16" fmla="*/ 261 w 957"/>
                    <a:gd name="T17" fmla="*/ 428 h 960"/>
                    <a:gd name="T18" fmla="*/ 118 w 957"/>
                    <a:gd name="T19" fmla="*/ 456 h 960"/>
                    <a:gd name="T20" fmla="*/ 0 w 957"/>
                    <a:gd name="T21" fmla="*/ 495 h 960"/>
                    <a:gd name="T22" fmla="*/ 163 w 957"/>
                    <a:gd name="T23" fmla="*/ 548 h 960"/>
                    <a:gd name="T24" fmla="*/ 210 w 957"/>
                    <a:gd name="T25" fmla="*/ 610 h 960"/>
                    <a:gd name="T26" fmla="*/ 160 w 957"/>
                    <a:gd name="T27" fmla="*/ 685 h 960"/>
                    <a:gd name="T28" fmla="*/ 77 w 957"/>
                    <a:gd name="T29" fmla="*/ 790 h 960"/>
                    <a:gd name="T30" fmla="*/ 253 w 957"/>
                    <a:gd name="T31" fmla="*/ 726 h 960"/>
                    <a:gd name="T32" fmla="*/ 341 w 957"/>
                    <a:gd name="T33" fmla="*/ 741 h 960"/>
                    <a:gd name="T34" fmla="*/ 330 w 957"/>
                    <a:gd name="T35" fmla="*/ 960 h 960"/>
                    <a:gd name="T36" fmla="*/ 414 w 957"/>
                    <a:gd name="T37" fmla="*/ 859 h 960"/>
                    <a:gd name="T38" fmla="*/ 466 w 957"/>
                    <a:gd name="T39" fmla="*/ 785 h 960"/>
                    <a:gd name="T40" fmla="*/ 508 w 957"/>
                    <a:gd name="T41" fmla="*/ 753 h 960"/>
                    <a:gd name="T42" fmla="*/ 551 w 957"/>
                    <a:gd name="T43" fmla="*/ 848 h 960"/>
                    <a:gd name="T44" fmla="*/ 628 w 957"/>
                    <a:gd name="T45" fmla="*/ 954 h 960"/>
                    <a:gd name="T46" fmla="*/ 648 w 957"/>
                    <a:gd name="T47" fmla="*/ 694 h 960"/>
                    <a:gd name="T48" fmla="*/ 701 w 957"/>
                    <a:gd name="T49" fmla="*/ 722 h 960"/>
                    <a:gd name="T50" fmla="*/ 772 w 957"/>
                    <a:gd name="T51" fmla="*/ 754 h 960"/>
                    <a:gd name="T52" fmla="*/ 877 w 957"/>
                    <a:gd name="T53" fmla="*/ 795 h 960"/>
                    <a:gd name="T54" fmla="*/ 740 w 957"/>
                    <a:gd name="T55" fmla="*/ 561 h 960"/>
                    <a:gd name="T56" fmla="*/ 851 w 957"/>
                    <a:gd name="T57" fmla="*/ 516 h 960"/>
                    <a:gd name="T58" fmla="*/ 957 w 957"/>
                    <a:gd name="T59" fmla="*/ 495 h 960"/>
                    <a:gd name="T60" fmla="*/ 834 w 957"/>
                    <a:gd name="T61" fmla="*/ 449 h 960"/>
                    <a:gd name="T62" fmla="*/ 733 w 957"/>
                    <a:gd name="T63" fmla="*/ 407 h 960"/>
                    <a:gd name="T64" fmla="*/ 791 w 957"/>
                    <a:gd name="T65" fmla="*/ 349 h 960"/>
                    <a:gd name="T66" fmla="*/ 913 w 957"/>
                    <a:gd name="T67" fmla="*/ 222 h 960"/>
                    <a:gd name="T68" fmla="*/ 871 w 957"/>
                    <a:gd name="T69" fmla="*/ 216 h 960"/>
                    <a:gd name="T70" fmla="*/ 667 w 957"/>
                    <a:gd name="T71" fmla="*/ 295 h 960"/>
                    <a:gd name="T72" fmla="*/ 611 w 957"/>
                    <a:gd name="T73" fmla="*/ 199 h 960"/>
                    <a:gd name="T74" fmla="*/ 617 w 957"/>
                    <a:gd name="T75" fmla="*/ 29 h 960"/>
                    <a:gd name="T76" fmla="*/ 567 w 957"/>
                    <a:gd name="T77" fmla="*/ 135 h 960"/>
                    <a:gd name="T78" fmla="*/ 485 w 957"/>
                    <a:gd name="T79" fmla="*/ 241 h 9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957" h="960">
                      <a:moveTo>
                        <a:pt x="485" y="241"/>
                      </a:moveTo>
                      <a:cubicBezTo>
                        <a:pt x="459" y="205"/>
                        <a:pt x="446" y="153"/>
                        <a:pt x="422" y="113"/>
                      </a:cubicBezTo>
                      <a:cubicBezTo>
                        <a:pt x="401" y="80"/>
                        <a:pt x="372" y="0"/>
                        <a:pt x="349" y="12"/>
                      </a:cubicBezTo>
                      <a:cubicBezTo>
                        <a:pt x="326" y="24"/>
                        <a:pt x="393" y="264"/>
                        <a:pt x="350" y="279"/>
                      </a:cubicBezTo>
                      <a:cubicBezTo>
                        <a:pt x="340" y="282"/>
                        <a:pt x="304" y="274"/>
                        <a:pt x="293" y="273"/>
                      </a:cubicBezTo>
                      <a:cubicBezTo>
                        <a:pt x="264" y="263"/>
                        <a:pt x="233" y="259"/>
                        <a:pt x="205" y="254"/>
                      </a:cubicBezTo>
                      <a:cubicBezTo>
                        <a:pt x="158" y="246"/>
                        <a:pt x="118" y="231"/>
                        <a:pt x="75" y="218"/>
                      </a:cubicBezTo>
                      <a:cubicBezTo>
                        <a:pt x="103" y="254"/>
                        <a:pt x="130" y="293"/>
                        <a:pt x="158" y="329"/>
                      </a:cubicBezTo>
                      <a:cubicBezTo>
                        <a:pt x="186" y="368"/>
                        <a:pt x="223" y="396"/>
                        <a:pt x="261" y="428"/>
                      </a:cubicBezTo>
                      <a:cubicBezTo>
                        <a:pt x="210" y="435"/>
                        <a:pt x="185" y="444"/>
                        <a:pt x="118" y="456"/>
                      </a:cubicBezTo>
                      <a:cubicBezTo>
                        <a:pt x="78" y="463"/>
                        <a:pt x="36" y="477"/>
                        <a:pt x="0" y="495"/>
                      </a:cubicBezTo>
                      <a:cubicBezTo>
                        <a:pt x="45" y="522"/>
                        <a:pt x="113" y="535"/>
                        <a:pt x="163" y="548"/>
                      </a:cubicBezTo>
                      <a:cubicBezTo>
                        <a:pt x="205" y="559"/>
                        <a:pt x="231" y="565"/>
                        <a:pt x="210" y="610"/>
                      </a:cubicBezTo>
                      <a:cubicBezTo>
                        <a:pt x="197" y="638"/>
                        <a:pt x="176" y="660"/>
                        <a:pt x="160" y="685"/>
                      </a:cubicBezTo>
                      <a:cubicBezTo>
                        <a:pt x="137" y="716"/>
                        <a:pt x="93" y="760"/>
                        <a:pt x="77" y="790"/>
                      </a:cubicBezTo>
                      <a:cubicBezTo>
                        <a:pt x="130" y="781"/>
                        <a:pt x="203" y="745"/>
                        <a:pt x="253" y="726"/>
                      </a:cubicBezTo>
                      <a:cubicBezTo>
                        <a:pt x="291" y="713"/>
                        <a:pt x="330" y="686"/>
                        <a:pt x="341" y="741"/>
                      </a:cubicBezTo>
                      <a:cubicBezTo>
                        <a:pt x="354" y="812"/>
                        <a:pt x="332" y="889"/>
                        <a:pt x="330" y="960"/>
                      </a:cubicBezTo>
                      <a:cubicBezTo>
                        <a:pt x="349" y="922"/>
                        <a:pt x="388" y="892"/>
                        <a:pt x="414" y="859"/>
                      </a:cubicBezTo>
                      <a:cubicBezTo>
                        <a:pt x="433" y="835"/>
                        <a:pt x="450" y="811"/>
                        <a:pt x="466" y="785"/>
                      </a:cubicBezTo>
                      <a:cubicBezTo>
                        <a:pt x="474" y="772"/>
                        <a:pt x="489" y="743"/>
                        <a:pt x="508" y="753"/>
                      </a:cubicBezTo>
                      <a:cubicBezTo>
                        <a:pt x="535" y="767"/>
                        <a:pt x="535" y="824"/>
                        <a:pt x="551" y="848"/>
                      </a:cubicBezTo>
                      <a:cubicBezTo>
                        <a:pt x="572" y="879"/>
                        <a:pt x="600" y="930"/>
                        <a:pt x="628" y="954"/>
                      </a:cubicBezTo>
                      <a:cubicBezTo>
                        <a:pt x="633" y="919"/>
                        <a:pt x="607" y="700"/>
                        <a:pt x="648" y="694"/>
                      </a:cubicBezTo>
                      <a:cubicBezTo>
                        <a:pt x="663" y="690"/>
                        <a:pt x="688" y="715"/>
                        <a:pt x="701" y="722"/>
                      </a:cubicBezTo>
                      <a:cubicBezTo>
                        <a:pt x="725" y="737"/>
                        <a:pt x="746" y="745"/>
                        <a:pt x="772" y="754"/>
                      </a:cubicBezTo>
                      <a:cubicBezTo>
                        <a:pt x="808" y="765"/>
                        <a:pt x="841" y="784"/>
                        <a:pt x="877" y="795"/>
                      </a:cubicBezTo>
                      <a:cubicBezTo>
                        <a:pt x="858" y="750"/>
                        <a:pt x="691" y="613"/>
                        <a:pt x="740" y="561"/>
                      </a:cubicBezTo>
                      <a:cubicBezTo>
                        <a:pt x="759" y="540"/>
                        <a:pt x="826" y="525"/>
                        <a:pt x="851" y="516"/>
                      </a:cubicBezTo>
                      <a:cubicBezTo>
                        <a:pt x="886" y="507"/>
                        <a:pt x="922" y="505"/>
                        <a:pt x="957" y="495"/>
                      </a:cubicBezTo>
                      <a:cubicBezTo>
                        <a:pt x="944" y="473"/>
                        <a:pt x="860" y="458"/>
                        <a:pt x="834" y="449"/>
                      </a:cubicBezTo>
                      <a:cubicBezTo>
                        <a:pt x="800" y="437"/>
                        <a:pt x="768" y="417"/>
                        <a:pt x="733" y="407"/>
                      </a:cubicBezTo>
                      <a:cubicBezTo>
                        <a:pt x="740" y="385"/>
                        <a:pt x="772" y="364"/>
                        <a:pt x="791" y="349"/>
                      </a:cubicBezTo>
                      <a:cubicBezTo>
                        <a:pt x="815" y="329"/>
                        <a:pt x="905" y="246"/>
                        <a:pt x="913" y="222"/>
                      </a:cubicBezTo>
                      <a:cubicBezTo>
                        <a:pt x="924" y="190"/>
                        <a:pt x="888" y="209"/>
                        <a:pt x="871" y="216"/>
                      </a:cubicBezTo>
                      <a:cubicBezTo>
                        <a:pt x="802" y="246"/>
                        <a:pt x="744" y="289"/>
                        <a:pt x="667" y="295"/>
                      </a:cubicBezTo>
                      <a:cubicBezTo>
                        <a:pt x="607" y="299"/>
                        <a:pt x="609" y="244"/>
                        <a:pt x="611" y="199"/>
                      </a:cubicBezTo>
                      <a:cubicBezTo>
                        <a:pt x="613" y="143"/>
                        <a:pt x="646" y="37"/>
                        <a:pt x="617" y="29"/>
                      </a:cubicBezTo>
                      <a:cubicBezTo>
                        <a:pt x="607" y="26"/>
                        <a:pt x="590" y="81"/>
                        <a:pt x="567" y="135"/>
                      </a:cubicBezTo>
                      <a:cubicBezTo>
                        <a:pt x="545" y="190"/>
                        <a:pt x="517" y="245"/>
                        <a:pt x="485" y="241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4" name="Freeform 6">
                  <a:extLst>
                    <a:ext uri="{FF2B5EF4-FFF2-40B4-BE49-F238E27FC236}">
                      <a16:creationId xmlns:a16="http://schemas.microsoft.com/office/drawing/2014/main" xmlns="" id="{F381BECE-E897-481C-82F0-91FFB8F455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41" y="2481"/>
                  <a:ext cx="23" cy="25"/>
                </a:xfrm>
                <a:custGeom>
                  <a:avLst/>
                  <a:gdLst>
                    <a:gd name="T0" fmla="*/ 6 w 13"/>
                    <a:gd name="T1" fmla="*/ 0 h 14"/>
                    <a:gd name="T2" fmla="*/ 1 w 13"/>
                    <a:gd name="T3" fmla="*/ 2 h 14"/>
                    <a:gd name="T4" fmla="*/ 0 w 13"/>
                    <a:gd name="T5" fmla="*/ 11 h 14"/>
                    <a:gd name="T6" fmla="*/ 6 w 13"/>
                    <a:gd name="T7" fmla="*/ 14 h 14"/>
                    <a:gd name="T8" fmla="*/ 13 w 13"/>
                    <a:gd name="T9" fmla="*/ 7 h 14"/>
                    <a:gd name="T10" fmla="*/ 6 w 13"/>
                    <a:gd name="T1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4">
                      <a:moveTo>
                        <a:pt x="6" y="0"/>
                      </a:moveTo>
                      <a:cubicBezTo>
                        <a:pt x="4" y="0"/>
                        <a:pt x="2" y="1"/>
                        <a:pt x="1" y="2"/>
                      </a:cubicBezTo>
                      <a:cubicBezTo>
                        <a:pt x="1" y="5"/>
                        <a:pt x="0" y="8"/>
                        <a:pt x="0" y="11"/>
                      </a:cubicBezTo>
                      <a:cubicBezTo>
                        <a:pt x="1" y="13"/>
                        <a:pt x="3" y="14"/>
                        <a:pt x="6" y="14"/>
                      </a:cubicBezTo>
                      <a:cubicBezTo>
                        <a:pt x="10" y="14"/>
                        <a:pt x="13" y="11"/>
                        <a:pt x="13" y="7"/>
                      </a:cubicBezTo>
                      <a:cubicBezTo>
                        <a:pt x="13" y="3"/>
                        <a:pt x="10" y="0"/>
                        <a:pt x="6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5" name="Freeform 7">
                  <a:extLst>
                    <a:ext uri="{FF2B5EF4-FFF2-40B4-BE49-F238E27FC236}">
                      <a16:creationId xmlns:a16="http://schemas.microsoft.com/office/drawing/2014/main" xmlns="" id="{9AE477E4-A649-4799-B7B3-281732DD64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6" y="2538"/>
                  <a:ext cx="21" cy="30"/>
                </a:xfrm>
                <a:custGeom>
                  <a:avLst/>
                  <a:gdLst>
                    <a:gd name="T0" fmla="*/ 7 w 12"/>
                    <a:gd name="T1" fmla="*/ 0 h 17"/>
                    <a:gd name="T2" fmla="*/ 1 w 12"/>
                    <a:gd name="T3" fmla="*/ 2 h 17"/>
                    <a:gd name="T4" fmla="*/ 0 w 12"/>
                    <a:gd name="T5" fmla="*/ 15 h 17"/>
                    <a:gd name="T6" fmla="*/ 3 w 12"/>
                    <a:gd name="T7" fmla="*/ 17 h 17"/>
                    <a:gd name="T8" fmla="*/ 12 w 12"/>
                    <a:gd name="T9" fmla="*/ 2 h 17"/>
                    <a:gd name="T10" fmla="*/ 7 w 12"/>
                    <a:gd name="T11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" h="17">
                      <a:moveTo>
                        <a:pt x="7" y="0"/>
                      </a:moveTo>
                      <a:cubicBezTo>
                        <a:pt x="5" y="0"/>
                        <a:pt x="3" y="1"/>
                        <a:pt x="1" y="2"/>
                      </a:cubicBezTo>
                      <a:cubicBezTo>
                        <a:pt x="1" y="6"/>
                        <a:pt x="0" y="11"/>
                        <a:pt x="0" y="15"/>
                      </a:cubicBezTo>
                      <a:cubicBezTo>
                        <a:pt x="1" y="16"/>
                        <a:pt x="2" y="17"/>
                        <a:pt x="3" y="17"/>
                      </a:cubicBezTo>
                      <a:cubicBezTo>
                        <a:pt x="5" y="12"/>
                        <a:pt x="9" y="7"/>
                        <a:pt x="12" y="2"/>
                      </a:cubicBezTo>
                      <a:cubicBezTo>
                        <a:pt x="11" y="1"/>
                        <a:pt x="9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6" name="Oval 8">
                  <a:extLst>
                    <a:ext uri="{FF2B5EF4-FFF2-40B4-BE49-F238E27FC236}">
                      <a16:creationId xmlns:a16="http://schemas.microsoft.com/office/drawing/2014/main" xmlns="" id="{C4E8E425-3AEB-46DB-8EC3-4B9F5F77EC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3" y="2494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7" name="Oval 9">
                  <a:extLst>
                    <a:ext uri="{FF2B5EF4-FFF2-40B4-BE49-F238E27FC236}">
                      <a16:creationId xmlns:a16="http://schemas.microsoft.com/office/drawing/2014/main" xmlns="" id="{A69FCE1D-7B3A-49C1-BF60-C2A51B8579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3" y="2104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8" name="Freeform 10">
                  <a:extLst>
                    <a:ext uri="{FF2B5EF4-FFF2-40B4-BE49-F238E27FC236}">
                      <a16:creationId xmlns:a16="http://schemas.microsoft.com/office/drawing/2014/main" xmlns="" id="{2DAD9402-3086-4707-A409-BE7B4BBA0A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4" y="2104"/>
                  <a:ext cx="30" cy="30"/>
                </a:xfrm>
                <a:custGeom>
                  <a:avLst/>
                  <a:gdLst>
                    <a:gd name="T0" fmla="*/ 11 w 17"/>
                    <a:gd name="T1" fmla="*/ 0 h 17"/>
                    <a:gd name="T2" fmla="*/ 0 w 17"/>
                    <a:gd name="T3" fmla="*/ 13 h 17"/>
                    <a:gd name="T4" fmla="*/ 8 w 17"/>
                    <a:gd name="T5" fmla="*/ 17 h 17"/>
                    <a:gd name="T6" fmla="*/ 17 w 17"/>
                    <a:gd name="T7" fmla="*/ 8 h 17"/>
                    <a:gd name="T8" fmla="*/ 11 w 17"/>
                    <a:gd name="T9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7">
                      <a:moveTo>
                        <a:pt x="11" y="0"/>
                      </a:moveTo>
                      <a:cubicBezTo>
                        <a:pt x="7" y="4"/>
                        <a:pt x="4" y="8"/>
                        <a:pt x="0" y="13"/>
                      </a:cubicBezTo>
                      <a:cubicBezTo>
                        <a:pt x="2" y="16"/>
                        <a:pt x="4" y="17"/>
                        <a:pt x="8" y="17"/>
                      </a:cubicBezTo>
                      <a:cubicBezTo>
                        <a:pt x="13" y="17"/>
                        <a:pt x="17" y="13"/>
                        <a:pt x="17" y="8"/>
                      </a:cubicBezTo>
                      <a:cubicBezTo>
                        <a:pt x="17" y="4"/>
                        <a:pt x="14" y="1"/>
                        <a:pt x="11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9" name="Oval 11">
                  <a:extLst>
                    <a:ext uri="{FF2B5EF4-FFF2-40B4-BE49-F238E27FC236}">
                      <a16:creationId xmlns:a16="http://schemas.microsoft.com/office/drawing/2014/main" xmlns="" id="{8C6DC907-5A2C-4D5E-BFD7-7B9A69EE5B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8" y="206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0" name="Oval 12">
                  <a:extLst>
                    <a:ext uri="{FF2B5EF4-FFF2-40B4-BE49-F238E27FC236}">
                      <a16:creationId xmlns:a16="http://schemas.microsoft.com/office/drawing/2014/main" xmlns="" id="{1E7A6E9F-E217-4EFC-A594-D40E31797C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1" y="2058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1" name="Oval 13">
                  <a:extLst>
                    <a:ext uri="{FF2B5EF4-FFF2-40B4-BE49-F238E27FC236}">
                      <a16:creationId xmlns:a16="http://schemas.microsoft.com/office/drawing/2014/main" xmlns="" id="{7B13F3FE-610C-4C08-A0B3-3566C98571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78" y="2115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2" name="Oval 14">
                  <a:extLst>
                    <a:ext uri="{FF2B5EF4-FFF2-40B4-BE49-F238E27FC236}">
                      <a16:creationId xmlns:a16="http://schemas.microsoft.com/office/drawing/2014/main" xmlns="" id="{C360C35A-F5F8-4C91-8742-C47DE36CDE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2" y="2058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3" name="Freeform 15">
                  <a:extLst>
                    <a:ext uri="{FF2B5EF4-FFF2-40B4-BE49-F238E27FC236}">
                      <a16:creationId xmlns:a16="http://schemas.microsoft.com/office/drawing/2014/main" xmlns="" id="{A28A41D6-3B21-4A57-B292-983CD248A4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2" y="2194"/>
                  <a:ext cx="23" cy="16"/>
                </a:xfrm>
                <a:custGeom>
                  <a:avLst/>
                  <a:gdLst>
                    <a:gd name="T0" fmla="*/ 7 w 13"/>
                    <a:gd name="T1" fmla="*/ 0 h 9"/>
                    <a:gd name="T2" fmla="*/ 0 w 13"/>
                    <a:gd name="T3" fmla="*/ 7 h 9"/>
                    <a:gd name="T4" fmla="*/ 0 w 13"/>
                    <a:gd name="T5" fmla="*/ 9 h 9"/>
                    <a:gd name="T6" fmla="*/ 13 w 13"/>
                    <a:gd name="T7" fmla="*/ 3 h 9"/>
                    <a:gd name="T8" fmla="*/ 7 w 13"/>
                    <a:gd name="T9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9">
                      <a:moveTo>
                        <a:pt x="7" y="0"/>
                      </a:moveTo>
                      <a:cubicBezTo>
                        <a:pt x="3" y="0"/>
                        <a:pt x="0" y="3"/>
                        <a:pt x="0" y="7"/>
                      </a:cubicBezTo>
                      <a:cubicBezTo>
                        <a:pt x="0" y="8"/>
                        <a:pt x="0" y="8"/>
                        <a:pt x="0" y="9"/>
                      </a:cubicBezTo>
                      <a:cubicBezTo>
                        <a:pt x="4" y="7"/>
                        <a:pt x="8" y="5"/>
                        <a:pt x="13" y="3"/>
                      </a:cubicBezTo>
                      <a:cubicBezTo>
                        <a:pt x="11" y="2"/>
                        <a:pt x="9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4" name="Freeform 16">
                  <a:extLst>
                    <a:ext uri="{FF2B5EF4-FFF2-40B4-BE49-F238E27FC236}">
                      <a16:creationId xmlns:a16="http://schemas.microsoft.com/office/drawing/2014/main" xmlns="" id="{8F98ED1F-25E3-4EAD-A328-C04B399F4A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2" y="2146"/>
                  <a:ext cx="32" cy="32"/>
                </a:xfrm>
                <a:custGeom>
                  <a:avLst/>
                  <a:gdLst>
                    <a:gd name="T0" fmla="*/ 9 w 18"/>
                    <a:gd name="T1" fmla="*/ 0 h 18"/>
                    <a:gd name="T2" fmla="*/ 8 w 18"/>
                    <a:gd name="T3" fmla="*/ 0 h 18"/>
                    <a:gd name="T4" fmla="*/ 0 w 18"/>
                    <a:gd name="T5" fmla="*/ 11 h 18"/>
                    <a:gd name="T6" fmla="*/ 9 w 18"/>
                    <a:gd name="T7" fmla="*/ 18 h 18"/>
                    <a:gd name="T8" fmla="*/ 18 w 18"/>
                    <a:gd name="T9" fmla="*/ 9 h 18"/>
                    <a:gd name="T10" fmla="*/ 9 w 18"/>
                    <a:gd name="T11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8">
                      <a:moveTo>
                        <a:pt x="9" y="0"/>
                      </a:moveTo>
                      <a:cubicBezTo>
                        <a:pt x="9" y="0"/>
                        <a:pt x="9" y="0"/>
                        <a:pt x="8" y="0"/>
                      </a:cubicBezTo>
                      <a:cubicBezTo>
                        <a:pt x="6" y="4"/>
                        <a:pt x="3" y="7"/>
                        <a:pt x="0" y="11"/>
                      </a:cubicBezTo>
                      <a:cubicBezTo>
                        <a:pt x="0" y="15"/>
                        <a:pt x="4" y="18"/>
                        <a:pt x="9" y="18"/>
                      </a:cubicBezTo>
                      <a:cubicBezTo>
                        <a:pt x="14" y="18"/>
                        <a:pt x="18" y="14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5" name="Oval 17">
                  <a:extLst>
                    <a:ext uri="{FF2B5EF4-FFF2-40B4-BE49-F238E27FC236}">
                      <a16:creationId xmlns:a16="http://schemas.microsoft.com/office/drawing/2014/main" xmlns="" id="{14B4680E-1B23-45E3-9E01-D17541CBCE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" y="2193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6" name="Oval 18">
                  <a:extLst>
                    <a:ext uri="{FF2B5EF4-FFF2-40B4-BE49-F238E27FC236}">
                      <a16:creationId xmlns:a16="http://schemas.microsoft.com/office/drawing/2014/main" xmlns="" id="{8C069D78-BA9E-47AF-9FA4-246D8148C7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0" y="2148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7" name="Oval 19">
                  <a:extLst>
                    <a:ext uri="{FF2B5EF4-FFF2-40B4-BE49-F238E27FC236}">
                      <a16:creationId xmlns:a16="http://schemas.microsoft.com/office/drawing/2014/main" xmlns="" id="{3985852A-34FB-4FF6-AE16-48583264E8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1" y="2148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8" name="Oval 20">
                  <a:extLst>
                    <a:ext uri="{FF2B5EF4-FFF2-40B4-BE49-F238E27FC236}">
                      <a16:creationId xmlns:a16="http://schemas.microsoft.com/office/drawing/2014/main" xmlns="" id="{A84011FC-E6E7-4000-A000-B7F47B3BE7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4" y="224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9" name="Freeform 21">
                  <a:extLst>
                    <a:ext uri="{FF2B5EF4-FFF2-40B4-BE49-F238E27FC236}">
                      <a16:creationId xmlns:a16="http://schemas.microsoft.com/office/drawing/2014/main" xmlns="" id="{A8505921-9D77-4B1F-8D30-7892EBD220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6" y="2242"/>
                  <a:ext cx="19" cy="9"/>
                </a:xfrm>
                <a:custGeom>
                  <a:avLst/>
                  <a:gdLst>
                    <a:gd name="T0" fmla="*/ 8 w 11"/>
                    <a:gd name="T1" fmla="*/ 0 h 5"/>
                    <a:gd name="T2" fmla="*/ 0 w 11"/>
                    <a:gd name="T3" fmla="*/ 5 h 5"/>
                    <a:gd name="T4" fmla="*/ 11 w 11"/>
                    <a:gd name="T5" fmla="*/ 1 h 5"/>
                    <a:gd name="T6" fmla="*/ 8 w 11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5">
                      <a:moveTo>
                        <a:pt x="8" y="0"/>
                      </a:moveTo>
                      <a:cubicBezTo>
                        <a:pt x="4" y="0"/>
                        <a:pt x="1" y="2"/>
                        <a:pt x="0" y="5"/>
                      </a:cubicBezTo>
                      <a:cubicBezTo>
                        <a:pt x="3" y="4"/>
                        <a:pt x="7" y="2"/>
                        <a:pt x="11" y="1"/>
                      </a:cubicBezTo>
                      <a:cubicBezTo>
                        <a:pt x="10" y="1"/>
                        <a:pt x="9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0" name="Oval 22">
                  <a:extLst>
                    <a:ext uri="{FF2B5EF4-FFF2-40B4-BE49-F238E27FC236}">
                      <a16:creationId xmlns:a16="http://schemas.microsoft.com/office/drawing/2014/main" xmlns="" id="{E1837728-5653-412A-8BDA-49C0C90C7A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8" y="208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1" name="Oval 23">
                  <a:extLst>
                    <a:ext uri="{FF2B5EF4-FFF2-40B4-BE49-F238E27FC236}">
                      <a16:creationId xmlns:a16="http://schemas.microsoft.com/office/drawing/2014/main" xmlns="" id="{396F5B84-7A32-44A9-80A7-C6E810E079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9" y="2072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2" name="Oval 24">
                  <a:extLst>
                    <a:ext uri="{FF2B5EF4-FFF2-40B4-BE49-F238E27FC236}">
                      <a16:creationId xmlns:a16="http://schemas.microsoft.com/office/drawing/2014/main" xmlns="" id="{7862FA0F-88BA-4224-B0E9-322F314D1A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9" y="2122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3" name="Oval 25">
                  <a:extLst>
                    <a:ext uri="{FF2B5EF4-FFF2-40B4-BE49-F238E27FC236}">
                      <a16:creationId xmlns:a16="http://schemas.microsoft.com/office/drawing/2014/main" xmlns="" id="{DDFEBB17-A611-4ED3-993B-7AF2D13F0F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9" y="2074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4" name="Freeform 26">
                  <a:extLst>
                    <a:ext uri="{FF2B5EF4-FFF2-40B4-BE49-F238E27FC236}">
                      <a16:creationId xmlns:a16="http://schemas.microsoft.com/office/drawing/2014/main" xmlns="" id="{9C31B815-DC4D-4665-A41E-284AC6223F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2" y="2129"/>
                  <a:ext cx="32" cy="32"/>
                </a:xfrm>
                <a:custGeom>
                  <a:avLst/>
                  <a:gdLst>
                    <a:gd name="T0" fmla="*/ 9 w 18"/>
                    <a:gd name="T1" fmla="*/ 0 h 18"/>
                    <a:gd name="T2" fmla="*/ 0 w 18"/>
                    <a:gd name="T3" fmla="*/ 7 h 18"/>
                    <a:gd name="T4" fmla="*/ 8 w 18"/>
                    <a:gd name="T5" fmla="*/ 18 h 18"/>
                    <a:gd name="T6" fmla="*/ 9 w 18"/>
                    <a:gd name="T7" fmla="*/ 18 h 18"/>
                    <a:gd name="T8" fmla="*/ 18 w 18"/>
                    <a:gd name="T9" fmla="*/ 9 h 18"/>
                    <a:gd name="T10" fmla="*/ 9 w 18"/>
                    <a:gd name="T11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8">
                      <a:moveTo>
                        <a:pt x="9" y="0"/>
                      </a:moveTo>
                      <a:cubicBezTo>
                        <a:pt x="5" y="0"/>
                        <a:pt x="1" y="3"/>
                        <a:pt x="0" y="7"/>
                      </a:cubicBezTo>
                      <a:cubicBezTo>
                        <a:pt x="3" y="9"/>
                        <a:pt x="6" y="13"/>
                        <a:pt x="8" y="18"/>
                      </a:cubicBezTo>
                      <a:cubicBezTo>
                        <a:pt x="8" y="18"/>
                        <a:pt x="9" y="18"/>
                        <a:pt x="9" y="18"/>
                      </a:cubicBezTo>
                      <a:cubicBezTo>
                        <a:pt x="14" y="18"/>
                        <a:pt x="18" y="14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5" name="Oval 27">
                  <a:extLst>
                    <a:ext uri="{FF2B5EF4-FFF2-40B4-BE49-F238E27FC236}">
                      <a16:creationId xmlns:a16="http://schemas.microsoft.com/office/drawing/2014/main" xmlns="" id="{EDD8B030-D937-4CBF-ABE5-D51D4EF5BE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6" y="2138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6" name="Oval 28">
                  <a:extLst>
                    <a:ext uri="{FF2B5EF4-FFF2-40B4-BE49-F238E27FC236}">
                      <a16:creationId xmlns:a16="http://schemas.microsoft.com/office/drawing/2014/main" xmlns="" id="{5DAF496B-0266-47DB-A977-134CBE46E0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8" y="209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7" name="Oval 29">
                  <a:extLst>
                    <a:ext uri="{FF2B5EF4-FFF2-40B4-BE49-F238E27FC236}">
                      <a16:creationId xmlns:a16="http://schemas.microsoft.com/office/drawing/2014/main" xmlns="" id="{D8CB561F-D72E-493F-8681-B0101619C7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7" y="2076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8" name="Oval 30">
                  <a:extLst>
                    <a:ext uri="{FF2B5EF4-FFF2-40B4-BE49-F238E27FC236}">
                      <a16:creationId xmlns:a16="http://schemas.microsoft.com/office/drawing/2014/main" xmlns="" id="{385F01D9-0CDA-4EBC-BB3D-C79263DA92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214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9" name="Oval 31">
                  <a:extLst>
                    <a:ext uri="{FF2B5EF4-FFF2-40B4-BE49-F238E27FC236}">
                      <a16:creationId xmlns:a16="http://schemas.microsoft.com/office/drawing/2014/main" xmlns="" id="{75C054B7-4AE5-4844-AA2A-09BE1C163E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8" y="2083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50" name="Oval 32">
                  <a:extLst>
                    <a:ext uri="{FF2B5EF4-FFF2-40B4-BE49-F238E27FC236}">
                      <a16:creationId xmlns:a16="http://schemas.microsoft.com/office/drawing/2014/main" xmlns="" id="{4ECB9272-C5E2-4F05-A278-3ACA220678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3" y="2219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51" name="Oval 33">
                  <a:extLst>
                    <a:ext uri="{FF2B5EF4-FFF2-40B4-BE49-F238E27FC236}">
                      <a16:creationId xmlns:a16="http://schemas.microsoft.com/office/drawing/2014/main" xmlns="" id="{75516D86-4619-4F33-971F-A88E0D653F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1" y="2193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52" name="Freeform 34">
                  <a:extLst>
                    <a:ext uri="{FF2B5EF4-FFF2-40B4-BE49-F238E27FC236}">
                      <a16:creationId xmlns:a16="http://schemas.microsoft.com/office/drawing/2014/main" xmlns="" id="{7F6580DA-FE7E-40CB-B798-53023B7C54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59" y="2203"/>
                  <a:ext cx="21" cy="32"/>
                </a:xfrm>
                <a:custGeom>
                  <a:avLst/>
                  <a:gdLst>
                    <a:gd name="T0" fmla="*/ 3 w 12"/>
                    <a:gd name="T1" fmla="*/ 0 h 18"/>
                    <a:gd name="T2" fmla="*/ 0 w 12"/>
                    <a:gd name="T3" fmla="*/ 0 h 18"/>
                    <a:gd name="T4" fmla="*/ 2 w 12"/>
                    <a:gd name="T5" fmla="*/ 18 h 18"/>
                    <a:gd name="T6" fmla="*/ 3 w 12"/>
                    <a:gd name="T7" fmla="*/ 18 h 18"/>
                    <a:gd name="T8" fmla="*/ 12 w 12"/>
                    <a:gd name="T9" fmla="*/ 9 h 18"/>
                    <a:gd name="T10" fmla="*/ 3 w 12"/>
                    <a:gd name="T11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" h="18">
                      <a:moveTo>
                        <a:pt x="3" y="0"/>
                      </a:moveTo>
                      <a:cubicBezTo>
                        <a:pt x="2" y="0"/>
                        <a:pt x="1" y="0"/>
                        <a:pt x="0" y="0"/>
                      </a:cubicBezTo>
                      <a:cubicBezTo>
                        <a:pt x="0" y="6"/>
                        <a:pt x="1" y="12"/>
                        <a:pt x="2" y="18"/>
                      </a:cubicBezTo>
                      <a:cubicBezTo>
                        <a:pt x="2" y="18"/>
                        <a:pt x="2" y="18"/>
                        <a:pt x="3" y="18"/>
                      </a:cubicBezTo>
                      <a:cubicBezTo>
                        <a:pt x="8" y="18"/>
                        <a:pt x="12" y="14"/>
                        <a:pt x="12" y="9"/>
                      </a:cubicBezTo>
                      <a:cubicBezTo>
                        <a:pt x="12" y="4"/>
                        <a:pt x="8" y="0"/>
                        <a:pt x="3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53" name="Freeform 35">
                  <a:extLst>
                    <a:ext uri="{FF2B5EF4-FFF2-40B4-BE49-F238E27FC236}">
                      <a16:creationId xmlns:a16="http://schemas.microsoft.com/office/drawing/2014/main" xmlns="" id="{B244B59B-3185-4E6A-A670-066CBE6591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4" y="2191"/>
                  <a:ext cx="32" cy="21"/>
                </a:xfrm>
                <a:custGeom>
                  <a:avLst/>
                  <a:gdLst>
                    <a:gd name="T0" fmla="*/ 9 w 18"/>
                    <a:gd name="T1" fmla="*/ 0 h 12"/>
                    <a:gd name="T2" fmla="*/ 0 w 18"/>
                    <a:gd name="T3" fmla="*/ 9 h 12"/>
                    <a:gd name="T4" fmla="*/ 0 w 18"/>
                    <a:gd name="T5" fmla="*/ 10 h 12"/>
                    <a:gd name="T6" fmla="*/ 7 w 18"/>
                    <a:gd name="T7" fmla="*/ 9 h 12"/>
                    <a:gd name="T8" fmla="*/ 15 w 18"/>
                    <a:gd name="T9" fmla="*/ 11 h 12"/>
                    <a:gd name="T10" fmla="*/ 17 w 18"/>
                    <a:gd name="T11" fmla="*/ 12 h 12"/>
                    <a:gd name="T12" fmla="*/ 18 w 18"/>
                    <a:gd name="T13" fmla="*/ 9 h 12"/>
                    <a:gd name="T14" fmla="*/ 9 w 18"/>
                    <a:gd name="T15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" h="12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9"/>
                        <a:pt x="0" y="10"/>
                        <a:pt x="0" y="10"/>
                      </a:cubicBezTo>
                      <a:cubicBezTo>
                        <a:pt x="2" y="9"/>
                        <a:pt x="5" y="9"/>
                        <a:pt x="7" y="9"/>
                      </a:cubicBezTo>
                      <a:cubicBezTo>
                        <a:pt x="10" y="9"/>
                        <a:pt x="12" y="9"/>
                        <a:pt x="15" y="11"/>
                      </a:cubicBezTo>
                      <a:cubicBezTo>
                        <a:pt x="16" y="11"/>
                        <a:pt x="16" y="12"/>
                        <a:pt x="17" y="12"/>
                      </a:cubicBezTo>
                      <a:cubicBezTo>
                        <a:pt x="17" y="11"/>
                        <a:pt x="18" y="10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54" name="Oval 36">
                  <a:extLst>
                    <a:ext uri="{FF2B5EF4-FFF2-40B4-BE49-F238E27FC236}">
                      <a16:creationId xmlns:a16="http://schemas.microsoft.com/office/drawing/2014/main" xmlns="" id="{F6130C8D-AFBE-453F-AD02-9BCD8C9D44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7" y="2166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55" name="Oval 37">
                  <a:extLst>
                    <a:ext uri="{FF2B5EF4-FFF2-40B4-BE49-F238E27FC236}">
                      <a16:creationId xmlns:a16="http://schemas.microsoft.com/office/drawing/2014/main" xmlns="" id="{F79D97E7-120B-434F-939A-3D2FB72855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3" y="2217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56" name="Oval 38">
                  <a:extLst>
                    <a:ext uri="{FF2B5EF4-FFF2-40B4-BE49-F238E27FC236}">
                      <a16:creationId xmlns:a16="http://schemas.microsoft.com/office/drawing/2014/main" xmlns="" id="{7CC3AA3B-39E2-464D-9E07-959E7B9C15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4" y="218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57" name="Oval 39">
                  <a:extLst>
                    <a:ext uri="{FF2B5EF4-FFF2-40B4-BE49-F238E27FC236}">
                      <a16:creationId xmlns:a16="http://schemas.microsoft.com/office/drawing/2014/main" xmlns="" id="{D119786F-4532-47CE-80FA-2E98C6FFDC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0" y="2308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58" name="Oval 40">
                  <a:extLst>
                    <a:ext uri="{FF2B5EF4-FFF2-40B4-BE49-F238E27FC236}">
                      <a16:creationId xmlns:a16="http://schemas.microsoft.com/office/drawing/2014/main" xmlns="" id="{67BFE2A4-D38F-4F15-8EFA-0F3D023766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1" y="2260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59" name="Oval 41">
                  <a:extLst>
                    <a:ext uri="{FF2B5EF4-FFF2-40B4-BE49-F238E27FC236}">
                      <a16:creationId xmlns:a16="http://schemas.microsoft.com/office/drawing/2014/main" xmlns="" id="{D8E7F0E8-DBD3-4409-BC07-C8AC5E34C7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230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60" name="Oval 42">
                  <a:extLst>
                    <a:ext uri="{FF2B5EF4-FFF2-40B4-BE49-F238E27FC236}">
                      <a16:creationId xmlns:a16="http://schemas.microsoft.com/office/drawing/2014/main" xmlns="" id="{B9B6A9D2-5C17-4DCE-AB73-8DF54392AF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9" y="226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61" name="Freeform 43">
                  <a:extLst>
                    <a:ext uri="{FF2B5EF4-FFF2-40B4-BE49-F238E27FC236}">
                      <a16:creationId xmlns:a16="http://schemas.microsoft.com/office/drawing/2014/main" xmlns="" id="{3C0DB885-55F4-44E1-B835-2349E42ECF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64" y="2246"/>
                  <a:ext cx="23" cy="26"/>
                </a:xfrm>
                <a:custGeom>
                  <a:avLst/>
                  <a:gdLst>
                    <a:gd name="T0" fmla="*/ 8 w 13"/>
                    <a:gd name="T1" fmla="*/ 0 h 15"/>
                    <a:gd name="T2" fmla="*/ 0 w 13"/>
                    <a:gd name="T3" fmla="*/ 8 h 15"/>
                    <a:gd name="T4" fmla="*/ 5 w 13"/>
                    <a:gd name="T5" fmla="*/ 15 h 15"/>
                    <a:gd name="T6" fmla="*/ 7 w 13"/>
                    <a:gd name="T7" fmla="*/ 12 h 15"/>
                    <a:gd name="T8" fmla="*/ 13 w 13"/>
                    <a:gd name="T9" fmla="*/ 2 h 15"/>
                    <a:gd name="T10" fmla="*/ 8 w 13"/>
                    <a:gd name="T11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5">
                      <a:moveTo>
                        <a:pt x="8" y="0"/>
                      </a:moveTo>
                      <a:cubicBezTo>
                        <a:pt x="4" y="0"/>
                        <a:pt x="0" y="4"/>
                        <a:pt x="0" y="8"/>
                      </a:cubicBezTo>
                      <a:cubicBezTo>
                        <a:pt x="0" y="11"/>
                        <a:pt x="2" y="14"/>
                        <a:pt x="5" y="15"/>
                      </a:cubicBezTo>
                      <a:cubicBezTo>
                        <a:pt x="6" y="14"/>
                        <a:pt x="6" y="13"/>
                        <a:pt x="7" y="12"/>
                      </a:cubicBezTo>
                      <a:cubicBezTo>
                        <a:pt x="9" y="9"/>
                        <a:pt x="11" y="6"/>
                        <a:pt x="13" y="2"/>
                      </a:cubicBezTo>
                      <a:cubicBezTo>
                        <a:pt x="12" y="1"/>
                        <a:pt x="10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62" name="Oval 44">
                  <a:extLst>
                    <a:ext uri="{FF2B5EF4-FFF2-40B4-BE49-F238E27FC236}">
                      <a16:creationId xmlns:a16="http://schemas.microsoft.com/office/drawing/2014/main" xmlns="" id="{B586B16E-C3A0-416E-BEC7-C6105D8DCE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02" y="210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63" name="Freeform 45">
                  <a:extLst>
                    <a:ext uri="{FF2B5EF4-FFF2-40B4-BE49-F238E27FC236}">
                      <a16:creationId xmlns:a16="http://schemas.microsoft.com/office/drawing/2014/main" xmlns="" id="{99DDE632-2120-4098-82B6-4E32615163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65" y="2131"/>
                  <a:ext cx="11" cy="21"/>
                </a:xfrm>
                <a:custGeom>
                  <a:avLst/>
                  <a:gdLst>
                    <a:gd name="T0" fmla="*/ 6 w 6"/>
                    <a:gd name="T1" fmla="*/ 0 h 12"/>
                    <a:gd name="T2" fmla="*/ 0 w 6"/>
                    <a:gd name="T3" fmla="*/ 7 h 12"/>
                    <a:gd name="T4" fmla="*/ 2 w 6"/>
                    <a:gd name="T5" fmla="*/ 12 h 12"/>
                    <a:gd name="T6" fmla="*/ 6 w 6"/>
                    <a:gd name="T7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2">
                      <a:moveTo>
                        <a:pt x="6" y="0"/>
                      </a:moveTo>
                      <a:cubicBezTo>
                        <a:pt x="2" y="1"/>
                        <a:pt x="0" y="4"/>
                        <a:pt x="0" y="7"/>
                      </a:cubicBezTo>
                      <a:cubicBezTo>
                        <a:pt x="0" y="9"/>
                        <a:pt x="1" y="11"/>
                        <a:pt x="2" y="12"/>
                      </a:cubicBezTo>
                      <a:cubicBezTo>
                        <a:pt x="3" y="8"/>
                        <a:pt x="4" y="4"/>
                        <a:pt x="6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64" name="Oval 46">
                  <a:extLst>
                    <a:ext uri="{FF2B5EF4-FFF2-40B4-BE49-F238E27FC236}">
                      <a16:creationId xmlns:a16="http://schemas.microsoft.com/office/drawing/2014/main" xmlns="" id="{E896C237-921C-42B0-9368-D7BFC1D2A4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55" y="2083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65" name="Oval 47">
                  <a:extLst>
                    <a:ext uri="{FF2B5EF4-FFF2-40B4-BE49-F238E27FC236}">
                      <a16:creationId xmlns:a16="http://schemas.microsoft.com/office/drawing/2014/main" xmlns="" id="{8AA1B8EE-4D4A-408B-9758-BAFE88687B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55" y="2139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66" name="Oval 48">
                  <a:extLst>
                    <a:ext uri="{FF2B5EF4-FFF2-40B4-BE49-F238E27FC236}">
                      <a16:creationId xmlns:a16="http://schemas.microsoft.com/office/drawing/2014/main" xmlns="" id="{9A531A79-DAB3-4D62-8786-20AFD70C84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8" y="2143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67" name="Oval 49">
                  <a:extLst>
                    <a:ext uri="{FF2B5EF4-FFF2-40B4-BE49-F238E27FC236}">
                      <a16:creationId xmlns:a16="http://schemas.microsoft.com/office/drawing/2014/main" xmlns="" id="{4EECF324-32BB-4338-AFB7-DCE1207A8E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84" y="209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68" name="Oval 50">
                  <a:extLst>
                    <a:ext uri="{FF2B5EF4-FFF2-40B4-BE49-F238E27FC236}">
                      <a16:creationId xmlns:a16="http://schemas.microsoft.com/office/drawing/2014/main" xmlns="" id="{F5512EF2-D3C6-4633-9674-6FF7453CBC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3" y="2084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69" name="Freeform 51">
                  <a:extLst>
                    <a:ext uri="{FF2B5EF4-FFF2-40B4-BE49-F238E27FC236}">
                      <a16:creationId xmlns:a16="http://schemas.microsoft.com/office/drawing/2014/main" xmlns="" id="{C6A18010-D099-4BF1-B228-2C7E89A71B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6" y="2092"/>
                  <a:ext cx="28" cy="21"/>
                </a:xfrm>
                <a:custGeom>
                  <a:avLst/>
                  <a:gdLst>
                    <a:gd name="T0" fmla="*/ 8 w 16"/>
                    <a:gd name="T1" fmla="*/ 0 h 12"/>
                    <a:gd name="T2" fmla="*/ 0 w 16"/>
                    <a:gd name="T3" fmla="*/ 8 h 12"/>
                    <a:gd name="T4" fmla="*/ 0 w 16"/>
                    <a:gd name="T5" fmla="*/ 8 h 12"/>
                    <a:gd name="T6" fmla="*/ 14 w 16"/>
                    <a:gd name="T7" fmla="*/ 12 h 12"/>
                    <a:gd name="T8" fmla="*/ 16 w 16"/>
                    <a:gd name="T9" fmla="*/ 8 h 12"/>
                    <a:gd name="T10" fmla="*/ 8 w 16"/>
                    <a:gd name="T1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12">
                      <a:moveTo>
                        <a:pt x="8" y="0"/>
                      </a:moveTo>
                      <a:cubicBezTo>
                        <a:pt x="3" y="0"/>
                        <a:pt x="0" y="3"/>
                        <a:pt x="0" y="8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4" y="8"/>
                        <a:pt x="9" y="9"/>
                        <a:pt x="14" y="12"/>
                      </a:cubicBezTo>
                      <a:cubicBezTo>
                        <a:pt x="15" y="11"/>
                        <a:pt x="16" y="10"/>
                        <a:pt x="16" y="8"/>
                      </a:cubicBezTo>
                      <a:cubicBezTo>
                        <a:pt x="16" y="4"/>
                        <a:pt x="12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70" name="Oval 52">
                  <a:extLst>
                    <a:ext uri="{FF2B5EF4-FFF2-40B4-BE49-F238E27FC236}">
                      <a16:creationId xmlns:a16="http://schemas.microsoft.com/office/drawing/2014/main" xmlns="" id="{CCC8BB20-06F9-42EC-9EEE-67EAB6DEF3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1" y="2228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71" name="Oval 53">
                  <a:extLst>
                    <a:ext uri="{FF2B5EF4-FFF2-40B4-BE49-F238E27FC236}">
                      <a16:creationId xmlns:a16="http://schemas.microsoft.com/office/drawing/2014/main" xmlns="" id="{D8ECDAB8-B408-43F2-BB39-BEA7BF424D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70" y="220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72" name="Oval 54">
                  <a:extLst>
                    <a:ext uri="{FF2B5EF4-FFF2-40B4-BE49-F238E27FC236}">
                      <a16:creationId xmlns:a16="http://schemas.microsoft.com/office/drawing/2014/main" xmlns="" id="{C69CA455-B66E-4810-81FC-8A1660D86C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99" y="220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73" name="Oval 55">
                  <a:extLst>
                    <a:ext uri="{FF2B5EF4-FFF2-40B4-BE49-F238E27FC236}">
                      <a16:creationId xmlns:a16="http://schemas.microsoft.com/office/drawing/2014/main" xmlns="" id="{00876E41-2E75-44A3-B59F-6C68990BAB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09" y="2145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74" name="Freeform 56">
                  <a:extLst>
                    <a:ext uri="{FF2B5EF4-FFF2-40B4-BE49-F238E27FC236}">
                      <a16:creationId xmlns:a16="http://schemas.microsoft.com/office/drawing/2014/main" xmlns="" id="{F724C6D3-679A-437E-9121-785FA3D329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8" y="2262"/>
                  <a:ext cx="16" cy="24"/>
                </a:xfrm>
                <a:custGeom>
                  <a:avLst/>
                  <a:gdLst>
                    <a:gd name="T0" fmla="*/ 2 w 9"/>
                    <a:gd name="T1" fmla="*/ 0 h 14"/>
                    <a:gd name="T2" fmla="*/ 0 w 9"/>
                    <a:gd name="T3" fmla="*/ 0 h 14"/>
                    <a:gd name="T4" fmla="*/ 4 w 9"/>
                    <a:gd name="T5" fmla="*/ 14 h 14"/>
                    <a:gd name="T6" fmla="*/ 9 w 9"/>
                    <a:gd name="T7" fmla="*/ 7 h 14"/>
                    <a:gd name="T8" fmla="*/ 2 w 9"/>
                    <a:gd name="T9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4">
                      <a:moveTo>
                        <a:pt x="2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2" y="4"/>
                        <a:pt x="3" y="9"/>
                        <a:pt x="4" y="14"/>
                      </a:cubicBezTo>
                      <a:cubicBezTo>
                        <a:pt x="7" y="13"/>
                        <a:pt x="9" y="10"/>
                        <a:pt x="9" y="7"/>
                      </a:cubicBezTo>
                      <a:cubicBezTo>
                        <a:pt x="9" y="3"/>
                        <a:pt x="6" y="0"/>
                        <a:pt x="2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75" name="Oval 57">
                  <a:extLst>
                    <a:ext uri="{FF2B5EF4-FFF2-40B4-BE49-F238E27FC236}">
                      <a16:creationId xmlns:a16="http://schemas.microsoft.com/office/drawing/2014/main" xmlns="" id="{DDA6B4D2-D5ED-48D5-ABCB-BEA76C573F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4" y="226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76" name="Oval 58">
                  <a:extLst>
                    <a:ext uri="{FF2B5EF4-FFF2-40B4-BE49-F238E27FC236}">
                      <a16:creationId xmlns:a16="http://schemas.microsoft.com/office/drawing/2014/main" xmlns="" id="{7648A2C9-344B-4447-AA09-2478ECF6F5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3" y="2304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77" name="Oval 59">
                  <a:extLst>
                    <a:ext uri="{FF2B5EF4-FFF2-40B4-BE49-F238E27FC236}">
                      <a16:creationId xmlns:a16="http://schemas.microsoft.com/office/drawing/2014/main" xmlns="" id="{D98A6680-82F0-4C4F-80C8-2535E8DC07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16" y="2281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78" name="Oval 60">
                  <a:extLst>
                    <a:ext uri="{FF2B5EF4-FFF2-40B4-BE49-F238E27FC236}">
                      <a16:creationId xmlns:a16="http://schemas.microsoft.com/office/drawing/2014/main" xmlns="" id="{A3FA4C05-9EED-451F-BD46-A4836665FF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51" y="209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79" name="Oval 61">
                  <a:extLst>
                    <a:ext uri="{FF2B5EF4-FFF2-40B4-BE49-F238E27FC236}">
                      <a16:creationId xmlns:a16="http://schemas.microsoft.com/office/drawing/2014/main" xmlns="" id="{506D7AA0-F5C2-41AF-A8CB-C84E24BCC2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9" y="215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80" name="Oval 62">
                  <a:extLst>
                    <a:ext uri="{FF2B5EF4-FFF2-40B4-BE49-F238E27FC236}">
                      <a16:creationId xmlns:a16="http://schemas.microsoft.com/office/drawing/2014/main" xmlns="" id="{C518D9A2-F42C-4EE6-8B83-59C028E946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7" y="209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81" name="Freeform 63">
                  <a:extLst>
                    <a:ext uri="{FF2B5EF4-FFF2-40B4-BE49-F238E27FC236}">
                      <a16:creationId xmlns:a16="http://schemas.microsoft.com/office/drawing/2014/main" xmlns="" id="{3329F58F-5AC1-47C2-BCD8-57DF00B27E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7" y="2148"/>
                  <a:ext cx="32" cy="29"/>
                </a:xfrm>
                <a:custGeom>
                  <a:avLst/>
                  <a:gdLst>
                    <a:gd name="T0" fmla="*/ 9 w 18"/>
                    <a:gd name="T1" fmla="*/ 0 h 16"/>
                    <a:gd name="T2" fmla="*/ 0 w 18"/>
                    <a:gd name="T3" fmla="*/ 9 h 16"/>
                    <a:gd name="T4" fmla="*/ 14 w 18"/>
                    <a:gd name="T5" fmla="*/ 16 h 16"/>
                    <a:gd name="T6" fmla="*/ 18 w 18"/>
                    <a:gd name="T7" fmla="*/ 9 h 16"/>
                    <a:gd name="T8" fmla="*/ 9 w 18"/>
                    <a:gd name="T9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6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5" y="12"/>
                        <a:pt x="10" y="14"/>
                        <a:pt x="14" y="16"/>
                      </a:cubicBezTo>
                      <a:cubicBezTo>
                        <a:pt x="16" y="15"/>
                        <a:pt x="18" y="12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82" name="Oval 64">
                  <a:extLst>
                    <a:ext uri="{FF2B5EF4-FFF2-40B4-BE49-F238E27FC236}">
                      <a16:creationId xmlns:a16="http://schemas.microsoft.com/office/drawing/2014/main" xmlns="" id="{0E4B7747-D8E0-4317-B2A5-621A8E691F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2" y="2132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83" name="Freeform 65">
                  <a:extLst>
                    <a:ext uri="{FF2B5EF4-FFF2-40B4-BE49-F238E27FC236}">
                      <a16:creationId xmlns:a16="http://schemas.microsoft.com/office/drawing/2014/main" xmlns="" id="{4CA4C40C-F937-4198-83BC-9B33410E46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7" y="2235"/>
                  <a:ext cx="25" cy="25"/>
                </a:xfrm>
                <a:custGeom>
                  <a:avLst/>
                  <a:gdLst>
                    <a:gd name="T0" fmla="*/ 7 w 14"/>
                    <a:gd name="T1" fmla="*/ 0 h 14"/>
                    <a:gd name="T2" fmla="*/ 0 w 14"/>
                    <a:gd name="T3" fmla="*/ 7 h 14"/>
                    <a:gd name="T4" fmla="*/ 3 w 14"/>
                    <a:gd name="T5" fmla="*/ 13 h 14"/>
                    <a:gd name="T6" fmla="*/ 5 w 14"/>
                    <a:gd name="T7" fmla="*/ 13 h 14"/>
                    <a:gd name="T8" fmla="*/ 7 w 14"/>
                    <a:gd name="T9" fmla="*/ 14 h 14"/>
                    <a:gd name="T10" fmla="*/ 14 w 14"/>
                    <a:gd name="T11" fmla="*/ 7 h 14"/>
                    <a:gd name="T12" fmla="*/ 7 w 14"/>
                    <a:gd name="T13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14">
                      <a:moveTo>
                        <a:pt x="7" y="0"/>
                      </a:moveTo>
                      <a:cubicBezTo>
                        <a:pt x="3" y="0"/>
                        <a:pt x="0" y="3"/>
                        <a:pt x="0" y="7"/>
                      </a:cubicBezTo>
                      <a:cubicBezTo>
                        <a:pt x="0" y="9"/>
                        <a:pt x="1" y="11"/>
                        <a:pt x="3" y="13"/>
                      </a:cubicBezTo>
                      <a:cubicBezTo>
                        <a:pt x="4" y="13"/>
                        <a:pt x="5" y="13"/>
                        <a:pt x="5" y="13"/>
                      </a:cubicBezTo>
                      <a:cubicBezTo>
                        <a:pt x="6" y="14"/>
                        <a:pt x="6" y="14"/>
                        <a:pt x="7" y="14"/>
                      </a:cubicBezTo>
                      <a:cubicBezTo>
                        <a:pt x="11" y="14"/>
                        <a:pt x="14" y="10"/>
                        <a:pt x="14" y="7"/>
                      </a:cubicBezTo>
                      <a:cubicBezTo>
                        <a:pt x="14" y="3"/>
                        <a:pt x="11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84" name="Oval 66">
                  <a:extLst>
                    <a:ext uri="{FF2B5EF4-FFF2-40B4-BE49-F238E27FC236}">
                      <a16:creationId xmlns:a16="http://schemas.microsoft.com/office/drawing/2014/main" xmlns="" id="{41DAF50C-4E76-44B6-A344-B23B75FE9E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84" y="2187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85" name="Freeform 67">
                  <a:extLst>
                    <a:ext uri="{FF2B5EF4-FFF2-40B4-BE49-F238E27FC236}">
                      <a16:creationId xmlns:a16="http://schemas.microsoft.com/office/drawing/2014/main" xmlns="" id="{008F4803-CC87-40EA-ABD5-CC86E61011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20" y="2189"/>
                  <a:ext cx="32" cy="30"/>
                </a:xfrm>
                <a:custGeom>
                  <a:avLst/>
                  <a:gdLst>
                    <a:gd name="T0" fmla="*/ 9 w 18"/>
                    <a:gd name="T1" fmla="*/ 0 h 17"/>
                    <a:gd name="T2" fmla="*/ 0 w 18"/>
                    <a:gd name="T3" fmla="*/ 9 h 17"/>
                    <a:gd name="T4" fmla="*/ 1 w 18"/>
                    <a:gd name="T5" fmla="*/ 13 h 17"/>
                    <a:gd name="T6" fmla="*/ 12 w 18"/>
                    <a:gd name="T7" fmla="*/ 17 h 17"/>
                    <a:gd name="T8" fmla="*/ 18 w 18"/>
                    <a:gd name="T9" fmla="*/ 9 h 17"/>
                    <a:gd name="T10" fmla="*/ 9 w 18"/>
                    <a:gd name="T11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7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1"/>
                        <a:pt x="0" y="12"/>
                        <a:pt x="1" y="13"/>
                      </a:cubicBezTo>
                      <a:cubicBezTo>
                        <a:pt x="5" y="15"/>
                        <a:pt x="9" y="16"/>
                        <a:pt x="12" y="17"/>
                      </a:cubicBezTo>
                      <a:cubicBezTo>
                        <a:pt x="16" y="16"/>
                        <a:pt x="18" y="13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86" name="Freeform 68">
                  <a:extLst>
                    <a:ext uri="{FF2B5EF4-FFF2-40B4-BE49-F238E27FC236}">
                      <a16:creationId xmlns:a16="http://schemas.microsoft.com/office/drawing/2014/main" xmlns="" id="{3EE79C7D-2D3F-43CC-98B5-D6F748827E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96" y="2281"/>
                  <a:ext cx="9" cy="4"/>
                </a:xfrm>
                <a:custGeom>
                  <a:avLst/>
                  <a:gdLst>
                    <a:gd name="T0" fmla="*/ 4 w 5"/>
                    <a:gd name="T1" fmla="*/ 0 h 2"/>
                    <a:gd name="T2" fmla="*/ 0 w 5"/>
                    <a:gd name="T3" fmla="*/ 1 h 2"/>
                    <a:gd name="T4" fmla="*/ 5 w 5"/>
                    <a:gd name="T5" fmla="*/ 2 h 2"/>
                    <a:gd name="T6" fmla="*/ 4 w 5"/>
                    <a:gd name="T7" fmla="*/ 0 h 2"/>
                    <a:gd name="T8" fmla="*/ 4 w 5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2">
                      <a:moveTo>
                        <a:pt x="4" y="0"/>
                      </a:moveTo>
                      <a:cubicBezTo>
                        <a:pt x="2" y="0"/>
                        <a:pt x="1" y="0"/>
                        <a:pt x="0" y="1"/>
                      </a:cubicBezTo>
                      <a:cubicBezTo>
                        <a:pt x="2" y="1"/>
                        <a:pt x="3" y="2"/>
                        <a:pt x="5" y="2"/>
                      </a:cubicBezTo>
                      <a:cubicBezTo>
                        <a:pt x="5" y="1"/>
                        <a:pt x="4" y="0"/>
                        <a:pt x="4" y="0"/>
                      </a:cubicBezTo>
                      <a:cubicBezTo>
                        <a:pt x="4" y="0"/>
                        <a:pt x="4" y="0"/>
                        <a:pt x="4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87" name="Freeform 69">
                  <a:extLst>
                    <a:ext uri="{FF2B5EF4-FFF2-40B4-BE49-F238E27FC236}">
                      <a16:creationId xmlns:a16="http://schemas.microsoft.com/office/drawing/2014/main" xmlns="" id="{340D1C2F-DE76-432B-9E5F-A0D89FA9FA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7" y="1730"/>
                  <a:ext cx="5" cy="2"/>
                </a:xfrm>
                <a:custGeom>
                  <a:avLst/>
                  <a:gdLst>
                    <a:gd name="T0" fmla="*/ 3 w 3"/>
                    <a:gd name="T1" fmla="*/ 0 h 1"/>
                    <a:gd name="T2" fmla="*/ 0 w 3"/>
                    <a:gd name="T3" fmla="*/ 1 h 1"/>
                    <a:gd name="T4" fmla="*/ 3 w 3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3" y="0"/>
                      </a:moveTo>
                      <a:cubicBezTo>
                        <a:pt x="2" y="1"/>
                        <a:pt x="1" y="1"/>
                        <a:pt x="0" y="1"/>
                      </a:cubicBezTo>
                      <a:cubicBezTo>
                        <a:pt x="1" y="1"/>
                        <a:pt x="2" y="1"/>
                        <a:pt x="3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88" name="Freeform 70">
                  <a:extLst>
                    <a:ext uri="{FF2B5EF4-FFF2-40B4-BE49-F238E27FC236}">
                      <a16:creationId xmlns:a16="http://schemas.microsoft.com/office/drawing/2014/main" xmlns="" id="{A50E54EA-E988-453A-B539-27E86A7A63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3" y="1758"/>
                  <a:ext cx="23" cy="14"/>
                </a:xfrm>
                <a:custGeom>
                  <a:avLst/>
                  <a:gdLst>
                    <a:gd name="T0" fmla="*/ 5 w 13"/>
                    <a:gd name="T1" fmla="*/ 0 h 8"/>
                    <a:gd name="T2" fmla="*/ 0 w 13"/>
                    <a:gd name="T3" fmla="*/ 1 h 8"/>
                    <a:gd name="T4" fmla="*/ 13 w 13"/>
                    <a:gd name="T5" fmla="*/ 8 h 8"/>
                    <a:gd name="T6" fmla="*/ 13 w 13"/>
                    <a:gd name="T7" fmla="*/ 8 h 8"/>
                    <a:gd name="T8" fmla="*/ 5 w 13"/>
                    <a:gd name="T9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8">
                      <a:moveTo>
                        <a:pt x="5" y="0"/>
                      </a:moveTo>
                      <a:cubicBezTo>
                        <a:pt x="3" y="0"/>
                        <a:pt x="2" y="0"/>
                        <a:pt x="0" y="1"/>
                      </a:cubicBezTo>
                      <a:cubicBezTo>
                        <a:pt x="5" y="4"/>
                        <a:pt x="9" y="6"/>
                        <a:pt x="13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3"/>
                        <a:pt x="10" y="0"/>
                        <a:pt x="5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89" name="Oval 71">
                  <a:extLst>
                    <a:ext uri="{FF2B5EF4-FFF2-40B4-BE49-F238E27FC236}">
                      <a16:creationId xmlns:a16="http://schemas.microsoft.com/office/drawing/2014/main" xmlns="" id="{B82D9E62-0B67-476A-90FC-E11EF57090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3" y="1696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90" name="Freeform 72">
                  <a:extLst>
                    <a:ext uri="{FF2B5EF4-FFF2-40B4-BE49-F238E27FC236}">
                      <a16:creationId xmlns:a16="http://schemas.microsoft.com/office/drawing/2014/main" xmlns="" id="{364DC9AF-7F21-46ED-BC69-F346E18D8A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2" y="1675"/>
                  <a:ext cx="18" cy="5"/>
                </a:xfrm>
                <a:custGeom>
                  <a:avLst/>
                  <a:gdLst>
                    <a:gd name="T0" fmla="*/ 10 w 10"/>
                    <a:gd name="T1" fmla="*/ 0 h 3"/>
                    <a:gd name="T2" fmla="*/ 0 w 10"/>
                    <a:gd name="T3" fmla="*/ 2 h 3"/>
                    <a:gd name="T4" fmla="*/ 4 w 10"/>
                    <a:gd name="T5" fmla="*/ 3 h 3"/>
                    <a:gd name="T6" fmla="*/ 10 w 10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3">
                      <a:moveTo>
                        <a:pt x="10" y="0"/>
                      </a:moveTo>
                      <a:cubicBezTo>
                        <a:pt x="7" y="1"/>
                        <a:pt x="4" y="1"/>
                        <a:pt x="0" y="2"/>
                      </a:cubicBezTo>
                      <a:cubicBezTo>
                        <a:pt x="1" y="2"/>
                        <a:pt x="2" y="3"/>
                        <a:pt x="4" y="3"/>
                      </a:cubicBezTo>
                      <a:cubicBezTo>
                        <a:pt x="6" y="3"/>
                        <a:pt x="8" y="2"/>
                        <a:pt x="1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91" name="Oval 73">
                  <a:extLst>
                    <a:ext uri="{FF2B5EF4-FFF2-40B4-BE49-F238E27FC236}">
                      <a16:creationId xmlns:a16="http://schemas.microsoft.com/office/drawing/2014/main" xmlns="" id="{294BB14B-D225-4C43-B8D7-99FDCE08AA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5" y="169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92" name="Oval 74">
                  <a:extLst>
                    <a:ext uri="{FF2B5EF4-FFF2-40B4-BE49-F238E27FC236}">
                      <a16:creationId xmlns:a16="http://schemas.microsoft.com/office/drawing/2014/main" xmlns="" id="{F2EFCCAB-D39D-4D04-B5AC-BCD0634415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3" y="1694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93" name="Oval 75">
                  <a:extLst>
                    <a:ext uri="{FF2B5EF4-FFF2-40B4-BE49-F238E27FC236}">
                      <a16:creationId xmlns:a16="http://schemas.microsoft.com/office/drawing/2014/main" xmlns="" id="{27B23289-6FAD-4C23-8F24-03FAE2C2BE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8" y="1657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94" name="Freeform 76">
                  <a:extLst>
                    <a:ext uri="{FF2B5EF4-FFF2-40B4-BE49-F238E27FC236}">
                      <a16:creationId xmlns:a16="http://schemas.microsoft.com/office/drawing/2014/main" xmlns="" id="{EDEC1074-A9AC-4E0F-B614-6C5A82E6BD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1" y="1659"/>
                  <a:ext cx="28" cy="20"/>
                </a:xfrm>
                <a:custGeom>
                  <a:avLst/>
                  <a:gdLst>
                    <a:gd name="T0" fmla="*/ 15 w 16"/>
                    <a:gd name="T1" fmla="*/ 0 h 11"/>
                    <a:gd name="T2" fmla="*/ 0 w 16"/>
                    <a:gd name="T3" fmla="*/ 3 h 11"/>
                    <a:gd name="T4" fmla="*/ 8 w 16"/>
                    <a:gd name="T5" fmla="*/ 11 h 11"/>
                    <a:gd name="T6" fmla="*/ 16 w 16"/>
                    <a:gd name="T7" fmla="*/ 3 h 11"/>
                    <a:gd name="T8" fmla="*/ 15 w 16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1">
                      <a:moveTo>
                        <a:pt x="15" y="0"/>
                      </a:moveTo>
                      <a:cubicBezTo>
                        <a:pt x="10" y="1"/>
                        <a:pt x="5" y="2"/>
                        <a:pt x="0" y="3"/>
                      </a:cubicBezTo>
                      <a:cubicBezTo>
                        <a:pt x="0" y="7"/>
                        <a:pt x="3" y="11"/>
                        <a:pt x="8" y="11"/>
                      </a:cubicBezTo>
                      <a:cubicBezTo>
                        <a:pt x="12" y="11"/>
                        <a:pt x="16" y="7"/>
                        <a:pt x="16" y="3"/>
                      </a:cubicBezTo>
                      <a:cubicBezTo>
                        <a:pt x="16" y="2"/>
                        <a:pt x="15" y="1"/>
                        <a:pt x="15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95" name="Oval 77">
                  <a:extLst>
                    <a:ext uri="{FF2B5EF4-FFF2-40B4-BE49-F238E27FC236}">
                      <a16:creationId xmlns:a16="http://schemas.microsoft.com/office/drawing/2014/main" xmlns="" id="{7B65DD84-3764-41DD-AD4D-E9FEF37138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78" y="1707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96" name="Oval 78">
                  <a:extLst>
                    <a:ext uri="{FF2B5EF4-FFF2-40B4-BE49-F238E27FC236}">
                      <a16:creationId xmlns:a16="http://schemas.microsoft.com/office/drawing/2014/main" xmlns="" id="{E6200981-70F1-44D9-A0F4-E2EA6AB185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2" y="1650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97" name="Oval 79">
                  <a:extLst>
                    <a:ext uri="{FF2B5EF4-FFF2-40B4-BE49-F238E27FC236}">
                      <a16:creationId xmlns:a16="http://schemas.microsoft.com/office/drawing/2014/main" xmlns="" id="{5F064D18-3DB5-4CB9-A2E0-EA32125C3C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45" y="1741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98" name="Oval 80">
                  <a:extLst>
                    <a:ext uri="{FF2B5EF4-FFF2-40B4-BE49-F238E27FC236}">
                      <a16:creationId xmlns:a16="http://schemas.microsoft.com/office/drawing/2014/main" xmlns="" id="{223DE6E6-63BA-4ABA-BFE9-1293AD1729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2" y="1737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99" name="Oval 81">
                  <a:extLst>
                    <a:ext uri="{FF2B5EF4-FFF2-40B4-BE49-F238E27FC236}">
                      <a16:creationId xmlns:a16="http://schemas.microsoft.com/office/drawing/2014/main" xmlns="" id="{71C5FDA7-9A77-493A-A231-FD31372D24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2" y="1787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0" name="Oval 82">
                  <a:extLst>
                    <a:ext uri="{FF2B5EF4-FFF2-40B4-BE49-F238E27FC236}">
                      <a16:creationId xmlns:a16="http://schemas.microsoft.com/office/drawing/2014/main" xmlns="" id="{CA174A4D-F29E-4859-9B27-6EE32B0187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2" y="173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1" name="Freeform 83">
                  <a:extLst>
                    <a:ext uri="{FF2B5EF4-FFF2-40B4-BE49-F238E27FC236}">
                      <a16:creationId xmlns:a16="http://schemas.microsoft.com/office/drawing/2014/main" xmlns="" id="{7230832B-DBFD-4179-B68B-D549F0CE36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5" y="1787"/>
                  <a:ext cx="31" cy="28"/>
                </a:xfrm>
                <a:custGeom>
                  <a:avLst/>
                  <a:gdLst>
                    <a:gd name="T0" fmla="*/ 9 w 18"/>
                    <a:gd name="T1" fmla="*/ 0 h 16"/>
                    <a:gd name="T2" fmla="*/ 0 w 18"/>
                    <a:gd name="T3" fmla="*/ 9 h 16"/>
                    <a:gd name="T4" fmla="*/ 1 w 18"/>
                    <a:gd name="T5" fmla="*/ 13 h 16"/>
                    <a:gd name="T6" fmla="*/ 13 w 18"/>
                    <a:gd name="T7" fmla="*/ 16 h 16"/>
                    <a:gd name="T8" fmla="*/ 18 w 18"/>
                    <a:gd name="T9" fmla="*/ 9 h 16"/>
                    <a:gd name="T10" fmla="*/ 9 w 18"/>
                    <a:gd name="T11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6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0"/>
                        <a:pt x="0" y="12"/>
                        <a:pt x="1" y="13"/>
                      </a:cubicBezTo>
                      <a:cubicBezTo>
                        <a:pt x="5" y="14"/>
                        <a:pt x="9" y="15"/>
                        <a:pt x="13" y="16"/>
                      </a:cubicBezTo>
                      <a:cubicBezTo>
                        <a:pt x="16" y="15"/>
                        <a:pt x="18" y="12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2" name="Oval 84">
                  <a:extLst>
                    <a:ext uri="{FF2B5EF4-FFF2-40B4-BE49-F238E27FC236}">
                      <a16:creationId xmlns:a16="http://schemas.microsoft.com/office/drawing/2014/main" xmlns="" id="{64524EB7-5E8C-49D9-9140-54D29B84AF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" y="178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3" name="Oval 85">
                  <a:extLst>
                    <a:ext uri="{FF2B5EF4-FFF2-40B4-BE49-F238E27FC236}">
                      <a16:creationId xmlns:a16="http://schemas.microsoft.com/office/drawing/2014/main" xmlns="" id="{E65FD330-F513-442C-A30B-C1C65ED293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94" y="176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4" name="Oval 86">
                  <a:extLst>
                    <a:ext uri="{FF2B5EF4-FFF2-40B4-BE49-F238E27FC236}">
                      <a16:creationId xmlns:a16="http://schemas.microsoft.com/office/drawing/2014/main" xmlns="" id="{449C36F6-B71F-4B11-A526-25983BACB1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0" y="174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5" name="Oval 87">
                  <a:extLst>
                    <a:ext uri="{FF2B5EF4-FFF2-40B4-BE49-F238E27FC236}">
                      <a16:creationId xmlns:a16="http://schemas.microsoft.com/office/drawing/2014/main" xmlns="" id="{DA5E4DE2-42BD-4494-ABAE-A8B7167037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8" y="1806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6" name="Oval 88">
                  <a:extLst>
                    <a:ext uri="{FF2B5EF4-FFF2-40B4-BE49-F238E27FC236}">
                      <a16:creationId xmlns:a16="http://schemas.microsoft.com/office/drawing/2014/main" xmlns="" id="{11FAB7DA-2623-406C-A11F-8583CB80F1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1" y="174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7" name="Freeform 89">
                  <a:extLst>
                    <a:ext uri="{FF2B5EF4-FFF2-40B4-BE49-F238E27FC236}">
                      <a16:creationId xmlns:a16="http://schemas.microsoft.com/office/drawing/2014/main" xmlns="" id="{D0ED9387-3759-436D-A723-D20C535654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8" y="1835"/>
                  <a:ext cx="9" cy="1"/>
                </a:xfrm>
                <a:custGeom>
                  <a:avLst/>
                  <a:gdLst>
                    <a:gd name="T0" fmla="*/ 1 w 5"/>
                    <a:gd name="T1" fmla="*/ 0 h 1"/>
                    <a:gd name="T2" fmla="*/ 0 w 5"/>
                    <a:gd name="T3" fmla="*/ 0 h 1"/>
                    <a:gd name="T4" fmla="*/ 5 w 5"/>
                    <a:gd name="T5" fmla="*/ 1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2" y="0"/>
                        <a:pt x="4" y="0"/>
                        <a:pt x="5" y="1"/>
                      </a:cubicBezTo>
                      <a:cubicBezTo>
                        <a:pt x="4" y="0"/>
                        <a:pt x="2" y="0"/>
                        <a:pt x="1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8" name="Oval 90">
                  <a:extLst>
                    <a:ext uri="{FF2B5EF4-FFF2-40B4-BE49-F238E27FC236}">
                      <a16:creationId xmlns:a16="http://schemas.microsoft.com/office/drawing/2014/main" xmlns="" id="{42CA3E9A-3CD1-4668-AAC0-D5B63EFB99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4" y="188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9" name="Freeform 91">
                  <a:extLst>
                    <a:ext uri="{FF2B5EF4-FFF2-40B4-BE49-F238E27FC236}">
                      <a16:creationId xmlns:a16="http://schemas.microsoft.com/office/drawing/2014/main" xmlns="" id="{BEC08EE4-C6F9-4B7A-80B9-6444DF493E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2" y="1836"/>
                  <a:ext cx="29" cy="22"/>
                </a:xfrm>
                <a:custGeom>
                  <a:avLst/>
                  <a:gdLst>
                    <a:gd name="T0" fmla="*/ 8 w 16"/>
                    <a:gd name="T1" fmla="*/ 0 h 12"/>
                    <a:gd name="T2" fmla="*/ 0 w 16"/>
                    <a:gd name="T3" fmla="*/ 8 h 12"/>
                    <a:gd name="T4" fmla="*/ 14 w 16"/>
                    <a:gd name="T5" fmla="*/ 12 h 12"/>
                    <a:gd name="T6" fmla="*/ 16 w 16"/>
                    <a:gd name="T7" fmla="*/ 8 h 12"/>
                    <a:gd name="T8" fmla="*/ 8 w 16"/>
                    <a:gd name="T9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2">
                      <a:moveTo>
                        <a:pt x="8" y="0"/>
                      </a:moveTo>
                      <a:cubicBezTo>
                        <a:pt x="3" y="0"/>
                        <a:pt x="0" y="3"/>
                        <a:pt x="0" y="8"/>
                      </a:cubicBezTo>
                      <a:cubicBezTo>
                        <a:pt x="5" y="9"/>
                        <a:pt x="10" y="10"/>
                        <a:pt x="14" y="12"/>
                      </a:cubicBezTo>
                      <a:cubicBezTo>
                        <a:pt x="15" y="11"/>
                        <a:pt x="16" y="9"/>
                        <a:pt x="16" y="8"/>
                      </a:cubicBezTo>
                      <a:cubicBezTo>
                        <a:pt x="16" y="3"/>
                        <a:pt x="12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0" name="Oval 92">
                  <a:extLst>
                    <a:ext uri="{FF2B5EF4-FFF2-40B4-BE49-F238E27FC236}">
                      <a16:creationId xmlns:a16="http://schemas.microsoft.com/office/drawing/2014/main" xmlns="" id="{B677F6FB-7372-4F4A-BE0E-99D91AEBDD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3" y="1902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1" name="Oval 93">
                  <a:extLst>
                    <a:ext uri="{FF2B5EF4-FFF2-40B4-BE49-F238E27FC236}">
                      <a16:creationId xmlns:a16="http://schemas.microsoft.com/office/drawing/2014/main" xmlns="" id="{5991521C-6AE0-4146-9C09-EF5023C9D1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3" y="1836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2" name="Oval 94">
                  <a:extLst>
                    <a:ext uri="{FF2B5EF4-FFF2-40B4-BE49-F238E27FC236}">
                      <a16:creationId xmlns:a16="http://schemas.microsoft.com/office/drawing/2014/main" xmlns="" id="{4A042D0C-3A7F-426C-962C-E8A5B420C1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8" y="1679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3" name="Oval 95">
                  <a:extLst>
                    <a:ext uri="{FF2B5EF4-FFF2-40B4-BE49-F238E27FC236}">
                      <a16:creationId xmlns:a16="http://schemas.microsoft.com/office/drawing/2014/main" xmlns="" id="{DE323BB3-5772-486C-8796-57F845A41B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9" y="1664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4" name="Oval 96">
                  <a:extLst>
                    <a:ext uri="{FF2B5EF4-FFF2-40B4-BE49-F238E27FC236}">
                      <a16:creationId xmlns:a16="http://schemas.microsoft.com/office/drawing/2014/main" xmlns="" id="{B454E2B8-2E46-4E28-A529-61F6FF2282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9" y="1714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5" name="Oval 97">
                  <a:extLst>
                    <a:ext uri="{FF2B5EF4-FFF2-40B4-BE49-F238E27FC236}">
                      <a16:creationId xmlns:a16="http://schemas.microsoft.com/office/drawing/2014/main" xmlns="" id="{5CEC876F-62B6-48C4-B658-7427DE46C4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9" y="166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6" name="Oval 98">
                  <a:extLst>
                    <a:ext uri="{FF2B5EF4-FFF2-40B4-BE49-F238E27FC236}">
                      <a16:creationId xmlns:a16="http://schemas.microsoft.com/office/drawing/2014/main" xmlns="" id="{26A29D91-829C-48D0-BD52-CD373D6405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2" y="172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7" name="Oval 99">
                  <a:extLst>
                    <a:ext uri="{FF2B5EF4-FFF2-40B4-BE49-F238E27FC236}">
                      <a16:creationId xmlns:a16="http://schemas.microsoft.com/office/drawing/2014/main" xmlns="" id="{CC1A6ED3-BDFA-4E6E-8CF6-9F1EEA3CD2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6" y="172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8" name="Oval 100">
                  <a:extLst>
                    <a:ext uri="{FF2B5EF4-FFF2-40B4-BE49-F238E27FC236}">
                      <a16:creationId xmlns:a16="http://schemas.microsoft.com/office/drawing/2014/main" xmlns="" id="{DABC87D8-DCAA-48D3-98BB-480FED72EC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8" y="1682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9" name="Oval 101">
                  <a:extLst>
                    <a:ext uri="{FF2B5EF4-FFF2-40B4-BE49-F238E27FC236}">
                      <a16:creationId xmlns:a16="http://schemas.microsoft.com/office/drawing/2014/main" xmlns="" id="{C866C229-52BB-4625-A657-09BCD58A4D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7" y="1668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0" name="Oval 102">
                  <a:extLst>
                    <a:ext uri="{FF2B5EF4-FFF2-40B4-BE49-F238E27FC236}">
                      <a16:creationId xmlns:a16="http://schemas.microsoft.com/office/drawing/2014/main" xmlns="" id="{1AC8A163-D477-4280-A917-7570EDAAC5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1733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1" name="Oval 103">
                  <a:extLst>
                    <a:ext uri="{FF2B5EF4-FFF2-40B4-BE49-F238E27FC236}">
                      <a16:creationId xmlns:a16="http://schemas.microsoft.com/office/drawing/2014/main" xmlns="" id="{52EE5B1E-E84A-45A9-801E-801907ADE5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8" y="1673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2" name="Oval 104">
                  <a:extLst>
                    <a:ext uri="{FF2B5EF4-FFF2-40B4-BE49-F238E27FC236}">
                      <a16:creationId xmlns:a16="http://schemas.microsoft.com/office/drawing/2014/main" xmlns="" id="{AC517CB6-35B9-4E9F-B07B-D6021BF16D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91" y="175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3" name="Oval 105">
                  <a:extLst>
                    <a:ext uri="{FF2B5EF4-FFF2-40B4-BE49-F238E27FC236}">
                      <a16:creationId xmlns:a16="http://schemas.microsoft.com/office/drawing/2014/main" xmlns="" id="{CE9C434F-62DA-4E3D-B7DB-C03D0CD44C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45" y="1741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4" name="Oval 106">
                  <a:extLst>
                    <a:ext uri="{FF2B5EF4-FFF2-40B4-BE49-F238E27FC236}">
                      <a16:creationId xmlns:a16="http://schemas.microsoft.com/office/drawing/2014/main" xmlns="" id="{BE3B20CA-4BB7-451A-BB31-CF79953FB8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3" y="181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5" name="Oval 107">
                  <a:extLst>
                    <a:ext uri="{FF2B5EF4-FFF2-40B4-BE49-F238E27FC236}">
                      <a16:creationId xmlns:a16="http://schemas.microsoft.com/office/drawing/2014/main" xmlns="" id="{30C8D19F-5DB7-4974-A3D0-272FBA2A2C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1" y="178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6" name="Oval 108">
                  <a:extLst>
                    <a:ext uri="{FF2B5EF4-FFF2-40B4-BE49-F238E27FC236}">
                      <a16:creationId xmlns:a16="http://schemas.microsoft.com/office/drawing/2014/main" xmlns="" id="{7D1C7AF3-9ED5-4CE5-8A96-5434E1AE2E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1" y="184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7" name="Oval 109">
                  <a:extLst>
                    <a:ext uri="{FF2B5EF4-FFF2-40B4-BE49-F238E27FC236}">
                      <a16:creationId xmlns:a16="http://schemas.microsoft.com/office/drawing/2014/main" xmlns="" id="{6FB01D8E-BFD0-42D6-930B-17BDF66DAE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8" y="1794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8" name="Oval 110">
                  <a:extLst>
                    <a:ext uri="{FF2B5EF4-FFF2-40B4-BE49-F238E27FC236}">
                      <a16:creationId xmlns:a16="http://schemas.microsoft.com/office/drawing/2014/main" xmlns="" id="{50697667-3B9F-4822-B081-10F2BD1B1C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4" y="178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9" name="Oval 111">
                  <a:extLst>
                    <a:ext uri="{FF2B5EF4-FFF2-40B4-BE49-F238E27FC236}">
                      <a16:creationId xmlns:a16="http://schemas.microsoft.com/office/drawing/2014/main" xmlns="" id="{FA7C74B9-8ED0-41AA-9EE9-3644DF2B2C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7" y="1758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0" name="Oval 112">
                  <a:extLst>
                    <a:ext uri="{FF2B5EF4-FFF2-40B4-BE49-F238E27FC236}">
                      <a16:creationId xmlns:a16="http://schemas.microsoft.com/office/drawing/2014/main" xmlns="" id="{C9363BA4-B5E7-4A03-8CC3-294C3F0208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3" y="1808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1" name="Oval 113">
                  <a:extLst>
                    <a:ext uri="{FF2B5EF4-FFF2-40B4-BE49-F238E27FC236}">
                      <a16:creationId xmlns:a16="http://schemas.microsoft.com/office/drawing/2014/main" xmlns="" id="{E7E8413A-B5A6-46A7-A8D0-2FEA2CF50C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4" y="1772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2" name="Oval 114">
                  <a:extLst>
                    <a:ext uri="{FF2B5EF4-FFF2-40B4-BE49-F238E27FC236}">
                      <a16:creationId xmlns:a16="http://schemas.microsoft.com/office/drawing/2014/main" xmlns="" id="{5DBCD4B9-7EAB-4C38-BFE3-DA3B75CC66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3" y="1819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3" name="Oval 115">
                  <a:extLst>
                    <a:ext uri="{FF2B5EF4-FFF2-40B4-BE49-F238E27FC236}">
                      <a16:creationId xmlns:a16="http://schemas.microsoft.com/office/drawing/2014/main" xmlns="" id="{F030640B-75F0-4D8E-AB63-30FF1A73D6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29" y="1849"/>
                  <a:ext cx="24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4" name="Oval 116">
                  <a:extLst>
                    <a:ext uri="{FF2B5EF4-FFF2-40B4-BE49-F238E27FC236}">
                      <a16:creationId xmlns:a16="http://schemas.microsoft.com/office/drawing/2014/main" xmlns="" id="{F6327075-8DDD-41E6-AE12-CC4ADF6742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0" y="190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5" name="Oval 117">
                  <a:extLst>
                    <a:ext uri="{FF2B5EF4-FFF2-40B4-BE49-F238E27FC236}">
                      <a16:creationId xmlns:a16="http://schemas.microsoft.com/office/drawing/2014/main" xmlns="" id="{853C4E72-6AAE-4CB3-BE32-312C2B7082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1" y="1852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6" name="Oval 118">
                  <a:extLst>
                    <a:ext uri="{FF2B5EF4-FFF2-40B4-BE49-F238E27FC236}">
                      <a16:creationId xmlns:a16="http://schemas.microsoft.com/office/drawing/2014/main" xmlns="" id="{77596A37-A41B-4028-ADB2-E314FF8D4C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2" y="1897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7" name="Oval 119">
                  <a:extLst>
                    <a:ext uri="{FF2B5EF4-FFF2-40B4-BE49-F238E27FC236}">
                      <a16:creationId xmlns:a16="http://schemas.microsoft.com/office/drawing/2014/main" xmlns="" id="{ADAB1E87-0266-4F30-9E3E-44888F1E3A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189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8" name="Oval 120">
                  <a:extLst>
                    <a:ext uri="{FF2B5EF4-FFF2-40B4-BE49-F238E27FC236}">
                      <a16:creationId xmlns:a16="http://schemas.microsoft.com/office/drawing/2014/main" xmlns="" id="{3567E3E8-0692-4A97-BA68-99AE76C04C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16" y="1861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9" name="Oval 121">
                  <a:extLst>
                    <a:ext uri="{FF2B5EF4-FFF2-40B4-BE49-F238E27FC236}">
                      <a16:creationId xmlns:a16="http://schemas.microsoft.com/office/drawing/2014/main" xmlns="" id="{5C4B38D1-B71F-4A6B-A1D0-73F3A49A99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9" y="1854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0" name="Oval 122">
                  <a:extLst>
                    <a:ext uri="{FF2B5EF4-FFF2-40B4-BE49-F238E27FC236}">
                      <a16:creationId xmlns:a16="http://schemas.microsoft.com/office/drawing/2014/main" xmlns="" id="{B61E4D6D-F9B2-4556-B6A3-F24C5FA512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7" y="1900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1" name="Oval 123">
                  <a:extLst>
                    <a:ext uri="{FF2B5EF4-FFF2-40B4-BE49-F238E27FC236}">
                      <a16:creationId xmlns:a16="http://schemas.microsoft.com/office/drawing/2014/main" xmlns="" id="{28C5DA36-2029-4DC8-B92C-5F93251618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64" y="1836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2" name="Oval 124">
                  <a:extLst>
                    <a:ext uri="{FF2B5EF4-FFF2-40B4-BE49-F238E27FC236}">
                      <a16:creationId xmlns:a16="http://schemas.microsoft.com/office/drawing/2014/main" xmlns="" id="{A7AD1597-4D75-49F0-8643-97FCCE0C18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02" y="1693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3" name="Oval 125">
                  <a:extLst>
                    <a:ext uri="{FF2B5EF4-FFF2-40B4-BE49-F238E27FC236}">
                      <a16:creationId xmlns:a16="http://schemas.microsoft.com/office/drawing/2014/main" xmlns="" id="{AA84EBAC-90B5-4774-A79C-957248DE3B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65" y="1723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4" name="Oval 126">
                  <a:extLst>
                    <a:ext uri="{FF2B5EF4-FFF2-40B4-BE49-F238E27FC236}">
                      <a16:creationId xmlns:a16="http://schemas.microsoft.com/office/drawing/2014/main" xmlns="" id="{7427641E-E6D9-4ABA-9F40-AB1B2905D2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55" y="167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5" name="Oval 127">
                  <a:extLst>
                    <a:ext uri="{FF2B5EF4-FFF2-40B4-BE49-F238E27FC236}">
                      <a16:creationId xmlns:a16="http://schemas.microsoft.com/office/drawing/2014/main" xmlns="" id="{2DAACF90-BB15-456B-822D-4095519B62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55" y="1732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6" name="Oval 128">
                  <a:extLst>
                    <a:ext uri="{FF2B5EF4-FFF2-40B4-BE49-F238E27FC236}">
                      <a16:creationId xmlns:a16="http://schemas.microsoft.com/office/drawing/2014/main" xmlns="" id="{C7F2D727-CB2B-4951-BF36-9842AC58B6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8" y="173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7" name="Oval 129">
                  <a:extLst>
                    <a:ext uri="{FF2B5EF4-FFF2-40B4-BE49-F238E27FC236}">
                      <a16:creationId xmlns:a16="http://schemas.microsoft.com/office/drawing/2014/main" xmlns="" id="{B65FD2BE-3A2E-4C7F-A8AB-933F555FB1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84" y="169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8" name="Oval 130">
                  <a:extLst>
                    <a:ext uri="{FF2B5EF4-FFF2-40B4-BE49-F238E27FC236}">
                      <a16:creationId xmlns:a16="http://schemas.microsoft.com/office/drawing/2014/main" xmlns="" id="{DFE627AF-07F5-4625-B3BE-5CBAD154A4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3" y="1677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9" name="Oval 131">
                  <a:extLst>
                    <a:ext uri="{FF2B5EF4-FFF2-40B4-BE49-F238E27FC236}">
                      <a16:creationId xmlns:a16="http://schemas.microsoft.com/office/drawing/2014/main" xmlns="" id="{ABEBD6D3-0EBE-44C8-BA0A-214055AEC8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4" y="1742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0" name="Oval 132">
                  <a:extLst>
                    <a:ext uri="{FF2B5EF4-FFF2-40B4-BE49-F238E27FC236}">
                      <a16:creationId xmlns:a16="http://schemas.microsoft.com/office/drawing/2014/main" xmlns="" id="{406A1FC2-EB0E-4418-BC86-33F3560690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06" y="168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1" name="Oval 133">
                  <a:extLst>
                    <a:ext uri="{FF2B5EF4-FFF2-40B4-BE49-F238E27FC236}">
                      <a16:creationId xmlns:a16="http://schemas.microsoft.com/office/drawing/2014/main" xmlns="" id="{A87B88C9-0005-4546-87D8-DB00DA00BE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1" y="1819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2" name="Oval 134">
                  <a:extLst>
                    <a:ext uri="{FF2B5EF4-FFF2-40B4-BE49-F238E27FC236}">
                      <a16:creationId xmlns:a16="http://schemas.microsoft.com/office/drawing/2014/main" xmlns="" id="{25FF5469-735F-4C23-982C-42666E6CB3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70" y="179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3" name="Oval 135">
                  <a:extLst>
                    <a:ext uri="{FF2B5EF4-FFF2-40B4-BE49-F238E27FC236}">
                      <a16:creationId xmlns:a16="http://schemas.microsoft.com/office/drawing/2014/main" xmlns="" id="{155890E4-6C2A-4B90-8228-79C4ACCD2B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99" y="179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4" name="Oval 136">
                  <a:extLst>
                    <a:ext uri="{FF2B5EF4-FFF2-40B4-BE49-F238E27FC236}">
                      <a16:creationId xmlns:a16="http://schemas.microsoft.com/office/drawing/2014/main" xmlns="" id="{EC3F80E2-BAA5-4F0B-A805-764CFE0986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80" y="179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5" name="Oval 137">
                  <a:extLst>
                    <a:ext uri="{FF2B5EF4-FFF2-40B4-BE49-F238E27FC236}">
                      <a16:creationId xmlns:a16="http://schemas.microsoft.com/office/drawing/2014/main" xmlns="" id="{FD5E6729-E316-4292-81A7-2FB2FFEF22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09" y="1735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6" name="Oval 138">
                  <a:extLst>
                    <a:ext uri="{FF2B5EF4-FFF2-40B4-BE49-F238E27FC236}">
                      <a16:creationId xmlns:a16="http://schemas.microsoft.com/office/drawing/2014/main" xmlns="" id="{8B6878F0-642F-48AE-96D6-6A910A7166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81" y="1836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7" name="Oval 139">
                  <a:extLst>
                    <a:ext uri="{FF2B5EF4-FFF2-40B4-BE49-F238E27FC236}">
                      <a16:creationId xmlns:a16="http://schemas.microsoft.com/office/drawing/2014/main" xmlns="" id="{E40AE0F2-2903-4C33-977D-CEBBF802D8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85" y="1785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8" name="Oval 140">
                  <a:extLst>
                    <a:ext uri="{FF2B5EF4-FFF2-40B4-BE49-F238E27FC236}">
                      <a16:creationId xmlns:a16="http://schemas.microsoft.com/office/drawing/2014/main" xmlns="" id="{A3BA8C24-5D82-4ADF-8B40-AFDE2BB22E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79" y="1852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9" name="Oval 141">
                  <a:extLst>
                    <a:ext uri="{FF2B5EF4-FFF2-40B4-BE49-F238E27FC236}">
                      <a16:creationId xmlns:a16="http://schemas.microsoft.com/office/drawing/2014/main" xmlns="" id="{BF6D1191-C088-4B0A-A778-F64295D320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76" y="1893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0" name="Oval 142">
                  <a:extLst>
                    <a:ext uri="{FF2B5EF4-FFF2-40B4-BE49-F238E27FC236}">
                      <a16:creationId xmlns:a16="http://schemas.microsoft.com/office/drawing/2014/main" xmlns="" id="{F10939E0-5189-4CA4-B58B-7018CC271B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4" y="185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1" name="Oval 143">
                  <a:extLst>
                    <a:ext uri="{FF2B5EF4-FFF2-40B4-BE49-F238E27FC236}">
                      <a16:creationId xmlns:a16="http://schemas.microsoft.com/office/drawing/2014/main" xmlns="" id="{3A62BE21-7396-4DA0-94AA-33CBBD831C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53" y="190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2" name="Oval 144">
                  <a:extLst>
                    <a:ext uri="{FF2B5EF4-FFF2-40B4-BE49-F238E27FC236}">
                      <a16:creationId xmlns:a16="http://schemas.microsoft.com/office/drawing/2014/main" xmlns="" id="{409CD0C3-71D3-4550-A803-16017E7779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3" y="1895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3" name="Oval 145">
                  <a:extLst>
                    <a:ext uri="{FF2B5EF4-FFF2-40B4-BE49-F238E27FC236}">
                      <a16:creationId xmlns:a16="http://schemas.microsoft.com/office/drawing/2014/main" xmlns="" id="{D4CC4C22-B6E7-4FC6-A020-E74D9BD0F5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93" y="186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4" name="Oval 146">
                  <a:extLst>
                    <a:ext uri="{FF2B5EF4-FFF2-40B4-BE49-F238E27FC236}">
                      <a16:creationId xmlns:a16="http://schemas.microsoft.com/office/drawing/2014/main" xmlns="" id="{1F0A82F0-BD96-4A01-8848-FE67878AC9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16" y="187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5" name="Oval 147">
                  <a:extLst>
                    <a:ext uri="{FF2B5EF4-FFF2-40B4-BE49-F238E27FC236}">
                      <a16:creationId xmlns:a16="http://schemas.microsoft.com/office/drawing/2014/main" xmlns="" id="{133D7532-CEC0-4827-B592-18699D6B2F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4" y="1891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6" name="Oval 148">
                  <a:extLst>
                    <a:ext uri="{FF2B5EF4-FFF2-40B4-BE49-F238E27FC236}">
                      <a16:creationId xmlns:a16="http://schemas.microsoft.com/office/drawing/2014/main" xmlns="" id="{B0FCCD97-1D30-4139-B24C-959B9551BE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8" y="1827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7" name="Oval 149">
                  <a:extLst>
                    <a:ext uri="{FF2B5EF4-FFF2-40B4-BE49-F238E27FC236}">
                      <a16:creationId xmlns:a16="http://schemas.microsoft.com/office/drawing/2014/main" xmlns="" id="{2F5C028D-4ED0-47B3-A32E-2A3231D5ED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51" y="168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8" name="Oval 150">
                  <a:extLst>
                    <a:ext uri="{FF2B5EF4-FFF2-40B4-BE49-F238E27FC236}">
                      <a16:creationId xmlns:a16="http://schemas.microsoft.com/office/drawing/2014/main" xmlns="" id="{69CE73BE-1B2E-4DBF-8085-8A0125B1CD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9" y="174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9" name="Oval 151">
                  <a:extLst>
                    <a:ext uri="{FF2B5EF4-FFF2-40B4-BE49-F238E27FC236}">
                      <a16:creationId xmlns:a16="http://schemas.microsoft.com/office/drawing/2014/main" xmlns="" id="{95E6B6DB-BF31-489B-948B-98F695508D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32" y="182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0" name="Oval 152">
                  <a:extLst>
                    <a:ext uri="{FF2B5EF4-FFF2-40B4-BE49-F238E27FC236}">
                      <a16:creationId xmlns:a16="http://schemas.microsoft.com/office/drawing/2014/main" xmlns="" id="{C3AAFD18-2752-4145-8B66-C692F5E468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7" y="168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1" name="Oval 153">
                  <a:extLst>
                    <a:ext uri="{FF2B5EF4-FFF2-40B4-BE49-F238E27FC236}">
                      <a16:creationId xmlns:a16="http://schemas.microsoft.com/office/drawing/2014/main" xmlns="" id="{6CBA51E0-09F7-4524-AD1F-7C3FD0B26F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80" y="171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2" name="Oval 154">
                  <a:extLst>
                    <a:ext uri="{FF2B5EF4-FFF2-40B4-BE49-F238E27FC236}">
                      <a16:creationId xmlns:a16="http://schemas.microsoft.com/office/drawing/2014/main" xmlns="" id="{538F7463-C5A9-46E9-8855-ACDE762A92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70" y="1663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3" name="Oval 155">
                  <a:extLst>
                    <a:ext uri="{FF2B5EF4-FFF2-40B4-BE49-F238E27FC236}">
                      <a16:creationId xmlns:a16="http://schemas.microsoft.com/office/drawing/2014/main" xmlns="" id="{553FCA2E-9524-4D5F-815C-C563D6F505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7" y="173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4" name="Oval 156">
                  <a:extLst>
                    <a:ext uri="{FF2B5EF4-FFF2-40B4-BE49-F238E27FC236}">
                      <a16:creationId xmlns:a16="http://schemas.microsoft.com/office/drawing/2014/main" xmlns="" id="{405C2045-C453-420D-A338-6E4E6B0B01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2" y="1723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5" name="Freeform 157">
                  <a:extLst>
                    <a:ext uri="{FF2B5EF4-FFF2-40B4-BE49-F238E27FC236}">
                      <a16:creationId xmlns:a16="http://schemas.microsoft.com/office/drawing/2014/main" xmlns="" id="{318587EE-AF2B-404B-89EE-A0868BF12D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8" y="1677"/>
                  <a:ext cx="27" cy="16"/>
                </a:xfrm>
                <a:custGeom>
                  <a:avLst/>
                  <a:gdLst>
                    <a:gd name="T0" fmla="*/ 0 w 15"/>
                    <a:gd name="T1" fmla="*/ 0 h 9"/>
                    <a:gd name="T2" fmla="*/ 0 w 15"/>
                    <a:gd name="T3" fmla="*/ 1 h 9"/>
                    <a:gd name="T4" fmla="*/ 8 w 15"/>
                    <a:gd name="T5" fmla="*/ 9 h 9"/>
                    <a:gd name="T6" fmla="*/ 15 w 15"/>
                    <a:gd name="T7" fmla="*/ 4 h 9"/>
                    <a:gd name="T8" fmla="*/ 0 w 15"/>
                    <a:gd name="T9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9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6"/>
                        <a:pt x="4" y="9"/>
                        <a:pt x="8" y="9"/>
                      </a:cubicBezTo>
                      <a:cubicBezTo>
                        <a:pt x="11" y="9"/>
                        <a:pt x="14" y="7"/>
                        <a:pt x="15" y="4"/>
                      </a:cubicBezTo>
                      <a:cubicBezTo>
                        <a:pt x="10" y="3"/>
                        <a:pt x="5" y="1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6" name="Freeform 158">
                  <a:extLst>
                    <a:ext uri="{FF2B5EF4-FFF2-40B4-BE49-F238E27FC236}">
                      <a16:creationId xmlns:a16="http://schemas.microsoft.com/office/drawing/2014/main" xmlns="" id="{9EB6E7FA-0532-4215-B6D1-C66CB8F60F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4" y="1746"/>
                  <a:ext cx="29" cy="28"/>
                </a:xfrm>
                <a:custGeom>
                  <a:avLst/>
                  <a:gdLst>
                    <a:gd name="T0" fmla="*/ 8 w 16"/>
                    <a:gd name="T1" fmla="*/ 0 h 16"/>
                    <a:gd name="T2" fmla="*/ 0 w 16"/>
                    <a:gd name="T3" fmla="*/ 8 h 16"/>
                    <a:gd name="T4" fmla="*/ 8 w 16"/>
                    <a:gd name="T5" fmla="*/ 16 h 16"/>
                    <a:gd name="T6" fmla="*/ 8 w 16"/>
                    <a:gd name="T7" fmla="*/ 16 h 16"/>
                    <a:gd name="T8" fmla="*/ 10 w 16"/>
                    <a:gd name="T9" fmla="*/ 16 h 16"/>
                    <a:gd name="T10" fmla="*/ 16 w 16"/>
                    <a:gd name="T11" fmla="*/ 8 h 16"/>
                    <a:gd name="T12" fmla="*/ 8 w 16"/>
                    <a:gd name="T13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" h="16">
                      <a:moveTo>
                        <a:pt x="8" y="0"/>
                      </a:moveTo>
                      <a:cubicBezTo>
                        <a:pt x="4" y="0"/>
                        <a:pt x="0" y="4"/>
                        <a:pt x="0" y="8"/>
                      </a:cubicBezTo>
                      <a:cubicBezTo>
                        <a:pt x="0" y="12"/>
                        <a:pt x="4" y="16"/>
                        <a:pt x="8" y="16"/>
                      </a:cubicBez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9" y="16"/>
                        <a:pt x="10" y="16"/>
                        <a:pt x="10" y="16"/>
                      </a:cubicBezTo>
                      <a:cubicBezTo>
                        <a:pt x="14" y="15"/>
                        <a:pt x="16" y="12"/>
                        <a:pt x="16" y="8"/>
                      </a:cubicBezTo>
                      <a:cubicBezTo>
                        <a:pt x="16" y="4"/>
                        <a:pt x="12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7" name="Freeform 159">
                  <a:extLst>
                    <a:ext uri="{FF2B5EF4-FFF2-40B4-BE49-F238E27FC236}">
                      <a16:creationId xmlns:a16="http://schemas.microsoft.com/office/drawing/2014/main" xmlns="" id="{C9C5A4C8-00BF-4BE1-85B7-5E6335C205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8" y="1698"/>
                  <a:ext cx="5" cy="2"/>
                </a:xfrm>
                <a:custGeom>
                  <a:avLst/>
                  <a:gdLst>
                    <a:gd name="T0" fmla="*/ 0 w 3"/>
                    <a:gd name="T1" fmla="*/ 0 h 1"/>
                    <a:gd name="T2" fmla="*/ 3 w 3"/>
                    <a:gd name="T3" fmla="*/ 1 h 1"/>
                    <a:gd name="T4" fmla="*/ 0 w 3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0" y="0"/>
                      </a:moveTo>
                      <a:cubicBezTo>
                        <a:pt x="1" y="1"/>
                        <a:pt x="2" y="1"/>
                        <a:pt x="3" y="1"/>
                      </a:cubicBezTo>
                      <a:cubicBezTo>
                        <a:pt x="2" y="1"/>
                        <a:pt x="1" y="0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8" name="Freeform 160">
                  <a:extLst>
                    <a:ext uri="{FF2B5EF4-FFF2-40B4-BE49-F238E27FC236}">
                      <a16:creationId xmlns:a16="http://schemas.microsoft.com/office/drawing/2014/main" xmlns="" id="{1CFE2EBF-0F67-4D2F-B421-770F03DF6B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84" y="1780"/>
                  <a:ext cx="32" cy="30"/>
                </a:xfrm>
                <a:custGeom>
                  <a:avLst/>
                  <a:gdLst>
                    <a:gd name="T0" fmla="*/ 9 w 18"/>
                    <a:gd name="T1" fmla="*/ 0 h 17"/>
                    <a:gd name="T2" fmla="*/ 0 w 18"/>
                    <a:gd name="T3" fmla="*/ 9 h 17"/>
                    <a:gd name="T4" fmla="*/ 7 w 18"/>
                    <a:gd name="T5" fmla="*/ 17 h 17"/>
                    <a:gd name="T6" fmla="*/ 16 w 18"/>
                    <a:gd name="T7" fmla="*/ 14 h 17"/>
                    <a:gd name="T8" fmla="*/ 18 w 18"/>
                    <a:gd name="T9" fmla="*/ 9 h 17"/>
                    <a:gd name="T10" fmla="*/ 9 w 18"/>
                    <a:gd name="T11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7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3"/>
                        <a:pt x="3" y="16"/>
                        <a:pt x="7" y="17"/>
                      </a:cubicBezTo>
                      <a:cubicBezTo>
                        <a:pt x="10" y="16"/>
                        <a:pt x="13" y="15"/>
                        <a:pt x="16" y="14"/>
                      </a:cubicBezTo>
                      <a:cubicBezTo>
                        <a:pt x="18" y="13"/>
                        <a:pt x="18" y="11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9" name="Oval 161">
                  <a:extLst>
                    <a:ext uri="{FF2B5EF4-FFF2-40B4-BE49-F238E27FC236}">
                      <a16:creationId xmlns:a16="http://schemas.microsoft.com/office/drawing/2014/main" xmlns="" id="{4EF9428D-47FE-43B1-95BC-AC0A848BF4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20" y="178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0" name="Freeform 162">
                  <a:extLst>
                    <a:ext uri="{FF2B5EF4-FFF2-40B4-BE49-F238E27FC236}">
                      <a16:creationId xmlns:a16="http://schemas.microsoft.com/office/drawing/2014/main" xmlns="" id="{EED44630-A7D1-4183-B16F-D2417D719C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9" y="1748"/>
                  <a:ext cx="32" cy="19"/>
                </a:xfrm>
                <a:custGeom>
                  <a:avLst/>
                  <a:gdLst>
                    <a:gd name="T0" fmla="*/ 9 w 18"/>
                    <a:gd name="T1" fmla="*/ 0 h 11"/>
                    <a:gd name="T2" fmla="*/ 0 w 18"/>
                    <a:gd name="T3" fmla="*/ 9 h 11"/>
                    <a:gd name="T4" fmla="*/ 0 w 18"/>
                    <a:gd name="T5" fmla="*/ 11 h 11"/>
                    <a:gd name="T6" fmla="*/ 18 w 18"/>
                    <a:gd name="T7" fmla="*/ 8 h 11"/>
                    <a:gd name="T8" fmla="*/ 9 w 18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0"/>
                        <a:pt x="0" y="11"/>
                        <a:pt x="0" y="11"/>
                      </a:cubicBezTo>
                      <a:cubicBezTo>
                        <a:pt x="6" y="10"/>
                        <a:pt x="12" y="9"/>
                        <a:pt x="18" y="8"/>
                      </a:cubicBezTo>
                      <a:cubicBezTo>
                        <a:pt x="17" y="4"/>
                        <a:pt x="13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1" name="Oval 163">
                  <a:extLst>
                    <a:ext uri="{FF2B5EF4-FFF2-40B4-BE49-F238E27FC236}">
                      <a16:creationId xmlns:a16="http://schemas.microsoft.com/office/drawing/2014/main" xmlns="" id="{2363F761-7DFA-43D4-80BE-575223D90B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25" y="173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2" name="Freeform 164">
                  <a:extLst>
                    <a:ext uri="{FF2B5EF4-FFF2-40B4-BE49-F238E27FC236}">
                      <a16:creationId xmlns:a16="http://schemas.microsoft.com/office/drawing/2014/main" xmlns="" id="{3AE149DF-E65E-45A9-AE26-105D3E1E4D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7" y="1774"/>
                  <a:ext cx="26" cy="16"/>
                </a:xfrm>
                <a:custGeom>
                  <a:avLst/>
                  <a:gdLst>
                    <a:gd name="T0" fmla="*/ 8 w 15"/>
                    <a:gd name="T1" fmla="*/ 0 h 9"/>
                    <a:gd name="T2" fmla="*/ 0 w 15"/>
                    <a:gd name="T3" fmla="*/ 8 h 9"/>
                    <a:gd name="T4" fmla="*/ 0 w 15"/>
                    <a:gd name="T5" fmla="*/ 9 h 9"/>
                    <a:gd name="T6" fmla="*/ 1 w 15"/>
                    <a:gd name="T7" fmla="*/ 9 h 9"/>
                    <a:gd name="T8" fmla="*/ 15 w 15"/>
                    <a:gd name="T9" fmla="*/ 6 h 9"/>
                    <a:gd name="T10" fmla="*/ 8 w 15"/>
                    <a:gd name="T11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" h="9">
                      <a:moveTo>
                        <a:pt x="8" y="0"/>
                      </a:moveTo>
                      <a:cubicBezTo>
                        <a:pt x="3" y="0"/>
                        <a:pt x="0" y="4"/>
                        <a:pt x="0" y="8"/>
                      </a:cubicBezTo>
                      <a:cubicBezTo>
                        <a:pt x="0" y="8"/>
                        <a:pt x="0" y="9"/>
                        <a:pt x="0" y="9"/>
                      </a:cubicBezTo>
                      <a:cubicBezTo>
                        <a:pt x="0" y="9"/>
                        <a:pt x="0" y="9"/>
                        <a:pt x="1" y="9"/>
                      </a:cubicBezTo>
                      <a:cubicBezTo>
                        <a:pt x="6" y="8"/>
                        <a:pt x="10" y="7"/>
                        <a:pt x="15" y="6"/>
                      </a:cubicBezTo>
                      <a:cubicBezTo>
                        <a:pt x="14" y="2"/>
                        <a:pt x="11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3" name="Freeform 165">
                  <a:extLst>
                    <a:ext uri="{FF2B5EF4-FFF2-40B4-BE49-F238E27FC236}">
                      <a16:creationId xmlns:a16="http://schemas.microsoft.com/office/drawing/2014/main" xmlns="" id="{7E69D2F8-A9F6-4783-9BA7-615C2C87ED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5" y="1833"/>
                  <a:ext cx="25" cy="19"/>
                </a:xfrm>
                <a:custGeom>
                  <a:avLst/>
                  <a:gdLst>
                    <a:gd name="T0" fmla="*/ 7 w 14"/>
                    <a:gd name="T1" fmla="*/ 0 h 11"/>
                    <a:gd name="T2" fmla="*/ 0 w 14"/>
                    <a:gd name="T3" fmla="*/ 7 h 11"/>
                    <a:gd name="T4" fmla="*/ 1 w 14"/>
                    <a:gd name="T5" fmla="*/ 11 h 11"/>
                    <a:gd name="T6" fmla="*/ 14 w 14"/>
                    <a:gd name="T7" fmla="*/ 4 h 11"/>
                    <a:gd name="T8" fmla="*/ 7 w 14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1">
                      <a:moveTo>
                        <a:pt x="7" y="0"/>
                      </a:moveTo>
                      <a:cubicBezTo>
                        <a:pt x="3" y="0"/>
                        <a:pt x="0" y="3"/>
                        <a:pt x="0" y="7"/>
                      </a:cubicBezTo>
                      <a:cubicBezTo>
                        <a:pt x="0" y="8"/>
                        <a:pt x="1" y="10"/>
                        <a:pt x="1" y="11"/>
                      </a:cubicBezTo>
                      <a:cubicBezTo>
                        <a:pt x="5" y="8"/>
                        <a:pt x="9" y="6"/>
                        <a:pt x="14" y="4"/>
                      </a:cubicBezTo>
                      <a:cubicBezTo>
                        <a:pt x="13" y="2"/>
                        <a:pt x="10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4" name="Freeform 166">
                  <a:extLst>
                    <a:ext uri="{FF2B5EF4-FFF2-40B4-BE49-F238E27FC236}">
                      <a16:creationId xmlns:a16="http://schemas.microsoft.com/office/drawing/2014/main" xmlns="" id="{7571D4CC-57DC-4FB2-A724-FFE70FC5B0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4" y="1262"/>
                  <a:ext cx="2" cy="2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5" name="Freeform 167">
                  <a:extLst>
                    <a:ext uri="{FF2B5EF4-FFF2-40B4-BE49-F238E27FC236}">
                      <a16:creationId xmlns:a16="http://schemas.microsoft.com/office/drawing/2014/main" xmlns="" id="{F956E960-C2A5-49CF-8E99-4CD3E749AE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9" y="1287"/>
                  <a:ext cx="28" cy="30"/>
                </a:xfrm>
                <a:custGeom>
                  <a:avLst/>
                  <a:gdLst>
                    <a:gd name="T0" fmla="*/ 7 w 16"/>
                    <a:gd name="T1" fmla="*/ 0 h 17"/>
                    <a:gd name="T2" fmla="*/ 0 w 16"/>
                    <a:gd name="T3" fmla="*/ 3 h 17"/>
                    <a:gd name="T4" fmla="*/ 10 w 16"/>
                    <a:gd name="T5" fmla="*/ 17 h 17"/>
                    <a:gd name="T6" fmla="*/ 16 w 16"/>
                    <a:gd name="T7" fmla="*/ 9 h 17"/>
                    <a:gd name="T8" fmla="*/ 7 w 16"/>
                    <a:gd name="T9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7">
                      <a:moveTo>
                        <a:pt x="7" y="0"/>
                      </a:moveTo>
                      <a:cubicBezTo>
                        <a:pt x="4" y="0"/>
                        <a:pt x="1" y="1"/>
                        <a:pt x="0" y="3"/>
                      </a:cubicBezTo>
                      <a:cubicBezTo>
                        <a:pt x="3" y="8"/>
                        <a:pt x="6" y="13"/>
                        <a:pt x="10" y="17"/>
                      </a:cubicBezTo>
                      <a:cubicBezTo>
                        <a:pt x="13" y="16"/>
                        <a:pt x="16" y="13"/>
                        <a:pt x="16" y="9"/>
                      </a:cubicBezTo>
                      <a:cubicBezTo>
                        <a:pt x="16" y="4"/>
                        <a:pt x="12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6" name="Freeform 168">
                  <a:extLst>
                    <a:ext uri="{FF2B5EF4-FFF2-40B4-BE49-F238E27FC236}">
                      <a16:creationId xmlns:a16="http://schemas.microsoft.com/office/drawing/2014/main" xmlns="" id="{00F42BD4-1025-4F2B-A0D7-4F1FB88332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3" y="1299"/>
                  <a:ext cx="30" cy="18"/>
                </a:xfrm>
                <a:custGeom>
                  <a:avLst/>
                  <a:gdLst>
                    <a:gd name="T0" fmla="*/ 0 w 17"/>
                    <a:gd name="T1" fmla="*/ 0 h 10"/>
                    <a:gd name="T2" fmla="*/ 0 w 17"/>
                    <a:gd name="T3" fmla="*/ 1 h 10"/>
                    <a:gd name="T4" fmla="*/ 9 w 17"/>
                    <a:gd name="T5" fmla="*/ 10 h 10"/>
                    <a:gd name="T6" fmla="*/ 17 w 17"/>
                    <a:gd name="T7" fmla="*/ 5 h 10"/>
                    <a:gd name="T8" fmla="*/ 0 w 17"/>
                    <a:gd name="T9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0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6"/>
                        <a:pt x="4" y="10"/>
                        <a:pt x="9" y="10"/>
                      </a:cubicBezTo>
                      <a:cubicBezTo>
                        <a:pt x="12" y="10"/>
                        <a:pt x="15" y="8"/>
                        <a:pt x="17" y="5"/>
                      </a:cubicBezTo>
                      <a:cubicBezTo>
                        <a:pt x="11" y="3"/>
                        <a:pt x="5" y="2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7" name="Oval 169">
                  <a:extLst>
                    <a:ext uri="{FF2B5EF4-FFF2-40B4-BE49-F238E27FC236}">
                      <a16:creationId xmlns:a16="http://schemas.microsoft.com/office/drawing/2014/main" xmlns="" id="{DA421871-42BB-4D79-9158-99326D28A4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2" y="1377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8" name="Oval 170">
                  <a:extLst>
                    <a:ext uri="{FF2B5EF4-FFF2-40B4-BE49-F238E27FC236}">
                      <a16:creationId xmlns:a16="http://schemas.microsoft.com/office/drawing/2014/main" xmlns="" id="{770745CE-3761-4120-B886-59618CF296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2" y="132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9" name="Oval 171">
                  <a:extLst>
                    <a:ext uri="{FF2B5EF4-FFF2-40B4-BE49-F238E27FC236}">
                      <a16:creationId xmlns:a16="http://schemas.microsoft.com/office/drawing/2014/main" xmlns="" id="{2211424E-6360-4682-8D9B-0B6F6DFB47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" y="137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0" name="Oval 172">
                  <a:extLst>
                    <a:ext uri="{FF2B5EF4-FFF2-40B4-BE49-F238E27FC236}">
                      <a16:creationId xmlns:a16="http://schemas.microsoft.com/office/drawing/2014/main" xmlns="" id="{17582B9C-D38B-47C7-9460-DF025DC672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94" y="135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1" name="Oval 173">
                  <a:extLst>
                    <a:ext uri="{FF2B5EF4-FFF2-40B4-BE49-F238E27FC236}">
                      <a16:creationId xmlns:a16="http://schemas.microsoft.com/office/drawing/2014/main" xmlns="" id="{BDA92FFD-A2E8-4ECB-B2BD-6B58DF8922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0" y="133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2" name="Oval 174">
                  <a:extLst>
                    <a:ext uri="{FF2B5EF4-FFF2-40B4-BE49-F238E27FC236}">
                      <a16:creationId xmlns:a16="http://schemas.microsoft.com/office/drawing/2014/main" xmlns="" id="{1AC76DAC-C835-4970-8F9D-0162ABF97A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8" y="1397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3" name="Oval 175">
                  <a:extLst>
                    <a:ext uri="{FF2B5EF4-FFF2-40B4-BE49-F238E27FC236}">
                      <a16:creationId xmlns:a16="http://schemas.microsoft.com/office/drawing/2014/main" xmlns="" id="{DE315794-1592-450C-BFF5-3E477352C7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1" y="133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4" name="Oval 176">
                  <a:extLst>
                    <a:ext uri="{FF2B5EF4-FFF2-40B4-BE49-F238E27FC236}">
                      <a16:creationId xmlns:a16="http://schemas.microsoft.com/office/drawing/2014/main" xmlns="" id="{707F2E42-654D-4B79-AA76-5BA233B68B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4" y="1473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5" name="Oval 177">
                  <a:extLst>
                    <a:ext uri="{FF2B5EF4-FFF2-40B4-BE49-F238E27FC236}">
                      <a16:creationId xmlns:a16="http://schemas.microsoft.com/office/drawing/2014/main" xmlns="" id="{B963BED7-CFC0-4DE8-98F9-E663754DCF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4" y="147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6" name="Oval 178">
                  <a:extLst>
                    <a:ext uri="{FF2B5EF4-FFF2-40B4-BE49-F238E27FC236}">
                      <a16:creationId xmlns:a16="http://schemas.microsoft.com/office/drawing/2014/main" xmlns="" id="{A8D89ACD-687F-4FBB-BEA8-8B2E7FF104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2" y="1427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7" name="Oval 179">
                  <a:extLst>
                    <a:ext uri="{FF2B5EF4-FFF2-40B4-BE49-F238E27FC236}">
                      <a16:creationId xmlns:a16="http://schemas.microsoft.com/office/drawing/2014/main" xmlns="" id="{524682A7-BDAC-4CA7-9A67-AB63F0FC17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3" y="1492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8" name="Oval 180">
                  <a:extLst>
                    <a:ext uri="{FF2B5EF4-FFF2-40B4-BE49-F238E27FC236}">
                      <a16:creationId xmlns:a16="http://schemas.microsoft.com/office/drawing/2014/main" xmlns="" id="{34C0A0DA-3D07-4CF2-80A9-D8EEADF5D9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3" y="1427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9" name="Oval 181">
                  <a:extLst>
                    <a:ext uri="{FF2B5EF4-FFF2-40B4-BE49-F238E27FC236}">
                      <a16:creationId xmlns:a16="http://schemas.microsoft.com/office/drawing/2014/main" xmlns="" id="{23BD4580-CEC8-47C8-ABFE-DFE6FC4A8B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9" y="1305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0" name="Oval 182">
                  <a:extLst>
                    <a:ext uri="{FF2B5EF4-FFF2-40B4-BE49-F238E27FC236}">
                      <a16:creationId xmlns:a16="http://schemas.microsoft.com/office/drawing/2014/main" xmlns="" id="{0CC12A55-A75C-40F7-ABEA-C7621EB114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9" y="1257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1" name="Oval 183">
                  <a:extLst>
                    <a:ext uri="{FF2B5EF4-FFF2-40B4-BE49-F238E27FC236}">
                      <a16:creationId xmlns:a16="http://schemas.microsoft.com/office/drawing/2014/main" xmlns="" id="{351A3845-75A7-4564-89D2-56C02A6DEB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6" y="131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2" name="Freeform 184">
                  <a:extLst>
                    <a:ext uri="{FF2B5EF4-FFF2-40B4-BE49-F238E27FC236}">
                      <a16:creationId xmlns:a16="http://schemas.microsoft.com/office/drawing/2014/main" xmlns="" id="{707741F4-D661-4F1E-926C-C87B404CCE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33" y="1285"/>
                  <a:ext cx="27" cy="20"/>
                </a:xfrm>
                <a:custGeom>
                  <a:avLst/>
                  <a:gdLst>
                    <a:gd name="T0" fmla="*/ 14 w 15"/>
                    <a:gd name="T1" fmla="*/ 0 h 11"/>
                    <a:gd name="T2" fmla="*/ 0 w 15"/>
                    <a:gd name="T3" fmla="*/ 9 h 11"/>
                    <a:gd name="T4" fmla="*/ 6 w 15"/>
                    <a:gd name="T5" fmla="*/ 11 h 11"/>
                    <a:gd name="T6" fmla="*/ 15 w 15"/>
                    <a:gd name="T7" fmla="*/ 2 h 11"/>
                    <a:gd name="T8" fmla="*/ 14 w 15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1">
                      <a:moveTo>
                        <a:pt x="14" y="0"/>
                      </a:moveTo>
                      <a:cubicBezTo>
                        <a:pt x="10" y="4"/>
                        <a:pt x="5" y="7"/>
                        <a:pt x="0" y="9"/>
                      </a:cubicBezTo>
                      <a:cubicBezTo>
                        <a:pt x="1" y="10"/>
                        <a:pt x="3" y="11"/>
                        <a:pt x="6" y="11"/>
                      </a:cubicBezTo>
                      <a:cubicBezTo>
                        <a:pt x="11" y="11"/>
                        <a:pt x="15" y="7"/>
                        <a:pt x="15" y="2"/>
                      </a:cubicBezTo>
                      <a:cubicBezTo>
                        <a:pt x="15" y="1"/>
                        <a:pt x="15" y="0"/>
                        <a:pt x="14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3" name="Oval 185">
                  <a:extLst>
                    <a:ext uri="{FF2B5EF4-FFF2-40B4-BE49-F238E27FC236}">
                      <a16:creationId xmlns:a16="http://schemas.microsoft.com/office/drawing/2014/main" xmlns="" id="{ED7C2C3B-F4C9-458B-8ABD-6A8F3846DB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7" y="1258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4" name="Oval 186">
                  <a:extLst>
                    <a:ext uri="{FF2B5EF4-FFF2-40B4-BE49-F238E27FC236}">
                      <a16:creationId xmlns:a16="http://schemas.microsoft.com/office/drawing/2014/main" xmlns="" id="{70C7BC0F-DDDF-4618-8A3B-78D9FFFB61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1324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5" name="Oval 187">
                  <a:extLst>
                    <a:ext uri="{FF2B5EF4-FFF2-40B4-BE49-F238E27FC236}">
                      <a16:creationId xmlns:a16="http://schemas.microsoft.com/office/drawing/2014/main" xmlns="" id="{7B87D4A5-4379-4692-9C81-B491442273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8" y="1266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6" name="Freeform 188">
                  <a:extLst>
                    <a:ext uri="{FF2B5EF4-FFF2-40B4-BE49-F238E27FC236}">
                      <a16:creationId xmlns:a16="http://schemas.microsoft.com/office/drawing/2014/main" xmlns="" id="{01C8CCDB-A3B0-465C-A61A-3BA77E3AAA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91" y="1363"/>
                  <a:ext cx="30" cy="18"/>
                </a:xfrm>
                <a:custGeom>
                  <a:avLst/>
                  <a:gdLst>
                    <a:gd name="T0" fmla="*/ 0 w 17"/>
                    <a:gd name="T1" fmla="*/ 0 h 10"/>
                    <a:gd name="T2" fmla="*/ 0 w 17"/>
                    <a:gd name="T3" fmla="*/ 1 h 10"/>
                    <a:gd name="T4" fmla="*/ 9 w 17"/>
                    <a:gd name="T5" fmla="*/ 10 h 10"/>
                    <a:gd name="T6" fmla="*/ 17 w 17"/>
                    <a:gd name="T7" fmla="*/ 3 h 10"/>
                    <a:gd name="T8" fmla="*/ 0 w 17"/>
                    <a:gd name="T9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0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6"/>
                        <a:pt x="4" y="10"/>
                        <a:pt x="9" y="10"/>
                      </a:cubicBezTo>
                      <a:cubicBezTo>
                        <a:pt x="13" y="10"/>
                        <a:pt x="17" y="7"/>
                        <a:pt x="17" y="3"/>
                      </a:cubicBezTo>
                      <a:cubicBezTo>
                        <a:pt x="11" y="2"/>
                        <a:pt x="5" y="1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7" name="Freeform 189">
                  <a:extLst>
                    <a:ext uri="{FF2B5EF4-FFF2-40B4-BE49-F238E27FC236}">
                      <a16:creationId xmlns:a16="http://schemas.microsoft.com/office/drawing/2014/main" xmlns="" id="{4C8C60B7-52EB-4775-AF0E-8814F11D53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9" y="1352"/>
                  <a:ext cx="10" cy="4"/>
                </a:xfrm>
                <a:custGeom>
                  <a:avLst/>
                  <a:gdLst>
                    <a:gd name="T0" fmla="*/ 0 w 6"/>
                    <a:gd name="T1" fmla="*/ 0 h 2"/>
                    <a:gd name="T2" fmla="*/ 5 w 6"/>
                    <a:gd name="T3" fmla="*/ 2 h 2"/>
                    <a:gd name="T4" fmla="*/ 6 w 6"/>
                    <a:gd name="T5" fmla="*/ 2 h 2"/>
                    <a:gd name="T6" fmla="*/ 0 w 6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2">
                      <a:moveTo>
                        <a:pt x="0" y="0"/>
                      </a:moveTo>
                      <a:cubicBezTo>
                        <a:pt x="1" y="1"/>
                        <a:pt x="3" y="2"/>
                        <a:pt x="5" y="2"/>
                      </a:cubicBezTo>
                      <a:cubicBezTo>
                        <a:pt x="5" y="2"/>
                        <a:pt x="6" y="2"/>
                        <a:pt x="6" y="2"/>
                      </a:cubicBezTo>
                      <a:cubicBezTo>
                        <a:pt x="4" y="1"/>
                        <a:pt x="2" y="1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8" name="Oval 190">
                  <a:extLst>
                    <a:ext uri="{FF2B5EF4-FFF2-40B4-BE49-F238E27FC236}">
                      <a16:creationId xmlns:a16="http://schemas.microsoft.com/office/drawing/2014/main" xmlns="" id="{9D7D9B99-2862-48EE-B42C-B4761C8970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3" y="1402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9" name="Oval 191">
                  <a:extLst>
                    <a:ext uri="{FF2B5EF4-FFF2-40B4-BE49-F238E27FC236}">
                      <a16:creationId xmlns:a16="http://schemas.microsoft.com/office/drawing/2014/main" xmlns="" id="{E29C61E9-E450-4FAD-9B0B-F07916DB2C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1" y="137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0" name="Oval 192">
                  <a:extLst>
                    <a:ext uri="{FF2B5EF4-FFF2-40B4-BE49-F238E27FC236}">
                      <a16:creationId xmlns:a16="http://schemas.microsoft.com/office/drawing/2014/main" xmlns="" id="{7C35DF4C-03DC-4208-90F4-1A560C6611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1" y="143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1" name="Oval 193">
                  <a:extLst>
                    <a:ext uri="{FF2B5EF4-FFF2-40B4-BE49-F238E27FC236}">
                      <a16:creationId xmlns:a16="http://schemas.microsoft.com/office/drawing/2014/main" xmlns="" id="{BED9ED92-E168-4BBA-AF9B-7E96E2435C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8" y="1384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2" name="Oval 194">
                  <a:extLst>
                    <a:ext uri="{FF2B5EF4-FFF2-40B4-BE49-F238E27FC236}">
                      <a16:creationId xmlns:a16="http://schemas.microsoft.com/office/drawing/2014/main" xmlns="" id="{95591207-7939-461E-99CC-07CA4C0892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4" y="1372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3" name="Oval 195">
                  <a:extLst>
                    <a:ext uri="{FF2B5EF4-FFF2-40B4-BE49-F238E27FC236}">
                      <a16:creationId xmlns:a16="http://schemas.microsoft.com/office/drawing/2014/main" xmlns="" id="{1ED7D179-E4C0-4715-A5F4-DF782057D2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7" y="1349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4" name="Oval 196">
                  <a:extLst>
                    <a:ext uri="{FF2B5EF4-FFF2-40B4-BE49-F238E27FC236}">
                      <a16:creationId xmlns:a16="http://schemas.microsoft.com/office/drawing/2014/main" xmlns="" id="{184898A8-7E33-4915-86EC-FA14C4B97C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3" y="1400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5" name="Oval 197">
                  <a:extLst>
                    <a:ext uri="{FF2B5EF4-FFF2-40B4-BE49-F238E27FC236}">
                      <a16:creationId xmlns:a16="http://schemas.microsoft.com/office/drawing/2014/main" xmlns="" id="{CF1E2BE0-3D99-4FA4-8DBD-EFE52EDAE6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4" y="1365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6" name="Oval 198">
                  <a:extLst>
                    <a:ext uri="{FF2B5EF4-FFF2-40B4-BE49-F238E27FC236}">
                      <a16:creationId xmlns:a16="http://schemas.microsoft.com/office/drawing/2014/main" xmlns="" id="{D9920F4B-7731-4D19-A5AB-E9741FC427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3" y="141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7" name="Oval 199">
                  <a:extLst>
                    <a:ext uri="{FF2B5EF4-FFF2-40B4-BE49-F238E27FC236}">
                      <a16:creationId xmlns:a16="http://schemas.microsoft.com/office/drawing/2014/main" xmlns="" id="{FB6430DE-B3B3-47B8-BE5D-47BD81B059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29" y="1439"/>
                  <a:ext cx="24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8" name="Oval 200">
                  <a:extLst>
                    <a:ext uri="{FF2B5EF4-FFF2-40B4-BE49-F238E27FC236}">
                      <a16:creationId xmlns:a16="http://schemas.microsoft.com/office/drawing/2014/main" xmlns="" id="{608FBAF4-97DC-4961-8CEC-C7EBD78F1F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0" y="1491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9" name="Oval 201">
                  <a:extLst>
                    <a:ext uri="{FF2B5EF4-FFF2-40B4-BE49-F238E27FC236}">
                      <a16:creationId xmlns:a16="http://schemas.microsoft.com/office/drawing/2014/main" xmlns="" id="{FE739E41-AA55-4359-9598-EA1075F186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1" y="1443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20" name="Oval 202">
                  <a:extLst>
                    <a:ext uri="{FF2B5EF4-FFF2-40B4-BE49-F238E27FC236}">
                      <a16:creationId xmlns:a16="http://schemas.microsoft.com/office/drawing/2014/main" xmlns="" id="{8380B3AD-6C31-450F-875E-F3CB122003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2" y="148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21" name="Oval 203">
                  <a:extLst>
                    <a:ext uri="{FF2B5EF4-FFF2-40B4-BE49-F238E27FC236}">
                      <a16:creationId xmlns:a16="http://schemas.microsoft.com/office/drawing/2014/main" xmlns="" id="{411FDE1B-6E4B-4B52-A3DD-A17F3D212D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148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22" name="Oval 204">
                  <a:extLst>
                    <a:ext uri="{FF2B5EF4-FFF2-40B4-BE49-F238E27FC236}">
                      <a16:creationId xmlns:a16="http://schemas.microsoft.com/office/drawing/2014/main" xmlns="" id="{657ED613-73BB-4935-A56A-34C345E7EE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16" y="1452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buClrTx/>
                    <a:buFontTx/>
                    <a:buNone/>
                    <a:defRPr/>
                  </a:pPr>
                  <a:endParaRPr lang="zh-CN" altLang="en-US" sz="20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</p:grpSp>
          <p:sp>
            <p:nvSpPr>
              <p:cNvPr id="1022" name="Freeform 255">
                <a:extLst>
                  <a:ext uri="{FF2B5EF4-FFF2-40B4-BE49-F238E27FC236}">
                    <a16:creationId xmlns:a16="http://schemas.microsoft.com/office/drawing/2014/main" xmlns="" id="{BD8CBF7A-8D43-4EDD-BE79-47462A8723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000" y="1347787"/>
                <a:ext cx="2711450" cy="2751138"/>
              </a:xfrm>
              <a:custGeom>
                <a:avLst/>
                <a:gdLst>
                  <a:gd name="T0" fmla="*/ 368 w 964"/>
                  <a:gd name="T1" fmla="*/ 27 h 978"/>
                  <a:gd name="T2" fmla="*/ 360 w 964"/>
                  <a:gd name="T3" fmla="*/ 281 h 978"/>
                  <a:gd name="T4" fmla="*/ 173 w 964"/>
                  <a:gd name="T5" fmla="*/ 259 h 978"/>
                  <a:gd name="T6" fmla="*/ 162 w 964"/>
                  <a:gd name="T7" fmla="*/ 351 h 978"/>
                  <a:gd name="T8" fmla="*/ 149 w 964"/>
                  <a:gd name="T9" fmla="*/ 464 h 978"/>
                  <a:gd name="T10" fmla="*/ 113 w 964"/>
                  <a:gd name="T11" fmla="*/ 552 h 978"/>
                  <a:gd name="T12" fmla="*/ 191 w 964"/>
                  <a:gd name="T13" fmla="*/ 657 h 978"/>
                  <a:gd name="T14" fmla="*/ 81 w 964"/>
                  <a:gd name="T15" fmla="*/ 807 h 978"/>
                  <a:gd name="T16" fmla="*/ 330 w 964"/>
                  <a:gd name="T17" fmla="*/ 975 h 978"/>
                  <a:gd name="T18" fmla="*/ 468 w 964"/>
                  <a:gd name="T19" fmla="*/ 807 h 978"/>
                  <a:gd name="T20" fmla="*/ 629 w 964"/>
                  <a:gd name="T21" fmla="*/ 971 h 978"/>
                  <a:gd name="T22" fmla="*/ 633 w 964"/>
                  <a:gd name="T23" fmla="*/ 764 h 978"/>
                  <a:gd name="T24" fmla="*/ 780 w 964"/>
                  <a:gd name="T25" fmla="*/ 773 h 978"/>
                  <a:gd name="T26" fmla="*/ 825 w 964"/>
                  <a:gd name="T27" fmla="*/ 737 h 978"/>
                  <a:gd name="T28" fmla="*/ 790 w 964"/>
                  <a:gd name="T29" fmla="*/ 554 h 978"/>
                  <a:gd name="T30" fmla="*/ 963 w 964"/>
                  <a:gd name="T31" fmla="*/ 509 h 978"/>
                  <a:gd name="T32" fmla="*/ 744 w 964"/>
                  <a:gd name="T33" fmla="*/ 422 h 978"/>
                  <a:gd name="T34" fmla="*/ 903 w 964"/>
                  <a:gd name="T35" fmla="*/ 261 h 978"/>
                  <a:gd name="T36" fmla="*/ 803 w 964"/>
                  <a:gd name="T37" fmla="*/ 264 h 978"/>
                  <a:gd name="T38" fmla="*/ 619 w 964"/>
                  <a:gd name="T39" fmla="*/ 192 h 978"/>
                  <a:gd name="T40" fmla="*/ 602 w 964"/>
                  <a:gd name="T41" fmla="*/ 63 h 978"/>
                  <a:gd name="T42" fmla="*/ 488 w 964"/>
                  <a:gd name="T43" fmla="*/ 258 h 978"/>
                  <a:gd name="T44" fmla="*/ 606 w 964"/>
                  <a:gd name="T45" fmla="*/ 69 h 978"/>
                  <a:gd name="T46" fmla="*/ 628 w 964"/>
                  <a:gd name="T47" fmla="*/ 92 h 978"/>
                  <a:gd name="T48" fmla="*/ 747 w 964"/>
                  <a:gd name="T49" fmla="*/ 294 h 978"/>
                  <a:gd name="T50" fmla="*/ 898 w 964"/>
                  <a:gd name="T51" fmla="*/ 259 h 978"/>
                  <a:gd name="T52" fmla="*/ 733 w 964"/>
                  <a:gd name="T53" fmla="*/ 422 h 978"/>
                  <a:gd name="T54" fmla="*/ 948 w 964"/>
                  <a:gd name="T55" fmla="*/ 502 h 978"/>
                  <a:gd name="T56" fmla="*/ 892 w 964"/>
                  <a:gd name="T57" fmla="*/ 521 h 978"/>
                  <a:gd name="T58" fmla="*/ 772 w 964"/>
                  <a:gd name="T59" fmla="*/ 682 h 978"/>
                  <a:gd name="T60" fmla="*/ 882 w 964"/>
                  <a:gd name="T61" fmla="*/ 808 h 978"/>
                  <a:gd name="T62" fmla="*/ 631 w 964"/>
                  <a:gd name="T63" fmla="*/ 735 h 978"/>
                  <a:gd name="T64" fmla="*/ 633 w 964"/>
                  <a:gd name="T65" fmla="*/ 968 h 978"/>
                  <a:gd name="T66" fmla="*/ 504 w 964"/>
                  <a:gd name="T67" fmla="*/ 764 h 978"/>
                  <a:gd name="T68" fmla="*/ 330 w 964"/>
                  <a:gd name="T69" fmla="*/ 975 h 978"/>
                  <a:gd name="T70" fmla="*/ 318 w 964"/>
                  <a:gd name="T71" fmla="*/ 721 h 978"/>
                  <a:gd name="T72" fmla="*/ 80 w 964"/>
                  <a:gd name="T73" fmla="*/ 803 h 978"/>
                  <a:gd name="T74" fmla="*/ 203 w 964"/>
                  <a:gd name="T75" fmla="*/ 648 h 978"/>
                  <a:gd name="T76" fmla="*/ 66 w 964"/>
                  <a:gd name="T77" fmla="*/ 534 h 978"/>
                  <a:gd name="T78" fmla="*/ 61 w 964"/>
                  <a:gd name="T79" fmla="*/ 488 h 978"/>
                  <a:gd name="T80" fmla="*/ 266 w 964"/>
                  <a:gd name="T81" fmla="*/ 441 h 978"/>
                  <a:gd name="T82" fmla="*/ 77 w 964"/>
                  <a:gd name="T83" fmla="*/ 235 h 978"/>
                  <a:gd name="T84" fmla="*/ 366 w 964"/>
                  <a:gd name="T85" fmla="*/ 183 h 978"/>
                  <a:gd name="T86" fmla="*/ 416 w 964"/>
                  <a:gd name="T87" fmla="*/ 119 h 978"/>
                  <a:gd name="T88" fmla="*/ 491 w 964"/>
                  <a:gd name="T89" fmla="*/ 254 h 9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964" h="978">
                    <a:moveTo>
                      <a:pt x="491" y="254"/>
                    </a:moveTo>
                    <a:cubicBezTo>
                      <a:pt x="462" y="214"/>
                      <a:pt x="448" y="164"/>
                      <a:pt x="424" y="120"/>
                    </a:cubicBezTo>
                    <a:cubicBezTo>
                      <a:pt x="407" y="91"/>
                      <a:pt x="395" y="49"/>
                      <a:pt x="368" y="27"/>
                    </a:cubicBezTo>
                    <a:cubicBezTo>
                      <a:pt x="332" y="0"/>
                      <a:pt x="348" y="97"/>
                      <a:pt x="349" y="105"/>
                    </a:cubicBezTo>
                    <a:cubicBezTo>
                      <a:pt x="354" y="137"/>
                      <a:pt x="359" y="168"/>
                      <a:pt x="362" y="200"/>
                    </a:cubicBezTo>
                    <a:cubicBezTo>
                      <a:pt x="365" y="226"/>
                      <a:pt x="369" y="256"/>
                      <a:pt x="360" y="281"/>
                    </a:cubicBezTo>
                    <a:cubicBezTo>
                      <a:pt x="355" y="297"/>
                      <a:pt x="337" y="292"/>
                      <a:pt x="324" y="290"/>
                    </a:cubicBezTo>
                    <a:cubicBezTo>
                      <a:pt x="301" y="287"/>
                      <a:pt x="279" y="280"/>
                      <a:pt x="256" y="275"/>
                    </a:cubicBezTo>
                    <a:cubicBezTo>
                      <a:pt x="228" y="270"/>
                      <a:pt x="201" y="266"/>
                      <a:pt x="173" y="259"/>
                    </a:cubicBezTo>
                    <a:cubicBezTo>
                      <a:pt x="142" y="252"/>
                      <a:pt x="111" y="241"/>
                      <a:pt x="80" y="231"/>
                    </a:cubicBezTo>
                    <a:cubicBezTo>
                      <a:pt x="78" y="231"/>
                      <a:pt x="74" y="232"/>
                      <a:pt x="76" y="235"/>
                    </a:cubicBezTo>
                    <a:cubicBezTo>
                      <a:pt x="106" y="272"/>
                      <a:pt x="134" y="312"/>
                      <a:pt x="162" y="351"/>
                    </a:cubicBezTo>
                    <a:cubicBezTo>
                      <a:pt x="189" y="387"/>
                      <a:pt x="227" y="415"/>
                      <a:pt x="262" y="445"/>
                    </a:cubicBezTo>
                    <a:cubicBezTo>
                      <a:pt x="262" y="443"/>
                      <a:pt x="263" y="442"/>
                      <a:pt x="264" y="441"/>
                    </a:cubicBezTo>
                    <a:cubicBezTo>
                      <a:pt x="225" y="447"/>
                      <a:pt x="187" y="456"/>
                      <a:pt x="149" y="464"/>
                    </a:cubicBezTo>
                    <a:cubicBezTo>
                      <a:pt x="98" y="474"/>
                      <a:pt x="49" y="485"/>
                      <a:pt x="2" y="509"/>
                    </a:cubicBezTo>
                    <a:cubicBezTo>
                      <a:pt x="1" y="509"/>
                      <a:pt x="0" y="511"/>
                      <a:pt x="1" y="512"/>
                    </a:cubicBezTo>
                    <a:cubicBezTo>
                      <a:pt x="36" y="532"/>
                      <a:pt x="75" y="542"/>
                      <a:pt x="113" y="552"/>
                    </a:cubicBezTo>
                    <a:cubicBezTo>
                      <a:pt x="134" y="557"/>
                      <a:pt x="155" y="562"/>
                      <a:pt x="175" y="568"/>
                    </a:cubicBezTo>
                    <a:cubicBezTo>
                      <a:pt x="191" y="572"/>
                      <a:pt x="212" y="576"/>
                      <a:pt x="217" y="594"/>
                    </a:cubicBezTo>
                    <a:cubicBezTo>
                      <a:pt x="223" y="614"/>
                      <a:pt x="201" y="642"/>
                      <a:pt x="191" y="657"/>
                    </a:cubicBezTo>
                    <a:cubicBezTo>
                      <a:pt x="178" y="676"/>
                      <a:pt x="165" y="694"/>
                      <a:pt x="151" y="711"/>
                    </a:cubicBezTo>
                    <a:cubicBezTo>
                      <a:pt x="127" y="742"/>
                      <a:pt x="97" y="770"/>
                      <a:pt x="78" y="805"/>
                    </a:cubicBezTo>
                    <a:cubicBezTo>
                      <a:pt x="76" y="807"/>
                      <a:pt x="80" y="807"/>
                      <a:pt x="81" y="807"/>
                    </a:cubicBezTo>
                    <a:cubicBezTo>
                      <a:pt x="156" y="793"/>
                      <a:pt x="223" y="752"/>
                      <a:pt x="295" y="728"/>
                    </a:cubicBezTo>
                    <a:cubicBezTo>
                      <a:pt x="352" y="710"/>
                      <a:pt x="347" y="791"/>
                      <a:pt x="345" y="826"/>
                    </a:cubicBezTo>
                    <a:cubicBezTo>
                      <a:pt x="343" y="876"/>
                      <a:pt x="332" y="925"/>
                      <a:pt x="330" y="975"/>
                    </a:cubicBezTo>
                    <a:cubicBezTo>
                      <a:pt x="330" y="978"/>
                      <a:pt x="335" y="977"/>
                      <a:pt x="336" y="975"/>
                    </a:cubicBezTo>
                    <a:cubicBezTo>
                      <a:pt x="358" y="934"/>
                      <a:pt x="396" y="905"/>
                      <a:pt x="424" y="869"/>
                    </a:cubicBezTo>
                    <a:cubicBezTo>
                      <a:pt x="440" y="849"/>
                      <a:pt x="454" y="828"/>
                      <a:pt x="468" y="807"/>
                    </a:cubicBezTo>
                    <a:cubicBezTo>
                      <a:pt x="478" y="791"/>
                      <a:pt x="498" y="752"/>
                      <a:pt x="520" y="780"/>
                    </a:cubicBezTo>
                    <a:cubicBezTo>
                      <a:pt x="540" y="804"/>
                      <a:pt x="537" y="842"/>
                      <a:pt x="554" y="868"/>
                    </a:cubicBezTo>
                    <a:cubicBezTo>
                      <a:pt x="577" y="904"/>
                      <a:pt x="597" y="942"/>
                      <a:pt x="629" y="971"/>
                    </a:cubicBezTo>
                    <a:cubicBezTo>
                      <a:pt x="630" y="972"/>
                      <a:pt x="634" y="971"/>
                      <a:pt x="634" y="969"/>
                    </a:cubicBezTo>
                    <a:cubicBezTo>
                      <a:pt x="638" y="941"/>
                      <a:pt x="634" y="911"/>
                      <a:pt x="632" y="883"/>
                    </a:cubicBezTo>
                    <a:cubicBezTo>
                      <a:pt x="631" y="843"/>
                      <a:pt x="629" y="803"/>
                      <a:pt x="633" y="764"/>
                    </a:cubicBezTo>
                    <a:cubicBezTo>
                      <a:pt x="634" y="749"/>
                      <a:pt x="636" y="735"/>
                      <a:pt x="641" y="722"/>
                    </a:cubicBezTo>
                    <a:cubicBezTo>
                      <a:pt x="653" y="695"/>
                      <a:pt x="685" y="727"/>
                      <a:pt x="699" y="737"/>
                    </a:cubicBezTo>
                    <a:cubicBezTo>
                      <a:pt x="723" y="754"/>
                      <a:pt x="752" y="764"/>
                      <a:pt x="780" y="773"/>
                    </a:cubicBezTo>
                    <a:cubicBezTo>
                      <a:pt x="814" y="784"/>
                      <a:pt x="845" y="801"/>
                      <a:pt x="878" y="812"/>
                    </a:cubicBezTo>
                    <a:cubicBezTo>
                      <a:pt x="880" y="813"/>
                      <a:pt x="884" y="812"/>
                      <a:pt x="883" y="809"/>
                    </a:cubicBezTo>
                    <a:cubicBezTo>
                      <a:pt x="871" y="782"/>
                      <a:pt x="845" y="759"/>
                      <a:pt x="825" y="737"/>
                    </a:cubicBezTo>
                    <a:cubicBezTo>
                      <a:pt x="798" y="706"/>
                      <a:pt x="770" y="675"/>
                      <a:pt x="750" y="639"/>
                    </a:cubicBezTo>
                    <a:cubicBezTo>
                      <a:pt x="742" y="625"/>
                      <a:pt x="736" y="609"/>
                      <a:pt x="738" y="594"/>
                    </a:cubicBezTo>
                    <a:cubicBezTo>
                      <a:pt x="740" y="570"/>
                      <a:pt x="771" y="561"/>
                      <a:pt x="790" y="554"/>
                    </a:cubicBezTo>
                    <a:cubicBezTo>
                      <a:pt x="810" y="547"/>
                      <a:pt x="831" y="541"/>
                      <a:pt x="852" y="534"/>
                    </a:cubicBezTo>
                    <a:cubicBezTo>
                      <a:pt x="887" y="522"/>
                      <a:pt x="925" y="521"/>
                      <a:pt x="961" y="513"/>
                    </a:cubicBezTo>
                    <a:cubicBezTo>
                      <a:pt x="963" y="512"/>
                      <a:pt x="964" y="511"/>
                      <a:pt x="963" y="509"/>
                    </a:cubicBezTo>
                    <a:cubicBezTo>
                      <a:pt x="947" y="485"/>
                      <a:pt x="901" y="479"/>
                      <a:pt x="875" y="472"/>
                    </a:cubicBezTo>
                    <a:cubicBezTo>
                      <a:pt x="858" y="467"/>
                      <a:pt x="842" y="463"/>
                      <a:pt x="826" y="457"/>
                    </a:cubicBezTo>
                    <a:cubicBezTo>
                      <a:pt x="798" y="446"/>
                      <a:pt x="773" y="431"/>
                      <a:pt x="744" y="422"/>
                    </a:cubicBezTo>
                    <a:cubicBezTo>
                      <a:pt x="731" y="418"/>
                      <a:pt x="785" y="374"/>
                      <a:pt x="792" y="369"/>
                    </a:cubicBezTo>
                    <a:cubicBezTo>
                      <a:pt x="804" y="360"/>
                      <a:pt x="815" y="349"/>
                      <a:pt x="826" y="339"/>
                    </a:cubicBezTo>
                    <a:cubicBezTo>
                      <a:pt x="853" y="314"/>
                      <a:pt x="880" y="289"/>
                      <a:pt x="903" y="261"/>
                    </a:cubicBezTo>
                    <a:cubicBezTo>
                      <a:pt x="908" y="254"/>
                      <a:pt x="935" y="218"/>
                      <a:pt x="912" y="217"/>
                    </a:cubicBezTo>
                    <a:cubicBezTo>
                      <a:pt x="899" y="217"/>
                      <a:pt x="887" y="223"/>
                      <a:pt x="876" y="228"/>
                    </a:cubicBezTo>
                    <a:cubicBezTo>
                      <a:pt x="851" y="239"/>
                      <a:pt x="827" y="252"/>
                      <a:pt x="803" y="264"/>
                    </a:cubicBezTo>
                    <a:cubicBezTo>
                      <a:pt x="778" y="276"/>
                      <a:pt x="753" y="288"/>
                      <a:pt x="727" y="296"/>
                    </a:cubicBezTo>
                    <a:cubicBezTo>
                      <a:pt x="701" y="305"/>
                      <a:pt x="663" y="316"/>
                      <a:pt x="637" y="301"/>
                    </a:cubicBezTo>
                    <a:cubicBezTo>
                      <a:pt x="607" y="282"/>
                      <a:pt x="616" y="222"/>
                      <a:pt x="619" y="192"/>
                    </a:cubicBezTo>
                    <a:cubicBezTo>
                      <a:pt x="622" y="165"/>
                      <a:pt x="628" y="138"/>
                      <a:pt x="632" y="111"/>
                    </a:cubicBezTo>
                    <a:cubicBezTo>
                      <a:pt x="634" y="92"/>
                      <a:pt x="638" y="70"/>
                      <a:pt x="632" y="52"/>
                    </a:cubicBezTo>
                    <a:cubicBezTo>
                      <a:pt x="623" y="27"/>
                      <a:pt x="607" y="53"/>
                      <a:pt x="602" y="63"/>
                    </a:cubicBezTo>
                    <a:cubicBezTo>
                      <a:pt x="586" y="98"/>
                      <a:pt x="575" y="135"/>
                      <a:pt x="559" y="170"/>
                    </a:cubicBezTo>
                    <a:cubicBezTo>
                      <a:pt x="549" y="194"/>
                      <a:pt x="525" y="257"/>
                      <a:pt x="490" y="253"/>
                    </a:cubicBezTo>
                    <a:cubicBezTo>
                      <a:pt x="487" y="253"/>
                      <a:pt x="484" y="257"/>
                      <a:pt x="488" y="258"/>
                    </a:cubicBezTo>
                    <a:cubicBezTo>
                      <a:pt x="506" y="260"/>
                      <a:pt x="521" y="246"/>
                      <a:pt x="531" y="232"/>
                    </a:cubicBezTo>
                    <a:cubicBezTo>
                      <a:pt x="549" y="208"/>
                      <a:pt x="561" y="179"/>
                      <a:pt x="573" y="152"/>
                    </a:cubicBezTo>
                    <a:cubicBezTo>
                      <a:pt x="584" y="124"/>
                      <a:pt x="594" y="96"/>
                      <a:pt x="606" y="69"/>
                    </a:cubicBezTo>
                    <a:cubicBezTo>
                      <a:pt x="609" y="61"/>
                      <a:pt x="612" y="52"/>
                      <a:pt x="618" y="47"/>
                    </a:cubicBezTo>
                    <a:cubicBezTo>
                      <a:pt x="623" y="42"/>
                      <a:pt x="628" y="60"/>
                      <a:pt x="628" y="62"/>
                    </a:cubicBezTo>
                    <a:cubicBezTo>
                      <a:pt x="630" y="72"/>
                      <a:pt x="629" y="82"/>
                      <a:pt x="628" y="92"/>
                    </a:cubicBezTo>
                    <a:cubicBezTo>
                      <a:pt x="625" y="133"/>
                      <a:pt x="613" y="173"/>
                      <a:pt x="611" y="215"/>
                    </a:cubicBezTo>
                    <a:cubicBezTo>
                      <a:pt x="610" y="243"/>
                      <a:pt x="607" y="281"/>
                      <a:pt x="630" y="302"/>
                    </a:cubicBezTo>
                    <a:cubicBezTo>
                      <a:pt x="658" y="328"/>
                      <a:pt x="717" y="305"/>
                      <a:pt x="747" y="294"/>
                    </a:cubicBezTo>
                    <a:cubicBezTo>
                      <a:pt x="793" y="277"/>
                      <a:pt x="837" y="251"/>
                      <a:pt x="882" y="230"/>
                    </a:cubicBezTo>
                    <a:cubicBezTo>
                      <a:pt x="893" y="225"/>
                      <a:pt x="920" y="212"/>
                      <a:pt x="913" y="237"/>
                    </a:cubicBezTo>
                    <a:cubicBezTo>
                      <a:pt x="910" y="245"/>
                      <a:pt x="904" y="252"/>
                      <a:pt x="898" y="259"/>
                    </a:cubicBezTo>
                    <a:cubicBezTo>
                      <a:pt x="881" y="280"/>
                      <a:pt x="861" y="299"/>
                      <a:pt x="842" y="317"/>
                    </a:cubicBezTo>
                    <a:cubicBezTo>
                      <a:pt x="826" y="333"/>
                      <a:pt x="810" y="347"/>
                      <a:pt x="794" y="361"/>
                    </a:cubicBezTo>
                    <a:cubicBezTo>
                      <a:pt x="772" y="380"/>
                      <a:pt x="744" y="394"/>
                      <a:pt x="733" y="422"/>
                    </a:cubicBezTo>
                    <a:cubicBezTo>
                      <a:pt x="733" y="423"/>
                      <a:pt x="733" y="424"/>
                      <a:pt x="734" y="424"/>
                    </a:cubicBezTo>
                    <a:cubicBezTo>
                      <a:pt x="775" y="436"/>
                      <a:pt x="810" y="459"/>
                      <a:pt x="851" y="470"/>
                    </a:cubicBezTo>
                    <a:cubicBezTo>
                      <a:pt x="883" y="479"/>
                      <a:pt x="919" y="485"/>
                      <a:pt x="948" y="502"/>
                    </a:cubicBezTo>
                    <a:cubicBezTo>
                      <a:pt x="950" y="504"/>
                      <a:pt x="952" y="505"/>
                      <a:pt x="953" y="506"/>
                    </a:cubicBezTo>
                    <a:cubicBezTo>
                      <a:pt x="961" y="512"/>
                      <a:pt x="950" y="511"/>
                      <a:pt x="945" y="512"/>
                    </a:cubicBezTo>
                    <a:cubicBezTo>
                      <a:pt x="927" y="516"/>
                      <a:pt x="910" y="518"/>
                      <a:pt x="892" y="521"/>
                    </a:cubicBezTo>
                    <a:cubicBezTo>
                      <a:pt x="873" y="524"/>
                      <a:pt x="855" y="529"/>
                      <a:pt x="836" y="535"/>
                    </a:cubicBezTo>
                    <a:cubicBezTo>
                      <a:pt x="806" y="544"/>
                      <a:pt x="772" y="551"/>
                      <a:pt x="746" y="570"/>
                    </a:cubicBezTo>
                    <a:cubicBezTo>
                      <a:pt x="708" y="598"/>
                      <a:pt x="752" y="657"/>
                      <a:pt x="772" y="682"/>
                    </a:cubicBezTo>
                    <a:cubicBezTo>
                      <a:pt x="791" y="707"/>
                      <a:pt x="813" y="731"/>
                      <a:pt x="834" y="755"/>
                    </a:cubicBezTo>
                    <a:cubicBezTo>
                      <a:pt x="849" y="772"/>
                      <a:pt x="868" y="790"/>
                      <a:pt x="877" y="811"/>
                    </a:cubicBezTo>
                    <a:cubicBezTo>
                      <a:pt x="879" y="810"/>
                      <a:pt x="880" y="809"/>
                      <a:pt x="882" y="808"/>
                    </a:cubicBezTo>
                    <a:cubicBezTo>
                      <a:pt x="846" y="796"/>
                      <a:pt x="813" y="779"/>
                      <a:pt x="777" y="767"/>
                    </a:cubicBezTo>
                    <a:cubicBezTo>
                      <a:pt x="742" y="756"/>
                      <a:pt x="712" y="740"/>
                      <a:pt x="683" y="719"/>
                    </a:cubicBezTo>
                    <a:cubicBezTo>
                      <a:pt x="657" y="700"/>
                      <a:pt x="639" y="705"/>
                      <a:pt x="631" y="735"/>
                    </a:cubicBezTo>
                    <a:cubicBezTo>
                      <a:pt x="621" y="776"/>
                      <a:pt x="624" y="821"/>
                      <a:pt x="626" y="862"/>
                    </a:cubicBezTo>
                    <a:cubicBezTo>
                      <a:pt x="627" y="897"/>
                      <a:pt x="633" y="935"/>
                      <a:pt x="628" y="969"/>
                    </a:cubicBezTo>
                    <a:cubicBezTo>
                      <a:pt x="630" y="969"/>
                      <a:pt x="631" y="968"/>
                      <a:pt x="633" y="968"/>
                    </a:cubicBezTo>
                    <a:cubicBezTo>
                      <a:pt x="614" y="950"/>
                      <a:pt x="599" y="928"/>
                      <a:pt x="585" y="907"/>
                    </a:cubicBezTo>
                    <a:cubicBezTo>
                      <a:pt x="572" y="887"/>
                      <a:pt x="557" y="866"/>
                      <a:pt x="549" y="843"/>
                    </a:cubicBezTo>
                    <a:cubicBezTo>
                      <a:pt x="542" y="825"/>
                      <a:pt x="535" y="760"/>
                      <a:pt x="504" y="764"/>
                    </a:cubicBezTo>
                    <a:cubicBezTo>
                      <a:pt x="490" y="765"/>
                      <a:pt x="483" y="775"/>
                      <a:pt x="475" y="785"/>
                    </a:cubicBezTo>
                    <a:cubicBezTo>
                      <a:pt x="461" y="807"/>
                      <a:pt x="447" y="829"/>
                      <a:pt x="432" y="851"/>
                    </a:cubicBezTo>
                    <a:cubicBezTo>
                      <a:pt x="401" y="894"/>
                      <a:pt x="355" y="927"/>
                      <a:pt x="330" y="975"/>
                    </a:cubicBezTo>
                    <a:cubicBezTo>
                      <a:pt x="332" y="975"/>
                      <a:pt x="334" y="975"/>
                      <a:pt x="336" y="975"/>
                    </a:cubicBezTo>
                    <a:cubicBezTo>
                      <a:pt x="338" y="920"/>
                      <a:pt x="350" y="866"/>
                      <a:pt x="351" y="812"/>
                    </a:cubicBezTo>
                    <a:cubicBezTo>
                      <a:pt x="352" y="784"/>
                      <a:pt x="355" y="727"/>
                      <a:pt x="318" y="721"/>
                    </a:cubicBezTo>
                    <a:cubicBezTo>
                      <a:pt x="306" y="719"/>
                      <a:pt x="292" y="725"/>
                      <a:pt x="281" y="729"/>
                    </a:cubicBezTo>
                    <a:cubicBezTo>
                      <a:pt x="262" y="736"/>
                      <a:pt x="243" y="744"/>
                      <a:pt x="223" y="751"/>
                    </a:cubicBezTo>
                    <a:cubicBezTo>
                      <a:pt x="177" y="771"/>
                      <a:pt x="130" y="793"/>
                      <a:pt x="80" y="803"/>
                    </a:cubicBezTo>
                    <a:cubicBezTo>
                      <a:pt x="81" y="804"/>
                      <a:pt x="82" y="804"/>
                      <a:pt x="83" y="805"/>
                    </a:cubicBezTo>
                    <a:cubicBezTo>
                      <a:pt x="98" y="778"/>
                      <a:pt x="121" y="755"/>
                      <a:pt x="141" y="731"/>
                    </a:cubicBezTo>
                    <a:cubicBezTo>
                      <a:pt x="163" y="705"/>
                      <a:pt x="184" y="677"/>
                      <a:pt x="203" y="648"/>
                    </a:cubicBezTo>
                    <a:cubicBezTo>
                      <a:pt x="213" y="634"/>
                      <a:pt x="232" y="604"/>
                      <a:pt x="221" y="586"/>
                    </a:cubicBezTo>
                    <a:cubicBezTo>
                      <a:pt x="210" y="569"/>
                      <a:pt x="185" y="565"/>
                      <a:pt x="167" y="561"/>
                    </a:cubicBezTo>
                    <a:cubicBezTo>
                      <a:pt x="134" y="552"/>
                      <a:pt x="100" y="544"/>
                      <a:pt x="66" y="534"/>
                    </a:cubicBezTo>
                    <a:cubicBezTo>
                      <a:pt x="51" y="529"/>
                      <a:pt x="35" y="523"/>
                      <a:pt x="20" y="516"/>
                    </a:cubicBezTo>
                    <a:cubicBezTo>
                      <a:pt x="7" y="510"/>
                      <a:pt x="13" y="508"/>
                      <a:pt x="23" y="503"/>
                    </a:cubicBezTo>
                    <a:cubicBezTo>
                      <a:pt x="36" y="498"/>
                      <a:pt x="48" y="493"/>
                      <a:pt x="61" y="488"/>
                    </a:cubicBezTo>
                    <a:cubicBezTo>
                      <a:pt x="98" y="476"/>
                      <a:pt x="136" y="471"/>
                      <a:pt x="174" y="463"/>
                    </a:cubicBezTo>
                    <a:cubicBezTo>
                      <a:pt x="204" y="457"/>
                      <a:pt x="233" y="450"/>
                      <a:pt x="264" y="445"/>
                    </a:cubicBezTo>
                    <a:cubicBezTo>
                      <a:pt x="265" y="445"/>
                      <a:pt x="268" y="443"/>
                      <a:pt x="266" y="441"/>
                    </a:cubicBezTo>
                    <a:cubicBezTo>
                      <a:pt x="231" y="412"/>
                      <a:pt x="196" y="384"/>
                      <a:pt x="168" y="348"/>
                    </a:cubicBezTo>
                    <a:cubicBezTo>
                      <a:pt x="138" y="310"/>
                      <a:pt x="111" y="270"/>
                      <a:pt x="81" y="232"/>
                    </a:cubicBezTo>
                    <a:cubicBezTo>
                      <a:pt x="80" y="233"/>
                      <a:pt x="78" y="234"/>
                      <a:pt x="77" y="235"/>
                    </a:cubicBezTo>
                    <a:cubicBezTo>
                      <a:pt x="129" y="251"/>
                      <a:pt x="180" y="266"/>
                      <a:pt x="234" y="276"/>
                    </a:cubicBezTo>
                    <a:cubicBezTo>
                      <a:pt x="270" y="282"/>
                      <a:pt x="312" y="301"/>
                      <a:pt x="350" y="296"/>
                    </a:cubicBezTo>
                    <a:cubicBezTo>
                      <a:pt x="386" y="292"/>
                      <a:pt x="368" y="203"/>
                      <a:pt x="366" y="183"/>
                    </a:cubicBezTo>
                    <a:cubicBezTo>
                      <a:pt x="362" y="151"/>
                      <a:pt x="357" y="120"/>
                      <a:pt x="353" y="89"/>
                    </a:cubicBezTo>
                    <a:cubicBezTo>
                      <a:pt x="352" y="77"/>
                      <a:pt x="342" y="39"/>
                      <a:pt x="353" y="29"/>
                    </a:cubicBezTo>
                    <a:cubicBezTo>
                      <a:pt x="368" y="15"/>
                      <a:pt x="412" y="110"/>
                      <a:pt x="416" y="119"/>
                    </a:cubicBezTo>
                    <a:cubicBezTo>
                      <a:pt x="428" y="142"/>
                      <a:pt x="440" y="164"/>
                      <a:pt x="451" y="188"/>
                    </a:cubicBezTo>
                    <a:cubicBezTo>
                      <a:pt x="461" y="212"/>
                      <a:pt x="471" y="236"/>
                      <a:pt x="486" y="257"/>
                    </a:cubicBezTo>
                    <a:cubicBezTo>
                      <a:pt x="488" y="259"/>
                      <a:pt x="493" y="257"/>
                      <a:pt x="491" y="254"/>
                    </a:cubicBezTo>
                    <a:close/>
                  </a:path>
                </a:pathLst>
              </a:custGeom>
              <a:solidFill>
                <a:srgbClr val="FF70A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endParaRPr lang="zh-CN" altLang="en-US" sz="2000" kern="1200"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  <p:sp>
          <p:nvSpPr>
            <p:cNvPr id="1227" name="文本框 1226">
              <a:extLst>
                <a:ext uri="{FF2B5EF4-FFF2-40B4-BE49-F238E27FC236}">
                  <a16:creationId xmlns:a16="http://schemas.microsoft.com/office/drawing/2014/main" xmlns="" id="{E5431C57-4737-4AF6-9F60-F84EE490C9D2}"/>
                </a:ext>
              </a:extLst>
            </p:cNvPr>
            <p:cNvSpPr txBox="1"/>
            <p:nvPr/>
          </p:nvSpPr>
          <p:spPr>
            <a:xfrm>
              <a:off x="9359218" y="3784798"/>
              <a:ext cx="1348706" cy="58186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457200">
                <a:buClrTx/>
                <a:buFontTx/>
                <a:buNone/>
                <a:defRPr/>
              </a:pPr>
              <a:r>
                <a:rPr lang="en-US" altLang="zh-CN" sz="2400" kern="1200" dirty="0" err="1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Thiên</a:t>
              </a:r>
              <a:r>
                <a:rPr lang="en-US" altLang="zh-CN" sz="2400" kern="1200" dirty="0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lang="en-US" altLang="zh-CN" sz="2400" kern="1200" dirty="0" err="1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niên</a:t>
              </a:r>
              <a:r>
                <a:rPr lang="en-US" altLang="zh-CN" sz="2400" kern="1200" dirty="0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lang="en-US" altLang="zh-CN" sz="2400" kern="1200" dirty="0" err="1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kỉ</a:t>
              </a:r>
              <a:endParaRPr lang="en-US" altLang="zh-CN" sz="2400" kern="1200" dirty="0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endParaRPr>
            </a:p>
            <a:p>
              <a:pPr algn="ctr" defTabSz="457200">
                <a:buClrTx/>
                <a:buFontTx/>
                <a:buNone/>
                <a:defRPr/>
              </a:pPr>
              <a:r>
                <a:rPr lang="en-US" altLang="zh-CN" sz="2400" kern="1200" dirty="0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1000 </a:t>
              </a:r>
              <a:r>
                <a:rPr lang="en-US" altLang="zh-CN" sz="2400" kern="1200" dirty="0" err="1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năm</a:t>
              </a:r>
              <a:endParaRPr lang="zh-CN" altLang="en-US" sz="2400" kern="1200" dirty="0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grpSp>
        <p:nvGrpSpPr>
          <p:cNvPr id="1228" name="Group 4">
            <a:extLst>
              <a:ext uri="{FF2B5EF4-FFF2-40B4-BE49-F238E27FC236}">
                <a16:creationId xmlns:a16="http://schemas.microsoft.com/office/drawing/2014/main" xmlns="" id="{A4773E7F-D296-47A6-8852-EECE15AEB29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886727" y="-668057"/>
            <a:ext cx="8144280" cy="1664517"/>
            <a:chOff x="1541" y="-55"/>
            <a:chExt cx="4577" cy="1184"/>
          </a:xfrm>
        </p:grpSpPr>
        <p:sp>
          <p:nvSpPr>
            <p:cNvPr id="1229" name="AutoShape 3">
              <a:extLst>
                <a:ext uri="{FF2B5EF4-FFF2-40B4-BE49-F238E27FC236}">
                  <a16:creationId xmlns:a16="http://schemas.microsoft.com/office/drawing/2014/main" xmlns="" id="{63F8AE12-1E0A-46B7-8461-8058263B9B7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573" y="0"/>
              <a:ext cx="4534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37" name="Freeform 5">
              <a:extLst>
                <a:ext uri="{FF2B5EF4-FFF2-40B4-BE49-F238E27FC236}">
                  <a16:creationId xmlns:a16="http://schemas.microsoft.com/office/drawing/2014/main" xmlns="" id="{CFECBD88-14B0-4C0C-BEF0-BC2741B113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2" y="489"/>
              <a:ext cx="3177" cy="640"/>
            </a:xfrm>
            <a:custGeom>
              <a:avLst/>
              <a:gdLst>
                <a:gd name="T0" fmla="*/ 67 w 1190"/>
                <a:gd name="T1" fmla="*/ 133 h 238"/>
                <a:gd name="T2" fmla="*/ 172 w 1190"/>
                <a:gd name="T3" fmla="*/ 23 h 238"/>
                <a:gd name="T4" fmla="*/ 401 w 1190"/>
                <a:gd name="T5" fmla="*/ 19 h 238"/>
                <a:gd name="T6" fmla="*/ 874 w 1190"/>
                <a:gd name="T7" fmla="*/ 38 h 238"/>
                <a:gd name="T8" fmla="*/ 1190 w 1190"/>
                <a:gd name="T9" fmla="*/ 119 h 238"/>
                <a:gd name="T10" fmla="*/ 874 w 1190"/>
                <a:gd name="T11" fmla="*/ 148 h 238"/>
                <a:gd name="T12" fmla="*/ 538 w 1190"/>
                <a:gd name="T13" fmla="*/ 171 h 238"/>
                <a:gd name="T14" fmla="*/ 67 w 1190"/>
                <a:gd name="T15" fmla="*/ 133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90" h="238">
                  <a:moveTo>
                    <a:pt x="67" y="133"/>
                  </a:moveTo>
                  <a:cubicBezTo>
                    <a:pt x="0" y="59"/>
                    <a:pt x="134" y="28"/>
                    <a:pt x="172" y="23"/>
                  </a:cubicBezTo>
                  <a:cubicBezTo>
                    <a:pt x="244" y="9"/>
                    <a:pt x="325" y="19"/>
                    <a:pt x="401" y="19"/>
                  </a:cubicBezTo>
                  <a:cubicBezTo>
                    <a:pt x="559" y="23"/>
                    <a:pt x="717" y="43"/>
                    <a:pt x="874" y="38"/>
                  </a:cubicBezTo>
                  <a:cubicBezTo>
                    <a:pt x="946" y="38"/>
                    <a:pt x="1190" y="0"/>
                    <a:pt x="1190" y="119"/>
                  </a:cubicBezTo>
                  <a:cubicBezTo>
                    <a:pt x="1190" y="238"/>
                    <a:pt x="932" y="162"/>
                    <a:pt x="874" y="148"/>
                  </a:cubicBezTo>
                  <a:cubicBezTo>
                    <a:pt x="773" y="126"/>
                    <a:pt x="656" y="149"/>
                    <a:pt x="538" y="171"/>
                  </a:cubicBezTo>
                  <a:cubicBezTo>
                    <a:pt x="367" y="203"/>
                    <a:pt x="194" y="235"/>
                    <a:pt x="67" y="133"/>
                  </a:cubicBezTo>
                </a:path>
              </a:pathLst>
            </a:custGeom>
            <a:solidFill>
              <a:srgbClr val="E6C9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39" name="Freeform 6">
              <a:extLst>
                <a:ext uri="{FF2B5EF4-FFF2-40B4-BE49-F238E27FC236}">
                  <a16:creationId xmlns:a16="http://schemas.microsoft.com/office/drawing/2014/main" xmlns="" id="{52B0E59F-18F1-4CCC-B301-2721CB66B2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6" y="-55"/>
              <a:ext cx="881" cy="835"/>
            </a:xfrm>
            <a:custGeom>
              <a:avLst/>
              <a:gdLst>
                <a:gd name="T0" fmla="*/ 179 w 330"/>
                <a:gd name="T1" fmla="*/ 136 h 311"/>
                <a:gd name="T2" fmla="*/ 319 w 330"/>
                <a:gd name="T3" fmla="*/ 115 h 311"/>
                <a:gd name="T4" fmla="*/ 248 w 330"/>
                <a:gd name="T5" fmla="*/ 201 h 311"/>
                <a:gd name="T6" fmla="*/ 253 w 330"/>
                <a:gd name="T7" fmla="*/ 311 h 311"/>
                <a:gd name="T8" fmla="*/ 125 w 330"/>
                <a:gd name="T9" fmla="*/ 261 h 311"/>
                <a:gd name="T10" fmla="*/ 4 w 330"/>
                <a:gd name="T11" fmla="*/ 171 h 311"/>
                <a:gd name="T12" fmla="*/ 85 w 330"/>
                <a:gd name="T13" fmla="*/ 98 h 311"/>
                <a:gd name="T14" fmla="*/ 177 w 330"/>
                <a:gd name="T15" fmla="*/ 167 h 311"/>
                <a:gd name="T16" fmla="*/ 179 w 330"/>
                <a:gd name="T17" fmla="*/ 136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0" h="311">
                  <a:moveTo>
                    <a:pt x="179" y="136"/>
                  </a:moveTo>
                  <a:cubicBezTo>
                    <a:pt x="158" y="23"/>
                    <a:pt x="330" y="0"/>
                    <a:pt x="319" y="115"/>
                  </a:cubicBezTo>
                  <a:cubicBezTo>
                    <a:pt x="315" y="165"/>
                    <a:pt x="276" y="165"/>
                    <a:pt x="248" y="201"/>
                  </a:cubicBezTo>
                  <a:cubicBezTo>
                    <a:pt x="221" y="236"/>
                    <a:pt x="234" y="276"/>
                    <a:pt x="253" y="311"/>
                  </a:cubicBezTo>
                  <a:cubicBezTo>
                    <a:pt x="213" y="261"/>
                    <a:pt x="184" y="274"/>
                    <a:pt x="125" y="261"/>
                  </a:cubicBezTo>
                  <a:cubicBezTo>
                    <a:pt x="79" y="251"/>
                    <a:pt x="10" y="228"/>
                    <a:pt x="4" y="171"/>
                  </a:cubicBezTo>
                  <a:cubicBezTo>
                    <a:pt x="0" y="125"/>
                    <a:pt x="44" y="98"/>
                    <a:pt x="85" y="98"/>
                  </a:cubicBezTo>
                  <a:cubicBezTo>
                    <a:pt x="129" y="96"/>
                    <a:pt x="163" y="127"/>
                    <a:pt x="177" y="167"/>
                  </a:cubicBezTo>
                  <a:cubicBezTo>
                    <a:pt x="179" y="136"/>
                    <a:pt x="179" y="136"/>
                    <a:pt x="179" y="136"/>
                  </a:cubicBezTo>
                </a:path>
              </a:pathLst>
            </a:custGeom>
            <a:solidFill>
              <a:srgbClr val="E3A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40" name="Freeform 7">
              <a:extLst>
                <a:ext uri="{FF2B5EF4-FFF2-40B4-BE49-F238E27FC236}">
                  <a16:creationId xmlns:a16="http://schemas.microsoft.com/office/drawing/2014/main" xmlns="" id="{2FB3FF3B-F54E-4CB0-986D-7132DBEBCA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8" y="653"/>
              <a:ext cx="24" cy="5"/>
            </a:xfrm>
            <a:custGeom>
              <a:avLst/>
              <a:gdLst>
                <a:gd name="T0" fmla="*/ 4 w 9"/>
                <a:gd name="T1" fmla="*/ 0 h 2"/>
                <a:gd name="T2" fmla="*/ 0 w 9"/>
                <a:gd name="T3" fmla="*/ 1 h 2"/>
                <a:gd name="T4" fmla="*/ 9 w 9"/>
                <a:gd name="T5" fmla="*/ 2 h 2"/>
                <a:gd name="T6" fmla="*/ 4 w 9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4" y="1"/>
                    <a:pt x="7" y="1"/>
                    <a:pt x="9" y="2"/>
                  </a:cubicBezTo>
                  <a:cubicBezTo>
                    <a:pt x="8" y="1"/>
                    <a:pt x="6" y="0"/>
                    <a:pt x="4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41" name="Freeform 8">
              <a:extLst>
                <a:ext uri="{FF2B5EF4-FFF2-40B4-BE49-F238E27FC236}">
                  <a16:creationId xmlns:a16="http://schemas.microsoft.com/office/drawing/2014/main" xmlns="" id="{555C0331-BE97-4CFE-BB70-5E1B4F0404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2" y="656"/>
              <a:ext cx="42" cy="37"/>
            </a:xfrm>
            <a:custGeom>
              <a:avLst/>
              <a:gdLst>
                <a:gd name="T0" fmla="*/ 8 w 16"/>
                <a:gd name="T1" fmla="*/ 0 h 14"/>
                <a:gd name="T2" fmla="*/ 0 w 16"/>
                <a:gd name="T3" fmla="*/ 7 h 14"/>
                <a:gd name="T4" fmla="*/ 13 w 16"/>
                <a:gd name="T5" fmla="*/ 14 h 14"/>
                <a:gd name="T6" fmla="*/ 16 w 16"/>
                <a:gd name="T7" fmla="*/ 8 h 14"/>
                <a:gd name="T8" fmla="*/ 8 w 1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5" y="9"/>
                    <a:pt x="9" y="11"/>
                    <a:pt x="13" y="14"/>
                  </a:cubicBezTo>
                  <a:cubicBezTo>
                    <a:pt x="15" y="12"/>
                    <a:pt x="16" y="10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42" name="Freeform 9">
              <a:extLst>
                <a:ext uri="{FF2B5EF4-FFF2-40B4-BE49-F238E27FC236}">
                  <a16:creationId xmlns:a16="http://schemas.microsoft.com/office/drawing/2014/main" xmlns="" id="{EF6A66AF-DFA9-4BF2-A9B5-0C014638E6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7" y="204"/>
              <a:ext cx="46" cy="27"/>
            </a:xfrm>
            <a:custGeom>
              <a:avLst/>
              <a:gdLst>
                <a:gd name="T0" fmla="*/ 17 w 17"/>
                <a:gd name="T1" fmla="*/ 0 h 10"/>
                <a:gd name="T2" fmla="*/ 0 w 17"/>
                <a:gd name="T3" fmla="*/ 5 h 10"/>
                <a:gd name="T4" fmla="*/ 8 w 17"/>
                <a:gd name="T5" fmla="*/ 10 h 10"/>
                <a:gd name="T6" fmla="*/ 17 w 17"/>
                <a:gd name="T7" fmla="*/ 1 h 10"/>
                <a:gd name="T8" fmla="*/ 17 w 17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7" y="0"/>
                  </a:moveTo>
                  <a:cubicBezTo>
                    <a:pt x="11" y="1"/>
                    <a:pt x="5" y="3"/>
                    <a:pt x="0" y="5"/>
                  </a:cubicBezTo>
                  <a:cubicBezTo>
                    <a:pt x="1" y="8"/>
                    <a:pt x="4" y="10"/>
                    <a:pt x="8" y="10"/>
                  </a:cubicBezTo>
                  <a:cubicBezTo>
                    <a:pt x="13" y="10"/>
                    <a:pt x="17" y="6"/>
                    <a:pt x="17" y="1"/>
                  </a:cubicBezTo>
                  <a:cubicBezTo>
                    <a:pt x="17" y="1"/>
                    <a:pt x="17" y="1"/>
                    <a:pt x="1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43" name="Oval 10">
              <a:extLst>
                <a:ext uri="{FF2B5EF4-FFF2-40B4-BE49-F238E27FC236}">
                  <a16:creationId xmlns:a16="http://schemas.microsoft.com/office/drawing/2014/main" xmlns="" id="{97D10D8D-0A4C-4395-92F7-590310FECB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1" y="247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44" name="Oval 11">
              <a:extLst>
                <a:ext uri="{FF2B5EF4-FFF2-40B4-BE49-F238E27FC236}">
                  <a16:creationId xmlns:a16="http://schemas.microsoft.com/office/drawing/2014/main" xmlns="" id="{03233459-1A8F-419F-A1A3-54A6C30DCD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0" y="365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45" name="Oval 12">
              <a:extLst>
                <a:ext uri="{FF2B5EF4-FFF2-40B4-BE49-F238E27FC236}">
                  <a16:creationId xmlns:a16="http://schemas.microsoft.com/office/drawing/2014/main" xmlns="" id="{B660ECF6-B5A5-4053-AFDA-77A6E1BC97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3" y="39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46" name="Freeform 13">
              <a:extLst>
                <a:ext uri="{FF2B5EF4-FFF2-40B4-BE49-F238E27FC236}">
                  <a16:creationId xmlns:a16="http://schemas.microsoft.com/office/drawing/2014/main" xmlns="" id="{0CCD2EF2-8C07-48A6-8D36-205362E45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0" y="290"/>
              <a:ext cx="40" cy="43"/>
            </a:xfrm>
            <a:custGeom>
              <a:avLst/>
              <a:gdLst>
                <a:gd name="T0" fmla="*/ 7 w 15"/>
                <a:gd name="T1" fmla="*/ 0 h 16"/>
                <a:gd name="T2" fmla="*/ 5 w 15"/>
                <a:gd name="T3" fmla="*/ 0 h 16"/>
                <a:gd name="T4" fmla="*/ 0 w 15"/>
                <a:gd name="T5" fmla="*/ 11 h 16"/>
                <a:gd name="T6" fmla="*/ 7 w 15"/>
                <a:gd name="T7" fmla="*/ 16 h 16"/>
                <a:gd name="T8" fmla="*/ 15 w 15"/>
                <a:gd name="T9" fmla="*/ 8 h 16"/>
                <a:gd name="T10" fmla="*/ 7 w 15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6">
                  <a:moveTo>
                    <a:pt x="7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3" y="4"/>
                    <a:pt x="1" y="8"/>
                    <a:pt x="0" y="11"/>
                  </a:cubicBezTo>
                  <a:cubicBezTo>
                    <a:pt x="1" y="14"/>
                    <a:pt x="4" y="16"/>
                    <a:pt x="7" y="16"/>
                  </a:cubicBezTo>
                  <a:cubicBezTo>
                    <a:pt x="11" y="16"/>
                    <a:pt x="15" y="13"/>
                    <a:pt x="15" y="8"/>
                  </a:cubicBezTo>
                  <a:cubicBezTo>
                    <a:pt x="15" y="4"/>
                    <a:pt x="11" y="0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47" name="Oval 14">
              <a:extLst>
                <a:ext uri="{FF2B5EF4-FFF2-40B4-BE49-F238E27FC236}">
                  <a16:creationId xmlns:a16="http://schemas.microsoft.com/office/drawing/2014/main" xmlns="" id="{06BD3FA2-7CDD-470A-897E-3A7E6CA258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0" y="105"/>
              <a:ext cx="37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48" name="Freeform 15">
              <a:extLst>
                <a:ext uri="{FF2B5EF4-FFF2-40B4-BE49-F238E27FC236}">
                  <a16:creationId xmlns:a16="http://schemas.microsoft.com/office/drawing/2014/main" xmlns="" id="{5F673266-F4E0-43FB-8CAF-F0A66F8330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0" y="159"/>
              <a:ext cx="3" cy="8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3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0" y="2"/>
                    <a:pt x="1" y="1"/>
                    <a:pt x="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49" name="Freeform 16">
              <a:extLst>
                <a:ext uri="{FF2B5EF4-FFF2-40B4-BE49-F238E27FC236}">
                  <a16:creationId xmlns:a16="http://schemas.microsoft.com/office/drawing/2014/main" xmlns="" id="{0A5DB825-FFFF-4A7A-AA16-DAD540445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9" y="67"/>
              <a:ext cx="37" cy="38"/>
            </a:xfrm>
            <a:custGeom>
              <a:avLst/>
              <a:gdLst>
                <a:gd name="T0" fmla="*/ 1 w 14"/>
                <a:gd name="T1" fmla="*/ 0 h 14"/>
                <a:gd name="T2" fmla="*/ 0 w 14"/>
                <a:gd name="T3" fmla="*/ 5 h 14"/>
                <a:gd name="T4" fmla="*/ 9 w 14"/>
                <a:gd name="T5" fmla="*/ 14 h 14"/>
                <a:gd name="T6" fmla="*/ 14 w 14"/>
                <a:gd name="T7" fmla="*/ 12 h 14"/>
                <a:gd name="T8" fmla="*/ 1 w 1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" y="0"/>
                  </a:moveTo>
                  <a:cubicBezTo>
                    <a:pt x="1" y="2"/>
                    <a:pt x="0" y="4"/>
                    <a:pt x="0" y="5"/>
                  </a:cubicBezTo>
                  <a:cubicBezTo>
                    <a:pt x="0" y="10"/>
                    <a:pt x="4" y="14"/>
                    <a:pt x="9" y="14"/>
                  </a:cubicBezTo>
                  <a:cubicBezTo>
                    <a:pt x="11" y="14"/>
                    <a:pt x="13" y="14"/>
                    <a:pt x="14" y="12"/>
                  </a:cubicBezTo>
                  <a:cubicBezTo>
                    <a:pt x="11" y="8"/>
                    <a:pt x="6" y="4"/>
                    <a:pt x="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50" name="Freeform 17">
              <a:extLst>
                <a:ext uri="{FF2B5EF4-FFF2-40B4-BE49-F238E27FC236}">
                  <a16:creationId xmlns:a16="http://schemas.microsoft.com/office/drawing/2014/main" xmlns="" id="{A39206B8-821B-4AFF-8140-8B7AB5006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5" y="59"/>
              <a:ext cx="29" cy="19"/>
            </a:xfrm>
            <a:custGeom>
              <a:avLst/>
              <a:gdLst>
                <a:gd name="T0" fmla="*/ 11 w 11"/>
                <a:gd name="T1" fmla="*/ 0 h 7"/>
                <a:gd name="T2" fmla="*/ 0 w 11"/>
                <a:gd name="T3" fmla="*/ 7 h 7"/>
                <a:gd name="T4" fmla="*/ 3 w 11"/>
                <a:gd name="T5" fmla="*/ 7 h 7"/>
                <a:gd name="T6" fmla="*/ 11 w 11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7">
                  <a:moveTo>
                    <a:pt x="11" y="0"/>
                  </a:moveTo>
                  <a:cubicBezTo>
                    <a:pt x="7" y="2"/>
                    <a:pt x="3" y="4"/>
                    <a:pt x="0" y="7"/>
                  </a:cubicBezTo>
                  <a:cubicBezTo>
                    <a:pt x="1" y="7"/>
                    <a:pt x="2" y="7"/>
                    <a:pt x="3" y="7"/>
                  </a:cubicBezTo>
                  <a:cubicBezTo>
                    <a:pt x="7" y="7"/>
                    <a:pt x="10" y="4"/>
                    <a:pt x="1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51" name="Oval 18">
              <a:extLst>
                <a:ext uri="{FF2B5EF4-FFF2-40B4-BE49-F238E27FC236}">
                  <a16:creationId xmlns:a16="http://schemas.microsoft.com/office/drawing/2014/main" xmlns="" id="{D00B3ABF-8A49-4301-9032-0096A95C0E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4" y="134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52" name="Oval 19">
              <a:extLst>
                <a:ext uri="{FF2B5EF4-FFF2-40B4-BE49-F238E27FC236}">
                  <a16:creationId xmlns:a16="http://schemas.microsoft.com/office/drawing/2014/main" xmlns="" id="{7741B8A2-BBE0-4C4D-ACC5-85B0AB31AF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1" y="46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53" name="Freeform 20">
              <a:extLst>
                <a:ext uri="{FF2B5EF4-FFF2-40B4-BE49-F238E27FC236}">
                  <a16:creationId xmlns:a16="http://schemas.microsoft.com/office/drawing/2014/main" xmlns="" id="{E394560C-511C-4168-AAD4-121FBB3FE1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1" y="202"/>
              <a:ext cx="43" cy="18"/>
            </a:xfrm>
            <a:custGeom>
              <a:avLst/>
              <a:gdLst>
                <a:gd name="T0" fmla="*/ 0 w 16"/>
                <a:gd name="T1" fmla="*/ 0 h 7"/>
                <a:gd name="T2" fmla="*/ 9 w 16"/>
                <a:gd name="T3" fmla="*/ 7 h 7"/>
                <a:gd name="T4" fmla="*/ 16 w 16"/>
                <a:gd name="T5" fmla="*/ 4 h 7"/>
                <a:gd name="T6" fmla="*/ 0 w 16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7">
                  <a:moveTo>
                    <a:pt x="0" y="0"/>
                  </a:moveTo>
                  <a:cubicBezTo>
                    <a:pt x="1" y="4"/>
                    <a:pt x="5" y="7"/>
                    <a:pt x="9" y="7"/>
                  </a:cubicBezTo>
                  <a:cubicBezTo>
                    <a:pt x="12" y="7"/>
                    <a:pt x="14" y="6"/>
                    <a:pt x="16" y="4"/>
                  </a:cubicBezTo>
                  <a:cubicBezTo>
                    <a:pt x="11" y="2"/>
                    <a:pt x="6" y="1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54" name="Oval 21">
              <a:extLst>
                <a:ext uri="{FF2B5EF4-FFF2-40B4-BE49-F238E27FC236}">
                  <a16:creationId xmlns:a16="http://schemas.microsoft.com/office/drawing/2014/main" xmlns="" id="{F7B13557-B1CB-4183-AE7B-2884177988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3" y="253"/>
              <a:ext cx="37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55" name="Freeform 22">
              <a:extLst>
                <a:ext uri="{FF2B5EF4-FFF2-40B4-BE49-F238E27FC236}">
                  <a16:creationId xmlns:a16="http://schemas.microsoft.com/office/drawing/2014/main" xmlns="" id="{A0E76CDB-EEA3-4653-9257-927CE5DC7B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" y="218"/>
              <a:ext cx="14" cy="40"/>
            </a:xfrm>
            <a:custGeom>
              <a:avLst/>
              <a:gdLst>
                <a:gd name="T0" fmla="*/ 0 w 5"/>
                <a:gd name="T1" fmla="*/ 0 h 15"/>
                <a:gd name="T2" fmla="*/ 0 w 5"/>
                <a:gd name="T3" fmla="*/ 12 h 15"/>
                <a:gd name="T4" fmla="*/ 0 w 5"/>
                <a:gd name="T5" fmla="*/ 15 h 15"/>
                <a:gd name="T6" fmla="*/ 5 w 5"/>
                <a:gd name="T7" fmla="*/ 7 h 15"/>
                <a:gd name="T8" fmla="*/ 0 w 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0" y="4"/>
                    <a:pt x="0" y="8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3" y="14"/>
                    <a:pt x="5" y="11"/>
                    <a:pt x="5" y="7"/>
                  </a:cubicBezTo>
                  <a:cubicBezTo>
                    <a:pt x="5" y="4"/>
                    <a:pt x="3" y="1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56" name="Oval 23">
              <a:extLst>
                <a:ext uri="{FF2B5EF4-FFF2-40B4-BE49-F238E27FC236}">
                  <a16:creationId xmlns:a16="http://schemas.microsoft.com/office/drawing/2014/main" xmlns="" id="{43527CD5-A388-46EA-ABD5-99D8219718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5" y="304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57" name="Freeform 24">
              <a:extLst>
                <a:ext uri="{FF2B5EF4-FFF2-40B4-BE49-F238E27FC236}">
                  <a16:creationId xmlns:a16="http://schemas.microsoft.com/office/drawing/2014/main" xmlns="" id="{0A61F767-75B1-4D83-9238-AAB75F4D1A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7" y="236"/>
              <a:ext cx="43" cy="41"/>
            </a:xfrm>
            <a:custGeom>
              <a:avLst/>
              <a:gdLst>
                <a:gd name="T0" fmla="*/ 2 w 16"/>
                <a:gd name="T1" fmla="*/ 0 h 15"/>
                <a:gd name="T2" fmla="*/ 0 w 16"/>
                <a:gd name="T3" fmla="*/ 6 h 15"/>
                <a:gd name="T4" fmla="*/ 9 w 16"/>
                <a:gd name="T5" fmla="*/ 15 h 15"/>
                <a:gd name="T6" fmla="*/ 16 w 16"/>
                <a:gd name="T7" fmla="*/ 12 h 15"/>
                <a:gd name="T8" fmla="*/ 2 w 16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2" y="0"/>
                  </a:moveTo>
                  <a:cubicBezTo>
                    <a:pt x="1" y="2"/>
                    <a:pt x="0" y="4"/>
                    <a:pt x="0" y="6"/>
                  </a:cubicBezTo>
                  <a:cubicBezTo>
                    <a:pt x="0" y="11"/>
                    <a:pt x="4" y="15"/>
                    <a:pt x="9" y="15"/>
                  </a:cubicBezTo>
                  <a:cubicBezTo>
                    <a:pt x="12" y="15"/>
                    <a:pt x="14" y="13"/>
                    <a:pt x="16" y="12"/>
                  </a:cubicBezTo>
                  <a:cubicBezTo>
                    <a:pt x="11" y="7"/>
                    <a:pt x="7" y="4"/>
                    <a:pt x="2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58" name="Oval 25">
              <a:extLst>
                <a:ext uri="{FF2B5EF4-FFF2-40B4-BE49-F238E27FC236}">
                  <a16:creationId xmlns:a16="http://schemas.microsoft.com/office/drawing/2014/main" xmlns="" id="{09DA15A3-3784-4323-AB1B-FDA67C9DDE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3" y="210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59" name="Oval 26">
              <a:extLst>
                <a:ext uri="{FF2B5EF4-FFF2-40B4-BE49-F238E27FC236}">
                  <a16:creationId xmlns:a16="http://schemas.microsoft.com/office/drawing/2014/main" xmlns="" id="{CDABD97F-722E-4B31-B033-2141664BB7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6" y="172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60" name="Oval 27">
              <a:extLst>
                <a:ext uri="{FF2B5EF4-FFF2-40B4-BE49-F238E27FC236}">
                  <a16:creationId xmlns:a16="http://schemas.microsoft.com/office/drawing/2014/main" xmlns="" id="{FFB377C0-3777-429E-98FD-95B45AEDC9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8" y="25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61" name="Oval 28">
              <a:extLst>
                <a:ext uri="{FF2B5EF4-FFF2-40B4-BE49-F238E27FC236}">
                  <a16:creationId xmlns:a16="http://schemas.microsoft.com/office/drawing/2014/main" xmlns="" id="{0C02A1AD-227E-4CE2-A0EB-8650298DFD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7" y="196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62" name="Oval 29">
              <a:extLst>
                <a:ext uri="{FF2B5EF4-FFF2-40B4-BE49-F238E27FC236}">
                  <a16:creationId xmlns:a16="http://schemas.microsoft.com/office/drawing/2014/main" xmlns="" id="{092EB791-D235-4E01-A242-C8997AAF61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9" y="266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63" name="Oval 30">
              <a:extLst>
                <a:ext uri="{FF2B5EF4-FFF2-40B4-BE49-F238E27FC236}">
                  <a16:creationId xmlns:a16="http://schemas.microsoft.com/office/drawing/2014/main" xmlns="" id="{E27809FF-C9E7-43CE-B452-60B8680378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7" y="312"/>
              <a:ext cx="38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64" name="Oval 31">
              <a:extLst>
                <a:ext uri="{FF2B5EF4-FFF2-40B4-BE49-F238E27FC236}">
                  <a16:creationId xmlns:a16="http://schemas.microsoft.com/office/drawing/2014/main" xmlns="" id="{0CC4F7EB-AF80-4CD7-936C-AF1F1A3FBD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6" y="387"/>
              <a:ext cx="38" cy="3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65" name="Freeform 32">
              <a:extLst>
                <a:ext uri="{FF2B5EF4-FFF2-40B4-BE49-F238E27FC236}">
                  <a16:creationId xmlns:a16="http://schemas.microsoft.com/office/drawing/2014/main" xmlns="" id="{DFBE3035-1B5E-4480-8710-A5C025201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1" y="317"/>
              <a:ext cx="40" cy="46"/>
            </a:xfrm>
            <a:custGeom>
              <a:avLst/>
              <a:gdLst>
                <a:gd name="T0" fmla="*/ 7 w 15"/>
                <a:gd name="T1" fmla="*/ 0 h 17"/>
                <a:gd name="T2" fmla="*/ 0 w 15"/>
                <a:gd name="T3" fmla="*/ 8 h 17"/>
                <a:gd name="T4" fmla="*/ 9 w 15"/>
                <a:gd name="T5" fmla="*/ 17 h 17"/>
                <a:gd name="T6" fmla="*/ 15 w 15"/>
                <a:gd name="T7" fmla="*/ 15 h 17"/>
                <a:gd name="T8" fmla="*/ 7 w 15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7" y="0"/>
                  </a:moveTo>
                  <a:cubicBezTo>
                    <a:pt x="3" y="1"/>
                    <a:pt x="0" y="4"/>
                    <a:pt x="0" y="8"/>
                  </a:cubicBezTo>
                  <a:cubicBezTo>
                    <a:pt x="0" y="13"/>
                    <a:pt x="4" y="17"/>
                    <a:pt x="9" y="17"/>
                  </a:cubicBezTo>
                  <a:cubicBezTo>
                    <a:pt x="11" y="17"/>
                    <a:pt x="13" y="16"/>
                    <a:pt x="15" y="15"/>
                  </a:cubicBezTo>
                  <a:cubicBezTo>
                    <a:pt x="13" y="10"/>
                    <a:pt x="10" y="5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66" name="Oval 33">
              <a:extLst>
                <a:ext uri="{FF2B5EF4-FFF2-40B4-BE49-F238E27FC236}">
                  <a16:creationId xmlns:a16="http://schemas.microsoft.com/office/drawing/2014/main" xmlns="" id="{164C1C5F-C5CF-47A1-B422-47D79CB358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0" y="384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67" name="Oval 34">
              <a:extLst>
                <a:ext uri="{FF2B5EF4-FFF2-40B4-BE49-F238E27FC236}">
                  <a16:creationId xmlns:a16="http://schemas.microsoft.com/office/drawing/2014/main" xmlns="" id="{92BC660A-807D-4F29-8D42-4E7B571B6A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0" y="384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68" name="Freeform 35">
              <a:extLst>
                <a:ext uri="{FF2B5EF4-FFF2-40B4-BE49-F238E27FC236}">
                  <a16:creationId xmlns:a16="http://schemas.microsoft.com/office/drawing/2014/main" xmlns="" id="{EC60EA6C-532B-4E70-B5DB-9F8742253D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0" y="328"/>
              <a:ext cx="48" cy="48"/>
            </a:xfrm>
            <a:custGeom>
              <a:avLst/>
              <a:gdLst>
                <a:gd name="T0" fmla="*/ 9 w 18"/>
                <a:gd name="T1" fmla="*/ 0 h 18"/>
                <a:gd name="T2" fmla="*/ 0 w 18"/>
                <a:gd name="T3" fmla="*/ 9 h 18"/>
                <a:gd name="T4" fmla="*/ 6 w 18"/>
                <a:gd name="T5" fmla="*/ 18 h 18"/>
                <a:gd name="T6" fmla="*/ 18 w 18"/>
                <a:gd name="T7" fmla="*/ 8 h 18"/>
                <a:gd name="T8" fmla="*/ 9 w 18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3"/>
                    <a:pt x="3" y="17"/>
                    <a:pt x="6" y="18"/>
                  </a:cubicBezTo>
                  <a:cubicBezTo>
                    <a:pt x="11" y="15"/>
                    <a:pt x="14" y="12"/>
                    <a:pt x="18" y="8"/>
                  </a:cubicBezTo>
                  <a:cubicBezTo>
                    <a:pt x="17" y="4"/>
                    <a:pt x="14" y="0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69" name="Oval 36">
              <a:extLst>
                <a:ext uri="{FF2B5EF4-FFF2-40B4-BE49-F238E27FC236}">
                  <a16:creationId xmlns:a16="http://schemas.microsoft.com/office/drawing/2014/main" xmlns="" id="{08D736EA-92F9-43C5-B9D9-7C467465CF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17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70" name="Freeform 37">
              <a:extLst>
                <a:ext uri="{FF2B5EF4-FFF2-40B4-BE49-F238E27FC236}">
                  <a16:creationId xmlns:a16="http://schemas.microsoft.com/office/drawing/2014/main" xmlns="" id="{9AB0F41D-58DC-4FEC-94BD-D66F26153B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4" y="390"/>
              <a:ext cx="40" cy="35"/>
            </a:xfrm>
            <a:custGeom>
              <a:avLst/>
              <a:gdLst>
                <a:gd name="T0" fmla="*/ 8 w 15"/>
                <a:gd name="T1" fmla="*/ 0 h 13"/>
                <a:gd name="T2" fmla="*/ 0 w 15"/>
                <a:gd name="T3" fmla="*/ 8 h 13"/>
                <a:gd name="T4" fmla="*/ 2 w 15"/>
                <a:gd name="T5" fmla="*/ 13 h 13"/>
                <a:gd name="T6" fmla="*/ 15 w 15"/>
                <a:gd name="T7" fmla="*/ 4 h 13"/>
                <a:gd name="T8" fmla="*/ 8 w 15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8" y="0"/>
                  </a:moveTo>
                  <a:cubicBezTo>
                    <a:pt x="3" y="0"/>
                    <a:pt x="0" y="3"/>
                    <a:pt x="0" y="8"/>
                  </a:cubicBezTo>
                  <a:cubicBezTo>
                    <a:pt x="0" y="10"/>
                    <a:pt x="1" y="12"/>
                    <a:pt x="2" y="13"/>
                  </a:cubicBezTo>
                  <a:cubicBezTo>
                    <a:pt x="6" y="10"/>
                    <a:pt x="11" y="7"/>
                    <a:pt x="15" y="4"/>
                  </a:cubicBezTo>
                  <a:cubicBezTo>
                    <a:pt x="13" y="1"/>
                    <a:pt x="11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71" name="Oval 38">
              <a:extLst>
                <a:ext uri="{FF2B5EF4-FFF2-40B4-BE49-F238E27FC236}">
                  <a16:creationId xmlns:a16="http://schemas.microsoft.com/office/drawing/2014/main" xmlns="" id="{E3F12AA5-22A0-41A0-9B20-F5FD7A4100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3" y="293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72" name="Freeform 39">
              <a:extLst>
                <a:ext uri="{FF2B5EF4-FFF2-40B4-BE49-F238E27FC236}">
                  <a16:creationId xmlns:a16="http://schemas.microsoft.com/office/drawing/2014/main" xmlns="" id="{2245BFCB-2553-4C92-B777-EA80CE103D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9" y="134"/>
              <a:ext cx="32" cy="46"/>
            </a:xfrm>
            <a:custGeom>
              <a:avLst/>
              <a:gdLst>
                <a:gd name="T0" fmla="*/ 7 w 12"/>
                <a:gd name="T1" fmla="*/ 0 h 17"/>
                <a:gd name="T2" fmla="*/ 0 w 12"/>
                <a:gd name="T3" fmla="*/ 8 h 17"/>
                <a:gd name="T4" fmla="*/ 9 w 12"/>
                <a:gd name="T5" fmla="*/ 17 h 17"/>
                <a:gd name="T6" fmla="*/ 12 w 12"/>
                <a:gd name="T7" fmla="*/ 17 h 17"/>
                <a:gd name="T8" fmla="*/ 7 w 12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7">
                  <a:moveTo>
                    <a:pt x="7" y="0"/>
                  </a:moveTo>
                  <a:cubicBezTo>
                    <a:pt x="3" y="1"/>
                    <a:pt x="0" y="4"/>
                    <a:pt x="0" y="8"/>
                  </a:cubicBezTo>
                  <a:cubicBezTo>
                    <a:pt x="0" y="13"/>
                    <a:pt x="4" y="17"/>
                    <a:pt x="9" y="17"/>
                  </a:cubicBezTo>
                  <a:cubicBezTo>
                    <a:pt x="10" y="17"/>
                    <a:pt x="11" y="17"/>
                    <a:pt x="12" y="17"/>
                  </a:cubicBezTo>
                  <a:cubicBezTo>
                    <a:pt x="11" y="11"/>
                    <a:pt x="9" y="5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73" name="Freeform 40">
              <a:extLst>
                <a:ext uri="{FF2B5EF4-FFF2-40B4-BE49-F238E27FC236}">
                  <a16:creationId xmlns:a16="http://schemas.microsoft.com/office/drawing/2014/main" xmlns="" id="{03EA850C-094A-43B1-82FA-28154628E7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1" y="-16"/>
              <a:ext cx="918" cy="755"/>
            </a:xfrm>
            <a:custGeom>
              <a:avLst/>
              <a:gdLst>
                <a:gd name="T0" fmla="*/ 193 w 344"/>
                <a:gd name="T1" fmla="*/ 103 h 281"/>
                <a:gd name="T2" fmla="*/ 237 w 344"/>
                <a:gd name="T3" fmla="*/ 14 h 281"/>
                <a:gd name="T4" fmla="*/ 321 w 344"/>
                <a:gd name="T5" fmla="*/ 40 h 281"/>
                <a:gd name="T6" fmla="*/ 326 w 344"/>
                <a:gd name="T7" fmla="*/ 94 h 281"/>
                <a:gd name="T8" fmla="*/ 279 w 344"/>
                <a:gd name="T9" fmla="*/ 146 h 281"/>
                <a:gd name="T10" fmla="*/ 260 w 344"/>
                <a:gd name="T11" fmla="*/ 280 h 281"/>
                <a:gd name="T12" fmla="*/ 266 w 344"/>
                <a:gd name="T13" fmla="*/ 278 h 281"/>
                <a:gd name="T14" fmla="*/ 175 w 344"/>
                <a:gd name="T15" fmla="*/ 233 h 281"/>
                <a:gd name="T16" fmla="*/ 59 w 344"/>
                <a:gd name="T17" fmla="*/ 197 h 281"/>
                <a:gd name="T18" fmla="*/ 48 w 344"/>
                <a:gd name="T19" fmla="*/ 80 h 281"/>
                <a:gd name="T20" fmla="*/ 185 w 344"/>
                <a:gd name="T21" fmla="*/ 136 h 281"/>
                <a:gd name="T22" fmla="*/ 191 w 344"/>
                <a:gd name="T23" fmla="*/ 134 h 281"/>
                <a:gd name="T24" fmla="*/ 86 w 344"/>
                <a:gd name="T25" fmla="*/ 65 h 281"/>
                <a:gd name="T26" fmla="*/ 13 w 344"/>
                <a:gd name="T27" fmla="*/ 149 h 281"/>
                <a:gd name="T28" fmla="*/ 117 w 344"/>
                <a:gd name="T29" fmla="*/ 226 h 281"/>
                <a:gd name="T30" fmla="*/ 190 w 344"/>
                <a:gd name="T31" fmla="*/ 239 h 281"/>
                <a:gd name="T32" fmla="*/ 261 w 344"/>
                <a:gd name="T33" fmla="*/ 280 h 281"/>
                <a:gd name="T34" fmla="*/ 266 w 344"/>
                <a:gd name="T35" fmla="*/ 278 h 281"/>
                <a:gd name="T36" fmla="*/ 258 w 344"/>
                <a:gd name="T37" fmla="*/ 174 h 281"/>
                <a:gd name="T38" fmla="*/ 319 w 344"/>
                <a:gd name="T39" fmla="*/ 119 h 281"/>
                <a:gd name="T40" fmla="*/ 307 w 344"/>
                <a:gd name="T41" fmla="*/ 16 h 281"/>
                <a:gd name="T42" fmla="*/ 228 w 344"/>
                <a:gd name="T43" fmla="*/ 15 h 281"/>
                <a:gd name="T44" fmla="*/ 187 w 344"/>
                <a:gd name="T45" fmla="*/ 104 h 281"/>
                <a:gd name="T46" fmla="*/ 193 w 344"/>
                <a:gd name="T47" fmla="*/ 103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4" h="281">
                  <a:moveTo>
                    <a:pt x="193" y="103"/>
                  </a:moveTo>
                  <a:cubicBezTo>
                    <a:pt x="187" y="65"/>
                    <a:pt x="201" y="30"/>
                    <a:pt x="237" y="14"/>
                  </a:cubicBezTo>
                  <a:cubicBezTo>
                    <a:pt x="267" y="1"/>
                    <a:pt x="305" y="10"/>
                    <a:pt x="321" y="40"/>
                  </a:cubicBezTo>
                  <a:cubicBezTo>
                    <a:pt x="329" y="56"/>
                    <a:pt x="329" y="77"/>
                    <a:pt x="326" y="94"/>
                  </a:cubicBezTo>
                  <a:cubicBezTo>
                    <a:pt x="321" y="120"/>
                    <a:pt x="298" y="132"/>
                    <a:pt x="279" y="146"/>
                  </a:cubicBezTo>
                  <a:cubicBezTo>
                    <a:pt x="232" y="182"/>
                    <a:pt x="236" y="232"/>
                    <a:pt x="260" y="280"/>
                  </a:cubicBezTo>
                  <a:cubicBezTo>
                    <a:pt x="262" y="279"/>
                    <a:pt x="264" y="278"/>
                    <a:pt x="266" y="278"/>
                  </a:cubicBezTo>
                  <a:cubicBezTo>
                    <a:pt x="241" y="247"/>
                    <a:pt x="214" y="238"/>
                    <a:pt x="175" y="233"/>
                  </a:cubicBezTo>
                  <a:cubicBezTo>
                    <a:pt x="135" y="228"/>
                    <a:pt x="94" y="219"/>
                    <a:pt x="59" y="197"/>
                  </a:cubicBezTo>
                  <a:cubicBezTo>
                    <a:pt x="15" y="170"/>
                    <a:pt x="0" y="111"/>
                    <a:pt x="48" y="80"/>
                  </a:cubicBezTo>
                  <a:cubicBezTo>
                    <a:pt x="103" y="44"/>
                    <a:pt x="164" y="82"/>
                    <a:pt x="185" y="136"/>
                  </a:cubicBezTo>
                  <a:cubicBezTo>
                    <a:pt x="186" y="137"/>
                    <a:pt x="192" y="136"/>
                    <a:pt x="191" y="134"/>
                  </a:cubicBezTo>
                  <a:cubicBezTo>
                    <a:pt x="173" y="88"/>
                    <a:pt x="136" y="61"/>
                    <a:pt x="86" y="65"/>
                  </a:cubicBezTo>
                  <a:cubicBezTo>
                    <a:pt x="42" y="68"/>
                    <a:pt x="3" y="103"/>
                    <a:pt x="13" y="149"/>
                  </a:cubicBezTo>
                  <a:cubicBezTo>
                    <a:pt x="23" y="195"/>
                    <a:pt x="78" y="215"/>
                    <a:pt x="117" y="226"/>
                  </a:cubicBezTo>
                  <a:cubicBezTo>
                    <a:pt x="141" y="233"/>
                    <a:pt x="166" y="235"/>
                    <a:pt x="190" y="239"/>
                  </a:cubicBezTo>
                  <a:cubicBezTo>
                    <a:pt x="220" y="243"/>
                    <a:pt x="242" y="257"/>
                    <a:pt x="261" y="280"/>
                  </a:cubicBezTo>
                  <a:cubicBezTo>
                    <a:pt x="262" y="281"/>
                    <a:pt x="267" y="280"/>
                    <a:pt x="266" y="278"/>
                  </a:cubicBezTo>
                  <a:cubicBezTo>
                    <a:pt x="249" y="245"/>
                    <a:pt x="238" y="209"/>
                    <a:pt x="258" y="174"/>
                  </a:cubicBezTo>
                  <a:cubicBezTo>
                    <a:pt x="272" y="150"/>
                    <a:pt x="300" y="139"/>
                    <a:pt x="319" y="119"/>
                  </a:cubicBezTo>
                  <a:cubicBezTo>
                    <a:pt x="344" y="91"/>
                    <a:pt x="337" y="37"/>
                    <a:pt x="307" y="16"/>
                  </a:cubicBezTo>
                  <a:cubicBezTo>
                    <a:pt x="284" y="0"/>
                    <a:pt x="252" y="3"/>
                    <a:pt x="228" y="15"/>
                  </a:cubicBezTo>
                  <a:cubicBezTo>
                    <a:pt x="195" y="33"/>
                    <a:pt x="181" y="67"/>
                    <a:pt x="187" y="104"/>
                  </a:cubicBezTo>
                  <a:cubicBezTo>
                    <a:pt x="188" y="106"/>
                    <a:pt x="193" y="105"/>
                    <a:pt x="193" y="103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74" name="Freeform 41">
              <a:extLst>
                <a:ext uri="{FF2B5EF4-FFF2-40B4-BE49-F238E27FC236}">
                  <a16:creationId xmlns:a16="http://schemas.microsoft.com/office/drawing/2014/main" xmlns="" id="{7DD8F6DF-3AE3-4FB7-9057-DCBF0A5DD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6" y="314"/>
              <a:ext cx="564" cy="600"/>
            </a:xfrm>
            <a:custGeom>
              <a:avLst/>
              <a:gdLst>
                <a:gd name="T0" fmla="*/ 113 w 211"/>
                <a:gd name="T1" fmla="*/ 81 h 223"/>
                <a:gd name="T2" fmla="*/ 195 w 211"/>
                <a:gd name="T3" fmla="*/ 35 h 223"/>
                <a:gd name="T4" fmla="*/ 211 w 211"/>
                <a:gd name="T5" fmla="*/ 79 h 223"/>
                <a:gd name="T6" fmla="*/ 176 w 211"/>
                <a:gd name="T7" fmla="*/ 119 h 223"/>
                <a:gd name="T8" fmla="*/ 131 w 211"/>
                <a:gd name="T9" fmla="*/ 167 h 223"/>
                <a:gd name="T10" fmla="*/ 86 w 211"/>
                <a:gd name="T11" fmla="*/ 200 h 223"/>
                <a:gd name="T12" fmla="*/ 19 w 211"/>
                <a:gd name="T13" fmla="*/ 35 h 223"/>
                <a:gd name="T14" fmla="*/ 82 w 211"/>
                <a:gd name="T15" fmla="*/ 25 h 223"/>
                <a:gd name="T16" fmla="*/ 109 w 211"/>
                <a:gd name="T17" fmla="*/ 90 h 223"/>
                <a:gd name="T18" fmla="*/ 113 w 211"/>
                <a:gd name="T19" fmla="*/ 81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1" h="223">
                  <a:moveTo>
                    <a:pt x="113" y="81"/>
                  </a:moveTo>
                  <a:cubicBezTo>
                    <a:pt x="126" y="48"/>
                    <a:pt x="161" y="0"/>
                    <a:pt x="195" y="35"/>
                  </a:cubicBezTo>
                  <a:cubicBezTo>
                    <a:pt x="203" y="44"/>
                    <a:pt x="211" y="69"/>
                    <a:pt x="211" y="79"/>
                  </a:cubicBezTo>
                  <a:cubicBezTo>
                    <a:pt x="209" y="106"/>
                    <a:pt x="195" y="104"/>
                    <a:pt x="176" y="119"/>
                  </a:cubicBezTo>
                  <a:cubicBezTo>
                    <a:pt x="151" y="137"/>
                    <a:pt x="147" y="142"/>
                    <a:pt x="131" y="167"/>
                  </a:cubicBezTo>
                  <a:cubicBezTo>
                    <a:pt x="116" y="190"/>
                    <a:pt x="115" y="223"/>
                    <a:pt x="86" y="200"/>
                  </a:cubicBezTo>
                  <a:cubicBezTo>
                    <a:pt x="55" y="177"/>
                    <a:pt x="0" y="73"/>
                    <a:pt x="19" y="35"/>
                  </a:cubicBezTo>
                  <a:cubicBezTo>
                    <a:pt x="30" y="10"/>
                    <a:pt x="59" y="8"/>
                    <a:pt x="82" y="25"/>
                  </a:cubicBezTo>
                  <a:cubicBezTo>
                    <a:pt x="105" y="42"/>
                    <a:pt x="94" y="69"/>
                    <a:pt x="109" y="90"/>
                  </a:cubicBezTo>
                  <a:cubicBezTo>
                    <a:pt x="113" y="81"/>
                    <a:pt x="113" y="81"/>
                    <a:pt x="113" y="81"/>
                  </a:cubicBezTo>
                </a:path>
              </a:pathLst>
            </a:custGeom>
            <a:solidFill>
              <a:srgbClr val="E3A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75" name="Oval 42">
              <a:extLst>
                <a:ext uri="{FF2B5EF4-FFF2-40B4-BE49-F238E27FC236}">
                  <a16:creationId xmlns:a16="http://schemas.microsoft.com/office/drawing/2014/main" xmlns="" id="{7832D62A-E846-4E65-880D-5D7A1F0A1B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4" y="739"/>
              <a:ext cx="37" cy="3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76" name="Freeform 43">
              <a:extLst>
                <a:ext uri="{FF2B5EF4-FFF2-40B4-BE49-F238E27FC236}">
                  <a16:creationId xmlns:a16="http://schemas.microsoft.com/office/drawing/2014/main" xmlns="" id="{58E9D4C3-85AB-4638-AE53-4762765E94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3" y="691"/>
              <a:ext cx="26" cy="32"/>
            </a:xfrm>
            <a:custGeom>
              <a:avLst/>
              <a:gdLst>
                <a:gd name="T0" fmla="*/ 9 w 10"/>
                <a:gd name="T1" fmla="*/ 0 h 12"/>
                <a:gd name="T2" fmla="*/ 0 w 10"/>
                <a:gd name="T3" fmla="*/ 9 h 12"/>
                <a:gd name="T4" fmla="*/ 0 w 10"/>
                <a:gd name="T5" fmla="*/ 12 h 12"/>
                <a:gd name="T6" fmla="*/ 10 w 10"/>
                <a:gd name="T7" fmla="*/ 0 h 12"/>
                <a:gd name="T8" fmla="*/ 9 w 1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3" y="7"/>
                    <a:pt x="6" y="4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77" name="Oval 44">
              <a:extLst>
                <a:ext uri="{FF2B5EF4-FFF2-40B4-BE49-F238E27FC236}">
                  <a16:creationId xmlns:a16="http://schemas.microsoft.com/office/drawing/2014/main" xmlns="" id="{A30FE37E-C8DA-441C-9A98-09108B51A3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6" y="669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78" name="Freeform 45">
              <a:extLst>
                <a:ext uri="{FF2B5EF4-FFF2-40B4-BE49-F238E27FC236}">
                  <a16:creationId xmlns:a16="http://schemas.microsoft.com/office/drawing/2014/main" xmlns="" id="{E43EE0A9-5D49-4351-8BAA-1B0535F7C4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8" y="768"/>
              <a:ext cx="40" cy="43"/>
            </a:xfrm>
            <a:custGeom>
              <a:avLst/>
              <a:gdLst>
                <a:gd name="T0" fmla="*/ 8 w 15"/>
                <a:gd name="T1" fmla="*/ 0 h 16"/>
                <a:gd name="T2" fmla="*/ 0 w 15"/>
                <a:gd name="T3" fmla="*/ 8 h 16"/>
                <a:gd name="T4" fmla="*/ 8 w 15"/>
                <a:gd name="T5" fmla="*/ 16 h 16"/>
                <a:gd name="T6" fmla="*/ 9 w 15"/>
                <a:gd name="T7" fmla="*/ 16 h 16"/>
                <a:gd name="T8" fmla="*/ 15 w 15"/>
                <a:gd name="T9" fmla="*/ 4 h 16"/>
                <a:gd name="T10" fmla="*/ 8 w 15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6">
                  <a:moveTo>
                    <a:pt x="8" y="0"/>
                  </a:moveTo>
                  <a:cubicBezTo>
                    <a:pt x="3" y="0"/>
                    <a:pt x="0" y="4"/>
                    <a:pt x="0" y="8"/>
                  </a:cubicBezTo>
                  <a:cubicBezTo>
                    <a:pt x="0" y="12"/>
                    <a:pt x="3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11" y="12"/>
                    <a:pt x="13" y="8"/>
                    <a:pt x="15" y="4"/>
                  </a:cubicBezTo>
                  <a:cubicBezTo>
                    <a:pt x="13" y="2"/>
                    <a:pt x="11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79" name="Oval 46">
              <a:extLst>
                <a:ext uri="{FF2B5EF4-FFF2-40B4-BE49-F238E27FC236}">
                  <a16:creationId xmlns:a16="http://schemas.microsoft.com/office/drawing/2014/main" xmlns="" id="{D29F26A9-99FF-477A-ABE6-C383A79164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2" y="68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80" name="Freeform 47">
              <a:extLst>
                <a:ext uri="{FF2B5EF4-FFF2-40B4-BE49-F238E27FC236}">
                  <a16:creationId xmlns:a16="http://schemas.microsoft.com/office/drawing/2014/main" xmlns="" id="{7C7C2EA0-B72B-4FE4-AC1E-B434AB00D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3" y="836"/>
              <a:ext cx="40" cy="35"/>
            </a:xfrm>
            <a:custGeom>
              <a:avLst/>
              <a:gdLst>
                <a:gd name="T0" fmla="*/ 7 w 15"/>
                <a:gd name="T1" fmla="*/ 0 h 13"/>
                <a:gd name="T2" fmla="*/ 0 w 15"/>
                <a:gd name="T3" fmla="*/ 5 h 13"/>
                <a:gd name="T4" fmla="*/ 1 w 15"/>
                <a:gd name="T5" fmla="*/ 6 h 13"/>
                <a:gd name="T6" fmla="*/ 13 w 15"/>
                <a:gd name="T7" fmla="*/ 13 h 13"/>
                <a:gd name="T8" fmla="*/ 15 w 15"/>
                <a:gd name="T9" fmla="*/ 8 h 13"/>
                <a:gd name="T10" fmla="*/ 7 w 1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3">
                  <a:moveTo>
                    <a:pt x="7" y="0"/>
                  </a:moveTo>
                  <a:cubicBezTo>
                    <a:pt x="4" y="0"/>
                    <a:pt x="1" y="2"/>
                    <a:pt x="0" y="5"/>
                  </a:cubicBezTo>
                  <a:cubicBezTo>
                    <a:pt x="0" y="6"/>
                    <a:pt x="1" y="6"/>
                    <a:pt x="1" y="6"/>
                  </a:cubicBezTo>
                  <a:cubicBezTo>
                    <a:pt x="6" y="10"/>
                    <a:pt x="10" y="12"/>
                    <a:pt x="13" y="13"/>
                  </a:cubicBezTo>
                  <a:cubicBezTo>
                    <a:pt x="14" y="12"/>
                    <a:pt x="15" y="10"/>
                    <a:pt x="15" y="8"/>
                  </a:cubicBezTo>
                  <a:cubicBezTo>
                    <a:pt x="15" y="3"/>
                    <a:pt x="12" y="0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81" name="Freeform 48">
              <a:extLst>
                <a:ext uri="{FF2B5EF4-FFF2-40B4-BE49-F238E27FC236}">
                  <a16:creationId xmlns:a16="http://schemas.microsoft.com/office/drawing/2014/main" xmlns="" id="{6768F48A-846E-40F4-9AA0-5629BD9726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7" y="382"/>
              <a:ext cx="35" cy="34"/>
            </a:xfrm>
            <a:custGeom>
              <a:avLst/>
              <a:gdLst>
                <a:gd name="T0" fmla="*/ 3 w 13"/>
                <a:gd name="T1" fmla="*/ 0 h 13"/>
                <a:gd name="T2" fmla="*/ 0 w 13"/>
                <a:gd name="T3" fmla="*/ 6 h 13"/>
                <a:gd name="T4" fmla="*/ 7 w 13"/>
                <a:gd name="T5" fmla="*/ 13 h 13"/>
                <a:gd name="T6" fmla="*/ 13 w 13"/>
                <a:gd name="T7" fmla="*/ 10 h 13"/>
                <a:gd name="T8" fmla="*/ 3 w 1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3" y="0"/>
                  </a:moveTo>
                  <a:cubicBezTo>
                    <a:pt x="1" y="1"/>
                    <a:pt x="0" y="3"/>
                    <a:pt x="0" y="6"/>
                  </a:cubicBezTo>
                  <a:cubicBezTo>
                    <a:pt x="0" y="10"/>
                    <a:pt x="3" y="13"/>
                    <a:pt x="7" y="13"/>
                  </a:cubicBezTo>
                  <a:cubicBezTo>
                    <a:pt x="9" y="13"/>
                    <a:pt x="11" y="12"/>
                    <a:pt x="13" y="10"/>
                  </a:cubicBezTo>
                  <a:cubicBezTo>
                    <a:pt x="10" y="7"/>
                    <a:pt x="7" y="3"/>
                    <a:pt x="3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82" name="Freeform 49">
              <a:extLst>
                <a:ext uri="{FF2B5EF4-FFF2-40B4-BE49-F238E27FC236}">
                  <a16:creationId xmlns:a16="http://schemas.microsoft.com/office/drawing/2014/main" xmlns="" id="{F9DCB8FD-50B6-4C5B-8258-4F28400C0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4" y="382"/>
              <a:ext cx="43" cy="48"/>
            </a:xfrm>
            <a:custGeom>
              <a:avLst/>
              <a:gdLst>
                <a:gd name="T0" fmla="*/ 8 w 16"/>
                <a:gd name="T1" fmla="*/ 0 h 18"/>
                <a:gd name="T2" fmla="*/ 1 w 16"/>
                <a:gd name="T3" fmla="*/ 10 h 18"/>
                <a:gd name="T4" fmla="*/ 0 w 16"/>
                <a:gd name="T5" fmla="*/ 14 h 18"/>
                <a:gd name="T6" fmla="*/ 7 w 16"/>
                <a:gd name="T7" fmla="*/ 18 h 18"/>
                <a:gd name="T8" fmla="*/ 16 w 16"/>
                <a:gd name="T9" fmla="*/ 9 h 18"/>
                <a:gd name="T10" fmla="*/ 8 w 16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8">
                  <a:moveTo>
                    <a:pt x="8" y="0"/>
                  </a:moveTo>
                  <a:cubicBezTo>
                    <a:pt x="5" y="3"/>
                    <a:pt x="3" y="6"/>
                    <a:pt x="1" y="10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" y="16"/>
                    <a:pt x="4" y="18"/>
                    <a:pt x="7" y="18"/>
                  </a:cubicBezTo>
                  <a:cubicBezTo>
                    <a:pt x="12" y="18"/>
                    <a:pt x="16" y="14"/>
                    <a:pt x="16" y="9"/>
                  </a:cubicBezTo>
                  <a:cubicBezTo>
                    <a:pt x="16" y="4"/>
                    <a:pt x="12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83" name="Freeform 50">
              <a:extLst>
                <a:ext uri="{FF2B5EF4-FFF2-40B4-BE49-F238E27FC236}">
                  <a16:creationId xmlns:a16="http://schemas.microsoft.com/office/drawing/2014/main" xmlns="" id="{BFCDCC5E-946B-4461-9870-9FAD31473F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5" y="379"/>
              <a:ext cx="24" cy="11"/>
            </a:xfrm>
            <a:custGeom>
              <a:avLst/>
              <a:gdLst>
                <a:gd name="T0" fmla="*/ 9 w 9"/>
                <a:gd name="T1" fmla="*/ 0 h 4"/>
                <a:gd name="T2" fmla="*/ 0 w 9"/>
                <a:gd name="T3" fmla="*/ 4 h 4"/>
                <a:gd name="T4" fmla="*/ 2 w 9"/>
                <a:gd name="T5" fmla="*/ 4 h 4"/>
                <a:gd name="T6" fmla="*/ 9 w 9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4">
                  <a:moveTo>
                    <a:pt x="9" y="0"/>
                  </a:moveTo>
                  <a:cubicBezTo>
                    <a:pt x="6" y="1"/>
                    <a:pt x="3" y="2"/>
                    <a:pt x="0" y="4"/>
                  </a:cubicBezTo>
                  <a:cubicBezTo>
                    <a:pt x="1" y="4"/>
                    <a:pt x="1" y="4"/>
                    <a:pt x="2" y="4"/>
                  </a:cubicBezTo>
                  <a:cubicBezTo>
                    <a:pt x="5" y="4"/>
                    <a:pt x="7" y="2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84" name="Freeform 51">
              <a:extLst>
                <a:ext uri="{FF2B5EF4-FFF2-40B4-BE49-F238E27FC236}">
                  <a16:creationId xmlns:a16="http://schemas.microsoft.com/office/drawing/2014/main" xmlns="" id="{4C38D6F0-E047-4508-ACAC-AF1DDA287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9" y="352"/>
              <a:ext cx="43" cy="38"/>
            </a:xfrm>
            <a:custGeom>
              <a:avLst/>
              <a:gdLst>
                <a:gd name="T0" fmla="*/ 5 w 16"/>
                <a:gd name="T1" fmla="*/ 0 h 14"/>
                <a:gd name="T2" fmla="*/ 2 w 16"/>
                <a:gd name="T3" fmla="*/ 0 h 14"/>
                <a:gd name="T4" fmla="*/ 0 w 16"/>
                <a:gd name="T5" fmla="*/ 6 h 14"/>
                <a:gd name="T6" fmla="*/ 8 w 16"/>
                <a:gd name="T7" fmla="*/ 14 h 14"/>
                <a:gd name="T8" fmla="*/ 16 w 16"/>
                <a:gd name="T9" fmla="*/ 6 h 14"/>
                <a:gd name="T10" fmla="*/ 14 w 16"/>
                <a:gd name="T11" fmla="*/ 1 h 14"/>
                <a:gd name="T12" fmla="*/ 5 w 16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4">
                  <a:moveTo>
                    <a:pt x="5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1" y="2"/>
                    <a:pt x="0" y="4"/>
                    <a:pt x="0" y="6"/>
                  </a:cubicBezTo>
                  <a:cubicBezTo>
                    <a:pt x="0" y="10"/>
                    <a:pt x="3" y="14"/>
                    <a:pt x="8" y="14"/>
                  </a:cubicBezTo>
                  <a:cubicBezTo>
                    <a:pt x="12" y="14"/>
                    <a:pt x="16" y="10"/>
                    <a:pt x="16" y="6"/>
                  </a:cubicBezTo>
                  <a:cubicBezTo>
                    <a:pt x="16" y="4"/>
                    <a:pt x="15" y="2"/>
                    <a:pt x="14" y="1"/>
                  </a:cubicBezTo>
                  <a:cubicBezTo>
                    <a:pt x="11" y="0"/>
                    <a:pt x="8" y="0"/>
                    <a:pt x="5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85" name="Freeform 52">
              <a:extLst>
                <a:ext uri="{FF2B5EF4-FFF2-40B4-BE49-F238E27FC236}">
                  <a16:creationId xmlns:a16="http://schemas.microsoft.com/office/drawing/2014/main" xmlns="" id="{F7FABCCB-7B8A-4952-B601-56D976D56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5" y="392"/>
              <a:ext cx="30" cy="27"/>
            </a:xfrm>
            <a:custGeom>
              <a:avLst/>
              <a:gdLst>
                <a:gd name="T0" fmla="*/ 0 w 11"/>
                <a:gd name="T1" fmla="*/ 0 h 10"/>
                <a:gd name="T2" fmla="*/ 0 w 11"/>
                <a:gd name="T3" fmla="*/ 1 h 10"/>
                <a:gd name="T4" fmla="*/ 9 w 11"/>
                <a:gd name="T5" fmla="*/ 10 h 10"/>
                <a:gd name="T6" fmla="*/ 11 w 11"/>
                <a:gd name="T7" fmla="*/ 10 h 10"/>
                <a:gd name="T8" fmla="*/ 8 w 11"/>
                <a:gd name="T9" fmla="*/ 6 h 10"/>
                <a:gd name="T10" fmla="*/ 0 w 11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0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6"/>
                    <a:pt x="4" y="10"/>
                    <a:pt x="9" y="10"/>
                  </a:cubicBezTo>
                  <a:cubicBezTo>
                    <a:pt x="10" y="10"/>
                    <a:pt x="10" y="10"/>
                    <a:pt x="11" y="10"/>
                  </a:cubicBezTo>
                  <a:cubicBezTo>
                    <a:pt x="10" y="9"/>
                    <a:pt x="9" y="7"/>
                    <a:pt x="8" y="6"/>
                  </a:cubicBezTo>
                  <a:cubicBezTo>
                    <a:pt x="5" y="4"/>
                    <a:pt x="3" y="2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86" name="Freeform 53">
              <a:extLst>
                <a:ext uri="{FF2B5EF4-FFF2-40B4-BE49-F238E27FC236}">
                  <a16:creationId xmlns:a16="http://schemas.microsoft.com/office/drawing/2014/main" xmlns="" id="{D3E27BED-68D4-4463-8A7C-D0D98C358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77"/>
              <a:ext cx="567" cy="569"/>
            </a:xfrm>
            <a:custGeom>
              <a:avLst/>
              <a:gdLst>
                <a:gd name="T0" fmla="*/ 107 w 212"/>
                <a:gd name="T1" fmla="*/ 80 h 212"/>
                <a:gd name="T2" fmla="*/ 185 w 212"/>
                <a:gd name="T3" fmla="*/ 39 h 212"/>
                <a:gd name="T4" fmla="*/ 199 w 212"/>
                <a:gd name="T5" fmla="*/ 76 h 212"/>
                <a:gd name="T6" fmla="*/ 177 w 212"/>
                <a:gd name="T7" fmla="*/ 111 h 212"/>
                <a:gd name="T8" fmla="*/ 131 w 212"/>
                <a:gd name="T9" fmla="*/ 150 h 212"/>
                <a:gd name="T10" fmla="*/ 110 w 212"/>
                <a:gd name="T11" fmla="*/ 185 h 212"/>
                <a:gd name="T12" fmla="*/ 80 w 212"/>
                <a:gd name="T13" fmla="*/ 199 h 212"/>
                <a:gd name="T14" fmla="*/ 42 w 212"/>
                <a:gd name="T15" fmla="*/ 151 h 212"/>
                <a:gd name="T16" fmla="*/ 13 w 212"/>
                <a:gd name="T17" fmla="*/ 80 h 212"/>
                <a:gd name="T18" fmla="*/ 51 w 212"/>
                <a:gd name="T19" fmla="*/ 16 h 212"/>
                <a:gd name="T20" fmla="*/ 97 w 212"/>
                <a:gd name="T21" fmla="*/ 90 h 212"/>
                <a:gd name="T22" fmla="*/ 103 w 212"/>
                <a:gd name="T23" fmla="*/ 89 h 212"/>
                <a:gd name="T24" fmla="*/ 86 w 212"/>
                <a:gd name="T25" fmla="*/ 36 h 212"/>
                <a:gd name="T26" fmla="*/ 46 w 212"/>
                <a:gd name="T27" fmla="*/ 13 h 212"/>
                <a:gd name="T28" fmla="*/ 3 w 212"/>
                <a:gd name="T29" fmla="*/ 51 h 212"/>
                <a:gd name="T30" fmla="*/ 34 w 212"/>
                <a:gd name="T31" fmla="*/ 148 h 212"/>
                <a:gd name="T32" fmla="*/ 91 w 212"/>
                <a:gd name="T33" fmla="*/ 209 h 212"/>
                <a:gd name="T34" fmla="*/ 106 w 212"/>
                <a:gd name="T35" fmla="*/ 202 h 212"/>
                <a:gd name="T36" fmla="*/ 131 w 212"/>
                <a:gd name="T37" fmla="*/ 157 h 212"/>
                <a:gd name="T38" fmla="*/ 169 w 212"/>
                <a:gd name="T39" fmla="*/ 118 h 212"/>
                <a:gd name="T40" fmla="*/ 203 w 212"/>
                <a:gd name="T41" fmla="*/ 89 h 212"/>
                <a:gd name="T42" fmla="*/ 161 w 212"/>
                <a:gd name="T43" fmla="*/ 21 h 212"/>
                <a:gd name="T44" fmla="*/ 101 w 212"/>
                <a:gd name="T45" fmla="*/ 82 h 212"/>
                <a:gd name="T46" fmla="*/ 107 w 212"/>
                <a:gd name="T47" fmla="*/ 8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2" h="212">
                  <a:moveTo>
                    <a:pt x="107" y="80"/>
                  </a:moveTo>
                  <a:cubicBezTo>
                    <a:pt x="118" y="51"/>
                    <a:pt x="153" y="0"/>
                    <a:pt x="185" y="39"/>
                  </a:cubicBezTo>
                  <a:cubicBezTo>
                    <a:pt x="193" y="48"/>
                    <a:pt x="197" y="64"/>
                    <a:pt x="199" y="76"/>
                  </a:cubicBezTo>
                  <a:cubicBezTo>
                    <a:pt x="202" y="93"/>
                    <a:pt x="190" y="103"/>
                    <a:pt x="177" y="111"/>
                  </a:cubicBezTo>
                  <a:cubicBezTo>
                    <a:pt x="159" y="120"/>
                    <a:pt x="143" y="134"/>
                    <a:pt x="131" y="150"/>
                  </a:cubicBezTo>
                  <a:cubicBezTo>
                    <a:pt x="123" y="161"/>
                    <a:pt x="116" y="172"/>
                    <a:pt x="110" y="185"/>
                  </a:cubicBezTo>
                  <a:cubicBezTo>
                    <a:pt x="103" y="200"/>
                    <a:pt x="97" y="212"/>
                    <a:pt x="80" y="199"/>
                  </a:cubicBezTo>
                  <a:cubicBezTo>
                    <a:pt x="63" y="187"/>
                    <a:pt x="52" y="168"/>
                    <a:pt x="42" y="151"/>
                  </a:cubicBezTo>
                  <a:cubicBezTo>
                    <a:pt x="29" y="129"/>
                    <a:pt x="19" y="105"/>
                    <a:pt x="13" y="80"/>
                  </a:cubicBezTo>
                  <a:cubicBezTo>
                    <a:pt x="6" y="53"/>
                    <a:pt x="7" y="7"/>
                    <a:pt x="51" y="16"/>
                  </a:cubicBezTo>
                  <a:cubicBezTo>
                    <a:pt x="90" y="24"/>
                    <a:pt x="81" y="64"/>
                    <a:pt x="97" y="90"/>
                  </a:cubicBezTo>
                  <a:cubicBezTo>
                    <a:pt x="98" y="91"/>
                    <a:pt x="103" y="89"/>
                    <a:pt x="103" y="89"/>
                  </a:cubicBezTo>
                  <a:cubicBezTo>
                    <a:pt x="93" y="72"/>
                    <a:pt x="94" y="53"/>
                    <a:pt x="86" y="36"/>
                  </a:cubicBezTo>
                  <a:cubicBezTo>
                    <a:pt x="80" y="22"/>
                    <a:pt x="60" y="12"/>
                    <a:pt x="46" y="13"/>
                  </a:cubicBezTo>
                  <a:cubicBezTo>
                    <a:pt x="22" y="13"/>
                    <a:pt x="6" y="27"/>
                    <a:pt x="3" y="51"/>
                  </a:cubicBezTo>
                  <a:cubicBezTo>
                    <a:pt x="0" y="83"/>
                    <a:pt x="19" y="120"/>
                    <a:pt x="34" y="148"/>
                  </a:cubicBezTo>
                  <a:cubicBezTo>
                    <a:pt x="44" y="166"/>
                    <a:pt x="66" y="209"/>
                    <a:pt x="91" y="209"/>
                  </a:cubicBezTo>
                  <a:cubicBezTo>
                    <a:pt x="98" y="209"/>
                    <a:pt x="102" y="206"/>
                    <a:pt x="106" y="202"/>
                  </a:cubicBezTo>
                  <a:cubicBezTo>
                    <a:pt x="117" y="190"/>
                    <a:pt x="122" y="170"/>
                    <a:pt x="131" y="157"/>
                  </a:cubicBezTo>
                  <a:cubicBezTo>
                    <a:pt x="141" y="141"/>
                    <a:pt x="154" y="130"/>
                    <a:pt x="169" y="118"/>
                  </a:cubicBezTo>
                  <a:cubicBezTo>
                    <a:pt x="182" y="109"/>
                    <a:pt x="197" y="105"/>
                    <a:pt x="203" y="89"/>
                  </a:cubicBezTo>
                  <a:cubicBezTo>
                    <a:pt x="212" y="65"/>
                    <a:pt x="190" y="18"/>
                    <a:pt x="161" y="21"/>
                  </a:cubicBezTo>
                  <a:cubicBezTo>
                    <a:pt x="130" y="25"/>
                    <a:pt x="112" y="55"/>
                    <a:pt x="101" y="82"/>
                  </a:cubicBezTo>
                  <a:cubicBezTo>
                    <a:pt x="101" y="82"/>
                    <a:pt x="106" y="82"/>
                    <a:pt x="107" y="80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87" name="Freeform 54">
              <a:extLst>
                <a:ext uri="{FF2B5EF4-FFF2-40B4-BE49-F238E27FC236}">
                  <a16:creationId xmlns:a16="http://schemas.microsoft.com/office/drawing/2014/main" xmlns="" id="{47A78ABF-4306-456F-9408-55DB6AE64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4" y="489"/>
              <a:ext cx="3180" cy="631"/>
            </a:xfrm>
            <a:custGeom>
              <a:avLst/>
              <a:gdLst>
                <a:gd name="T0" fmla="*/ 65 w 1191"/>
                <a:gd name="T1" fmla="*/ 118 h 235"/>
                <a:gd name="T2" fmla="*/ 167 w 1191"/>
                <a:gd name="T3" fmla="*/ 10 h 235"/>
                <a:gd name="T4" fmla="*/ 365 w 1191"/>
                <a:gd name="T5" fmla="*/ 5 h 235"/>
                <a:gd name="T6" fmla="*/ 561 w 1191"/>
                <a:gd name="T7" fmla="*/ 14 h 235"/>
                <a:gd name="T8" fmla="*/ 895 w 1191"/>
                <a:gd name="T9" fmla="*/ 24 h 235"/>
                <a:gd name="T10" fmla="*/ 1096 w 1191"/>
                <a:gd name="T11" fmla="*/ 26 h 235"/>
                <a:gd name="T12" fmla="*/ 1170 w 1191"/>
                <a:gd name="T13" fmla="*/ 65 h 235"/>
                <a:gd name="T14" fmla="*/ 1170 w 1191"/>
                <a:gd name="T15" fmla="*/ 145 h 235"/>
                <a:gd name="T16" fmla="*/ 1082 w 1191"/>
                <a:gd name="T17" fmla="*/ 179 h 235"/>
                <a:gd name="T18" fmla="*/ 979 w 1191"/>
                <a:gd name="T19" fmla="*/ 174 h 235"/>
                <a:gd name="T20" fmla="*/ 794 w 1191"/>
                <a:gd name="T21" fmla="*/ 147 h 235"/>
                <a:gd name="T22" fmla="*/ 515 w 1191"/>
                <a:gd name="T23" fmla="*/ 175 h 235"/>
                <a:gd name="T24" fmla="*/ 65 w 1191"/>
                <a:gd name="T25" fmla="*/ 118 h 235"/>
                <a:gd name="T26" fmla="*/ 60 w 1191"/>
                <a:gd name="T27" fmla="*/ 120 h 235"/>
                <a:gd name="T28" fmla="*/ 578 w 1191"/>
                <a:gd name="T29" fmla="*/ 168 h 235"/>
                <a:gd name="T30" fmla="*/ 864 w 1191"/>
                <a:gd name="T31" fmla="*/ 156 h 235"/>
                <a:gd name="T32" fmla="*/ 1035 w 1191"/>
                <a:gd name="T33" fmla="*/ 182 h 235"/>
                <a:gd name="T34" fmla="*/ 1177 w 1191"/>
                <a:gd name="T35" fmla="*/ 142 h 235"/>
                <a:gd name="T36" fmla="*/ 1182 w 1191"/>
                <a:gd name="T37" fmla="*/ 73 h 235"/>
                <a:gd name="T38" fmla="*/ 1125 w 1191"/>
                <a:gd name="T39" fmla="*/ 30 h 235"/>
                <a:gd name="T40" fmla="*/ 934 w 1191"/>
                <a:gd name="T41" fmla="*/ 19 h 235"/>
                <a:gd name="T42" fmla="*/ 635 w 1191"/>
                <a:gd name="T43" fmla="*/ 16 h 235"/>
                <a:gd name="T44" fmla="*/ 391 w 1191"/>
                <a:gd name="T45" fmla="*/ 3 h 235"/>
                <a:gd name="T46" fmla="*/ 271 w 1191"/>
                <a:gd name="T47" fmla="*/ 0 h 235"/>
                <a:gd name="T48" fmla="*/ 166 w 1191"/>
                <a:gd name="T49" fmla="*/ 8 h 235"/>
                <a:gd name="T50" fmla="*/ 60 w 1191"/>
                <a:gd name="T51" fmla="*/ 120 h 235"/>
                <a:gd name="T52" fmla="*/ 65 w 1191"/>
                <a:gd name="T53" fmla="*/ 118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1" h="235">
                  <a:moveTo>
                    <a:pt x="65" y="118"/>
                  </a:moveTo>
                  <a:cubicBezTo>
                    <a:pt x="7" y="50"/>
                    <a:pt x="115" y="17"/>
                    <a:pt x="167" y="10"/>
                  </a:cubicBezTo>
                  <a:cubicBezTo>
                    <a:pt x="234" y="2"/>
                    <a:pt x="298" y="3"/>
                    <a:pt x="365" y="5"/>
                  </a:cubicBezTo>
                  <a:cubicBezTo>
                    <a:pt x="431" y="7"/>
                    <a:pt x="496" y="10"/>
                    <a:pt x="561" y="14"/>
                  </a:cubicBezTo>
                  <a:cubicBezTo>
                    <a:pt x="672" y="21"/>
                    <a:pt x="783" y="30"/>
                    <a:pt x="895" y="24"/>
                  </a:cubicBezTo>
                  <a:cubicBezTo>
                    <a:pt x="961" y="20"/>
                    <a:pt x="1029" y="13"/>
                    <a:pt x="1096" y="26"/>
                  </a:cubicBezTo>
                  <a:cubicBezTo>
                    <a:pt x="1123" y="32"/>
                    <a:pt x="1152" y="42"/>
                    <a:pt x="1170" y="65"/>
                  </a:cubicBezTo>
                  <a:cubicBezTo>
                    <a:pt x="1187" y="87"/>
                    <a:pt x="1187" y="122"/>
                    <a:pt x="1170" y="145"/>
                  </a:cubicBezTo>
                  <a:cubicBezTo>
                    <a:pt x="1151" y="171"/>
                    <a:pt x="1112" y="177"/>
                    <a:pt x="1082" y="179"/>
                  </a:cubicBezTo>
                  <a:cubicBezTo>
                    <a:pt x="1048" y="182"/>
                    <a:pt x="1013" y="179"/>
                    <a:pt x="979" y="174"/>
                  </a:cubicBezTo>
                  <a:cubicBezTo>
                    <a:pt x="917" y="166"/>
                    <a:pt x="858" y="148"/>
                    <a:pt x="794" y="147"/>
                  </a:cubicBezTo>
                  <a:cubicBezTo>
                    <a:pt x="700" y="146"/>
                    <a:pt x="607" y="162"/>
                    <a:pt x="515" y="175"/>
                  </a:cubicBezTo>
                  <a:cubicBezTo>
                    <a:pt x="366" y="196"/>
                    <a:pt x="192" y="218"/>
                    <a:pt x="65" y="118"/>
                  </a:cubicBezTo>
                  <a:cubicBezTo>
                    <a:pt x="64" y="117"/>
                    <a:pt x="59" y="119"/>
                    <a:pt x="60" y="120"/>
                  </a:cubicBezTo>
                  <a:cubicBezTo>
                    <a:pt x="206" y="235"/>
                    <a:pt x="410" y="192"/>
                    <a:pt x="578" y="168"/>
                  </a:cubicBezTo>
                  <a:cubicBezTo>
                    <a:pt x="672" y="155"/>
                    <a:pt x="769" y="141"/>
                    <a:pt x="864" y="156"/>
                  </a:cubicBezTo>
                  <a:cubicBezTo>
                    <a:pt x="921" y="165"/>
                    <a:pt x="976" y="180"/>
                    <a:pt x="1035" y="182"/>
                  </a:cubicBezTo>
                  <a:cubicBezTo>
                    <a:pt x="1081" y="185"/>
                    <a:pt x="1147" y="184"/>
                    <a:pt x="1177" y="142"/>
                  </a:cubicBezTo>
                  <a:cubicBezTo>
                    <a:pt x="1191" y="123"/>
                    <a:pt x="1191" y="94"/>
                    <a:pt x="1182" y="73"/>
                  </a:cubicBezTo>
                  <a:cubicBezTo>
                    <a:pt x="1171" y="51"/>
                    <a:pt x="1148" y="38"/>
                    <a:pt x="1125" y="30"/>
                  </a:cubicBezTo>
                  <a:cubicBezTo>
                    <a:pt x="1065" y="10"/>
                    <a:pt x="996" y="15"/>
                    <a:pt x="934" y="19"/>
                  </a:cubicBezTo>
                  <a:cubicBezTo>
                    <a:pt x="834" y="25"/>
                    <a:pt x="735" y="22"/>
                    <a:pt x="635" y="16"/>
                  </a:cubicBezTo>
                  <a:cubicBezTo>
                    <a:pt x="554" y="11"/>
                    <a:pt x="472" y="3"/>
                    <a:pt x="391" y="3"/>
                  </a:cubicBezTo>
                  <a:cubicBezTo>
                    <a:pt x="351" y="3"/>
                    <a:pt x="311" y="0"/>
                    <a:pt x="271" y="0"/>
                  </a:cubicBezTo>
                  <a:cubicBezTo>
                    <a:pt x="235" y="0"/>
                    <a:pt x="201" y="4"/>
                    <a:pt x="166" y="8"/>
                  </a:cubicBezTo>
                  <a:cubicBezTo>
                    <a:pt x="113" y="15"/>
                    <a:pt x="0" y="50"/>
                    <a:pt x="60" y="120"/>
                  </a:cubicBezTo>
                  <a:cubicBezTo>
                    <a:pt x="61" y="121"/>
                    <a:pt x="66" y="119"/>
                    <a:pt x="65" y="118"/>
                  </a:cubicBezTo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88" name="Freeform 55">
              <a:extLst>
                <a:ext uri="{FF2B5EF4-FFF2-40B4-BE49-F238E27FC236}">
                  <a16:creationId xmlns:a16="http://schemas.microsoft.com/office/drawing/2014/main" xmlns="" id="{08606C3A-68F0-4045-A9CB-81EEA6687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4" y="621"/>
              <a:ext cx="86" cy="260"/>
            </a:xfrm>
            <a:custGeom>
              <a:avLst/>
              <a:gdLst>
                <a:gd name="T0" fmla="*/ 16 w 32"/>
                <a:gd name="T1" fmla="*/ 0 h 97"/>
                <a:gd name="T2" fmla="*/ 0 w 32"/>
                <a:gd name="T3" fmla="*/ 10 h 97"/>
                <a:gd name="T4" fmla="*/ 13 w 32"/>
                <a:gd name="T5" fmla="*/ 74 h 97"/>
                <a:gd name="T6" fmla="*/ 15 w 32"/>
                <a:gd name="T7" fmla="*/ 87 h 97"/>
                <a:gd name="T8" fmla="*/ 32 w 32"/>
                <a:gd name="T9" fmla="*/ 97 h 97"/>
                <a:gd name="T10" fmla="*/ 30 w 32"/>
                <a:gd name="T11" fmla="*/ 72 h 97"/>
                <a:gd name="T12" fmla="*/ 16 w 3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97">
                  <a:moveTo>
                    <a:pt x="16" y="0"/>
                  </a:moveTo>
                  <a:cubicBezTo>
                    <a:pt x="10" y="3"/>
                    <a:pt x="5" y="6"/>
                    <a:pt x="0" y="10"/>
                  </a:cubicBezTo>
                  <a:cubicBezTo>
                    <a:pt x="4" y="31"/>
                    <a:pt x="9" y="53"/>
                    <a:pt x="13" y="74"/>
                  </a:cubicBezTo>
                  <a:cubicBezTo>
                    <a:pt x="13" y="78"/>
                    <a:pt x="14" y="82"/>
                    <a:pt x="15" y="87"/>
                  </a:cubicBezTo>
                  <a:cubicBezTo>
                    <a:pt x="21" y="90"/>
                    <a:pt x="26" y="93"/>
                    <a:pt x="32" y="97"/>
                  </a:cubicBezTo>
                  <a:cubicBezTo>
                    <a:pt x="31" y="88"/>
                    <a:pt x="31" y="79"/>
                    <a:pt x="30" y="72"/>
                  </a:cubicBezTo>
                  <a:cubicBezTo>
                    <a:pt x="26" y="48"/>
                    <a:pt x="21" y="24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89" name="Freeform 56">
              <a:extLst>
                <a:ext uri="{FF2B5EF4-FFF2-40B4-BE49-F238E27FC236}">
                  <a16:creationId xmlns:a16="http://schemas.microsoft.com/office/drawing/2014/main" xmlns="" id="{C25A8EBB-075F-4FD0-A417-682D767628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2" y="892"/>
              <a:ext cx="40" cy="30"/>
            </a:xfrm>
            <a:custGeom>
              <a:avLst/>
              <a:gdLst>
                <a:gd name="T0" fmla="*/ 0 w 15"/>
                <a:gd name="T1" fmla="*/ 0 h 11"/>
                <a:gd name="T2" fmla="*/ 0 w 15"/>
                <a:gd name="T3" fmla="*/ 1 h 11"/>
                <a:gd name="T4" fmla="*/ 15 w 15"/>
                <a:gd name="T5" fmla="*/ 11 h 11"/>
                <a:gd name="T6" fmla="*/ 15 w 15"/>
                <a:gd name="T7" fmla="*/ 9 h 11"/>
                <a:gd name="T8" fmla="*/ 0 w 15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5"/>
                    <a:pt x="10" y="8"/>
                    <a:pt x="15" y="11"/>
                  </a:cubicBezTo>
                  <a:cubicBezTo>
                    <a:pt x="15" y="10"/>
                    <a:pt x="15" y="10"/>
                    <a:pt x="15" y="9"/>
                  </a:cubicBezTo>
                  <a:cubicBezTo>
                    <a:pt x="10" y="6"/>
                    <a:pt x="5" y="3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90" name="Freeform 57">
              <a:extLst>
                <a:ext uri="{FF2B5EF4-FFF2-40B4-BE49-F238E27FC236}">
                  <a16:creationId xmlns:a16="http://schemas.microsoft.com/office/drawing/2014/main" xmlns="" id="{AD5341BA-3D70-4EA3-83F5-1B9CCB19D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7" y="871"/>
              <a:ext cx="45" cy="45"/>
            </a:xfrm>
            <a:custGeom>
              <a:avLst/>
              <a:gdLst>
                <a:gd name="T0" fmla="*/ 0 w 17"/>
                <a:gd name="T1" fmla="*/ 0 h 17"/>
                <a:gd name="T2" fmla="*/ 2 w 17"/>
                <a:gd name="T3" fmla="*/ 8 h 17"/>
                <a:gd name="T4" fmla="*/ 17 w 17"/>
                <a:gd name="T5" fmla="*/ 17 h 17"/>
                <a:gd name="T6" fmla="*/ 16 w 17"/>
                <a:gd name="T7" fmla="*/ 9 h 17"/>
                <a:gd name="T8" fmla="*/ 0 w 1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0"/>
                  </a:moveTo>
                  <a:cubicBezTo>
                    <a:pt x="1" y="3"/>
                    <a:pt x="1" y="5"/>
                    <a:pt x="2" y="8"/>
                  </a:cubicBezTo>
                  <a:cubicBezTo>
                    <a:pt x="7" y="11"/>
                    <a:pt x="12" y="14"/>
                    <a:pt x="17" y="17"/>
                  </a:cubicBezTo>
                  <a:cubicBezTo>
                    <a:pt x="17" y="15"/>
                    <a:pt x="16" y="12"/>
                    <a:pt x="16" y="9"/>
                  </a:cubicBezTo>
                  <a:cubicBezTo>
                    <a:pt x="11" y="6"/>
                    <a:pt x="6" y="3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91" name="Freeform 58">
              <a:extLst>
                <a:ext uri="{FF2B5EF4-FFF2-40B4-BE49-F238E27FC236}">
                  <a16:creationId xmlns:a16="http://schemas.microsoft.com/office/drawing/2014/main" xmlns="" id="{214130B6-9C64-48AF-9BC9-5DE5BE5E6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4" y="854"/>
              <a:ext cx="46" cy="41"/>
            </a:xfrm>
            <a:custGeom>
              <a:avLst/>
              <a:gdLst>
                <a:gd name="T0" fmla="*/ 0 w 17"/>
                <a:gd name="T1" fmla="*/ 0 h 15"/>
                <a:gd name="T2" fmla="*/ 1 w 17"/>
                <a:gd name="T3" fmla="*/ 6 h 15"/>
                <a:gd name="T4" fmla="*/ 17 w 17"/>
                <a:gd name="T5" fmla="*/ 15 h 15"/>
                <a:gd name="T6" fmla="*/ 17 w 17"/>
                <a:gd name="T7" fmla="*/ 10 h 15"/>
                <a:gd name="T8" fmla="*/ 0 w 17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5">
                  <a:moveTo>
                    <a:pt x="0" y="0"/>
                  </a:moveTo>
                  <a:cubicBezTo>
                    <a:pt x="1" y="2"/>
                    <a:pt x="1" y="4"/>
                    <a:pt x="1" y="6"/>
                  </a:cubicBezTo>
                  <a:cubicBezTo>
                    <a:pt x="7" y="9"/>
                    <a:pt x="12" y="12"/>
                    <a:pt x="17" y="15"/>
                  </a:cubicBezTo>
                  <a:cubicBezTo>
                    <a:pt x="17" y="13"/>
                    <a:pt x="17" y="11"/>
                    <a:pt x="17" y="10"/>
                  </a:cubicBezTo>
                  <a:cubicBezTo>
                    <a:pt x="11" y="6"/>
                    <a:pt x="6" y="3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92" name="Freeform 59">
              <a:extLst>
                <a:ext uri="{FF2B5EF4-FFF2-40B4-BE49-F238E27FC236}">
                  <a16:creationId xmlns:a16="http://schemas.microsoft.com/office/drawing/2014/main" xmlns="" id="{F868182E-8D47-4961-B8E7-49619E0F2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" y="562"/>
              <a:ext cx="80" cy="395"/>
            </a:xfrm>
            <a:custGeom>
              <a:avLst/>
              <a:gdLst>
                <a:gd name="T0" fmla="*/ 16 w 30"/>
                <a:gd name="T1" fmla="*/ 0 h 147"/>
                <a:gd name="T2" fmla="*/ 0 w 30"/>
                <a:gd name="T3" fmla="*/ 3 h 147"/>
                <a:gd name="T4" fmla="*/ 12 w 30"/>
                <a:gd name="T5" fmla="*/ 141 h 147"/>
                <a:gd name="T6" fmla="*/ 30 w 30"/>
                <a:gd name="T7" fmla="*/ 147 h 147"/>
                <a:gd name="T8" fmla="*/ 16 w 30"/>
                <a:gd name="T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47">
                  <a:moveTo>
                    <a:pt x="16" y="0"/>
                  </a:moveTo>
                  <a:cubicBezTo>
                    <a:pt x="11" y="1"/>
                    <a:pt x="6" y="2"/>
                    <a:pt x="0" y="3"/>
                  </a:cubicBezTo>
                  <a:cubicBezTo>
                    <a:pt x="7" y="49"/>
                    <a:pt x="12" y="95"/>
                    <a:pt x="12" y="141"/>
                  </a:cubicBezTo>
                  <a:cubicBezTo>
                    <a:pt x="18" y="143"/>
                    <a:pt x="24" y="145"/>
                    <a:pt x="30" y="147"/>
                  </a:cubicBezTo>
                  <a:cubicBezTo>
                    <a:pt x="26" y="98"/>
                    <a:pt x="24" y="49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93" name="Freeform 60">
              <a:extLst>
                <a:ext uri="{FF2B5EF4-FFF2-40B4-BE49-F238E27FC236}">
                  <a16:creationId xmlns:a16="http://schemas.microsoft.com/office/drawing/2014/main" xmlns="" id="{9FE450B6-CC6C-4F2A-AE83-5D2D654AC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" y="975"/>
              <a:ext cx="57" cy="22"/>
            </a:xfrm>
            <a:custGeom>
              <a:avLst/>
              <a:gdLst>
                <a:gd name="T0" fmla="*/ 0 w 21"/>
                <a:gd name="T1" fmla="*/ 0 h 8"/>
                <a:gd name="T2" fmla="*/ 0 w 21"/>
                <a:gd name="T3" fmla="*/ 2 h 8"/>
                <a:gd name="T4" fmla="*/ 21 w 21"/>
                <a:gd name="T5" fmla="*/ 8 h 8"/>
                <a:gd name="T6" fmla="*/ 21 w 21"/>
                <a:gd name="T7" fmla="*/ 7 h 8"/>
                <a:gd name="T8" fmla="*/ 0 w 21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8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7" y="4"/>
                    <a:pt x="14" y="6"/>
                    <a:pt x="21" y="8"/>
                  </a:cubicBezTo>
                  <a:cubicBezTo>
                    <a:pt x="21" y="8"/>
                    <a:pt x="21" y="7"/>
                    <a:pt x="21" y="7"/>
                  </a:cubicBezTo>
                  <a:cubicBezTo>
                    <a:pt x="14" y="5"/>
                    <a:pt x="7" y="3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94" name="Freeform 61">
              <a:extLst>
                <a:ext uri="{FF2B5EF4-FFF2-40B4-BE49-F238E27FC236}">
                  <a16:creationId xmlns:a16="http://schemas.microsoft.com/office/drawing/2014/main" xmlns="" id="{0E64726B-00D0-4E9B-875D-7067E08F1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" y="951"/>
              <a:ext cx="57" cy="43"/>
            </a:xfrm>
            <a:custGeom>
              <a:avLst/>
              <a:gdLst>
                <a:gd name="T0" fmla="*/ 1 w 21"/>
                <a:gd name="T1" fmla="*/ 0 h 16"/>
                <a:gd name="T2" fmla="*/ 0 w 21"/>
                <a:gd name="T3" fmla="*/ 9 h 16"/>
                <a:gd name="T4" fmla="*/ 21 w 21"/>
                <a:gd name="T5" fmla="*/ 16 h 16"/>
                <a:gd name="T6" fmla="*/ 20 w 21"/>
                <a:gd name="T7" fmla="*/ 6 h 16"/>
                <a:gd name="T8" fmla="*/ 1 w 21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6">
                  <a:moveTo>
                    <a:pt x="1" y="0"/>
                  </a:moveTo>
                  <a:cubicBezTo>
                    <a:pt x="1" y="3"/>
                    <a:pt x="0" y="6"/>
                    <a:pt x="0" y="9"/>
                  </a:cubicBezTo>
                  <a:cubicBezTo>
                    <a:pt x="7" y="12"/>
                    <a:pt x="14" y="14"/>
                    <a:pt x="21" y="16"/>
                  </a:cubicBezTo>
                  <a:cubicBezTo>
                    <a:pt x="20" y="13"/>
                    <a:pt x="20" y="10"/>
                    <a:pt x="20" y="6"/>
                  </a:cubicBezTo>
                  <a:cubicBezTo>
                    <a:pt x="13" y="5"/>
                    <a:pt x="7" y="3"/>
                    <a:pt x="1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95" name="Freeform 62">
              <a:extLst>
                <a:ext uri="{FF2B5EF4-FFF2-40B4-BE49-F238E27FC236}">
                  <a16:creationId xmlns:a16="http://schemas.microsoft.com/office/drawing/2014/main" xmlns="" id="{12CDD8D4-5A81-408F-8BFC-A452578B54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" y="940"/>
              <a:ext cx="51" cy="27"/>
            </a:xfrm>
            <a:custGeom>
              <a:avLst/>
              <a:gdLst>
                <a:gd name="T0" fmla="*/ 0 w 19"/>
                <a:gd name="T1" fmla="*/ 0 h 10"/>
                <a:gd name="T2" fmla="*/ 0 w 19"/>
                <a:gd name="T3" fmla="*/ 4 h 10"/>
                <a:gd name="T4" fmla="*/ 19 w 19"/>
                <a:gd name="T5" fmla="*/ 10 h 10"/>
                <a:gd name="T6" fmla="*/ 18 w 19"/>
                <a:gd name="T7" fmla="*/ 6 h 10"/>
                <a:gd name="T8" fmla="*/ 0 w 19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0" y="0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6" y="7"/>
                    <a:pt x="12" y="9"/>
                    <a:pt x="19" y="10"/>
                  </a:cubicBezTo>
                  <a:cubicBezTo>
                    <a:pt x="19" y="9"/>
                    <a:pt x="18" y="8"/>
                    <a:pt x="18" y="6"/>
                  </a:cubicBezTo>
                  <a:cubicBezTo>
                    <a:pt x="12" y="4"/>
                    <a:pt x="6" y="2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96" name="Freeform 63">
              <a:extLst>
                <a:ext uri="{FF2B5EF4-FFF2-40B4-BE49-F238E27FC236}">
                  <a16:creationId xmlns:a16="http://schemas.microsoft.com/office/drawing/2014/main" xmlns="" id="{C89B1772-9255-4247-85C8-980FCFA654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57" y="537"/>
              <a:ext cx="107" cy="479"/>
            </a:xfrm>
            <a:custGeom>
              <a:avLst/>
              <a:gdLst>
                <a:gd name="T0" fmla="*/ 16 w 40"/>
                <a:gd name="T1" fmla="*/ 172 h 178"/>
                <a:gd name="T2" fmla="*/ 17 w 40"/>
                <a:gd name="T3" fmla="*/ 173 h 178"/>
                <a:gd name="T4" fmla="*/ 26 w 40"/>
                <a:gd name="T5" fmla="*/ 178 h 178"/>
                <a:gd name="T6" fmla="*/ 33 w 40"/>
                <a:gd name="T7" fmla="*/ 174 h 178"/>
                <a:gd name="T8" fmla="*/ 16 w 40"/>
                <a:gd name="T9" fmla="*/ 172 h 178"/>
                <a:gd name="T10" fmla="*/ 18 w 40"/>
                <a:gd name="T11" fmla="*/ 0 h 178"/>
                <a:gd name="T12" fmla="*/ 0 w 40"/>
                <a:gd name="T13" fmla="*/ 1 h 178"/>
                <a:gd name="T14" fmla="*/ 6 w 40"/>
                <a:gd name="T15" fmla="*/ 60 h 178"/>
                <a:gd name="T16" fmla="*/ 12 w 40"/>
                <a:gd name="T17" fmla="*/ 124 h 178"/>
                <a:gd name="T18" fmla="*/ 15 w 40"/>
                <a:gd name="T19" fmla="*/ 168 h 178"/>
                <a:gd name="T20" fmla="*/ 34 w 40"/>
                <a:gd name="T21" fmla="*/ 171 h 178"/>
                <a:gd name="T22" fmla="*/ 25 w 40"/>
                <a:gd name="T23" fmla="*/ 77 h 178"/>
                <a:gd name="T24" fmla="*/ 18 w 40"/>
                <a:gd name="T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178">
                  <a:moveTo>
                    <a:pt x="16" y="172"/>
                  </a:moveTo>
                  <a:cubicBezTo>
                    <a:pt x="17" y="172"/>
                    <a:pt x="17" y="172"/>
                    <a:pt x="17" y="173"/>
                  </a:cubicBezTo>
                  <a:cubicBezTo>
                    <a:pt x="18" y="176"/>
                    <a:pt x="22" y="178"/>
                    <a:pt x="26" y="178"/>
                  </a:cubicBezTo>
                  <a:cubicBezTo>
                    <a:pt x="29" y="178"/>
                    <a:pt x="31" y="177"/>
                    <a:pt x="33" y="174"/>
                  </a:cubicBezTo>
                  <a:cubicBezTo>
                    <a:pt x="27" y="173"/>
                    <a:pt x="22" y="173"/>
                    <a:pt x="16" y="172"/>
                  </a:cubicBezTo>
                  <a:moveTo>
                    <a:pt x="18" y="0"/>
                  </a:moveTo>
                  <a:cubicBezTo>
                    <a:pt x="12" y="0"/>
                    <a:pt x="6" y="1"/>
                    <a:pt x="0" y="1"/>
                  </a:cubicBezTo>
                  <a:cubicBezTo>
                    <a:pt x="1" y="21"/>
                    <a:pt x="5" y="41"/>
                    <a:pt x="6" y="60"/>
                  </a:cubicBezTo>
                  <a:cubicBezTo>
                    <a:pt x="8" y="82"/>
                    <a:pt x="10" y="103"/>
                    <a:pt x="12" y="124"/>
                  </a:cubicBezTo>
                  <a:cubicBezTo>
                    <a:pt x="13" y="138"/>
                    <a:pt x="12" y="154"/>
                    <a:pt x="15" y="168"/>
                  </a:cubicBezTo>
                  <a:cubicBezTo>
                    <a:pt x="21" y="169"/>
                    <a:pt x="27" y="170"/>
                    <a:pt x="34" y="171"/>
                  </a:cubicBezTo>
                  <a:cubicBezTo>
                    <a:pt x="40" y="141"/>
                    <a:pt x="29" y="106"/>
                    <a:pt x="25" y="77"/>
                  </a:cubicBezTo>
                  <a:cubicBezTo>
                    <a:pt x="22" y="52"/>
                    <a:pt x="21" y="26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97" name="Freeform 64">
              <a:extLst>
                <a:ext uri="{FF2B5EF4-FFF2-40B4-BE49-F238E27FC236}">
                  <a16:creationId xmlns:a16="http://schemas.microsoft.com/office/drawing/2014/main" xmlns="" id="{C386F7A1-2307-44A7-9D07-42214EBAC8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" y="989"/>
              <a:ext cx="51" cy="16"/>
            </a:xfrm>
            <a:custGeom>
              <a:avLst/>
              <a:gdLst>
                <a:gd name="T0" fmla="*/ 0 w 19"/>
                <a:gd name="T1" fmla="*/ 0 h 6"/>
                <a:gd name="T2" fmla="*/ 1 w 19"/>
                <a:gd name="T3" fmla="*/ 4 h 6"/>
                <a:gd name="T4" fmla="*/ 18 w 19"/>
                <a:gd name="T5" fmla="*/ 6 h 6"/>
                <a:gd name="T6" fmla="*/ 18 w 19"/>
                <a:gd name="T7" fmla="*/ 5 h 6"/>
                <a:gd name="T8" fmla="*/ 19 w 19"/>
                <a:gd name="T9" fmla="*/ 3 h 6"/>
                <a:gd name="T10" fmla="*/ 0 w 19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6">
                  <a:moveTo>
                    <a:pt x="0" y="0"/>
                  </a:moveTo>
                  <a:cubicBezTo>
                    <a:pt x="1" y="1"/>
                    <a:pt x="1" y="2"/>
                    <a:pt x="1" y="4"/>
                  </a:cubicBezTo>
                  <a:cubicBezTo>
                    <a:pt x="7" y="5"/>
                    <a:pt x="12" y="5"/>
                    <a:pt x="18" y="6"/>
                  </a:cubicBezTo>
                  <a:cubicBezTo>
                    <a:pt x="18" y="6"/>
                    <a:pt x="18" y="5"/>
                    <a:pt x="18" y="5"/>
                  </a:cubicBezTo>
                  <a:cubicBezTo>
                    <a:pt x="18" y="4"/>
                    <a:pt x="18" y="3"/>
                    <a:pt x="19" y="3"/>
                  </a:cubicBezTo>
                  <a:cubicBezTo>
                    <a:pt x="12" y="2"/>
                    <a:pt x="6" y="1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98" name="Freeform 65">
              <a:extLst>
                <a:ext uri="{FF2B5EF4-FFF2-40B4-BE49-F238E27FC236}">
                  <a16:creationId xmlns:a16="http://schemas.microsoft.com/office/drawing/2014/main" xmlns="" id="{FE26E3D3-16B4-4276-8BB3-F7CB6A2081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2" y="535"/>
              <a:ext cx="96" cy="473"/>
            </a:xfrm>
            <a:custGeom>
              <a:avLst/>
              <a:gdLst>
                <a:gd name="T0" fmla="*/ 2 w 36"/>
                <a:gd name="T1" fmla="*/ 0 h 176"/>
                <a:gd name="T2" fmla="*/ 0 w 36"/>
                <a:gd name="T3" fmla="*/ 0 h 176"/>
                <a:gd name="T4" fmla="*/ 17 w 36"/>
                <a:gd name="T5" fmla="*/ 169 h 176"/>
                <a:gd name="T6" fmla="*/ 19 w 36"/>
                <a:gd name="T7" fmla="*/ 175 h 176"/>
                <a:gd name="T8" fmla="*/ 34 w 36"/>
                <a:gd name="T9" fmla="*/ 176 h 176"/>
                <a:gd name="T10" fmla="*/ 36 w 36"/>
                <a:gd name="T11" fmla="*/ 169 h 176"/>
                <a:gd name="T12" fmla="*/ 16 w 36"/>
                <a:gd name="T13" fmla="*/ 0 h 176"/>
                <a:gd name="T14" fmla="*/ 2 w 36"/>
                <a:gd name="T15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176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4" y="56"/>
                    <a:pt x="16" y="112"/>
                    <a:pt x="17" y="169"/>
                  </a:cubicBezTo>
                  <a:cubicBezTo>
                    <a:pt x="17" y="172"/>
                    <a:pt x="18" y="174"/>
                    <a:pt x="19" y="175"/>
                  </a:cubicBezTo>
                  <a:cubicBezTo>
                    <a:pt x="24" y="175"/>
                    <a:pt x="29" y="176"/>
                    <a:pt x="34" y="176"/>
                  </a:cubicBezTo>
                  <a:cubicBezTo>
                    <a:pt x="35" y="174"/>
                    <a:pt x="36" y="172"/>
                    <a:pt x="36" y="169"/>
                  </a:cubicBezTo>
                  <a:cubicBezTo>
                    <a:pt x="32" y="112"/>
                    <a:pt x="23" y="56"/>
                    <a:pt x="16" y="0"/>
                  </a:cubicBezTo>
                  <a:cubicBezTo>
                    <a:pt x="12" y="0"/>
                    <a:pt x="7" y="0"/>
                    <a:pt x="2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299" name="Freeform 66">
              <a:extLst>
                <a:ext uri="{FF2B5EF4-FFF2-40B4-BE49-F238E27FC236}">
                  <a16:creationId xmlns:a16="http://schemas.microsoft.com/office/drawing/2014/main" xmlns="" id="{E7F932C8-685D-48D9-BEBF-FA8D8628E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3" y="1005"/>
              <a:ext cx="40" cy="8"/>
            </a:xfrm>
            <a:custGeom>
              <a:avLst/>
              <a:gdLst>
                <a:gd name="T0" fmla="*/ 0 w 15"/>
                <a:gd name="T1" fmla="*/ 0 h 3"/>
                <a:gd name="T2" fmla="*/ 8 w 15"/>
                <a:gd name="T3" fmla="*/ 3 h 3"/>
                <a:gd name="T4" fmla="*/ 15 w 15"/>
                <a:gd name="T5" fmla="*/ 1 h 3"/>
                <a:gd name="T6" fmla="*/ 0 w 15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3">
                  <a:moveTo>
                    <a:pt x="0" y="0"/>
                  </a:moveTo>
                  <a:cubicBezTo>
                    <a:pt x="2" y="2"/>
                    <a:pt x="5" y="3"/>
                    <a:pt x="8" y="3"/>
                  </a:cubicBezTo>
                  <a:cubicBezTo>
                    <a:pt x="10" y="3"/>
                    <a:pt x="13" y="2"/>
                    <a:pt x="15" y="1"/>
                  </a:cubicBezTo>
                  <a:cubicBezTo>
                    <a:pt x="10" y="1"/>
                    <a:pt x="5" y="0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00" name="Freeform 67">
              <a:extLst>
                <a:ext uri="{FF2B5EF4-FFF2-40B4-BE49-F238E27FC236}">
                  <a16:creationId xmlns:a16="http://schemas.microsoft.com/office/drawing/2014/main" xmlns="" id="{48B8534F-7F47-411D-9231-DF408AA53F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6" y="588"/>
              <a:ext cx="91" cy="65"/>
            </a:xfrm>
            <a:custGeom>
              <a:avLst/>
              <a:gdLst>
                <a:gd name="T0" fmla="*/ 19 w 34"/>
                <a:gd name="T1" fmla="*/ 0 h 24"/>
                <a:gd name="T2" fmla="*/ 4 w 34"/>
                <a:gd name="T3" fmla="*/ 6 h 24"/>
                <a:gd name="T4" fmla="*/ 8 w 34"/>
                <a:gd name="T5" fmla="*/ 22 h 24"/>
                <a:gd name="T6" fmla="*/ 16 w 34"/>
                <a:gd name="T7" fmla="*/ 24 h 24"/>
                <a:gd name="T8" fmla="*/ 29 w 34"/>
                <a:gd name="T9" fmla="*/ 9 h 24"/>
                <a:gd name="T10" fmla="*/ 19 w 34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4">
                  <a:moveTo>
                    <a:pt x="19" y="0"/>
                  </a:moveTo>
                  <a:cubicBezTo>
                    <a:pt x="14" y="2"/>
                    <a:pt x="9" y="4"/>
                    <a:pt x="4" y="6"/>
                  </a:cubicBezTo>
                  <a:cubicBezTo>
                    <a:pt x="2" y="9"/>
                    <a:pt x="0" y="18"/>
                    <a:pt x="8" y="22"/>
                  </a:cubicBezTo>
                  <a:cubicBezTo>
                    <a:pt x="10" y="24"/>
                    <a:pt x="13" y="24"/>
                    <a:pt x="16" y="24"/>
                  </a:cubicBezTo>
                  <a:cubicBezTo>
                    <a:pt x="25" y="24"/>
                    <a:pt x="34" y="17"/>
                    <a:pt x="29" y="9"/>
                  </a:cubicBezTo>
                  <a:cubicBezTo>
                    <a:pt x="27" y="5"/>
                    <a:pt x="23" y="2"/>
                    <a:pt x="19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01" name="Freeform 68">
              <a:extLst>
                <a:ext uri="{FF2B5EF4-FFF2-40B4-BE49-F238E27FC236}">
                  <a16:creationId xmlns:a16="http://schemas.microsoft.com/office/drawing/2014/main" xmlns="" id="{C5B932CE-A635-4D44-8EA9-D0307E3B9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" y="728"/>
              <a:ext cx="91" cy="70"/>
            </a:xfrm>
            <a:custGeom>
              <a:avLst/>
              <a:gdLst>
                <a:gd name="T0" fmla="*/ 20 w 34"/>
                <a:gd name="T1" fmla="*/ 0 h 26"/>
                <a:gd name="T2" fmla="*/ 15 w 34"/>
                <a:gd name="T3" fmla="*/ 2 h 26"/>
                <a:gd name="T4" fmla="*/ 8 w 34"/>
                <a:gd name="T5" fmla="*/ 18 h 26"/>
                <a:gd name="T6" fmla="*/ 22 w 34"/>
                <a:gd name="T7" fmla="*/ 26 h 26"/>
                <a:gd name="T8" fmla="*/ 33 w 34"/>
                <a:gd name="T9" fmla="*/ 18 h 26"/>
                <a:gd name="T10" fmla="*/ 20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0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8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02" name="Freeform 69">
              <a:extLst>
                <a:ext uri="{FF2B5EF4-FFF2-40B4-BE49-F238E27FC236}">
                  <a16:creationId xmlns:a16="http://schemas.microsoft.com/office/drawing/2014/main" xmlns="" id="{492AB806-4665-4C63-9199-4B2A509C68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0" y="897"/>
              <a:ext cx="58" cy="30"/>
            </a:xfrm>
            <a:custGeom>
              <a:avLst/>
              <a:gdLst>
                <a:gd name="T0" fmla="*/ 6 w 22"/>
                <a:gd name="T1" fmla="*/ 0 h 11"/>
                <a:gd name="T2" fmla="*/ 0 w 22"/>
                <a:gd name="T3" fmla="*/ 2 h 11"/>
                <a:gd name="T4" fmla="*/ 22 w 22"/>
                <a:gd name="T5" fmla="*/ 11 h 11"/>
                <a:gd name="T6" fmla="*/ 20 w 22"/>
                <a:gd name="T7" fmla="*/ 9 h 11"/>
                <a:gd name="T8" fmla="*/ 6 w 22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1">
                  <a:moveTo>
                    <a:pt x="6" y="0"/>
                  </a:moveTo>
                  <a:cubicBezTo>
                    <a:pt x="4" y="0"/>
                    <a:pt x="2" y="0"/>
                    <a:pt x="0" y="2"/>
                  </a:cubicBezTo>
                  <a:cubicBezTo>
                    <a:pt x="7" y="5"/>
                    <a:pt x="15" y="8"/>
                    <a:pt x="22" y="11"/>
                  </a:cubicBezTo>
                  <a:cubicBezTo>
                    <a:pt x="22" y="10"/>
                    <a:pt x="21" y="10"/>
                    <a:pt x="20" y="9"/>
                  </a:cubicBezTo>
                  <a:cubicBezTo>
                    <a:pt x="16" y="4"/>
                    <a:pt x="11" y="0"/>
                    <a:pt x="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03" name="Freeform 70">
              <a:extLst>
                <a:ext uri="{FF2B5EF4-FFF2-40B4-BE49-F238E27FC236}">
                  <a16:creationId xmlns:a16="http://schemas.microsoft.com/office/drawing/2014/main" xmlns="" id="{8C34B7C8-B10A-419C-846E-B3DADEB3F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9" y="932"/>
              <a:ext cx="61" cy="30"/>
            </a:xfrm>
            <a:custGeom>
              <a:avLst/>
              <a:gdLst>
                <a:gd name="T0" fmla="*/ 0 w 23"/>
                <a:gd name="T1" fmla="*/ 0 h 11"/>
                <a:gd name="T2" fmla="*/ 0 w 23"/>
                <a:gd name="T3" fmla="*/ 1 h 11"/>
                <a:gd name="T4" fmla="*/ 22 w 23"/>
                <a:gd name="T5" fmla="*/ 11 h 11"/>
                <a:gd name="T6" fmla="*/ 23 w 23"/>
                <a:gd name="T7" fmla="*/ 10 h 11"/>
                <a:gd name="T8" fmla="*/ 0 w 23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7" y="5"/>
                    <a:pt x="14" y="8"/>
                    <a:pt x="22" y="11"/>
                  </a:cubicBezTo>
                  <a:cubicBezTo>
                    <a:pt x="22" y="11"/>
                    <a:pt x="22" y="11"/>
                    <a:pt x="23" y="10"/>
                  </a:cubicBezTo>
                  <a:cubicBezTo>
                    <a:pt x="15" y="7"/>
                    <a:pt x="7" y="4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04" name="Freeform 71">
              <a:extLst>
                <a:ext uri="{FF2B5EF4-FFF2-40B4-BE49-F238E27FC236}">
                  <a16:creationId xmlns:a16="http://schemas.microsoft.com/office/drawing/2014/main" xmlns="" id="{113DA76A-3B7D-411D-B841-BB23108926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9" y="911"/>
              <a:ext cx="72" cy="48"/>
            </a:xfrm>
            <a:custGeom>
              <a:avLst/>
              <a:gdLst>
                <a:gd name="T0" fmla="*/ 1 w 27"/>
                <a:gd name="T1" fmla="*/ 0 h 18"/>
                <a:gd name="T2" fmla="*/ 0 w 27"/>
                <a:gd name="T3" fmla="*/ 2 h 18"/>
                <a:gd name="T4" fmla="*/ 0 w 27"/>
                <a:gd name="T5" fmla="*/ 8 h 18"/>
                <a:gd name="T6" fmla="*/ 23 w 27"/>
                <a:gd name="T7" fmla="*/ 18 h 18"/>
                <a:gd name="T8" fmla="*/ 27 w 27"/>
                <a:gd name="T9" fmla="*/ 11 h 18"/>
                <a:gd name="T10" fmla="*/ 1 w 27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8"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0" y="2"/>
                    <a:pt x="0" y="4"/>
                    <a:pt x="0" y="8"/>
                  </a:cubicBezTo>
                  <a:cubicBezTo>
                    <a:pt x="7" y="12"/>
                    <a:pt x="15" y="15"/>
                    <a:pt x="23" y="18"/>
                  </a:cubicBezTo>
                  <a:cubicBezTo>
                    <a:pt x="25" y="16"/>
                    <a:pt x="26" y="14"/>
                    <a:pt x="27" y="11"/>
                  </a:cubicBezTo>
                  <a:cubicBezTo>
                    <a:pt x="18" y="8"/>
                    <a:pt x="10" y="4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05" name="Freeform 72">
              <a:extLst>
                <a:ext uri="{FF2B5EF4-FFF2-40B4-BE49-F238E27FC236}">
                  <a16:creationId xmlns:a16="http://schemas.microsoft.com/office/drawing/2014/main" xmlns="" id="{22624DA9-D874-4F16-86B6-BC1147A01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2" y="903"/>
              <a:ext cx="69" cy="37"/>
            </a:xfrm>
            <a:custGeom>
              <a:avLst/>
              <a:gdLst>
                <a:gd name="T0" fmla="*/ 3 w 26"/>
                <a:gd name="T1" fmla="*/ 0 h 14"/>
                <a:gd name="T2" fmla="*/ 0 w 26"/>
                <a:gd name="T3" fmla="*/ 3 h 14"/>
                <a:gd name="T4" fmla="*/ 26 w 26"/>
                <a:gd name="T5" fmla="*/ 14 h 14"/>
                <a:gd name="T6" fmla="*/ 25 w 26"/>
                <a:gd name="T7" fmla="*/ 9 h 14"/>
                <a:gd name="T8" fmla="*/ 3 w 2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3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9" y="7"/>
                    <a:pt x="17" y="11"/>
                    <a:pt x="26" y="14"/>
                  </a:cubicBezTo>
                  <a:cubicBezTo>
                    <a:pt x="26" y="12"/>
                    <a:pt x="26" y="11"/>
                    <a:pt x="25" y="9"/>
                  </a:cubicBezTo>
                  <a:cubicBezTo>
                    <a:pt x="18" y="6"/>
                    <a:pt x="10" y="3"/>
                    <a:pt x="3" y="0"/>
                  </a:cubicBezTo>
                </a:path>
              </a:pathLst>
            </a:custGeom>
            <a:solidFill>
              <a:srgbClr val="E3D6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06" name="Freeform 73">
              <a:extLst>
                <a:ext uri="{FF2B5EF4-FFF2-40B4-BE49-F238E27FC236}">
                  <a16:creationId xmlns:a16="http://schemas.microsoft.com/office/drawing/2014/main" xmlns="" id="{771F4390-4773-48D7-BBD6-AC56CD942E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3" y="889"/>
              <a:ext cx="94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07" name="Freeform 74">
              <a:extLst>
                <a:ext uri="{FF2B5EF4-FFF2-40B4-BE49-F238E27FC236}">
                  <a16:creationId xmlns:a16="http://schemas.microsoft.com/office/drawing/2014/main" xmlns="" id="{714B841A-0D08-428D-8925-057AC8898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2" y="712"/>
              <a:ext cx="94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08" name="Freeform 75">
              <a:extLst>
                <a:ext uri="{FF2B5EF4-FFF2-40B4-BE49-F238E27FC236}">
                  <a16:creationId xmlns:a16="http://schemas.microsoft.com/office/drawing/2014/main" xmlns="" id="{6B9E3D4F-E4D4-4487-BAB7-55CFC34304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" y="564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09" name="Freeform 76">
              <a:extLst>
                <a:ext uri="{FF2B5EF4-FFF2-40B4-BE49-F238E27FC236}">
                  <a16:creationId xmlns:a16="http://schemas.microsoft.com/office/drawing/2014/main" xmlns="" id="{FD820B71-DA1D-44A0-B498-16E429EBBC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5" y="537"/>
              <a:ext cx="134" cy="468"/>
            </a:xfrm>
            <a:custGeom>
              <a:avLst/>
              <a:gdLst>
                <a:gd name="T0" fmla="*/ 0 w 50"/>
                <a:gd name="T1" fmla="*/ 0 h 174"/>
                <a:gd name="T2" fmla="*/ 21 w 50"/>
                <a:gd name="T3" fmla="*/ 105 h 174"/>
                <a:gd name="T4" fmla="*/ 29 w 50"/>
                <a:gd name="T5" fmla="*/ 172 h 174"/>
                <a:gd name="T6" fmla="*/ 30 w 50"/>
                <a:gd name="T7" fmla="*/ 174 h 174"/>
                <a:gd name="T8" fmla="*/ 50 w 50"/>
                <a:gd name="T9" fmla="*/ 173 h 174"/>
                <a:gd name="T10" fmla="*/ 49 w 50"/>
                <a:gd name="T11" fmla="*/ 167 h 174"/>
                <a:gd name="T12" fmla="*/ 38 w 50"/>
                <a:gd name="T13" fmla="*/ 103 h 174"/>
                <a:gd name="T14" fmla="*/ 18 w 50"/>
                <a:gd name="T15" fmla="*/ 1 h 174"/>
                <a:gd name="T16" fmla="*/ 0 w 50"/>
                <a:gd name="T17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174">
                  <a:moveTo>
                    <a:pt x="0" y="0"/>
                  </a:moveTo>
                  <a:cubicBezTo>
                    <a:pt x="7" y="35"/>
                    <a:pt x="14" y="70"/>
                    <a:pt x="21" y="105"/>
                  </a:cubicBezTo>
                  <a:cubicBezTo>
                    <a:pt x="24" y="126"/>
                    <a:pt x="31" y="151"/>
                    <a:pt x="29" y="172"/>
                  </a:cubicBezTo>
                  <a:cubicBezTo>
                    <a:pt x="29" y="172"/>
                    <a:pt x="30" y="173"/>
                    <a:pt x="30" y="174"/>
                  </a:cubicBezTo>
                  <a:cubicBezTo>
                    <a:pt x="37" y="173"/>
                    <a:pt x="43" y="173"/>
                    <a:pt x="50" y="173"/>
                  </a:cubicBezTo>
                  <a:cubicBezTo>
                    <a:pt x="50" y="171"/>
                    <a:pt x="50" y="169"/>
                    <a:pt x="49" y="167"/>
                  </a:cubicBezTo>
                  <a:cubicBezTo>
                    <a:pt x="38" y="152"/>
                    <a:pt x="41" y="121"/>
                    <a:pt x="38" y="103"/>
                  </a:cubicBezTo>
                  <a:cubicBezTo>
                    <a:pt x="32" y="69"/>
                    <a:pt x="25" y="35"/>
                    <a:pt x="18" y="1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10" name="Freeform 77">
              <a:extLst>
                <a:ext uri="{FF2B5EF4-FFF2-40B4-BE49-F238E27FC236}">
                  <a16:creationId xmlns:a16="http://schemas.microsoft.com/office/drawing/2014/main" xmlns="" id="{17F67990-709A-4CFE-92C4-9827D83CFD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4" y="1021"/>
              <a:ext cx="24" cy="3"/>
            </a:xfrm>
            <a:custGeom>
              <a:avLst/>
              <a:gdLst>
                <a:gd name="T0" fmla="*/ 9 w 9"/>
                <a:gd name="T1" fmla="*/ 0 h 1"/>
                <a:gd name="T2" fmla="*/ 0 w 9"/>
                <a:gd name="T3" fmla="*/ 0 h 1"/>
                <a:gd name="T4" fmla="*/ 3 w 9"/>
                <a:gd name="T5" fmla="*/ 1 h 1"/>
                <a:gd name="T6" fmla="*/ 3 w 9"/>
                <a:gd name="T7" fmla="*/ 1 h 1"/>
                <a:gd name="T8" fmla="*/ 4 w 9"/>
                <a:gd name="T9" fmla="*/ 1 h 1"/>
                <a:gd name="T10" fmla="*/ 9 w 9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cubicBezTo>
                    <a:pt x="6" y="0"/>
                    <a:pt x="3" y="0"/>
                    <a:pt x="0" y="0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6" y="1"/>
                    <a:pt x="7" y="0"/>
                    <a:pt x="9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11" name="Freeform 78">
              <a:extLst>
                <a:ext uri="{FF2B5EF4-FFF2-40B4-BE49-F238E27FC236}">
                  <a16:creationId xmlns:a16="http://schemas.microsoft.com/office/drawing/2014/main" xmlns="" id="{7E223AC8-F36E-4204-AB8E-AA72E3CBF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8" y="1010"/>
              <a:ext cx="48" cy="11"/>
            </a:xfrm>
            <a:custGeom>
              <a:avLst/>
              <a:gdLst>
                <a:gd name="T0" fmla="*/ 18 w 18"/>
                <a:gd name="T1" fmla="*/ 0 h 4"/>
                <a:gd name="T2" fmla="*/ 0 w 18"/>
                <a:gd name="T3" fmla="*/ 1 h 4"/>
                <a:gd name="T4" fmla="*/ 6 w 18"/>
                <a:gd name="T5" fmla="*/ 4 h 4"/>
                <a:gd name="T6" fmla="*/ 15 w 18"/>
                <a:gd name="T7" fmla="*/ 4 h 4"/>
                <a:gd name="T8" fmla="*/ 17 w 18"/>
                <a:gd name="T9" fmla="*/ 1 h 4"/>
                <a:gd name="T10" fmla="*/ 18 w 18"/>
                <a:gd name="T11" fmla="*/ 0 h 4"/>
                <a:gd name="T12" fmla="*/ 18 w 18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">
                  <a:moveTo>
                    <a:pt x="18" y="0"/>
                  </a:moveTo>
                  <a:cubicBezTo>
                    <a:pt x="12" y="0"/>
                    <a:pt x="6" y="1"/>
                    <a:pt x="0" y="1"/>
                  </a:cubicBezTo>
                  <a:cubicBezTo>
                    <a:pt x="2" y="3"/>
                    <a:pt x="4" y="4"/>
                    <a:pt x="6" y="4"/>
                  </a:cubicBezTo>
                  <a:cubicBezTo>
                    <a:pt x="9" y="4"/>
                    <a:pt x="12" y="4"/>
                    <a:pt x="15" y="4"/>
                  </a:cubicBezTo>
                  <a:cubicBezTo>
                    <a:pt x="16" y="3"/>
                    <a:pt x="17" y="2"/>
                    <a:pt x="17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12" name="Freeform 79">
              <a:extLst>
                <a:ext uri="{FF2B5EF4-FFF2-40B4-BE49-F238E27FC236}">
                  <a16:creationId xmlns:a16="http://schemas.microsoft.com/office/drawing/2014/main" xmlns="" id="{BE856E4E-C600-425F-A2D7-CC40D91A4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5" y="1002"/>
              <a:ext cx="54" cy="11"/>
            </a:xfrm>
            <a:custGeom>
              <a:avLst/>
              <a:gdLst>
                <a:gd name="T0" fmla="*/ 20 w 20"/>
                <a:gd name="T1" fmla="*/ 0 h 4"/>
                <a:gd name="T2" fmla="*/ 0 w 20"/>
                <a:gd name="T3" fmla="*/ 1 h 4"/>
                <a:gd name="T4" fmla="*/ 1 w 20"/>
                <a:gd name="T5" fmla="*/ 4 h 4"/>
                <a:gd name="T6" fmla="*/ 19 w 20"/>
                <a:gd name="T7" fmla="*/ 3 h 4"/>
                <a:gd name="T8" fmla="*/ 20 w 2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">
                  <a:moveTo>
                    <a:pt x="20" y="0"/>
                  </a:moveTo>
                  <a:cubicBezTo>
                    <a:pt x="13" y="0"/>
                    <a:pt x="7" y="0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7" y="4"/>
                    <a:pt x="13" y="3"/>
                    <a:pt x="19" y="3"/>
                  </a:cubicBezTo>
                  <a:cubicBezTo>
                    <a:pt x="20" y="2"/>
                    <a:pt x="20" y="1"/>
                    <a:pt x="2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13" name="Freeform 80">
              <a:extLst>
                <a:ext uri="{FF2B5EF4-FFF2-40B4-BE49-F238E27FC236}">
                  <a16:creationId xmlns:a16="http://schemas.microsoft.com/office/drawing/2014/main" xmlns="" id="{5EAD5817-13A5-4EAD-BEF6-49484E99E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8" y="543"/>
              <a:ext cx="88" cy="448"/>
            </a:xfrm>
            <a:custGeom>
              <a:avLst/>
              <a:gdLst>
                <a:gd name="T0" fmla="*/ 0 w 33"/>
                <a:gd name="T1" fmla="*/ 0 h 167"/>
                <a:gd name="T2" fmla="*/ 13 w 33"/>
                <a:gd name="T3" fmla="*/ 167 h 167"/>
                <a:gd name="T4" fmla="*/ 33 w 33"/>
                <a:gd name="T5" fmla="*/ 165 h 167"/>
                <a:gd name="T6" fmla="*/ 17 w 33"/>
                <a:gd name="T7" fmla="*/ 1 h 167"/>
                <a:gd name="T8" fmla="*/ 0 w 33"/>
                <a:gd name="T9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67">
                  <a:moveTo>
                    <a:pt x="0" y="0"/>
                  </a:moveTo>
                  <a:cubicBezTo>
                    <a:pt x="10" y="55"/>
                    <a:pt x="15" y="112"/>
                    <a:pt x="13" y="167"/>
                  </a:cubicBezTo>
                  <a:cubicBezTo>
                    <a:pt x="20" y="167"/>
                    <a:pt x="26" y="166"/>
                    <a:pt x="33" y="165"/>
                  </a:cubicBezTo>
                  <a:cubicBezTo>
                    <a:pt x="28" y="110"/>
                    <a:pt x="26" y="55"/>
                    <a:pt x="17" y="1"/>
                  </a:cubicBezTo>
                  <a:cubicBezTo>
                    <a:pt x="11" y="0"/>
                    <a:pt x="5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14" name="Freeform 81">
              <a:extLst>
                <a:ext uri="{FF2B5EF4-FFF2-40B4-BE49-F238E27FC236}">
                  <a16:creationId xmlns:a16="http://schemas.microsoft.com/office/drawing/2014/main" xmlns="" id="{26453CB2-3D29-48D1-9F7A-D778A627C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97"/>
              <a:ext cx="56" cy="11"/>
            </a:xfrm>
            <a:custGeom>
              <a:avLst/>
              <a:gdLst>
                <a:gd name="T0" fmla="*/ 20 w 21"/>
                <a:gd name="T1" fmla="*/ 0 h 4"/>
                <a:gd name="T2" fmla="*/ 0 w 21"/>
                <a:gd name="T3" fmla="*/ 3 h 4"/>
                <a:gd name="T4" fmla="*/ 0 w 21"/>
                <a:gd name="T5" fmla="*/ 4 h 4"/>
                <a:gd name="T6" fmla="*/ 21 w 21"/>
                <a:gd name="T7" fmla="*/ 1 h 4"/>
                <a:gd name="T8" fmla="*/ 20 w 2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4">
                  <a:moveTo>
                    <a:pt x="20" y="0"/>
                  </a:moveTo>
                  <a:cubicBezTo>
                    <a:pt x="14" y="1"/>
                    <a:pt x="7" y="2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7" y="3"/>
                    <a:pt x="14" y="2"/>
                    <a:pt x="21" y="1"/>
                  </a:cubicBezTo>
                  <a:cubicBezTo>
                    <a:pt x="20" y="1"/>
                    <a:pt x="20" y="0"/>
                    <a:pt x="2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15" name="Freeform 82">
              <a:extLst>
                <a:ext uri="{FF2B5EF4-FFF2-40B4-BE49-F238E27FC236}">
                  <a16:creationId xmlns:a16="http://schemas.microsoft.com/office/drawing/2014/main" xmlns="" id="{E75A72B1-F055-45A4-ADBB-1B647B375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94"/>
              <a:ext cx="53" cy="11"/>
            </a:xfrm>
            <a:custGeom>
              <a:avLst/>
              <a:gdLst>
                <a:gd name="T0" fmla="*/ 20 w 20"/>
                <a:gd name="T1" fmla="*/ 0 h 4"/>
                <a:gd name="T2" fmla="*/ 0 w 20"/>
                <a:gd name="T3" fmla="*/ 2 h 4"/>
                <a:gd name="T4" fmla="*/ 0 w 20"/>
                <a:gd name="T5" fmla="*/ 4 h 4"/>
                <a:gd name="T6" fmla="*/ 20 w 20"/>
                <a:gd name="T7" fmla="*/ 1 h 4"/>
                <a:gd name="T8" fmla="*/ 20 w 2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">
                  <a:moveTo>
                    <a:pt x="20" y="0"/>
                  </a:moveTo>
                  <a:cubicBezTo>
                    <a:pt x="14" y="1"/>
                    <a:pt x="7" y="2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7" y="3"/>
                    <a:pt x="14" y="2"/>
                    <a:pt x="20" y="1"/>
                  </a:cubicBezTo>
                  <a:cubicBezTo>
                    <a:pt x="20" y="1"/>
                    <a:pt x="20" y="0"/>
                    <a:pt x="2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16" name="Freeform 83">
              <a:extLst>
                <a:ext uri="{FF2B5EF4-FFF2-40B4-BE49-F238E27FC236}">
                  <a16:creationId xmlns:a16="http://schemas.microsoft.com/office/drawing/2014/main" xmlns="" id="{A2D3A269-A6EE-4655-AEE7-EF69C5909E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86"/>
              <a:ext cx="53" cy="14"/>
            </a:xfrm>
            <a:custGeom>
              <a:avLst/>
              <a:gdLst>
                <a:gd name="T0" fmla="*/ 20 w 20"/>
                <a:gd name="T1" fmla="*/ 0 h 5"/>
                <a:gd name="T2" fmla="*/ 0 w 20"/>
                <a:gd name="T3" fmla="*/ 2 h 5"/>
                <a:gd name="T4" fmla="*/ 0 w 20"/>
                <a:gd name="T5" fmla="*/ 5 h 5"/>
                <a:gd name="T6" fmla="*/ 20 w 20"/>
                <a:gd name="T7" fmla="*/ 3 h 5"/>
                <a:gd name="T8" fmla="*/ 20 w 2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20" y="0"/>
                  </a:moveTo>
                  <a:cubicBezTo>
                    <a:pt x="13" y="1"/>
                    <a:pt x="7" y="2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7" y="5"/>
                    <a:pt x="14" y="4"/>
                    <a:pt x="20" y="3"/>
                  </a:cubicBezTo>
                  <a:cubicBezTo>
                    <a:pt x="20" y="2"/>
                    <a:pt x="20" y="1"/>
                    <a:pt x="2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17" name="Freeform 84">
              <a:extLst>
                <a:ext uri="{FF2B5EF4-FFF2-40B4-BE49-F238E27FC236}">
                  <a16:creationId xmlns:a16="http://schemas.microsoft.com/office/drawing/2014/main" xmlns="" id="{0908F219-7309-403B-83F4-88577D2C22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0" y="551"/>
              <a:ext cx="98" cy="419"/>
            </a:xfrm>
            <a:custGeom>
              <a:avLst/>
              <a:gdLst>
                <a:gd name="T0" fmla="*/ 0 w 37"/>
                <a:gd name="T1" fmla="*/ 0 h 156"/>
                <a:gd name="T2" fmla="*/ 6 w 37"/>
                <a:gd name="T3" fmla="*/ 55 h 156"/>
                <a:gd name="T4" fmla="*/ 12 w 37"/>
                <a:gd name="T5" fmla="*/ 119 h 156"/>
                <a:gd name="T6" fmla="*/ 14 w 37"/>
                <a:gd name="T7" fmla="*/ 156 h 156"/>
                <a:gd name="T8" fmla="*/ 35 w 37"/>
                <a:gd name="T9" fmla="*/ 153 h 156"/>
                <a:gd name="T10" fmla="*/ 25 w 37"/>
                <a:gd name="T11" fmla="*/ 72 h 156"/>
                <a:gd name="T12" fmla="*/ 18 w 37"/>
                <a:gd name="T13" fmla="*/ 1 h 156"/>
                <a:gd name="T14" fmla="*/ 0 w 37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156">
                  <a:moveTo>
                    <a:pt x="0" y="0"/>
                  </a:moveTo>
                  <a:cubicBezTo>
                    <a:pt x="2" y="19"/>
                    <a:pt x="5" y="38"/>
                    <a:pt x="6" y="55"/>
                  </a:cubicBezTo>
                  <a:cubicBezTo>
                    <a:pt x="8" y="77"/>
                    <a:pt x="10" y="98"/>
                    <a:pt x="12" y="119"/>
                  </a:cubicBezTo>
                  <a:cubicBezTo>
                    <a:pt x="13" y="131"/>
                    <a:pt x="12" y="144"/>
                    <a:pt x="14" y="156"/>
                  </a:cubicBezTo>
                  <a:cubicBezTo>
                    <a:pt x="21" y="155"/>
                    <a:pt x="28" y="154"/>
                    <a:pt x="35" y="153"/>
                  </a:cubicBezTo>
                  <a:cubicBezTo>
                    <a:pt x="37" y="127"/>
                    <a:pt x="28" y="97"/>
                    <a:pt x="25" y="72"/>
                  </a:cubicBezTo>
                  <a:cubicBezTo>
                    <a:pt x="22" y="49"/>
                    <a:pt x="21" y="25"/>
                    <a:pt x="18" y="1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18" name="Freeform 85">
              <a:extLst>
                <a:ext uri="{FF2B5EF4-FFF2-40B4-BE49-F238E27FC236}">
                  <a16:creationId xmlns:a16="http://schemas.microsoft.com/office/drawing/2014/main" xmlns="" id="{AFF71A3A-5095-48AF-9395-999CB0ABA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" y="975"/>
              <a:ext cx="13" cy="3"/>
            </a:xfrm>
            <a:custGeom>
              <a:avLst/>
              <a:gdLst>
                <a:gd name="T0" fmla="*/ 5 w 5"/>
                <a:gd name="T1" fmla="*/ 0 h 1"/>
                <a:gd name="T2" fmla="*/ 0 w 5"/>
                <a:gd name="T3" fmla="*/ 1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3" y="0"/>
                    <a:pt x="5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19" name="Freeform 86">
              <a:extLst>
                <a:ext uri="{FF2B5EF4-FFF2-40B4-BE49-F238E27FC236}">
                  <a16:creationId xmlns:a16="http://schemas.microsoft.com/office/drawing/2014/main" xmlns="" id="{002D5AA4-8E18-4A51-B82D-F455E845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" y="962"/>
              <a:ext cx="56" cy="16"/>
            </a:xfrm>
            <a:custGeom>
              <a:avLst/>
              <a:gdLst>
                <a:gd name="T0" fmla="*/ 21 w 21"/>
                <a:gd name="T1" fmla="*/ 0 h 6"/>
                <a:gd name="T2" fmla="*/ 0 w 21"/>
                <a:gd name="T3" fmla="*/ 3 h 6"/>
                <a:gd name="T4" fmla="*/ 0 w 21"/>
                <a:gd name="T5" fmla="*/ 6 h 6"/>
                <a:gd name="T6" fmla="*/ 5 w 21"/>
                <a:gd name="T7" fmla="*/ 5 h 6"/>
                <a:gd name="T8" fmla="*/ 21 w 21"/>
                <a:gd name="T9" fmla="*/ 2 h 6"/>
                <a:gd name="T10" fmla="*/ 21 w 21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6">
                  <a:moveTo>
                    <a:pt x="21" y="0"/>
                  </a:moveTo>
                  <a:cubicBezTo>
                    <a:pt x="14" y="1"/>
                    <a:pt x="7" y="2"/>
                    <a:pt x="0" y="3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2" y="5"/>
                    <a:pt x="3" y="5"/>
                    <a:pt x="5" y="5"/>
                  </a:cubicBezTo>
                  <a:cubicBezTo>
                    <a:pt x="10" y="4"/>
                    <a:pt x="16" y="3"/>
                    <a:pt x="21" y="2"/>
                  </a:cubicBezTo>
                  <a:cubicBezTo>
                    <a:pt x="21" y="1"/>
                    <a:pt x="21" y="1"/>
                    <a:pt x="21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20" name="Freeform 87">
              <a:extLst>
                <a:ext uri="{FF2B5EF4-FFF2-40B4-BE49-F238E27FC236}">
                  <a16:creationId xmlns:a16="http://schemas.microsoft.com/office/drawing/2014/main" xmlns="" id="{CDFF4DED-B995-4E48-B95A-AB7138D60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" y="935"/>
              <a:ext cx="51" cy="11"/>
            </a:xfrm>
            <a:custGeom>
              <a:avLst/>
              <a:gdLst>
                <a:gd name="T0" fmla="*/ 18 w 19"/>
                <a:gd name="T1" fmla="*/ 0 h 4"/>
                <a:gd name="T2" fmla="*/ 0 w 19"/>
                <a:gd name="T3" fmla="*/ 3 h 4"/>
                <a:gd name="T4" fmla="*/ 0 w 19"/>
                <a:gd name="T5" fmla="*/ 4 h 4"/>
                <a:gd name="T6" fmla="*/ 7 w 19"/>
                <a:gd name="T7" fmla="*/ 3 h 4"/>
                <a:gd name="T8" fmla="*/ 19 w 19"/>
                <a:gd name="T9" fmla="*/ 1 h 4"/>
                <a:gd name="T10" fmla="*/ 18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18" y="0"/>
                  </a:moveTo>
                  <a:cubicBezTo>
                    <a:pt x="12" y="1"/>
                    <a:pt x="6" y="2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5" y="4"/>
                    <a:pt x="7" y="3"/>
                  </a:cubicBezTo>
                  <a:cubicBezTo>
                    <a:pt x="11" y="3"/>
                    <a:pt x="15" y="2"/>
                    <a:pt x="19" y="1"/>
                  </a:cubicBezTo>
                  <a:cubicBezTo>
                    <a:pt x="18" y="1"/>
                    <a:pt x="18" y="0"/>
                    <a:pt x="18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21" name="Freeform 88">
              <a:extLst>
                <a:ext uri="{FF2B5EF4-FFF2-40B4-BE49-F238E27FC236}">
                  <a16:creationId xmlns:a16="http://schemas.microsoft.com/office/drawing/2014/main" xmlns="" id="{306079D2-D678-4187-9EA0-BDC1FF7EE7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" y="559"/>
              <a:ext cx="88" cy="384"/>
            </a:xfrm>
            <a:custGeom>
              <a:avLst/>
              <a:gdLst>
                <a:gd name="T0" fmla="*/ 0 w 33"/>
                <a:gd name="T1" fmla="*/ 0 h 143"/>
                <a:gd name="T2" fmla="*/ 15 w 33"/>
                <a:gd name="T3" fmla="*/ 143 h 143"/>
                <a:gd name="T4" fmla="*/ 33 w 33"/>
                <a:gd name="T5" fmla="*/ 140 h 143"/>
                <a:gd name="T6" fmla="*/ 17 w 33"/>
                <a:gd name="T7" fmla="*/ 1 h 143"/>
                <a:gd name="T8" fmla="*/ 0 w 33"/>
                <a:gd name="T9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43">
                  <a:moveTo>
                    <a:pt x="0" y="0"/>
                  </a:moveTo>
                  <a:cubicBezTo>
                    <a:pt x="3" y="48"/>
                    <a:pt x="12" y="96"/>
                    <a:pt x="15" y="143"/>
                  </a:cubicBezTo>
                  <a:cubicBezTo>
                    <a:pt x="21" y="142"/>
                    <a:pt x="27" y="141"/>
                    <a:pt x="33" y="140"/>
                  </a:cubicBezTo>
                  <a:cubicBezTo>
                    <a:pt x="29" y="94"/>
                    <a:pt x="22" y="47"/>
                    <a:pt x="17" y="1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22" name="Freeform 89">
              <a:extLst>
                <a:ext uri="{FF2B5EF4-FFF2-40B4-BE49-F238E27FC236}">
                  <a16:creationId xmlns:a16="http://schemas.microsoft.com/office/drawing/2014/main" xmlns="" id="{53125C3E-1FEA-4D5D-A39E-DE6FF7F63C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" y="943"/>
              <a:ext cx="19" cy="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1 h 2"/>
                <a:gd name="T4" fmla="*/ 0 w 7"/>
                <a:gd name="T5" fmla="*/ 2 h 2"/>
                <a:gd name="T6" fmla="*/ 7 w 7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2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2" y="1"/>
                    <a:pt x="5" y="1"/>
                    <a:pt x="7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23" name="Freeform 90">
              <a:extLst>
                <a:ext uri="{FF2B5EF4-FFF2-40B4-BE49-F238E27FC236}">
                  <a16:creationId xmlns:a16="http://schemas.microsoft.com/office/drawing/2014/main" xmlns="" id="{0FF9F4CD-58BC-4A11-B141-369AF4792F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1" y="586"/>
              <a:ext cx="96" cy="67"/>
            </a:xfrm>
            <a:custGeom>
              <a:avLst/>
              <a:gdLst>
                <a:gd name="T0" fmla="*/ 16 w 36"/>
                <a:gd name="T1" fmla="*/ 0 h 25"/>
                <a:gd name="T2" fmla="*/ 7 w 36"/>
                <a:gd name="T3" fmla="*/ 5 h 25"/>
                <a:gd name="T4" fmla="*/ 11 w 36"/>
                <a:gd name="T5" fmla="*/ 23 h 25"/>
                <a:gd name="T6" fmla="*/ 18 w 36"/>
                <a:gd name="T7" fmla="*/ 25 h 25"/>
                <a:gd name="T8" fmla="*/ 32 w 36"/>
                <a:gd name="T9" fmla="*/ 10 h 25"/>
                <a:gd name="T10" fmla="*/ 16 w 36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25">
                  <a:moveTo>
                    <a:pt x="16" y="0"/>
                  </a:moveTo>
                  <a:cubicBezTo>
                    <a:pt x="13" y="0"/>
                    <a:pt x="10" y="1"/>
                    <a:pt x="7" y="5"/>
                  </a:cubicBezTo>
                  <a:cubicBezTo>
                    <a:pt x="7" y="5"/>
                    <a:pt x="0" y="17"/>
                    <a:pt x="11" y="23"/>
                  </a:cubicBezTo>
                  <a:cubicBezTo>
                    <a:pt x="13" y="25"/>
                    <a:pt x="16" y="25"/>
                    <a:pt x="18" y="25"/>
                  </a:cubicBezTo>
                  <a:cubicBezTo>
                    <a:pt x="28" y="25"/>
                    <a:pt x="36" y="18"/>
                    <a:pt x="32" y="10"/>
                  </a:cubicBezTo>
                  <a:cubicBezTo>
                    <a:pt x="28" y="4"/>
                    <a:pt x="22" y="0"/>
                    <a:pt x="1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24" name="Freeform 91">
              <a:extLst>
                <a:ext uri="{FF2B5EF4-FFF2-40B4-BE49-F238E27FC236}">
                  <a16:creationId xmlns:a16="http://schemas.microsoft.com/office/drawing/2014/main" xmlns="" id="{A21A17DB-09DC-4695-919B-D677237428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7" y="728"/>
              <a:ext cx="93" cy="70"/>
            </a:xfrm>
            <a:custGeom>
              <a:avLst/>
              <a:gdLst>
                <a:gd name="T0" fmla="*/ 21 w 35"/>
                <a:gd name="T1" fmla="*/ 0 h 26"/>
                <a:gd name="T2" fmla="*/ 15 w 35"/>
                <a:gd name="T3" fmla="*/ 2 h 26"/>
                <a:gd name="T4" fmla="*/ 8 w 35"/>
                <a:gd name="T5" fmla="*/ 18 h 26"/>
                <a:gd name="T6" fmla="*/ 23 w 35"/>
                <a:gd name="T7" fmla="*/ 26 h 26"/>
                <a:gd name="T8" fmla="*/ 34 w 35"/>
                <a:gd name="T9" fmla="*/ 18 h 26"/>
                <a:gd name="T10" fmla="*/ 21 w 35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6">
                  <a:moveTo>
                    <a:pt x="21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8"/>
                  </a:cubicBezTo>
                  <a:cubicBezTo>
                    <a:pt x="12" y="24"/>
                    <a:pt x="18" y="26"/>
                    <a:pt x="23" y="26"/>
                  </a:cubicBezTo>
                  <a:cubicBezTo>
                    <a:pt x="28" y="26"/>
                    <a:pt x="33" y="23"/>
                    <a:pt x="34" y="18"/>
                  </a:cubicBezTo>
                  <a:cubicBezTo>
                    <a:pt x="35" y="11"/>
                    <a:pt x="29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25" name="Freeform 92">
              <a:extLst>
                <a:ext uri="{FF2B5EF4-FFF2-40B4-BE49-F238E27FC236}">
                  <a16:creationId xmlns:a16="http://schemas.microsoft.com/office/drawing/2014/main" xmlns="" id="{01D4F1B5-C354-47FC-BF86-E173A7057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1" y="897"/>
              <a:ext cx="93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8"/>
                    <a:pt x="14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26" name="Freeform 93">
              <a:extLst>
                <a:ext uri="{FF2B5EF4-FFF2-40B4-BE49-F238E27FC236}">
                  <a16:creationId xmlns:a16="http://schemas.microsoft.com/office/drawing/2014/main" xmlns="" id="{FC757E65-8CCB-49CE-91CC-7C19EF372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1" y="948"/>
              <a:ext cx="27" cy="6"/>
            </a:xfrm>
            <a:custGeom>
              <a:avLst/>
              <a:gdLst>
                <a:gd name="T0" fmla="*/ 10 w 10"/>
                <a:gd name="T1" fmla="*/ 0 h 2"/>
                <a:gd name="T2" fmla="*/ 0 w 10"/>
                <a:gd name="T3" fmla="*/ 2 h 2"/>
                <a:gd name="T4" fmla="*/ 10 w 10"/>
                <a:gd name="T5" fmla="*/ 1 h 2"/>
                <a:gd name="T6" fmla="*/ 10 w 10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10" y="0"/>
                  </a:moveTo>
                  <a:cubicBezTo>
                    <a:pt x="7" y="1"/>
                    <a:pt x="4" y="2"/>
                    <a:pt x="0" y="2"/>
                  </a:cubicBezTo>
                  <a:cubicBezTo>
                    <a:pt x="4" y="2"/>
                    <a:pt x="7" y="1"/>
                    <a:pt x="10" y="1"/>
                  </a:cubicBezTo>
                  <a:cubicBezTo>
                    <a:pt x="10" y="1"/>
                    <a:pt x="10" y="1"/>
                    <a:pt x="1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27" name="Freeform 94">
              <a:extLst>
                <a:ext uri="{FF2B5EF4-FFF2-40B4-BE49-F238E27FC236}">
                  <a16:creationId xmlns:a16="http://schemas.microsoft.com/office/drawing/2014/main" xmlns="" id="{48386DFB-3114-4219-877D-C0B402913F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8" y="889"/>
              <a:ext cx="83" cy="70"/>
            </a:xfrm>
            <a:custGeom>
              <a:avLst/>
              <a:gdLst>
                <a:gd name="T0" fmla="*/ 12 w 31"/>
                <a:gd name="T1" fmla="*/ 0 h 26"/>
                <a:gd name="T2" fmla="*/ 3 w 31"/>
                <a:gd name="T3" fmla="*/ 7 h 26"/>
                <a:gd name="T4" fmla="*/ 7 w 31"/>
                <a:gd name="T5" fmla="*/ 26 h 26"/>
                <a:gd name="T6" fmla="*/ 16 w 31"/>
                <a:gd name="T7" fmla="*/ 24 h 26"/>
                <a:gd name="T8" fmla="*/ 26 w 31"/>
                <a:gd name="T9" fmla="*/ 22 h 26"/>
                <a:gd name="T10" fmla="*/ 27 w 31"/>
                <a:gd name="T11" fmla="*/ 9 h 26"/>
                <a:gd name="T12" fmla="*/ 12 w 31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26">
                  <a:moveTo>
                    <a:pt x="12" y="0"/>
                  </a:moveTo>
                  <a:cubicBezTo>
                    <a:pt x="9" y="0"/>
                    <a:pt x="6" y="2"/>
                    <a:pt x="3" y="7"/>
                  </a:cubicBezTo>
                  <a:cubicBezTo>
                    <a:pt x="3" y="7"/>
                    <a:pt x="0" y="20"/>
                    <a:pt x="7" y="26"/>
                  </a:cubicBezTo>
                  <a:cubicBezTo>
                    <a:pt x="10" y="25"/>
                    <a:pt x="13" y="25"/>
                    <a:pt x="16" y="24"/>
                  </a:cubicBezTo>
                  <a:cubicBezTo>
                    <a:pt x="20" y="24"/>
                    <a:pt x="23" y="23"/>
                    <a:pt x="26" y="22"/>
                  </a:cubicBezTo>
                  <a:cubicBezTo>
                    <a:pt x="30" y="19"/>
                    <a:pt x="31" y="13"/>
                    <a:pt x="27" y="9"/>
                  </a:cubicBezTo>
                  <a:cubicBezTo>
                    <a:pt x="22" y="4"/>
                    <a:pt x="17" y="0"/>
                    <a:pt x="12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28" name="Freeform 95">
              <a:extLst>
                <a:ext uri="{FF2B5EF4-FFF2-40B4-BE49-F238E27FC236}">
                  <a16:creationId xmlns:a16="http://schemas.microsoft.com/office/drawing/2014/main" xmlns="" id="{C10B89E1-D1C9-4ADB-A5C8-7C6B981C6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7" y="951"/>
              <a:ext cx="51" cy="11"/>
            </a:xfrm>
            <a:custGeom>
              <a:avLst/>
              <a:gdLst>
                <a:gd name="T0" fmla="*/ 19 w 19"/>
                <a:gd name="T1" fmla="*/ 0 h 4"/>
                <a:gd name="T2" fmla="*/ 9 w 19"/>
                <a:gd name="T3" fmla="*/ 1 h 4"/>
                <a:gd name="T4" fmla="*/ 0 w 19"/>
                <a:gd name="T5" fmla="*/ 3 h 4"/>
                <a:gd name="T6" fmla="*/ 2 w 19"/>
                <a:gd name="T7" fmla="*/ 4 h 4"/>
                <a:gd name="T8" fmla="*/ 18 w 19"/>
                <a:gd name="T9" fmla="*/ 1 h 4"/>
                <a:gd name="T10" fmla="*/ 19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19" y="0"/>
                  </a:moveTo>
                  <a:cubicBezTo>
                    <a:pt x="16" y="0"/>
                    <a:pt x="13" y="1"/>
                    <a:pt x="9" y="1"/>
                  </a:cubicBezTo>
                  <a:cubicBezTo>
                    <a:pt x="6" y="2"/>
                    <a:pt x="3" y="2"/>
                    <a:pt x="0" y="3"/>
                  </a:cubicBezTo>
                  <a:cubicBezTo>
                    <a:pt x="1" y="3"/>
                    <a:pt x="1" y="4"/>
                    <a:pt x="2" y="4"/>
                  </a:cubicBezTo>
                  <a:cubicBezTo>
                    <a:pt x="7" y="3"/>
                    <a:pt x="13" y="2"/>
                    <a:pt x="18" y="1"/>
                  </a:cubicBezTo>
                  <a:cubicBezTo>
                    <a:pt x="18" y="1"/>
                    <a:pt x="19" y="0"/>
                    <a:pt x="19" y="0"/>
                  </a:cubicBezTo>
                </a:path>
              </a:pathLst>
            </a:custGeom>
            <a:solidFill>
              <a:srgbClr val="E3D6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29" name="Freeform 96">
              <a:extLst>
                <a:ext uri="{FF2B5EF4-FFF2-40B4-BE49-F238E27FC236}">
                  <a16:creationId xmlns:a16="http://schemas.microsoft.com/office/drawing/2014/main" xmlns="" id="{0B96711F-58F1-454E-85C5-00233C1256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4" y="712"/>
              <a:ext cx="94" cy="75"/>
            </a:xfrm>
            <a:custGeom>
              <a:avLst/>
              <a:gdLst>
                <a:gd name="T0" fmla="*/ 13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3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3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3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30" name="Freeform 97">
              <a:extLst>
                <a:ext uri="{FF2B5EF4-FFF2-40B4-BE49-F238E27FC236}">
                  <a16:creationId xmlns:a16="http://schemas.microsoft.com/office/drawing/2014/main" xmlns="" id="{9B0AC60A-9983-47BB-BDC9-4B5A81D0D6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1" y="564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31" name="Freeform 98">
              <a:extLst>
                <a:ext uri="{FF2B5EF4-FFF2-40B4-BE49-F238E27FC236}">
                  <a16:creationId xmlns:a16="http://schemas.microsoft.com/office/drawing/2014/main" xmlns="" id="{1CCC3DB0-F46D-47CC-A6E1-EEEB2657A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6" y="897"/>
              <a:ext cx="35" cy="11"/>
            </a:xfrm>
            <a:custGeom>
              <a:avLst/>
              <a:gdLst>
                <a:gd name="T0" fmla="*/ 13 w 13"/>
                <a:gd name="T1" fmla="*/ 0 h 4"/>
                <a:gd name="T2" fmla="*/ 0 w 13"/>
                <a:gd name="T3" fmla="*/ 3 h 4"/>
                <a:gd name="T4" fmla="*/ 0 w 13"/>
                <a:gd name="T5" fmla="*/ 4 h 4"/>
                <a:gd name="T6" fmla="*/ 13 w 13"/>
                <a:gd name="T7" fmla="*/ 2 h 4"/>
                <a:gd name="T8" fmla="*/ 13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3" y="0"/>
                  </a:moveTo>
                  <a:cubicBezTo>
                    <a:pt x="9" y="1"/>
                    <a:pt x="5" y="2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5" y="3"/>
                    <a:pt x="9" y="2"/>
                    <a:pt x="13" y="2"/>
                  </a:cubicBezTo>
                  <a:cubicBezTo>
                    <a:pt x="13" y="1"/>
                    <a:pt x="13" y="1"/>
                    <a:pt x="13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32" name="Freeform 99">
              <a:extLst>
                <a:ext uri="{FF2B5EF4-FFF2-40B4-BE49-F238E27FC236}">
                  <a16:creationId xmlns:a16="http://schemas.microsoft.com/office/drawing/2014/main" xmlns="" id="{0C9C952A-6261-4DEE-ADF7-872FC0CF2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2" y="572"/>
              <a:ext cx="99" cy="333"/>
            </a:xfrm>
            <a:custGeom>
              <a:avLst/>
              <a:gdLst>
                <a:gd name="T0" fmla="*/ 0 w 37"/>
                <a:gd name="T1" fmla="*/ 0 h 124"/>
                <a:gd name="T2" fmla="*/ 17 w 37"/>
                <a:gd name="T3" fmla="*/ 84 h 124"/>
                <a:gd name="T4" fmla="*/ 24 w 37"/>
                <a:gd name="T5" fmla="*/ 124 h 124"/>
                <a:gd name="T6" fmla="*/ 37 w 37"/>
                <a:gd name="T7" fmla="*/ 121 h 124"/>
                <a:gd name="T8" fmla="*/ 34 w 37"/>
                <a:gd name="T9" fmla="*/ 82 h 124"/>
                <a:gd name="T10" fmla="*/ 19 w 37"/>
                <a:gd name="T11" fmla="*/ 1 h 124"/>
                <a:gd name="T12" fmla="*/ 0 w 37"/>
                <a:gd name="T13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24">
                  <a:moveTo>
                    <a:pt x="0" y="0"/>
                  </a:moveTo>
                  <a:cubicBezTo>
                    <a:pt x="6" y="28"/>
                    <a:pt x="12" y="56"/>
                    <a:pt x="17" y="84"/>
                  </a:cubicBezTo>
                  <a:cubicBezTo>
                    <a:pt x="19" y="96"/>
                    <a:pt x="22" y="110"/>
                    <a:pt x="24" y="124"/>
                  </a:cubicBezTo>
                  <a:cubicBezTo>
                    <a:pt x="29" y="123"/>
                    <a:pt x="33" y="122"/>
                    <a:pt x="37" y="121"/>
                  </a:cubicBezTo>
                  <a:cubicBezTo>
                    <a:pt x="36" y="108"/>
                    <a:pt x="36" y="92"/>
                    <a:pt x="34" y="82"/>
                  </a:cubicBezTo>
                  <a:cubicBezTo>
                    <a:pt x="29" y="55"/>
                    <a:pt x="24" y="28"/>
                    <a:pt x="19" y="1"/>
                  </a:cubicBezTo>
                  <a:cubicBezTo>
                    <a:pt x="12" y="1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33" name="Freeform 100">
              <a:extLst>
                <a:ext uri="{FF2B5EF4-FFF2-40B4-BE49-F238E27FC236}">
                  <a16:creationId xmlns:a16="http://schemas.microsoft.com/office/drawing/2014/main" xmlns="" id="{E5CBA8C1-03FE-4012-B2FA-2C17ED772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2" y="876"/>
              <a:ext cx="45" cy="8"/>
            </a:xfrm>
            <a:custGeom>
              <a:avLst/>
              <a:gdLst>
                <a:gd name="T0" fmla="*/ 17 w 17"/>
                <a:gd name="T1" fmla="*/ 0 h 3"/>
                <a:gd name="T2" fmla="*/ 0 w 17"/>
                <a:gd name="T3" fmla="*/ 2 h 3"/>
                <a:gd name="T4" fmla="*/ 0 w 17"/>
                <a:gd name="T5" fmla="*/ 3 h 3"/>
                <a:gd name="T6" fmla="*/ 17 w 17"/>
                <a:gd name="T7" fmla="*/ 1 h 3"/>
                <a:gd name="T8" fmla="*/ 17 w 1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3">
                  <a:moveTo>
                    <a:pt x="17" y="0"/>
                  </a:moveTo>
                  <a:cubicBezTo>
                    <a:pt x="11" y="0"/>
                    <a:pt x="5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5" y="2"/>
                    <a:pt x="11" y="1"/>
                    <a:pt x="17" y="1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34" name="Freeform 101">
              <a:extLst>
                <a:ext uri="{FF2B5EF4-FFF2-40B4-BE49-F238E27FC236}">
                  <a16:creationId xmlns:a16="http://schemas.microsoft.com/office/drawing/2014/main" xmlns="" id="{BD13BC02-4C65-4C64-A727-A259F0E147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583"/>
              <a:ext cx="72" cy="298"/>
            </a:xfrm>
            <a:custGeom>
              <a:avLst/>
              <a:gdLst>
                <a:gd name="T0" fmla="*/ 0 w 27"/>
                <a:gd name="T1" fmla="*/ 0 h 111"/>
                <a:gd name="T2" fmla="*/ 10 w 27"/>
                <a:gd name="T3" fmla="*/ 111 h 111"/>
                <a:gd name="T4" fmla="*/ 27 w 27"/>
                <a:gd name="T5" fmla="*/ 109 h 111"/>
                <a:gd name="T6" fmla="*/ 17 w 27"/>
                <a:gd name="T7" fmla="*/ 1 h 111"/>
                <a:gd name="T8" fmla="*/ 0 w 27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11">
                  <a:moveTo>
                    <a:pt x="0" y="0"/>
                  </a:moveTo>
                  <a:cubicBezTo>
                    <a:pt x="6" y="37"/>
                    <a:pt x="9" y="74"/>
                    <a:pt x="10" y="111"/>
                  </a:cubicBezTo>
                  <a:cubicBezTo>
                    <a:pt x="15" y="110"/>
                    <a:pt x="21" y="109"/>
                    <a:pt x="27" y="109"/>
                  </a:cubicBezTo>
                  <a:cubicBezTo>
                    <a:pt x="24" y="73"/>
                    <a:pt x="21" y="37"/>
                    <a:pt x="17" y="1"/>
                  </a:cubicBezTo>
                  <a:cubicBezTo>
                    <a:pt x="11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35" name="Freeform 102">
              <a:extLst>
                <a:ext uri="{FF2B5EF4-FFF2-40B4-BE49-F238E27FC236}">
                  <a16:creationId xmlns:a16="http://schemas.microsoft.com/office/drawing/2014/main" xmlns="" id="{9FA4082E-E8FF-4A5C-AFAA-BECC122256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" y="863"/>
              <a:ext cx="59" cy="5"/>
            </a:xfrm>
            <a:custGeom>
              <a:avLst/>
              <a:gdLst>
                <a:gd name="T0" fmla="*/ 22 w 22"/>
                <a:gd name="T1" fmla="*/ 0 h 2"/>
                <a:gd name="T2" fmla="*/ 0 w 22"/>
                <a:gd name="T3" fmla="*/ 1 h 2"/>
                <a:gd name="T4" fmla="*/ 0 w 22"/>
                <a:gd name="T5" fmla="*/ 2 h 2"/>
                <a:gd name="T6" fmla="*/ 22 w 22"/>
                <a:gd name="T7" fmla="*/ 1 h 2"/>
                <a:gd name="T8" fmla="*/ 22 w 2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22" y="0"/>
                  </a:moveTo>
                  <a:cubicBezTo>
                    <a:pt x="15" y="0"/>
                    <a:pt x="8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8" y="2"/>
                    <a:pt x="15" y="1"/>
                    <a:pt x="22" y="1"/>
                  </a:cubicBezTo>
                  <a:cubicBezTo>
                    <a:pt x="22" y="1"/>
                    <a:pt x="22" y="0"/>
                    <a:pt x="22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36" name="Freeform 103">
              <a:extLst>
                <a:ext uri="{FF2B5EF4-FFF2-40B4-BE49-F238E27FC236}">
                  <a16:creationId xmlns:a16="http://schemas.microsoft.com/office/drawing/2014/main" xmlns="" id="{C16EBDFE-29A2-49E3-BE5E-DD34CB92EB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4" y="591"/>
              <a:ext cx="83" cy="274"/>
            </a:xfrm>
            <a:custGeom>
              <a:avLst/>
              <a:gdLst>
                <a:gd name="T0" fmla="*/ 0 w 31"/>
                <a:gd name="T1" fmla="*/ 0 h 102"/>
                <a:gd name="T2" fmla="*/ 4 w 31"/>
                <a:gd name="T3" fmla="*/ 32 h 102"/>
                <a:gd name="T4" fmla="*/ 9 w 31"/>
                <a:gd name="T5" fmla="*/ 96 h 102"/>
                <a:gd name="T6" fmla="*/ 9 w 31"/>
                <a:gd name="T7" fmla="*/ 102 h 102"/>
                <a:gd name="T8" fmla="*/ 31 w 31"/>
                <a:gd name="T9" fmla="*/ 101 h 102"/>
                <a:gd name="T10" fmla="*/ 22 w 31"/>
                <a:gd name="T11" fmla="*/ 49 h 102"/>
                <a:gd name="T12" fmla="*/ 18 w 31"/>
                <a:gd name="T13" fmla="*/ 1 h 102"/>
                <a:gd name="T14" fmla="*/ 0 w 31"/>
                <a:gd name="T1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102">
                  <a:moveTo>
                    <a:pt x="0" y="0"/>
                  </a:moveTo>
                  <a:cubicBezTo>
                    <a:pt x="1" y="11"/>
                    <a:pt x="3" y="22"/>
                    <a:pt x="4" y="32"/>
                  </a:cubicBezTo>
                  <a:cubicBezTo>
                    <a:pt x="5" y="53"/>
                    <a:pt x="7" y="74"/>
                    <a:pt x="9" y="96"/>
                  </a:cubicBezTo>
                  <a:cubicBezTo>
                    <a:pt x="9" y="98"/>
                    <a:pt x="9" y="100"/>
                    <a:pt x="9" y="102"/>
                  </a:cubicBezTo>
                  <a:cubicBezTo>
                    <a:pt x="17" y="101"/>
                    <a:pt x="24" y="101"/>
                    <a:pt x="31" y="101"/>
                  </a:cubicBezTo>
                  <a:cubicBezTo>
                    <a:pt x="29" y="83"/>
                    <a:pt x="24" y="65"/>
                    <a:pt x="22" y="49"/>
                  </a:cubicBezTo>
                  <a:cubicBezTo>
                    <a:pt x="20" y="33"/>
                    <a:pt x="19" y="17"/>
                    <a:pt x="18" y="1"/>
                  </a:cubicBezTo>
                  <a:cubicBezTo>
                    <a:pt x="12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37" name="Freeform 104">
              <a:extLst>
                <a:ext uri="{FF2B5EF4-FFF2-40B4-BE49-F238E27FC236}">
                  <a16:creationId xmlns:a16="http://schemas.microsoft.com/office/drawing/2014/main" xmlns="" id="{87D301DB-DCED-40A7-8300-3DB9ACCF6B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1" y="865"/>
              <a:ext cx="48" cy="8"/>
            </a:xfrm>
            <a:custGeom>
              <a:avLst/>
              <a:gdLst>
                <a:gd name="T0" fmla="*/ 0 w 18"/>
                <a:gd name="T1" fmla="*/ 0 h 3"/>
                <a:gd name="T2" fmla="*/ 0 w 18"/>
                <a:gd name="T3" fmla="*/ 1 h 3"/>
                <a:gd name="T4" fmla="*/ 18 w 18"/>
                <a:gd name="T5" fmla="*/ 3 h 3"/>
                <a:gd name="T6" fmla="*/ 18 w 18"/>
                <a:gd name="T7" fmla="*/ 2 h 3"/>
                <a:gd name="T8" fmla="*/ 0 w 18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6" y="2"/>
                    <a:pt x="12" y="2"/>
                    <a:pt x="18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2" y="1"/>
                    <a:pt x="6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38" name="Freeform 105">
              <a:extLst>
                <a:ext uri="{FF2B5EF4-FFF2-40B4-BE49-F238E27FC236}">
                  <a16:creationId xmlns:a16="http://schemas.microsoft.com/office/drawing/2014/main" xmlns="" id="{69B6550B-8C20-499E-8FA4-F21F65993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9" y="597"/>
              <a:ext cx="80" cy="274"/>
            </a:xfrm>
            <a:custGeom>
              <a:avLst/>
              <a:gdLst>
                <a:gd name="T0" fmla="*/ 0 w 30"/>
                <a:gd name="T1" fmla="*/ 0 h 102"/>
                <a:gd name="T2" fmla="*/ 12 w 30"/>
                <a:gd name="T3" fmla="*/ 100 h 102"/>
                <a:gd name="T4" fmla="*/ 30 w 30"/>
                <a:gd name="T5" fmla="*/ 102 h 102"/>
                <a:gd name="T6" fmla="*/ 18 w 30"/>
                <a:gd name="T7" fmla="*/ 0 h 102"/>
                <a:gd name="T8" fmla="*/ 0 w 30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2">
                  <a:moveTo>
                    <a:pt x="0" y="0"/>
                  </a:moveTo>
                  <a:cubicBezTo>
                    <a:pt x="4" y="33"/>
                    <a:pt x="9" y="66"/>
                    <a:pt x="12" y="100"/>
                  </a:cubicBezTo>
                  <a:cubicBezTo>
                    <a:pt x="18" y="100"/>
                    <a:pt x="24" y="101"/>
                    <a:pt x="30" y="102"/>
                  </a:cubicBezTo>
                  <a:cubicBezTo>
                    <a:pt x="27" y="68"/>
                    <a:pt x="22" y="34"/>
                    <a:pt x="18" y="0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39" name="Freeform 106">
              <a:extLst>
                <a:ext uri="{FF2B5EF4-FFF2-40B4-BE49-F238E27FC236}">
                  <a16:creationId xmlns:a16="http://schemas.microsoft.com/office/drawing/2014/main" xmlns="" id="{52A13E85-B91D-4368-BECC-80F19B82D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2" y="578"/>
              <a:ext cx="94" cy="53"/>
            </a:xfrm>
            <a:custGeom>
              <a:avLst/>
              <a:gdLst>
                <a:gd name="T0" fmla="*/ 5 w 35"/>
                <a:gd name="T1" fmla="*/ 0 h 20"/>
                <a:gd name="T2" fmla="*/ 9 w 35"/>
                <a:gd name="T3" fmla="*/ 18 h 20"/>
                <a:gd name="T4" fmla="*/ 17 w 35"/>
                <a:gd name="T5" fmla="*/ 20 h 20"/>
                <a:gd name="T6" fmla="*/ 30 w 35"/>
                <a:gd name="T7" fmla="*/ 5 h 20"/>
                <a:gd name="T8" fmla="*/ 27 w 35"/>
                <a:gd name="T9" fmla="*/ 1 h 20"/>
                <a:gd name="T10" fmla="*/ 5 w 35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0">
                  <a:moveTo>
                    <a:pt x="5" y="0"/>
                  </a:moveTo>
                  <a:cubicBezTo>
                    <a:pt x="4" y="3"/>
                    <a:pt x="0" y="13"/>
                    <a:pt x="9" y="18"/>
                  </a:cubicBezTo>
                  <a:cubicBezTo>
                    <a:pt x="12" y="19"/>
                    <a:pt x="14" y="20"/>
                    <a:pt x="17" y="20"/>
                  </a:cubicBezTo>
                  <a:cubicBezTo>
                    <a:pt x="26" y="20"/>
                    <a:pt x="35" y="12"/>
                    <a:pt x="30" y="5"/>
                  </a:cubicBezTo>
                  <a:cubicBezTo>
                    <a:pt x="29" y="4"/>
                    <a:pt x="29" y="3"/>
                    <a:pt x="27" y="1"/>
                  </a:cubicBezTo>
                  <a:cubicBezTo>
                    <a:pt x="20" y="1"/>
                    <a:pt x="13" y="1"/>
                    <a:pt x="5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40" name="Freeform 107">
              <a:extLst>
                <a:ext uri="{FF2B5EF4-FFF2-40B4-BE49-F238E27FC236}">
                  <a16:creationId xmlns:a16="http://schemas.microsoft.com/office/drawing/2014/main" xmlns="" id="{6A33BBD1-9A4C-43E8-B3C6-7F5C4BF57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5" y="707"/>
              <a:ext cx="91" cy="70"/>
            </a:xfrm>
            <a:custGeom>
              <a:avLst/>
              <a:gdLst>
                <a:gd name="T0" fmla="*/ 21 w 34"/>
                <a:gd name="T1" fmla="*/ 0 h 26"/>
                <a:gd name="T2" fmla="*/ 15 w 34"/>
                <a:gd name="T3" fmla="*/ 2 h 26"/>
                <a:gd name="T4" fmla="*/ 8 w 34"/>
                <a:gd name="T5" fmla="*/ 17 h 26"/>
                <a:gd name="T6" fmla="*/ 22 w 34"/>
                <a:gd name="T7" fmla="*/ 26 h 26"/>
                <a:gd name="T8" fmla="*/ 33 w 34"/>
                <a:gd name="T9" fmla="*/ 18 h 26"/>
                <a:gd name="T10" fmla="*/ 21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1" y="0"/>
                  </a:moveTo>
                  <a:cubicBezTo>
                    <a:pt x="19" y="0"/>
                    <a:pt x="17" y="0"/>
                    <a:pt x="15" y="2"/>
                  </a:cubicBezTo>
                  <a:cubicBezTo>
                    <a:pt x="15" y="2"/>
                    <a:pt x="0" y="4"/>
                    <a:pt x="8" y="17"/>
                  </a:cubicBezTo>
                  <a:cubicBezTo>
                    <a:pt x="11" y="23"/>
                    <a:pt x="17" y="26"/>
                    <a:pt x="22" y="26"/>
                  </a:cubicBezTo>
                  <a:cubicBezTo>
                    <a:pt x="28" y="26"/>
                    <a:pt x="33" y="23"/>
                    <a:pt x="33" y="18"/>
                  </a:cubicBezTo>
                  <a:cubicBezTo>
                    <a:pt x="34" y="11"/>
                    <a:pt x="28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41" name="Freeform 108">
              <a:extLst>
                <a:ext uri="{FF2B5EF4-FFF2-40B4-BE49-F238E27FC236}">
                  <a16:creationId xmlns:a16="http://schemas.microsoft.com/office/drawing/2014/main" xmlns="" id="{1C5C1958-9AFC-4962-9DD4-4016E723E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" y="887"/>
              <a:ext cx="56" cy="10"/>
            </a:xfrm>
            <a:custGeom>
              <a:avLst/>
              <a:gdLst>
                <a:gd name="T0" fmla="*/ 20 w 21"/>
                <a:gd name="T1" fmla="*/ 0 h 4"/>
                <a:gd name="T2" fmla="*/ 0 w 21"/>
                <a:gd name="T3" fmla="*/ 3 h 4"/>
                <a:gd name="T4" fmla="*/ 0 w 21"/>
                <a:gd name="T5" fmla="*/ 4 h 4"/>
                <a:gd name="T6" fmla="*/ 21 w 21"/>
                <a:gd name="T7" fmla="*/ 1 h 4"/>
                <a:gd name="T8" fmla="*/ 20 w 2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4">
                  <a:moveTo>
                    <a:pt x="20" y="0"/>
                  </a:moveTo>
                  <a:cubicBezTo>
                    <a:pt x="13" y="1"/>
                    <a:pt x="7" y="2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7" y="3"/>
                    <a:pt x="14" y="2"/>
                    <a:pt x="21" y="1"/>
                  </a:cubicBezTo>
                  <a:cubicBezTo>
                    <a:pt x="21" y="1"/>
                    <a:pt x="20" y="0"/>
                    <a:pt x="2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42" name="Freeform 109">
              <a:extLst>
                <a:ext uri="{FF2B5EF4-FFF2-40B4-BE49-F238E27FC236}">
                  <a16:creationId xmlns:a16="http://schemas.microsoft.com/office/drawing/2014/main" xmlns="" id="{4CFA5641-D2FC-4728-BD54-91E934038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" y="873"/>
              <a:ext cx="53" cy="22"/>
            </a:xfrm>
            <a:custGeom>
              <a:avLst/>
              <a:gdLst>
                <a:gd name="T0" fmla="*/ 10 w 20"/>
                <a:gd name="T1" fmla="*/ 0 h 8"/>
                <a:gd name="T2" fmla="*/ 0 w 20"/>
                <a:gd name="T3" fmla="*/ 7 h 8"/>
                <a:gd name="T4" fmla="*/ 0 w 20"/>
                <a:gd name="T5" fmla="*/ 8 h 8"/>
                <a:gd name="T6" fmla="*/ 20 w 20"/>
                <a:gd name="T7" fmla="*/ 5 h 8"/>
                <a:gd name="T8" fmla="*/ 10 w 20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0" y="0"/>
                  </a:moveTo>
                  <a:cubicBezTo>
                    <a:pt x="7" y="0"/>
                    <a:pt x="3" y="2"/>
                    <a:pt x="0" y="7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7" y="7"/>
                    <a:pt x="13" y="6"/>
                    <a:pt x="20" y="5"/>
                  </a:cubicBezTo>
                  <a:cubicBezTo>
                    <a:pt x="17" y="2"/>
                    <a:pt x="13" y="0"/>
                    <a:pt x="1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43" name="Freeform 110">
              <a:extLst>
                <a:ext uri="{FF2B5EF4-FFF2-40B4-BE49-F238E27FC236}">
                  <a16:creationId xmlns:a16="http://schemas.microsoft.com/office/drawing/2014/main" xmlns="" id="{69E10EA3-FAB5-4A3B-9FC7-8373B741A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1" y="691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44" name="Freeform 111">
              <a:extLst>
                <a:ext uri="{FF2B5EF4-FFF2-40B4-BE49-F238E27FC236}">
                  <a16:creationId xmlns:a16="http://schemas.microsoft.com/office/drawing/2014/main" xmlns="" id="{10F19337-102B-49D3-B4FE-1B16028F13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8" y="594"/>
              <a:ext cx="69" cy="24"/>
            </a:xfrm>
            <a:custGeom>
              <a:avLst/>
              <a:gdLst>
                <a:gd name="T0" fmla="*/ 0 w 26"/>
                <a:gd name="T1" fmla="*/ 0 h 9"/>
                <a:gd name="T2" fmla="*/ 9 w 26"/>
                <a:gd name="T3" fmla="*/ 8 h 9"/>
                <a:gd name="T4" fmla="*/ 12 w 26"/>
                <a:gd name="T5" fmla="*/ 9 h 9"/>
                <a:gd name="T6" fmla="*/ 26 w 26"/>
                <a:gd name="T7" fmla="*/ 1 h 9"/>
                <a:gd name="T8" fmla="*/ 0 w 26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9">
                  <a:moveTo>
                    <a:pt x="0" y="0"/>
                  </a:moveTo>
                  <a:cubicBezTo>
                    <a:pt x="1" y="4"/>
                    <a:pt x="4" y="7"/>
                    <a:pt x="9" y="8"/>
                  </a:cubicBezTo>
                  <a:cubicBezTo>
                    <a:pt x="10" y="9"/>
                    <a:pt x="11" y="9"/>
                    <a:pt x="12" y="9"/>
                  </a:cubicBezTo>
                  <a:cubicBezTo>
                    <a:pt x="18" y="9"/>
                    <a:pt x="24" y="5"/>
                    <a:pt x="26" y="1"/>
                  </a:cubicBezTo>
                  <a:cubicBezTo>
                    <a:pt x="17" y="0"/>
                    <a:pt x="9" y="0"/>
                    <a:pt x="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45" name="Freeform 112">
              <a:extLst>
                <a:ext uri="{FF2B5EF4-FFF2-40B4-BE49-F238E27FC236}">
                  <a16:creationId xmlns:a16="http://schemas.microsoft.com/office/drawing/2014/main" xmlns="" id="{E1A167B2-0298-40C9-85E8-B97F518A2F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" y="887"/>
              <a:ext cx="40" cy="13"/>
            </a:xfrm>
            <a:custGeom>
              <a:avLst/>
              <a:gdLst>
                <a:gd name="T0" fmla="*/ 0 w 15"/>
                <a:gd name="T1" fmla="*/ 0 h 5"/>
                <a:gd name="T2" fmla="*/ 1 w 15"/>
                <a:gd name="T3" fmla="*/ 2 h 5"/>
                <a:gd name="T4" fmla="*/ 15 w 15"/>
                <a:gd name="T5" fmla="*/ 5 h 5"/>
                <a:gd name="T6" fmla="*/ 15 w 15"/>
                <a:gd name="T7" fmla="*/ 4 h 5"/>
                <a:gd name="T8" fmla="*/ 0 w 1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5" y="3"/>
                    <a:pt x="9" y="4"/>
                    <a:pt x="15" y="5"/>
                  </a:cubicBezTo>
                  <a:cubicBezTo>
                    <a:pt x="15" y="5"/>
                    <a:pt x="15" y="4"/>
                    <a:pt x="15" y="4"/>
                  </a:cubicBezTo>
                  <a:cubicBezTo>
                    <a:pt x="9" y="3"/>
                    <a:pt x="4" y="1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46" name="Freeform 113">
              <a:extLst>
                <a:ext uri="{FF2B5EF4-FFF2-40B4-BE49-F238E27FC236}">
                  <a16:creationId xmlns:a16="http://schemas.microsoft.com/office/drawing/2014/main" xmlns="" id="{4D66DCD9-BBC2-4DE2-8C78-7B922B65CC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5" y="594"/>
              <a:ext cx="96" cy="303"/>
            </a:xfrm>
            <a:custGeom>
              <a:avLst/>
              <a:gdLst>
                <a:gd name="T0" fmla="*/ 18 w 36"/>
                <a:gd name="T1" fmla="*/ 0 h 113"/>
                <a:gd name="T2" fmla="*/ 0 w 36"/>
                <a:gd name="T3" fmla="*/ 0 h 113"/>
                <a:gd name="T4" fmla="*/ 16 w 36"/>
                <a:gd name="T5" fmla="*/ 79 h 113"/>
                <a:gd name="T6" fmla="*/ 21 w 36"/>
                <a:gd name="T7" fmla="*/ 109 h 113"/>
                <a:gd name="T8" fmla="*/ 36 w 36"/>
                <a:gd name="T9" fmla="*/ 113 h 113"/>
                <a:gd name="T10" fmla="*/ 33 w 36"/>
                <a:gd name="T11" fmla="*/ 77 h 113"/>
                <a:gd name="T12" fmla="*/ 18 w 36"/>
                <a:gd name="T13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13">
                  <a:moveTo>
                    <a:pt x="18" y="0"/>
                  </a:moveTo>
                  <a:cubicBezTo>
                    <a:pt x="12" y="0"/>
                    <a:pt x="6" y="0"/>
                    <a:pt x="0" y="0"/>
                  </a:cubicBezTo>
                  <a:cubicBezTo>
                    <a:pt x="5" y="27"/>
                    <a:pt x="11" y="53"/>
                    <a:pt x="16" y="79"/>
                  </a:cubicBezTo>
                  <a:cubicBezTo>
                    <a:pt x="17" y="89"/>
                    <a:pt x="20" y="99"/>
                    <a:pt x="21" y="109"/>
                  </a:cubicBezTo>
                  <a:cubicBezTo>
                    <a:pt x="25" y="110"/>
                    <a:pt x="30" y="112"/>
                    <a:pt x="36" y="113"/>
                  </a:cubicBezTo>
                  <a:cubicBezTo>
                    <a:pt x="34" y="100"/>
                    <a:pt x="35" y="87"/>
                    <a:pt x="33" y="77"/>
                  </a:cubicBezTo>
                  <a:cubicBezTo>
                    <a:pt x="28" y="51"/>
                    <a:pt x="23" y="26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47" name="Freeform 114">
              <a:extLst>
                <a:ext uri="{FF2B5EF4-FFF2-40B4-BE49-F238E27FC236}">
                  <a16:creationId xmlns:a16="http://schemas.microsoft.com/office/drawing/2014/main" xmlns="" id="{63BE296C-1F52-4A93-9943-1F59984062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2" y="930"/>
              <a:ext cx="48" cy="16"/>
            </a:xfrm>
            <a:custGeom>
              <a:avLst/>
              <a:gdLst>
                <a:gd name="T0" fmla="*/ 0 w 18"/>
                <a:gd name="T1" fmla="*/ 0 h 6"/>
                <a:gd name="T2" fmla="*/ 0 w 18"/>
                <a:gd name="T3" fmla="*/ 1 h 6"/>
                <a:gd name="T4" fmla="*/ 18 w 18"/>
                <a:gd name="T5" fmla="*/ 6 h 6"/>
                <a:gd name="T6" fmla="*/ 18 w 18"/>
                <a:gd name="T7" fmla="*/ 4 h 6"/>
                <a:gd name="T8" fmla="*/ 0 w 18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3"/>
                    <a:pt x="12" y="4"/>
                    <a:pt x="18" y="6"/>
                  </a:cubicBezTo>
                  <a:cubicBezTo>
                    <a:pt x="18" y="5"/>
                    <a:pt x="18" y="5"/>
                    <a:pt x="18" y="4"/>
                  </a:cubicBezTo>
                  <a:cubicBezTo>
                    <a:pt x="12" y="3"/>
                    <a:pt x="6" y="2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48" name="Freeform 115">
              <a:extLst>
                <a:ext uri="{FF2B5EF4-FFF2-40B4-BE49-F238E27FC236}">
                  <a16:creationId xmlns:a16="http://schemas.microsoft.com/office/drawing/2014/main" xmlns="" id="{A09B4272-EAA3-4BFA-A86B-2F1A1D3A45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5" y="583"/>
              <a:ext cx="75" cy="357"/>
            </a:xfrm>
            <a:custGeom>
              <a:avLst/>
              <a:gdLst>
                <a:gd name="T0" fmla="*/ 16 w 28"/>
                <a:gd name="T1" fmla="*/ 0 h 133"/>
                <a:gd name="T2" fmla="*/ 0 w 28"/>
                <a:gd name="T3" fmla="*/ 1 h 133"/>
                <a:gd name="T4" fmla="*/ 10 w 28"/>
                <a:gd name="T5" fmla="*/ 129 h 133"/>
                <a:gd name="T6" fmla="*/ 28 w 28"/>
                <a:gd name="T7" fmla="*/ 133 h 133"/>
                <a:gd name="T8" fmla="*/ 16 w 28"/>
                <a:gd name="T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33">
                  <a:moveTo>
                    <a:pt x="16" y="0"/>
                  </a:moveTo>
                  <a:cubicBezTo>
                    <a:pt x="10" y="1"/>
                    <a:pt x="5" y="1"/>
                    <a:pt x="0" y="1"/>
                  </a:cubicBezTo>
                  <a:cubicBezTo>
                    <a:pt x="6" y="44"/>
                    <a:pt x="10" y="87"/>
                    <a:pt x="10" y="129"/>
                  </a:cubicBezTo>
                  <a:cubicBezTo>
                    <a:pt x="16" y="131"/>
                    <a:pt x="22" y="132"/>
                    <a:pt x="28" y="133"/>
                  </a:cubicBezTo>
                  <a:cubicBezTo>
                    <a:pt x="25" y="89"/>
                    <a:pt x="22" y="45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49" name="Freeform 116">
              <a:extLst>
                <a:ext uri="{FF2B5EF4-FFF2-40B4-BE49-F238E27FC236}">
                  <a16:creationId xmlns:a16="http://schemas.microsoft.com/office/drawing/2014/main" xmlns="" id="{B077AD57-14DD-4BC3-AB3D-5C75C9556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" y="967"/>
              <a:ext cx="5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50" name="Freeform 117">
              <a:extLst>
                <a:ext uri="{FF2B5EF4-FFF2-40B4-BE49-F238E27FC236}">
                  <a16:creationId xmlns:a16="http://schemas.microsoft.com/office/drawing/2014/main" xmlns="" id="{D8959254-783B-4260-AEC8-48AEC258D5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1" y="578"/>
              <a:ext cx="99" cy="395"/>
            </a:xfrm>
            <a:custGeom>
              <a:avLst/>
              <a:gdLst>
                <a:gd name="T0" fmla="*/ 16 w 37"/>
                <a:gd name="T1" fmla="*/ 0 h 147"/>
                <a:gd name="T2" fmla="*/ 0 w 37"/>
                <a:gd name="T3" fmla="*/ 0 h 147"/>
                <a:gd name="T4" fmla="*/ 4 w 37"/>
                <a:gd name="T5" fmla="*/ 41 h 147"/>
                <a:gd name="T6" fmla="*/ 10 w 37"/>
                <a:gd name="T7" fmla="*/ 104 h 147"/>
                <a:gd name="T8" fmla="*/ 13 w 37"/>
                <a:gd name="T9" fmla="*/ 145 h 147"/>
                <a:gd name="T10" fmla="*/ 15 w 37"/>
                <a:gd name="T11" fmla="*/ 145 h 147"/>
                <a:gd name="T12" fmla="*/ 32 w 37"/>
                <a:gd name="T13" fmla="*/ 147 h 147"/>
                <a:gd name="T14" fmla="*/ 23 w 37"/>
                <a:gd name="T15" fmla="*/ 57 h 147"/>
                <a:gd name="T16" fmla="*/ 18 w 37"/>
                <a:gd name="T17" fmla="*/ 0 h 147"/>
                <a:gd name="T18" fmla="*/ 16 w 37"/>
                <a:gd name="T1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147">
                  <a:moveTo>
                    <a:pt x="16" y="0"/>
                  </a:moveTo>
                  <a:cubicBezTo>
                    <a:pt x="11" y="0"/>
                    <a:pt x="5" y="0"/>
                    <a:pt x="0" y="0"/>
                  </a:cubicBezTo>
                  <a:cubicBezTo>
                    <a:pt x="1" y="14"/>
                    <a:pt x="3" y="28"/>
                    <a:pt x="4" y="41"/>
                  </a:cubicBezTo>
                  <a:cubicBezTo>
                    <a:pt x="6" y="62"/>
                    <a:pt x="8" y="83"/>
                    <a:pt x="10" y="104"/>
                  </a:cubicBezTo>
                  <a:cubicBezTo>
                    <a:pt x="11" y="117"/>
                    <a:pt x="10" y="132"/>
                    <a:pt x="13" y="145"/>
                  </a:cubicBezTo>
                  <a:cubicBezTo>
                    <a:pt x="13" y="145"/>
                    <a:pt x="14" y="145"/>
                    <a:pt x="15" y="145"/>
                  </a:cubicBezTo>
                  <a:cubicBezTo>
                    <a:pt x="21" y="146"/>
                    <a:pt x="26" y="146"/>
                    <a:pt x="32" y="147"/>
                  </a:cubicBezTo>
                  <a:cubicBezTo>
                    <a:pt x="37" y="118"/>
                    <a:pt x="27" y="85"/>
                    <a:pt x="23" y="57"/>
                  </a:cubicBezTo>
                  <a:cubicBezTo>
                    <a:pt x="21" y="39"/>
                    <a:pt x="20" y="2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51" name="Freeform 118">
              <a:extLst>
                <a:ext uri="{FF2B5EF4-FFF2-40B4-BE49-F238E27FC236}">
                  <a16:creationId xmlns:a16="http://schemas.microsoft.com/office/drawing/2014/main" xmlns="" id="{3C37E605-1C31-4307-9238-7F07D7321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" y="967"/>
              <a:ext cx="51" cy="11"/>
            </a:xfrm>
            <a:custGeom>
              <a:avLst/>
              <a:gdLst>
                <a:gd name="T0" fmla="*/ 0 w 19"/>
                <a:gd name="T1" fmla="*/ 0 h 4"/>
                <a:gd name="T2" fmla="*/ 0 w 19"/>
                <a:gd name="T3" fmla="*/ 1 h 4"/>
                <a:gd name="T4" fmla="*/ 19 w 19"/>
                <a:gd name="T5" fmla="*/ 4 h 4"/>
                <a:gd name="T6" fmla="*/ 19 w 19"/>
                <a:gd name="T7" fmla="*/ 2 h 4"/>
                <a:gd name="T8" fmla="*/ 2 w 19"/>
                <a:gd name="T9" fmla="*/ 0 h 4"/>
                <a:gd name="T10" fmla="*/ 0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2"/>
                    <a:pt x="13" y="3"/>
                    <a:pt x="19" y="4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3" y="1"/>
                    <a:pt x="8" y="1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52" name="Freeform 119">
              <a:extLst>
                <a:ext uri="{FF2B5EF4-FFF2-40B4-BE49-F238E27FC236}">
                  <a16:creationId xmlns:a16="http://schemas.microsoft.com/office/drawing/2014/main" xmlns="" id="{EC93E5D9-FEA2-4083-921C-BF888083B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580"/>
              <a:ext cx="91" cy="393"/>
            </a:xfrm>
            <a:custGeom>
              <a:avLst/>
              <a:gdLst>
                <a:gd name="T0" fmla="*/ 0 w 34"/>
                <a:gd name="T1" fmla="*/ 0 h 146"/>
                <a:gd name="T2" fmla="*/ 15 w 34"/>
                <a:gd name="T3" fmla="*/ 146 h 146"/>
                <a:gd name="T4" fmla="*/ 25 w 34"/>
                <a:gd name="T5" fmla="*/ 145 h 146"/>
                <a:gd name="T6" fmla="*/ 34 w 34"/>
                <a:gd name="T7" fmla="*/ 145 h 146"/>
                <a:gd name="T8" fmla="*/ 17 w 34"/>
                <a:gd name="T9" fmla="*/ 2 h 146"/>
                <a:gd name="T10" fmla="*/ 0 w 34"/>
                <a:gd name="T11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46">
                  <a:moveTo>
                    <a:pt x="0" y="0"/>
                  </a:moveTo>
                  <a:cubicBezTo>
                    <a:pt x="5" y="49"/>
                    <a:pt x="14" y="97"/>
                    <a:pt x="15" y="146"/>
                  </a:cubicBezTo>
                  <a:cubicBezTo>
                    <a:pt x="18" y="146"/>
                    <a:pt x="21" y="146"/>
                    <a:pt x="25" y="145"/>
                  </a:cubicBezTo>
                  <a:cubicBezTo>
                    <a:pt x="28" y="145"/>
                    <a:pt x="31" y="145"/>
                    <a:pt x="34" y="145"/>
                  </a:cubicBezTo>
                  <a:cubicBezTo>
                    <a:pt x="31" y="97"/>
                    <a:pt x="24" y="49"/>
                    <a:pt x="17" y="2"/>
                  </a:cubicBezTo>
                  <a:cubicBezTo>
                    <a:pt x="12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53" name="Freeform 120">
              <a:extLst>
                <a:ext uri="{FF2B5EF4-FFF2-40B4-BE49-F238E27FC236}">
                  <a16:creationId xmlns:a16="http://schemas.microsoft.com/office/drawing/2014/main" xmlns="" id="{11283E01-A90E-468F-9316-8CB7E47509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986"/>
              <a:ext cx="48" cy="3"/>
            </a:xfrm>
            <a:custGeom>
              <a:avLst/>
              <a:gdLst>
                <a:gd name="T0" fmla="*/ 0 w 18"/>
                <a:gd name="T1" fmla="*/ 0 h 1"/>
                <a:gd name="T2" fmla="*/ 0 w 18"/>
                <a:gd name="T3" fmla="*/ 1 h 1"/>
                <a:gd name="T4" fmla="*/ 16 w 18"/>
                <a:gd name="T5" fmla="*/ 1 h 1"/>
                <a:gd name="T6" fmla="*/ 17 w 18"/>
                <a:gd name="T7" fmla="*/ 1 h 1"/>
                <a:gd name="T8" fmla="*/ 18 w 18"/>
                <a:gd name="T9" fmla="*/ 0 h 1"/>
                <a:gd name="T10" fmla="*/ 16 w 18"/>
                <a:gd name="T11" fmla="*/ 0 h 1"/>
                <a:gd name="T12" fmla="*/ 0 w 18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5" y="1"/>
                    <a:pt x="11" y="1"/>
                    <a:pt x="16" y="1"/>
                  </a:cubicBezTo>
                  <a:cubicBezTo>
                    <a:pt x="16" y="1"/>
                    <a:pt x="17" y="1"/>
                    <a:pt x="17" y="1"/>
                  </a:cubicBezTo>
                  <a:cubicBezTo>
                    <a:pt x="17" y="1"/>
                    <a:pt x="17" y="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  <a:cubicBezTo>
                    <a:pt x="11" y="0"/>
                    <a:pt x="5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54" name="Freeform 121">
              <a:extLst>
                <a:ext uri="{FF2B5EF4-FFF2-40B4-BE49-F238E27FC236}">
                  <a16:creationId xmlns:a16="http://schemas.microsoft.com/office/drawing/2014/main" xmlns="" id="{B7926F44-ECDF-40D5-A4BB-6A396D5D6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6" y="978"/>
              <a:ext cx="51" cy="8"/>
            </a:xfrm>
            <a:custGeom>
              <a:avLst/>
              <a:gdLst>
                <a:gd name="T0" fmla="*/ 19 w 19"/>
                <a:gd name="T1" fmla="*/ 0 h 3"/>
                <a:gd name="T2" fmla="*/ 0 w 19"/>
                <a:gd name="T3" fmla="*/ 1 h 3"/>
                <a:gd name="T4" fmla="*/ 1 w 19"/>
                <a:gd name="T5" fmla="*/ 3 h 3"/>
                <a:gd name="T6" fmla="*/ 17 w 19"/>
                <a:gd name="T7" fmla="*/ 3 h 3"/>
                <a:gd name="T8" fmla="*/ 19 w 19"/>
                <a:gd name="T9" fmla="*/ 3 h 3"/>
                <a:gd name="T10" fmla="*/ 19 w 19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3">
                  <a:moveTo>
                    <a:pt x="19" y="0"/>
                  </a:moveTo>
                  <a:cubicBezTo>
                    <a:pt x="13" y="0"/>
                    <a:pt x="6" y="1"/>
                    <a:pt x="0" y="1"/>
                  </a:cubicBezTo>
                  <a:cubicBezTo>
                    <a:pt x="0" y="2"/>
                    <a:pt x="0" y="2"/>
                    <a:pt x="1" y="3"/>
                  </a:cubicBezTo>
                  <a:cubicBezTo>
                    <a:pt x="6" y="3"/>
                    <a:pt x="12" y="3"/>
                    <a:pt x="17" y="3"/>
                  </a:cubicBezTo>
                  <a:cubicBezTo>
                    <a:pt x="18" y="3"/>
                    <a:pt x="18" y="3"/>
                    <a:pt x="19" y="3"/>
                  </a:cubicBezTo>
                  <a:cubicBezTo>
                    <a:pt x="19" y="2"/>
                    <a:pt x="19" y="1"/>
                    <a:pt x="19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55" name="Freeform 122">
              <a:extLst>
                <a:ext uri="{FF2B5EF4-FFF2-40B4-BE49-F238E27FC236}">
                  <a16:creationId xmlns:a16="http://schemas.microsoft.com/office/drawing/2014/main" xmlns="" id="{09C5AF81-D7A7-4B31-9EAE-350ED3DFAC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6" y="970"/>
              <a:ext cx="51" cy="11"/>
            </a:xfrm>
            <a:custGeom>
              <a:avLst/>
              <a:gdLst>
                <a:gd name="T0" fmla="*/ 19 w 19"/>
                <a:gd name="T1" fmla="*/ 0 h 4"/>
                <a:gd name="T2" fmla="*/ 10 w 19"/>
                <a:gd name="T3" fmla="*/ 0 h 4"/>
                <a:gd name="T4" fmla="*/ 0 w 19"/>
                <a:gd name="T5" fmla="*/ 1 h 4"/>
                <a:gd name="T6" fmla="*/ 0 w 19"/>
                <a:gd name="T7" fmla="*/ 2 h 4"/>
                <a:gd name="T8" fmla="*/ 0 w 19"/>
                <a:gd name="T9" fmla="*/ 4 h 4"/>
                <a:gd name="T10" fmla="*/ 19 w 19"/>
                <a:gd name="T11" fmla="*/ 3 h 4"/>
                <a:gd name="T12" fmla="*/ 19 w 19"/>
                <a:gd name="T13" fmla="*/ 2 h 4"/>
                <a:gd name="T14" fmla="*/ 19 w 19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4">
                  <a:moveTo>
                    <a:pt x="19" y="0"/>
                  </a:moveTo>
                  <a:cubicBezTo>
                    <a:pt x="16" y="0"/>
                    <a:pt x="13" y="0"/>
                    <a:pt x="10" y="0"/>
                  </a:cubicBezTo>
                  <a:cubicBezTo>
                    <a:pt x="6" y="1"/>
                    <a:pt x="3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6" y="4"/>
                    <a:pt x="13" y="3"/>
                    <a:pt x="19" y="3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1"/>
                    <a:pt x="19" y="0"/>
                    <a:pt x="19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56" name="Freeform 123">
              <a:extLst>
                <a:ext uri="{FF2B5EF4-FFF2-40B4-BE49-F238E27FC236}">
                  <a16:creationId xmlns:a16="http://schemas.microsoft.com/office/drawing/2014/main" xmlns="" id="{B533EE73-3D2F-43D0-BF87-18271B712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588"/>
              <a:ext cx="91" cy="54"/>
            </a:xfrm>
            <a:custGeom>
              <a:avLst/>
              <a:gdLst>
                <a:gd name="T0" fmla="*/ 26 w 34"/>
                <a:gd name="T1" fmla="*/ 0 h 20"/>
                <a:gd name="T2" fmla="*/ 3 w 34"/>
                <a:gd name="T3" fmla="*/ 2 h 20"/>
                <a:gd name="T4" fmla="*/ 8 w 34"/>
                <a:gd name="T5" fmla="*/ 18 h 20"/>
                <a:gd name="T6" fmla="*/ 16 w 34"/>
                <a:gd name="T7" fmla="*/ 20 h 20"/>
                <a:gd name="T8" fmla="*/ 29 w 34"/>
                <a:gd name="T9" fmla="*/ 5 h 20"/>
                <a:gd name="T10" fmla="*/ 26 w 34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0">
                  <a:moveTo>
                    <a:pt x="26" y="0"/>
                  </a:moveTo>
                  <a:cubicBezTo>
                    <a:pt x="18" y="1"/>
                    <a:pt x="10" y="1"/>
                    <a:pt x="3" y="2"/>
                  </a:cubicBezTo>
                  <a:cubicBezTo>
                    <a:pt x="2" y="6"/>
                    <a:pt x="0" y="13"/>
                    <a:pt x="8" y="18"/>
                  </a:cubicBezTo>
                  <a:cubicBezTo>
                    <a:pt x="10" y="19"/>
                    <a:pt x="13" y="20"/>
                    <a:pt x="16" y="20"/>
                  </a:cubicBezTo>
                  <a:cubicBezTo>
                    <a:pt x="25" y="20"/>
                    <a:pt x="34" y="12"/>
                    <a:pt x="29" y="5"/>
                  </a:cubicBezTo>
                  <a:cubicBezTo>
                    <a:pt x="28" y="3"/>
                    <a:pt x="27" y="2"/>
                    <a:pt x="2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57" name="Freeform 124">
              <a:extLst>
                <a:ext uri="{FF2B5EF4-FFF2-40B4-BE49-F238E27FC236}">
                  <a16:creationId xmlns:a16="http://schemas.microsoft.com/office/drawing/2014/main" xmlns="" id="{6ECE86FB-FB91-4379-8375-B428DE40C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6" y="715"/>
              <a:ext cx="90" cy="70"/>
            </a:xfrm>
            <a:custGeom>
              <a:avLst/>
              <a:gdLst>
                <a:gd name="T0" fmla="*/ 20 w 34"/>
                <a:gd name="T1" fmla="*/ 0 h 26"/>
                <a:gd name="T2" fmla="*/ 15 w 34"/>
                <a:gd name="T3" fmla="*/ 3 h 26"/>
                <a:gd name="T4" fmla="*/ 8 w 34"/>
                <a:gd name="T5" fmla="*/ 18 h 26"/>
                <a:gd name="T6" fmla="*/ 22 w 34"/>
                <a:gd name="T7" fmla="*/ 26 h 26"/>
                <a:gd name="T8" fmla="*/ 33 w 34"/>
                <a:gd name="T9" fmla="*/ 18 h 26"/>
                <a:gd name="T10" fmla="*/ 20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0" y="0"/>
                  </a:moveTo>
                  <a:cubicBezTo>
                    <a:pt x="19" y="0"/>
                    <a:pt x="17" y="1"/>
                    <a:pt x="15" y="3"/>
                  </a:cubicBezTo>
                  <a:cubicBezTo>
                    <a:pt x="15" y="3"/>
                    <a:pt x="0" y="5"/>
                    <a:pt x="8" y="18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58" name="Freeform 125">
              <a:extLst>
                <a:ext uri="{FF2B5EF4-FFF2-40B4-BE49-F238E27FC236}">
                  <a16:creationId xmlns:a16="http://schemas.microsoft.com/office/drawing/2014/main" xmlns="" id="{E60BB30B-88C8-45D5-8232-E82B42D156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" y="905"/>
              <a:ext cx="72" cy="22"/>
            </a:xfrm>
            <a:custGeom>
              <a:avLst/>
              <a:gdLst>
                <a:gd name="T0" fmla="*/ 0 w 27"/>
                <a:gd name="T1" fmla="*/ 0 h 8"/>
                <a:gd name="T2" fmla="*/ 0 w 27"/>
                <a:gd name="T3" fmla="*/ 1 h 8"/>
                <a:gd name="T4" fmla="*/ 27 w 27"/>
                <a:gd name="T5" fmla="*/ 8 h 8"/>
                <a:gd name="T6" fmla="*/ 27 w 27"/>
                <a:gd name="T7" fmla="*/ 6 h 8"/>
                <a:gd name="T8" fmla="*/ 0 w 27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8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8" y="3"/>
                    <a:pt x="17" y="5"/>
                    <a:pt x="27" y="8"/>
                  </a:cubicBezTo>
                  <a:cubicBezTo>
                    <a:pt x="27" y="7"/>
                    <a:pt x="27" y="7"/>
                    <a:pt x="27" y="6"/>
                  </a:cubicBezTo>
                  <a:cubicBezTo>
                    <a:pt x="17" y="4"/>
                    <a:pt x="8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59" name="Freeform 126">
              <a:extLst>
                <a:ext uri="{FF2B5EF4-FFF2-40B4-BE49-F238E27FC236}">
                  <a16:creationId xmlns:a16="http://schemas.microsoft.com/office/drawing/2014/main" xmlns="" id="{20BA4C9F-DF2C-4311-BF81-C099139072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" y="884"/>
              <a:ext cx="72" cy="38"/>
            </a:xfrm>
            <a:custGeom>
              <a:avLst/>
              <a:gdLst>
                <a:gd name="T0" fmla="*/ 10 w 27"/>
                <a:gd name="T1" fmla="*/ 0 h 14"/>
                <a:gd name="T2" fmla="*/ 0 w 27"/>
                <a:gd name="T3" fmla="*/ 7 h 14"/>
                <a:gd name="T4" fmla="*/ 0 w 27"/>
                <a:gd name="T5" fmla="*/ 8 h 14"/>
                <a:gd name="T6" fmla="*/ 27 w 27"/>
                <a:gd name="T7" fmla="*/ 14 h 14"/>
                <a:gd name="T8" fmla="*/ 24 w 27"/>
                <a:gd name="T9" fmla="*/ 9 h 14"/>
                <a:gd name="T10" fmla="*/ 10 w 27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4">
                  <a:moveTo>
                    <a:pt x="10" y="0"/>
                  </a:moveTo>
                  <a:cubicBezTo>
                    <a:pt x="6" y="0"/>
                    <a:pt x="3" y="2"/>
                    <a:pt x="0" y="7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8" y="10"/>
                    <a:pt x="17" y="12"/>
                    <a:pt x="27" y="14"/>
                  </a:cubicBezTo>
                  <a:cubicBezTo>
                    <a:pt x="27" y="13"/>
                    <a:pt x="26" y="11"/>
                    <a:pt x="24" y="9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60" name="Freeform 127">
              <a:extLst>
                <a:ext uri="{FF2B5EF4-FFF2-40B4-BE49-F238E27FC236}">
                  <a16:creationId xmlns:a16="http://schemas.microsoft.com/office/drawing/2014/main" xmlns="" id="{23E72BE1-C97B-4127-83FB-DCD22871D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2" y="876"/>
              <a:ext cx="94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61" name="Freeform 128">
              <a:extLst>
                <a:ext uri="{FF2B5EF4-FFF2-40B4-BE49-F238E27FC236}">
                  <a16:creationId xmlns:a16="http://schemas.microsoft.com/office/drawing/2014/main" xmlns="" id="{AC2E88B0-84B5-4FCE-B12E-38EF03ED7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1" y="701"/>
              <a:ext cx="93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1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7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62" name="Freeform 129">
              <a:extLst>
                <a:ext uri="{FF2B5EF4-FFF2-40B4-BE49-F238E27FC236}">
                  <a16:creationId xmlns:a16="http://schemas.microsoft.com/office/drawing/2014/main" xmlns="" id="{E3B10ACF-1DCB-4AC9-A320-6CFE328AD2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5" y="578"/>
              <a:ext cx="83" cy="48"/>
            </a:xfrm>
            <a:custGeom>
              <a:avLst/>
              <a:gdLst>
                <a:gd name="T0" fmla="*/ 1 w 31"/>
                <a:gd name="T1" fmla="*/ 0 h 18"/>
                <a:gd name="T2" fmla="*/ 9 w 31"/>
                <a:gd name="T3" fmla="*/ 18 h 18"/>
                <a:gd name="T4" fmla="*/ 13 w 31"/>
                <a:gd name="T5" fmla="*/ 18 h 18"/>
                <a:gd name="T6" fmla="*/ 26 w 31"/>
                <a:gd name="T7" fmla="*/ 1 h 18"/>
                <a:gd name="T8" fmla="*/ 1 w 31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8">
                  <a:moveTo>
                    <a:pt x="1" y="0"/>
                  </a:moveTo>
                  <a:cubicBezTo>
                    <a:pt x="0" y="5"/>
                    <a:pt x="0" y="16"/>
                    <a:pt x="9" y="18"/>
                  </a:cubicBezTo>
                  <a:cubicBezTo>
                    <a:pt x="10" y="18"/>
                    <a:pt x="12" y="18"/>
                    <a:pt x="13" y="18"/>
                  </a:cubicBezTo>
                  <a:cubicBezTo>
                    <a:pt x="23" y="18"/>
                    <a:pt x="31" y="9"/>
                    <a:pt x="26" y="1"/>
                  </a:cubicBezTo>
                  <a:cubicBezTo>
                    <a:pt x="18" y="1"/>
                    <a:pt x="9" y="0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63" name="Freeform 130">
              <a:extLst>
                <a:ext uri="{FF2B5EF4-FFF2-40B4-BE49-F238E27FC236}">
                  <a16:creationId xmlns:a16="http://schemas.microsoft.com/office/drawing/2014/main" xmlns="" id="{196D4A48-2FFA-4E33-8139-E742DF3C9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4" y="599"/>
              <a:ext cx="102" cy="349"/>
            </a:xfrm>
            <a:custGeom>
              <a:avLst/>
              <a:gdLst>
                <a:gd name="T0" fmla="*/ 0 w 38"/>
                <a:gd name="T1" fmla="*/ 0 h 130"/>
                <a:gd name="T2" fmla="*/ 17 w 38"/>
                <a:gd name="T3" fmla="*/ 88 h 130"/>
                <a:gd name="T4" fmla="*/ 25 w 38"/>
                <a:gd name="T5" fmla="*/ 130 h 130"/>
                <a:gd name="T6" fmla="*/ 38 w 38"/>
                <a:gd name="T7" fmla="*/ 125 h 130"/>
                <a:gd name="T8" fmla="*/ 34 w 38"/>
                <a:gd name="T9" fmla="*/ 86 h 130"/>
                <a:gd name="T10" fmla="*/ 19 w 38"/>
                <a:gd name="T11" fmla="*/ 4 h 130"/>
                <a:gd name="T12" fmla="*/ 0 w 38"/>
                <a:gd name="T1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30">
                  <a:moveTo>
                    <a:pt x="0" y="0"/>
                  </a:moveTo>
                  <a:cubicBezTo>
                    <a:pt x="6" y="29"/>
                    <a:pt x="12" y="59"/>
                    <a:pt x="17" y="88"/>
                  </a:cubicBezTo>
                  <a:cubicBezTo>
                    <a:pt x="20" y="101"/>
                    <a:pt x="23" y="116"/>
                    <a:pt x="25" y="130"/>
                  </a:cubicBezTo>
                  <a:cubicBezTo>
                    <a:pt x="29" y="129"/>
                    <a:pt x="33" y="127"/>
                    <a:pt x="38" y="125"/>
                  </a:cubicBezTo>
                  <a:cubicBezTo>
                    <a:pt x="36" y="112"/>
                    <a:pt x="36" y="96"/>
                    <a:pt x="34" y="86"/>
                  </a:cubicBezTo>
                  <a:cubicBezTo>
                    <a:pt x="29" y="59"/>
                    <a:pt x="24" y="31"/>
                    <a:pt x="19" y="4"/>
                  </a:cubicBezTo>
                  <a:cubicBezTo>
                    <a:pt x="13" y="2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64" name="Freeform 131">
              <a:extLst>
                <a:ext uri="{FF2B5EF4-FFF2-40B4-BE49-F238E27FC236}">
                  <a16:creationId xmlns:a16="http://schemas.microsoft.com/office/drawing/2014/main" xmlns="" id="{05B6A769-58C4-4793-8BB8-33EA8EB25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4" y="967"/>
              <a:ext cx="37" cy="14"/>
            </a:xfrm>
            <a:custGeom>
              <a:avLst/>
              <a:gdLst>
                <a:gd name="T0" fmla="*/ 14 w 14"/>
                <a:gd name="T1" fmla="*/ 0 h 5"/>
                <a:gd name="T2" fmla="*/ 0 w 14"/>
                <a:gd name="T3" fmla="*/ 4 h 5"/>
                <a:gd name="T4" fmla="*/ 0 w 14"/>
                <a:gd name="T5" fmla="*/ 5 h 5"/>
                <a:gd name="T6" fmla="*/ 14 w 14"/>
                <a:gd name="T7" fmla="*/ 1 h 5"/>
                <a:gd name="T8" fmla="*/ 14 w 1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4" y="0"/>
                  </a:moveTo>
                  <a:cubicBezTo>
                    <a:pt x="9" y="1"/>
                    <a:pt x="5" y="3"/>
                    <a:pt x="0" y="4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5" y="4"/>
                    <a:pt x="10" y="3"/>
                    <a:pt x="14" y="1"/>
                  </a:cubicBezTo>
                  <a:cubicBezTo>
                    <a:pt x="14" y="1"/>
                    <a:pt x="14" y="1"/>
                    <a:pt x="14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65" name="Freeform 132">
              <a:extLst>
                <a:ext uri="{FF2B5EF4-FFF2-40B4-BE49-F238E27FC236}">
                  <a16:creationId xmlns:a16="http://schemas.microsoft.com/office/drawing/2014/main" xmlns="" id="{6E796DA7-CEFD-4E71-A4D5-A3096755E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" y="943"/>
              <a:ext cx="40" cy="35"/>
            </a:xfrm>
            <a:custGeom>
              <a:avLst/>
              <a:gdLst>
                <a:gd name="T0" fmla="*/ 13 w 15"/>
                <a:gd name="T1" fmla="*/ 0 h 13"/>
                <a:gd name="T2" fmla="*/ 0 w 15"/>
                <a:gd name="T3" fmla="*/ 5 h 13"/>
                <a:gd name="T4" fmla="*/ 1 w 15"/>
                <a:gd name="T5" fmla="*/ 13 h 13"/>
                <a:gd name="T6" fmla="*/ 15 w 15"/>
                <a:gd name="T7" fmla="*/ 9 h 13"/>
                <a:gd name="T8" fmla="*/ 13 w 15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13" y="0"/>
                  </a:moveTo>
                  <a:cubicBezTo>
                    <a:pt x="9" y="2"/>
                    <a:pt x="5" y="4"/>
                    <a:pt x="0" y="5"/>
                  </a:cubicBezTo>
                  <a:cubicBezTo>
                    <a:pt x="0" y="8"/>
                    <a:pt x="1" y="10"/>
                    <a:pt x="1" y="13"/>
                  </a:cubicBezTo>
                  <a:cubicBezTo>
                    <a:pt x="6" y="12"/>
                    <a:pt x="10" y="10"/>
                    <a:pt x="15" y="9"/>
                  </a:cubicBezTo>
                  <a:cubicBezTo>
                    <a:pt x="14" y="6"/>
                    <a:pt x="13" y="3"/>
                    <a:pt x="13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66" name="Freeform 133">
              <a:extLst>
                <a:ext uri="{FF2B5EF4-FFF2-40B4-BE49-F238E27FC236}">
                  <a16:creationId xmlns:a16="http://schemas.microsoft.com/office/drawing/2014/main" xmlns="" id="{07A3A534-3FC3-431E-96B4-07C909B99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" y="935"/>
              <a:ext cx="35" cy="22"/>
            </a:xfrm>
            <a:custGeom>
              <a:avLst/>
              <a:gdLst>
                <a:gd name="T0" fmla="*/ 13 w 13"/>
                <a:gd name="T1" fmla="*/ 0 h 8"/>
                <a:gd name="T2" fmla="*/ 0 w 13"/>
                <a:gd name="T3" fmla="*/ 5 h 8"/>
                <a:gd name="T4" fmla="*/ 0 w 13"/>
                <a:gd name="T5" fmla="*/ 8 h 8"/>
                <a:gd name="T6" fmla="*/ 13 w 13"/>
                <a:gd name="T7" fmla="*/ 3 h 8"/>
                <a:gd name="T8" fmla="*/ 13 w 1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3" y="0"/>
                  </a:moveTo>
                  <a:cubicBezTo>
                    <a:pt x="8" y="2"/>
                    <a:pt x="4" y="4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5" y="7"/>
                    <a:pt x="9" y="5"/>
                    <a:pt x="13" y="3"/>
                  </a:cubicBezTo>
                  <a:cubicBezTo>
                    <a:pt x="13" y="2"/>
                    <a:pt x="13" y="1"/>
                    <a:pt x="13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67" name="Freeform 134">
              <a:extLst>
                <a:ext uri="{FF2B5EF4-FFF2-40B4-BE49-F238E27FC236}">
                  <a16:creationId xmlns:a16="http://schemas.microsoft.com/office/drawing/2014/main" xmlns="" id="{5B81BBE7-75D7-4314-B3E3-3C4A03DAF8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629"/>
              <a:ext cx="64" cy="40"/>
            </a:xfrm>
            <a:custGeom>
              <a:avLst/>
              <a:gdLst>
                <a:gd name="T0" fmla="*/ 1 w 24"/>
                <a:gd name="T1" fmla="*/ 0 h 15"/>
                <a:gd name="T2" fmla="*/ 7 w 24"/>
                <a:gd name="T3" fmla="*/ 13 h 15"/>
                <a:gd name="T4" fmla="*/ 15 w 24"/>
                <a:gd name="T5" fmla="*/ 15 h 15"/>
                <a:gd name="T6" fmla="*/ 24 w 24"/>
                <a:gd name="T7" fmla="*/ 13 h 15"/>
                <a:gd name="T8" fmla="*/ 1 w 24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5">
                  <a:moveTo>
                    <a:pt x="1" y="0"/>
                  </a:moveTo>
                  <a:cubicBezTo>
                    <a:pt x="0" y="4"/>
                    <a:pt x="1" y="10"/>
                    <a:pt x="7" y="13"/>
                  </a:cubicBezTo>
                  <a:cubicBezTo>
                    <a:pt x="9" y="15"/>
                    <a:pt x="12" y="15"/>
                    <a:pt x="15" y="15"/>
                  </a:cubicBezTo>
                  <a:cubicBezTo>
                    <a:pt x="18" y="15"/>
                    <a:pt x="21" y="14"/>
                    <a:pt x="24" y="13"/>
                  </a:cubicBezTo>
                  <a:cubicBezTo>
                    <a:pt x="17" y="8"/>
                    <a:pt x="10" y="3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68" name="Freeform 135">
              <a:extLst>
                <a:ext uri="{FF2B5EF4-FFF2-40B4-BE49-F238E27FC236}">
                  <a16:creationId xmlns:a16="http://schemas.microsoft.com/office/drawing/2014/main" xmlns="" id="{E9CCE552-A113-4BD4-ABC8-E4EDCABF82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9" y="744"/>
              <a:ext cx="90" cy="70"/>
            </a:xfrm>
            <a:custGeom>
              <a:avLst/>
              <a:gdLst>
                <a:gd name="T0" fmla="*/ 21 w 34"/>
                <a:gd name="T1" fmla="*/ 0 h 26"/>
                <a:gd name="T2" fmla="*/ 15 w 34"/>
                <a:gd name="T3" fmla="*/ 2 h 26"/>
                <a:gd name="T4" fmla="*/ 8 w 34"/>
                <a:gd name="T5" fmla="*/ 17 h 26"/>
                <a:gd name="T6" fmla="*/ 22 w 34"/>
                <a:gd name="T7" fmla="*/ 26 h 26"/>
                <a:gd name="T8" fmla="*/ 33 w 34"/>
                <a:gd name="T9" fmla="*/ 18 h 26"/>
                <a:gd name="T10" fmla="*/ 21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1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7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69" name="Freeform 136">
              <a:extLst>
                <a:ext uri="{FF2B5EF4-FFF2-40B4-BE49-F238E27FC236}">
                  <a16:creationId xmlns:a16="http://schemas.microsoft.com/office/drawing/2014/main" xmlns="" id="{D6DAE716-6DFA-4456-BACF-81DE95AA77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1" y="924"/>
              <a:ext cx="53" cy="35"/>
            </a:xfrm>
            <a:custGeom>
              <a:avLst/>
              <a:gdLst>
                <a:gd name="T0" fmla="*/ 19 w 20"/>
                <a:gd name="T1" fmla="*/ 0 h 13"/>
                <a:gd name="T2" fmla="*/ 0 w 20"/>
                <a:gd name="T3" fmla="*/ 12 h 13"/>
                <a:gd name="T4" fmla="*/ 0 w 20"/>
                <a:gd name="T5" fmla="*/ 13 h 13"/>
                <a:gd name="T6" fmla="*/ 20 w 20"/>
                <a:gd name="T7" fmla="*/ 0 h 13"/>
                <a:gd name="T8" fmla="*/ 19 w 20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3">
                  <a:moveTo>
                    <a:pt x="19" y="0"/>
                  </a:moveTo>
                  <a:cubicBezTo>
                    <a:pt x="14" y="5"/>
                    <a:pt x="7" y="9"/>
                    <a:pt x="0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8" y="10"/>
                    <a:pt x="14" y="6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370" name="Freeform 137">
              <a:extLst>
                <a:ext uri="{FF2B5EF4-FFF2-40B4-BE49-F238E27FC236}">
                  <a16:creationId xmlns:a16="http://schemas.microsoft.com/office/drawing/2014/main" xmlns="" id="{1EDE37DA-E82F-430D-853F-8657B2D083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" y="914"/>
              <a:ext cx="53" cy="43"/>
            </a:xfrm>
            <a:custGeom>
              <a:avLst/>
              <a:gdLst>
                <a:gd name="T0" fmla="*/ 11 w 20"/>
                <a:gd name="T1" fmla="*/ 0 h 16"/>
                <a:gd name="T2" fmla="*/ 1 w 20"/>
                <a:gd name="T3" fmla="*/ 7 h 16"/>
                <a:gd name="T4" fmla="*/ 1 w 20"/>
                <a:gd name="T5" fmla="*/ 16 h 16"/>
                <a:gd name="T6" fmla="*/ 20 w 20"/>
                <a:gd name="T7" fmla="*/ 4 h 16"/>
                <a:gd name="T8" fmla="*/ 11 w 20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11" y="0"/>
                  </a:moveTo>
                  <a:cubicBezTo>
                    <a:pt x="7" y="0"/>
                    <a:pt x="4" y="2"/>
                    <a:pt x="1" y="7"/>
                  </a:cubicBezTo>
                  <a:cubicBezTo>
                    <a:pt x="1" y="7"/>
                    <a:pt x="0" y="11"/>
                    <a:pt x="1" y="16"/>
                  </a:cubicBezTo>
                  <a:cubicBezTo>
                    <a:pt x="8" y="13"/>
                    <a:pt x="15" y="9"/>
                    <a:pt x="20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ClrTx/>
                <a:buFontTx/>
                <a:buNone/>
                <a:defRPr/>
              </a:pPr>
              <a:endParaRPr lang="zh-CN" altLang="en-US" sz="1800" kern="12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sp>
        <p:nvSpPr>
          <p:cNvPr id="1371" name="文本框 137">
            <a:extLst>
              <a:ext uri="{FF2B5EF4-FFF2-40B4-BE49-F238E27FC236}">
                <a16:creationId xmlns:a16="http://schemas.microsoft.com/office/drawing/2014/main" xmlns="" id="{020E4E3B-273D-4277-8FF2-F71AF2E2958E}"/>
              </a:ext>
            </a:extLst>
          </p:cNvPr>
          <p:cNvSpPr txBox="1"/>
          <p:nvPr/>
        </p:nvSpPr>
        <p:spPr>
          <a:xfrm>
            <a:off x="4060113" y="109390"/>
            <a:ext cx="4575290" cy="76944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457200">
              <a:buClrTx/>
              <a:buFontTx/>
              <a:buNone/>
              <a:defRPr/>
            </a:pPr>
            <a:r>
              <a:rPr lang="en-US" altLang="zh-CN" sz="2200" kern="120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Cách</a:t>
            </a:r>
            <a:r>
              <a:rPr lang="en-US" altLang="zh-CN" sz="2200" kern="120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lang="en-US" altLang="zh-CN" sz="2200" kern="120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tính</a:t>
            </a:r>
            <a:r>
              <a:rPr lang="en-US" altLang="zh-CN" sz="2200" kern="120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lang="en-US" altLang="zh-CN" sz="2200" kern="120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thời</a:t>
            </a:r>
            <a:r>
              <a:rPr lang="en-US" altLang="zh-CN" sz="2200" kern="120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lang="en-US" altLang="zh-CN" sz="2200" kern="120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gian</a:t>
            </a:r>
            <a:r>
              <a:rPr lang="en-US" altLang="zh-CN" sz="2200" kern="120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lang="en-US" altLang="zh-CN" sz="2200" kern="120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trong</a:t>
            </a:r>
            <a:r>
              <a:rPr lang="en-US" altLang="zh-CN" sz="2200" kern="120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lang="en-US" altLang="zh-CN" sz="2200" kern="120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lịch</a:t>
            </a:r>
            <a:r>
              <a:rPr lang="en-US" altLang="zh-CN" sz="2200" kern="120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lang="en-US" altLang="zh-CN" sz="2200" kern="120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sử</a:t>
            </a:r>
            <a:endParaRPr lang="en-US" altLang="zh-CN" sz="2200" kern="120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latin typeface="#9Slide03 AllRoundGothic" panose="020B0703020202020104" pitchFamily="34" charset="0"/>
              <a:ea typeface="字魂36号-正文宋楷" panose="02000000000000000000" pitchFamily="2" charset="-122"/>
              <a:cs typeface="+mn-cs"/>
            </a:endParaRPr>
          </a:p>
          <a:p>
            <a:pPr algn="ctr" defTabSz="457200">
              <a:buClrTx/>
              <a:buFontTx/>
              <a:buNone/>
              <a:defRPr/>
            </a:pPr>
            <a:r>
              <a:rPr lang="en-US" altLang="zh-CN" sz="2200" kern="120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Như</a:t>
            </a:r>
            <a:r>
              <a:rPr lang="en-US" altLang="zh-CN" sz="2200" kern="120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lang="en-US" altLang="zh-CN" sz="2200" kern="120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thế</a:t>
            </a:r>
            <a:r>
              <a:rPr lang="en-US" altLang="zh-CN" sz="2200" kern="120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lang="en-US" altLang="zh-CN" sz="2200" kern="120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nào</a:t>
            </a:r>
            <a:r>
              <a:rPr lang="en-US" altLang="zh-CN" sz="2200" kern="120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?</a:t>
            </a:r>
            <a:endParaRPr lang="zh-CN" altLang="en-US" sz="2200" kern="120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latin typeface="#9Slide03 AllRoundGothic" panose="020B0703020202020104" pitchFamily="34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1372" name="文本框 138">
            <a:extLst>
              <a:ext uri="{FF2B5EF4-FFF2-40B4-BE49-F238E27FC236}">
                <a16:creationId xmlns:a16="http://schemas.microsoft.com/office/drawing/2014/main" xmlns="" id="{BF38E0E2-E66C-498F-A008-C007310EADEA}"/>
              </a:ext>
            </a:extLst>
          </p:cNvPr>
          <p:cNvSpPr txBox="1"/>
          <p:nvPr/>
        </p:nvSpPr>
        <p:spPr>
          <a:xfrm>
            <a:off x="4027148" y="94275"/>
            <a:ext cx="4575290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457200">
              <a:buClrTx/>
              <a:buFontTx/>
              <a:buNone/>
              <a:defRPr/>
            </a:pPr>
            <a:r>
              <a:rPr lang="en-US" altLang="zh-CN" sz="2200" kern="1200" dirty="0" err="1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Cách</a:t>
            </a:r>
            <a:r>
              <a:rPr lang="en-US" altLang="zh-CN" sz="2200" kern="1200" dirty="0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lang="en-US" altLang="zh-CN" sz="2200" kern="1200" dirty="0" err="1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tính</a:t>
            </a:r>
            <a:r>
              <a:rPr lang="en-US" altLang="zh-CN" sz="2200" kern="1200" dirty="0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lang="en-US" altLang="zh-CN" sz="2200" kern="1200" dirty="0" err="1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thời</a:t>
            </a:r>
            <a:r>
              <a:rPr lang="en-US" altLang="zh-CN" sz="2200" kern="1200" dirty="0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lang="en-US" altLang="zh-CN" sz="2200" kern="1200" dirty="0" err="1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gian</a:t>
            </a:r>
            <a:r>
              <a:rPr lang="en-US" altLang="zh-CN" sz="2200" kern="1200" dirty="0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lang="en-US" altLang="zh-CN" sz="2200" kern="1200" dirty="0" err="1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trong</a:t>
            </a:r>
            <a:r>
              <a:rPr lang="en-US" altLang="zh-CN" sz="2200" kern="1200" dirty="0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lang="en-US" altLang="zh-CN" sz="2200" kern="1200" dirty="0" err="1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lịch</a:t>
            </a:r>
            <a:r>
              <a:rPr lang="en-US" altLang="zh-CN" sz="2200" kern="1200" dirty="0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lang="en-US" altLang="zh-CN" sz="2200" kern="1200" dirty="0" err="1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sử</a:t>
            </a:r>
            <a:endParaRPr lang="en-US" altLang="zh-CN" sz="2200" kern="1200" dirty="0">
              <a:pattFill prst="wdDnDiag">
                <a:fgClr>
                  <a:srgbClr val="000000">
                    <a:lumMod val="65000"/>
                    <a:lumOff val="35000"/>
                  </a:srgbClr>
                </a:fgClr>
                <a:bgClr>
                  <a:srgbClr val="000000">
                    <a:lumMod val="85000"/>
                    <a:lumOff val="15000"/>
                  </a:srgbClr>
                </a:bgClr>
              </a:pattFill>
              <a:latin typeface="#9Slide03 AllRoundGothic" panose="020B0703020202020104" pitchFamily="34" charset="0"/>
              <a:ea typeface="字魂36号-正文宋楷" panose="02000000000000000000" pitchFamily="2" charset="-122"/>
              <a:cs typeface="+mn-cs"/>
            </a:endParaRPr>
          </a:p>
          <a:p>
            <a:pPr algn="ctr" defTabSz="457200">
              <a:buClrTx/>
              <a:buFontTx/>
              <a:buNone/>
              <a:defRPr/>
            </a:pPr>
            <a:r>
              <a:rPr lang="en-US" altLang="zh-CN" sz="2200" kern="1200" dirty="0" err="1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Như</a:t>
            </a:r>
            <a:r>
              <a:rPr lang="en-US" altLang="zh-CN" sz="2200" kern="1200" dirty="0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lang="en-US" altLang="zh-CN" sz="2200" kern="1200" dirty="0" err="1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thế</a:t>
            </a:r>
            <a:r>
              <a:rPr lang="en-US" altLang="zh-CN" sz="2200" kern="1200" dirty="0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lang="en-US" altLang="zh-CN" sz="2200" kern="1200" dirty="0" err="1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nào</a:t>
            </a:r>
            <a:r>
              <a:rPr lang="en-US" altLang="zh-CN" sz="2200" kern="1200" dirty="0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rPr>
              <a:t>?</a:t>
            </a:r>
            <a:endParaRPr lang="zh-CN" altLang="en-US" sz="2200" kern="1200" dirty="0">
              <a:pattFill prst="wdDnDiag">
                <a:fgClr>
                  <a:srgbClr val="000000">
                    <a:lumMod val="65000"/>
                    <a:lumOff val="35000"/>
                  </a:srgbClr>
                </a:fgClr>
                <a:bgClr>
                  <a:srgbClr val="000000">
                    <a:lumMod val="85000"/>
                    <a:lumOff val="15000"/>
                  </a:srgbClr>
                </a:bgClr>
              </a:pattFill>
              <a:latin typeface="#9Slide03 AllRoundGothic" panose="020B0703020202020104" pitchFamily="34" charset="0"/>
              <a:ea typeface="字魂36号-正文宋楷" panose="02000000000000000000" pitchFamily="2" charset="-122"/>
              <a:cs typeface="+mn-cs"/>
            </a:endParaRPr>
          </a:p>
        </p:txBody>
      </p:sp>
      <p:pic>
        <p:nvPicPr>
          <p:cNvPr id="1373" name="图片 4">
            <a:extLst>
              <a:ext uri="{FF2B5EF4-FFF2-40B4-BE49-F238E27FC236}">
                <a16:creationId xmlns:a16="http://schemas.microsoft.com/office/drawing/2014/main" xmlns="" id="{37081C40-2EC0-49B9-988C-06C116B83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210356" y="13046"/>
            <a:ext cx="2975145" cy="2574659"/>
          </a:xfrm>
          <a:prstGeom prst="rect">
            <a:avLst/>
          </a:prstGeom>
        </p:spPr>
      </p:pic>
      <p:grpSp>
        <p:nvGrpSpPr>
          <p:cNvPr id="1230" name="组合 1237">
            <a:extLst>
              <a:ext uri="{FF2B5EF4-FFF2-40B4-BE49-F238E27FC236}">
                <a16:creationId xmlns:a16="http://schemas.microsoft.com/office/drawing/2014/main" xmlns="" id="{3B2957E3-8CBA-4D15-B022-866CF62AB916}"/>
              </a:ext>
            </a:extLst>
          </p:cNvPr>
          <p:cNvGrpSpPr/>
          <p:nvPr/>
        </p:nvGrpSpPr>
        <p:grpSpPr>
          <a:xfrm>
            <a:off x="-157809" y="4019426"/>
            <a:ext cx="1864017" cy="1891301"/>
            <a:chOff x="9082471" y="3025083"/>
            <a:chExt cx="1864017" cy="1891301"/>
          </a:xfrm>
        </p:grpSpPr>
        <p:grpSp>
          <p:nvGrpSpPr>
            <p:cNvPr id="1231" name="组合 1019">
              <a:extLst>
                <a:ext uri="{FF2B5EF4-FFF2-40B4-BE49-F238E27FC236}">
                  <a16:creationId xmlns:a16="http://schemas.microsoft.com/office/drawing/2014/main" xmlns="" id="{4E48A18B-0D54-481D-8D30-CD23243D897A}"/>
                </a:ext>
              </a:extLst>
            </p:cNvPr>
            <p:cNvGrpSpPr/>
            <p:nvPr/>
          </p:nvGrpSpPr>
          <p:grpSpPr>
            <a:xfrm>
              <a:off x="9082471" y="3025083"/>
              <a:ext cx="1864017" cy="1891301"/>
              <a:chOff x="1016000" y="1347787"/>
              <a:chExt cx="2711450" cy="2751138"/>
            </a:xfrm>
          </p:grpSpPr>
          <p:grpSp>
            <p:nvGrpSpPr>
              <p:cNvPr id="1233" name="Group 205">
                <a:extLst>
                  <a:ext uri="{FF2B5EF4-FFF2-40B4-BE49-F238E27FC236}">
                    <a16:creationId xmlns:a16="http://schemas.microsoft.com/office/drawing/2014/main" xmlns="" id="{F9736E90-7BC9-4638-AE2D-E9927A34BD5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3463" y="1390650"/>
                <a:ext cx="2690813" cy="2700338"/>
                <a:chOff x="651" y="876"/>
                <a:chExt cx="1695" cy="1701"/>
              </a:xfrm>
            </p:grpSpPr>
            <p:sp>
              <p:nvSpPr>
                <p:cNvPr id="1375" name="Freeform 5">
                  <a:extLst>
                    <a:ext uri="{FF2B5EF4-FFF2-40B4-BE49-F238E27FC236}">
                      <a16:creationId xmlns:a16="http://schemas.microsoft.com/office/drawing/2014/main" xmlns="" id="{D2DE0EC7-97C6-421F-82CF-FC1EEFE551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1" y="876"/>
                  <a:ext cx="1695" cy="1701"/>
                </a:xfrm>
                <a:custGeom>
                  <a:avLst/>
                  <a:gdLst>
                    <a:gd name="T0" fmla="*/ 485 w 957"/>
                    <a:gd name="T1" fmla="*/ 241 h 960"/>
                    <a:gd name="T2" fmla="*/ 422 w 957"/>
                    <a:gd name="T3" fmla="*/ 113 h 960"/>
                    <a:gd name="T4" fmla="*/ 349 w 957"/>
                    <a:gd name="T5" fmla="*/ 12 h 960"/>
                    <a:gd name="T6" fmla="*/ 350 w 957"/>
                    <a:gd name="T7" fmla="*/ 279 h 960"/>
                    <a:gd name="T8" fmla="*/ 293 w 957"/>
                    <a:gd name="T9" fmla="*/ 273 h 960"/>
                    <a:gd name="T10" fmla="*/ 205 w 957"/>
                    <a:gd name="T11" fmla="*/ 254 h 960"/>
                    <a:gd name="T12" fmla="*/ 75 w 957"/>
                    <a:gd name="T13" fmla="*/ 218 h 960"/>
                    <a:gd name="T14" fmla="*/ 158 w 957"/>
                    <a:gd name="T15" fmla="*/ 329 h 960"/>
                    <a:gd name="T16" fmla="*/ 261 w 957"/>
                    <a:gd name="T17" fmla="*/ 428 h 960"/>
                    <a:gd name="T18" fmla="*/ 118 w 957"/>
                    <a:gd name="T19" fmla="*/ 456 h 960"/>
                    <a:gd name="T20" fmla="*/ 0 w 957"/>
                    <a:gd name="T21" fmla="*/ 495 h 960"/>
                    <a:gd name="T22" fmla="*/ 163 w 957"/>
                    <a:gd name="T23" fmla="*/ 548 h 960"/>
                    <a:gd name="T24" fmla="*/ 210 w 957"/>
                    <a:gd name="T25" fmla="*/ 610 h 960"/>
                    <a:gd name="T26" fmla="*/ 160 w 957"/>
                    <a:gd name="T27" fmla="*/ 685 h 960"/>
                    <a:gd name="T28" fmla="*/ 77 w 957"/>
                    <a:gd name="T29" fmla="*/ 790 h 960"/>
                    <a:gd name="T30" fmla="*/ 253 w 957"/>
                    <a:gd name="T31" fmla="*/ 726 h 960"/>
                    <a:gd name="T32" fmla="*/ 341 w 957"/>
                    <a:gd name="T33" fmla="*/ 741 h 960"/>
                    <a:gd name="T34" fmla="*/ 330 w 957"/>
                    <a:gd name="T35" fmla="*/ 960 h 960"/>
                    <a:gd name="T36" fmla="*/ 414 w 957"/>
                    <a:gd name="T37" fmla="*/ 859 h 960"/>
                    <a:gd name="T38" fmla="*/ 466 w 957"/>
                    <a:gd name="T39" fmla="*/ 785 h 960"/>
                    <a:gd name="T40" fmla="*/ 508 w 957"/>
                    <a:gd name="T41" fmla="*/ 753 h 960"/>
                    <a:gd name="T42" fmla="*/ 551 w 957"/>
                    <a:gd name="T43" fmla="*/ 848 h 960"/>
                    <a:gd name="T44" fmla="*/ 628 w 957"/>
                    <a:gd name="T45" fmla="*/ 954 h 960"/>
                    <a:gd name="T46" fmla="*/ 648 w 957"/>
                    <a:gd name="T47" fmla="*/ 694 h 960"/>
                    <a:gd name="T48" fmla="*/ 701 w 957"/>
                    <a:gd name="T49" fmla="*/ 722 h 960"/>
                    <a:gd name="T50" fmla="*/ 772 w 957"/>
                    <a:gd name="T51" fmla="*/ 754 h 960"/>
                    <a:gd name="T52" fmla="*/ 877 w 957"/>
                    <a:gd name="T53" fmla="*/ 795 h 960"/>
                    <a:gd name="T54" fmla="*/ 740 w 957"/>
                    <a:gd name="T55" fmla="*/ 561 h 960"/>
                    <a:gd name="T56" fmla="*/ 851 w 957"/>
                    <a:gd name="T57" fmla="*/ 516 h 960"/>
                    <a:gd name="T58" fmla="*/ 957 w 957"/>
                    <a:gd name="T59" fmla="*/ 495 h 960"/>
                    <a:gd name="T60" fmla="*/ 834 w 957"/>
                    <a:gd name="T61" fmla="*/ 449 h 960"/>
                    <a:gd name="T62" fmla="*/ 733 w 957"/>
                    <a:gd name="T63" fmla="*/ 407 h 960"/>
                    <a:gd name="T64" fmla="*/ 791 w 957"/>
                    <a:gd name="T65" fmla="*/ 349 h 960"/>
                    <a:gd name="T66" fmla="*/ 913 w 957"/>
                    <a:gd name="T67" fmla="*/ 222 h 960"/>
                    <a:gd name="T68" fmla="*/ 871 w 957"/>
                    <a:gd name="T69" fmla="*/ 216 h 960"/>
                    <a:gd name="T70" fmla="*/ 667 w 957"/>
                    <a:gd name="T71" fmla="*/ 295 h 960"/>
                    <a:gd name="T72" fmla="*/ 611 w 957"/>
                    <a:gd name="T73" fmla="*/ 199 h 960"/>
                    <a:gd name="T74" fmla="*/ 617 w 957"/>
                    <a:gd name="T75" fmla="*/ 29 h 960"/>
                    <a:gd name="T76" fmla="*/ 567 w 957"/>
                    <a:gd name="T77" fmla="*/ 135 h 960"/>
                    <a:gd name="T78" fmla="*/ 485 w 957"/>
                    <a:gd name="T79" fmla="*/ 241 h 9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957" h="960">
                      <a:moveTo>
                        <a:pt x="485" y="241"/>
                      </a:moveTo>
                      <a:cubicBezTo>
                        <a:pt x="459" y="205"/>
                        <a:pt x="446" y="153"/>
                        <a:pt x="422" y="113"/>
                      </a:cubicBezTo>
                      <a:cubicBezTo>
                        <a:pt x="401" y="80"/>
                        <a:pt x="372" y="0"/>
                        <a:pt x="349" y="12"/>
                      </a:cubicBezTo>
                      <a:cubicBezTo>
                        <a:pt x="326" y="24"/>
                        <a:pt x="393" y="264"/>
                        <a:pt x="350" y="279"/>
                      </a:cubicBezTo>
                      <a:cubicBezTo>
                        <a:pt x="340" y="282"/>
                        <a:pt x="304" y="274"/>
                        <a:pt x="293" y="273"/>
                      </a:cubicBezTo>
                      <a:cubicBezTo>
                        <a:pt x="264" y="263"/>
                        <a:pt x="233" y="259"/>
                        <a:pt x="205" y="254"/>
                      </a:cubicBezTo>
                      <a:cubicBezTo>
                        <a:pt x="158" y="246"/>
                        <a:pt x="118" y="231"/>
                        <a:pt x="75" y="218"/>
                      </a:cubicBezTo>
                      <a:cubicBezTo>
                        <a:pt x="103" y="254"/>
                        <a:pt x="130" y="293"/>
                        <a:pt x="158" y="329"/>
                      </a:cubicBezTo>
                      <a:cubicBezTo>
                        <a:pt x="186" y="368"/>
                        <a:pt x="223" y="396"/>
                        <a:pt x="261" y="428"/>
                      </a:cubicBezTo>
                      <a:cubicBezTo>
                        <a:pt x="210" y="435"/>
                        <a:pt x="185" y="444"/>
                        <a:pt x="118" y="456"/>
                      </a:cubicBezTo>
                      <a:cubicBezTo>
                        <a:pt x="78" y="463"/>
                        <a:pt x="36" y="477"/>
                        <a:pt x="0" y="495"/>
                      </a:cubicBezTo>
                      <a:cubicBezTo>
                        <a:pt x="45" y="522"/>
                        <a:pt x="113" y="535"/>
                        <a:pt x="163" y="548"/>
                      </a:cubicBezTo>
                      <a:cubicBezTo>
                        <a:pt x="205" y="559"/>
                        <a:pt x="231" y="565"/>
                        <a:pt x="210" y="610"/>
                      </a:cubicBezTo>
                      <a:cubicBezTo>
                        <a:pt x="197" y="638"/>
                        <a:pt x="176" y="660"/>
                        <a:pt x="160" y="685"/>
                      </a:cubicBezTo>
                      <a:cubicBezTo>
                        <a:pt x="137" y="716"/>
                        <a:pt x="93" y="760"/>
                        <a:pt x="77" y="790"/>
                      </a:cubicBezTo>
                      <a:cubicBezTo>
                        <a:pt x="130" y="781"/>
                        <a:pt x="203" y="745"/>
                        <a:pt x="253" y="726"/>
                      </a:cubicBezTo>
                      <a:cubicBezTo>
                        <a:pt x="291" y="713"/>
                        <a:pt x="330" y="686"/>
                        <a:pt x="341" y="741"/>
                      </a:cubicBezTo>
                      <a:cubicBezTo>
                        <a:pt x="354" y="812"/>
                        <a:pt x="332" y="889"/>
                        <a:pt x="330" y="960"/>
                      </a:cubicBezTo>
                      <a:cubicBezTo>
                        <a:pt x="349" y="922"/>
                        <a:pt x="388" y="892"/>
                        <a:pt x="414" y="859"/>
                      </a:cubicBezTo>
                      <a:cubicBezTo>
                        <a:pt x="433" y="835"/>
                        <a:pt x="450" y="811"/>
                        <a:pt x="466" y="785"/>
                      </a:cubicBezTo>
                      <a:cubicBezTo>
                        <a:pt x="474" y="772"/>
                        <a:pt x="489" y="743"/>
                        <a:pt x="508" y="753"/>
                      </a:cubicBezTo>
                      <a:cubicBezTo>
                        <a:pt x="535" y="767"/>
                        <a:pt x="535" y="824"/>
                        <a:pt x="551" y="848"/>
                      </a:cubicBezTo>
                      <a:cubicBezTo>
                        <a:pt x="572" y="879"/>
                        <a:pt x="600" y="930"/>
                        <a:pt x="628" y="954"/>
                      </a:cubicBezTo>
                      <a:cubicBezTo>
                        <a:pt x="633" y="919"/>
                        <a:pt x="607" y="700"/>
                        <a:pt x="648" y="694"/>
                      </a:cubicBezTo>
                      <a:cubicBezTo>
                        <a:pt x="663" y="690"/>
                        <a:pt x="688" y="715"/>
                        <a:pt x="701" y="722"/>
                      </a:cubicBezTo>
                      <a:cubicBezTo>
                        <a:pt x="725" y="737"/>
                        <a:pt x="746" y="745"/>
                        <a:pt x="772" y="754"/>
                      </a:cubicBezTo>
                      <a:cubicBezTo>
                        <a:pt x="808" y="765"/>
                        <a:pt x="841" y="784"/>
                        <a:pt x="877" y="795"/>
                      </a:cubicBezTo>
                      <a:cubicBezTo>
                        <a:pt x="858" y="750"/>
                        <a:pt x="691" y="613"/>
                        <a:pt x="740" y="561"/>
                      </a:cubicBezTo>
                      <a:cubicBezTo>
                        <a:pt x="759" y="540"/>
                        <a:pt x="826" y="525"/>
                        <a:pt x="851" y="516"/>
                      </a:cubicBezTo>
                      <a:cubicBezTo>
                        <a:pt x="886" y="507"/>
                        <a:pt x="922" y="505"/>
                        <a:pt x="957" y="495"/>
                      </a:cubicBezTo>
                      <a:cubicBezTo>
                        <a:pt x="944" y="473"/>
                        <a:pt x="860" y="458"/>
                        <a:pt x="834" y="449"/>
                      </a:cubicBezTo>
                      <a:cubicBezTo>
                        <a:pt x="800" y="437"/>
                        <a:pt x="768" y="417"/>
                        <a:pt x="733" y="407"/>
                      </a:cubicBezTo>
                      <a:cubicBezTo>
                        <a:pt x="740" y="385"/>
                        <a:pt x="772" y="364"/>
                        <a:pt x="791" y="349"/>
                      </a:cubicBezTo>
                      <a:cubicBezTo>
                        <a:pt x="815" y="329"/>
                        <a:pt x="905" y="246"/>
                        <a:pt x="913" y="222"/>
                      </a:cubicBezTo>
                      <a:cubicBezTo>
                        <a:pt x="924" y="190"/>
                        <a:pt x="888" y="209"/>
                        <a:pt x="871" y="216"/>
                      </a:cubicBezTo>
                      <a:cubicBezTo>
                        <a:pt x="802" y="246"/>
                        <a:pt x="744" y="289"/>
                        <a:pt x="667" y="295"/>
                      </a:cubicBezTo>
                      <a:cubicBezTo>
                        <a:pt x="607" y="299"/>
                        <a:pt x="609" y="244"/>
                        <a:pt x="611" y="199"/>
                      </a:cubicBezTo>
                      <a:cubicBezTo>
                        <a:pt x="613" y="143"/>
                        <a:pt x="646" y="37"/>
                        <a:pt x="617" y="29"/>
                      </a:cubicBezTo>
                      <a:cubicBezTo>
                        <a:pt x="607" y="26"/>
                        <a:pt x="590" y="81"/>
                        <a:pt x="567" y="135"/>
                      </a:cubicBezTo>
                      <a:cubicBezTo>
                        <a:pt x="545" y="190"/>
                        <a:pt x="517" y="245"/>
                        <a:pt x="485" y="241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76" name="Freeform 6">
                  <a:extLst>
                    <a:ext uri="{FF2B5EF4-FFF2-40B4-BE49-F238E27FC236}">
                      <a16:creationId xmlns:a16="http://schemas.microsoft.com/office/drawing/2014/main" xmlns="" id="{F381BECE-E897-481C-82F0-91FFB8F455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41" y="2481"/>
                  <a:ext cx="23" cy="25"/>
                </a:xfrm>
                <a:custGeom>
                  <a:avLst/>
                  <a:gdLst>
                    <a:gd name="T0" fmla="*/ 6 w 13"/>
                    <a:gd name="T1" fmla="*/ 0 h 14"/>
                    <a:gd name="T2" fmla="*/ 1 w 13"/>
                    <a:gd name="T3" fmla="*/ 2 h 14"/>
                    <a:gd name="T4" fmla="*/ 0 w 13"/>
                    <a:gd name="T5" fmla="*/ 11 h 14"/>
                    <a:gd name="T6" fmla="*/ 6 w 13"/>
                    <a:gd name="T7" fmla="*/ 14 h 14"/>
                    <a:gd name="T8" fmla="*/ 13 w 13"/>
                    <a:gd name="T9" fmla="*/ 7 h 14"/>
                    <a:gd name="T10" fmla="*/ 6 w 13"/>
                    <a:gd name="T1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4">
                      <a:moveTo>
                        <a:pt x="6" y="0"/>
                      </a:moveTo>
                      <a:cubicBezTo>
                        <a:pt x="4" y="0"/>
                        <a:pt x="2" y="1"/>
                        <a:pt x="1" y="2"/>
                      </a:cubicBezTo>
                      <a:cubicBezTo>
                        <a:pt x="1" y="5"/>
                        <a:pt x="0" y="8"/>
                        <a:pt x="0" y="11"/>
                      </a:cubicBezTo>
                      <a:cubicBezTo>
                        <a:pt x="1" y="13"/>
                        <a:pt x="3" y="14"/>
                        <a:pt x="6" y="14"/>
                      </a:cubicBezTo>
                      <a:cubicBezTo>
                        <a:pt x="10" y="14"/>
                        <a:pt x="13" y="11"/>
                        <a:pt x="13" y="7"/>
                      </a:cubicBezTo>
                      <a:cubicBezTo>
                        <a:pt x="13" y="3"/>
                        <a:pt x="10" y="0"/>
                        <a:pt x="6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77" name="Freeform 7">
                  <a:extLst>
                    <a:ext uri="{FF2B5EF4-FFF2-40B4-BE49-F238E27FC236}">
                      <a16:creationId xmlns:a16="http://schemas.microsoft.com/office/drawing/2014/main" xmlns="" id="{9AE477E4-A649-4799-B7B3-281732DD64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6" y="2538"/>
                  <a:ext cx="21" cy="30"/>
                </a:xfrm>
                <a:custGeom>
                  <a:avLst/>
                  <a:gdLst>
                    <a:gd name="T0" fmla="*/ 7 w 12"/>
                    <a:gd name="T1" fmla="*/ 0 h 17"/>
                    <a:gd name="T2" fmla="*/ 1 w 12"/>
                    <a:gd name="T3" fmla="*/ 2 h 17"/>
                    <a:gd name="T4" fmla="*/ 0 w 12"/>
                    <a:gd name="T5" fmla="*/ 15 h 17"/>
                    <a:gd name="T6" fmla="*/ 3 w 12"/>
                    <a:gd name="T7" fmla="*/ 17 h 17"/>
                    <a:gd name="T8" fmla="*/ 12 w 12"/>
                    <a:gd name="T9" fmla="*/ 2 h 17"/>
                    <a:gd name="T10" fmla="*/ 7 w 12"/>
                    <a:gd name="T11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" h="17">
                      <a:moveTo>
                        <a:pt x="7" y="0"/>
                      </a:moveTo>
                      <a:cubicBezTo>
                        <a:pt x="5" y="0"/>
                        <a:pt x="3" y="1"/>
                        <a:pt x="1" y="2"/>
                      </a:cubicBezTo>
                      <a:cubicBezTo>
                        <a:pt x="1" y="6"/>
                        <a:pt x="0" y="11"/>
                        <a:pt x="0" y="15"/>
                      </a:cubicBezTo>
                      <a:cubicBezTo>
                        <a:pt x="1" y="16"/>
                        <a:pt x="2" y="17"/>
                        <a:pt x="3" y="17"/>
                      </a:cubicBezTo>
                      <a:cubicBezTo>
                        <a:pt x="5" y="12"/>
                        <a:pt x="9" y="7"/>
                        <a:pt x="12" y="2"/>
                      </a:cubicBezTo>
                      <a:cubicBezTo>
                        <a:pt x="11" y="1"/>
                        <a:pt x="9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78" name="Oval 8">
                  <a:extLst>
                    <a:ext uri="{FF2B5EF4-FFF2-40B4-BE49-F238E27FC236}">
                      <a16:creationId xmlns:a16="http://schemas.microsoft.com/office/drawing/2014/main" xmlns="" id="{C4E8E425-3AEB-46DB-8EC3-4B9F5F77EC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3" y="2494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79" name="Oval 9">
                  <a:extLst>
                    <a:ext uri="{FF2B5EF4-FFF2-40B4-BE49-F238E27FC236}">
                      <a16:creationId xmlns:a16="http://schemas.microsoft.com/office/drawing/2014/main" xmlns="" id="{A69FCE1D-7B3A-49C1-BF60-C2A51B8579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3" y="2104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80" name="Freeform 10">
                  <a:extLst>
                    <a:ext uri="{FF2B5EF4-FFF2-40B4-BE49-F238E27FC236}">
                      <a16:creationId xmlns:a16="http://schemas.microsoft.com/office/drawing/2014/main" xmlns="" id="{2DAD9402-3086-4707-A409-BE7B4BBA0A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4" y="2104"/>
                  <a:ext cx="30" cy="30"/>
                </a:xfrm>
                <a:custGeom>
                  <a:avLst/>
                  <a:gdLst>
                    <a:gd name="T0" fmla="*/ 11 w 17"/>
                    <a:gd name="T1" fmla="*/ 0 h 17"/>
                    <a:gd name="T2" fmla="*/ 0 w 17"/>
                    <a:gd name="T3" fmla="*/ 13 h 17"/>
                    <a:gd name="T4" fmla="*/ 8 w 17"/>
                    <a:gd name="T5" fmla="*/ 17 h 17"/>
                    <a:gd name="T6" fmla="*/ 17 w 17"/>
                    <a:gd name="T7" fmla="*/ 8 h 17"/>
                    <a:gd name="T8" fmla="*/ 11 w 17"/>
                    <a:gd name="T9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7">
                      <a:moveTo>
                        <a:pt x="11" y="0"/>
                      </a:moveTo>
                      <a:cubicBezTo>
                        <a:pt x="7" y="4"/>
                        <a:pt x="4" y="8"/>
                        <a:pt x="0" y="13"/>
                      </a:cubicBezTo>
                      <a:cubicBezTo>
                        <a:pt x="2" y="16"/>
                        <a:pt x="4" y="17"/>
                        <a:pt x="8" y="17"/>
                      </a:cubicBezTo>
                      <a:cubicBezTo>
                        <a:pt x="13" y="17"/>
                        <a:pt x="17" y="13"/>
                        <a:pt x="17" y="8"/>
                      </a:cubicBezTo>
                      <a:cubicBezTo>
                        <a:pt x="17" y="4"/>
                        <a:pt x="14" y="1"/>
                        <a:pt x="11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81" name="Oval 11">
                  <a:extLst>
                    <a:ext uri="{FF2B5EF4-FFF2-40B4-BE49-F238E27FC236}">
                      <a16:creationId xmlns:a16="http://schemas.microsoft.com/office/drawing/2014/main" xmlns="" id="{8C6DC907-5A2C-4D5E-BFD7-7B9A69EE5B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8" y="206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82" name="Oval 12">
                  <a:extLst>
                    <a:ext uri="{FF2B5EF4-FFF2-40B4-BE49-F238E27FC236}">
                      <a16:creationId xmlns:a16="http://schemas.microsoft.com/office/drawing/2014/main" xmlns="" id="{1E7A6E9F-E217-4EFC-A594-D40E31797C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1" y="2058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83" name="Oval 13">
                  <a:extLst>
                    <a:ext uri="{FF2B5EF4-FFF2-40B4-BE49-F238E27FC236}">
                      <a16:creationId xmlns:a16="http://schemas.microsoft.com/office/drawing/2014/main" xmlns="" id="{7B13F3FE-610C-4C08-A0B3-3566C98571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78" y="2115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84" name="Oval 14">
                  <a:extLst>
                    <a:ext uri="{FF2B5EF4-FFF2-40B4-BE49-F238E27FC236}">
                      <a16:creationId xmlns:a16="http://schemas.microsoft.com/office/drawing/2014/main" xmlns="" id="{C360C35A-F5F8-4C91-8742-C47DE36CDE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2" y="2058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85" name="Freeform 15">
                  <a:extLst>
                    <a:ext uri="{FF2B5EF4-FFF2-40B4-BE49-F238E27FC236}">
                      <a16:creationId xmlns:a16="http://schemas.microsoft.com/office/drawing/2014/main" xmlns="" id="{A28A41D6-3B21-4A57-B292-983CD248A4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2" y="2194"/>
                  <a:ext cx="23" cy="16"/>
                </a:xfrm>
                <a:custGeom>
                  <a:avLst/>
                  <a:gdLst>
                    <a:gd name="T0" fmla="*/ 7 w 13"/>
                    <a:gd name="T1" fmla="*/ 0 h 9"/>
                    <a:gd name="T2" fmla="*/ 0 w 13"/>
                    <a:gd name="T3" fmla="*/ 7 h 9"/>
                    <a:gd name="T4" fmla="*/ 0 w 13"/>
                    <a:gd name="T5" fmla="*/ 9 h 9"/>
                    <a:gd name="T6" fmla="*/ 13 w 13"/>
                    <a:gd name="T7" fmla="*/ 3 h 9"/>
                    <a:gd name="T8" fmla="*/ 7 w 13"/>
                    <a:gd name="T9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9">
                      <a:moveTo>
                        <a:pt x="7" y="0"/>
                      </a:moveTo>
                      <a:cubicBezTo>
                        <a:pt x="3" y="0"/>
                        <a:pt x="0" y="3"/>
                        <a:pt x="0" y="7"/>
                      </a:cubicBezTo>
                      <a:cubicBezTo>
                        <a:pt x="0" y="8"/>
                        <a:pt x="0" y="8"/>
                        <a:pt x="0" y="9"/>
                      </a:cubicBezTo>
                      <a:cubicBezTo>
                        <a:pt x="4" y="7"/>
                        <a:pt x="8" y="5"/>
                        <a:pt x="13" y="3"/>
                      </a:cubicBezTo>
                      <a:cubicBezTo>
                        <a:pt x="11" y="2"/>
                        <a:pt x="9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86" name="Freeform 16">
                  <a:extLst>
                    <a:ext uri="{FF2B5EF4-FFF2-40B4-BE49-F238E27FC236}">
                      <a16:creationId xmlns:a16="http://schemas.microsoft.com/office/drawing/2014/main" xmlns="" id="{8F98ED1F-25E3-4EAD-A328-C04B399F4A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2" y="2146"/>
                  <a:ext cx="32" cy="32"/>
                </a:xfrm>
                <a:custGeom>
                  <a:avLst/>
                  <a:gdLst>
                    <a:gd name="T0" fmla="*/ 9 w 18"/>
                    <a:gd name="T1" fmla="*/ 0 h 18"/>
                    <a:gd name="T2" fmla="*/ 8 w 18"/>
                    <a:gd name="T3" fmla="*/ 0 h 18"/>
                    <a:gd name="T4" fmla="*/ 0 w 18"/>
                    <a:gd name="T5" fmla="*/ 11 h 18"/>
                    <a:gd name="T6" fmla="*/ 9 w 18"/>
                    <a:gd name="T7" fmla="*/ 18 h 18"/>
                    <a:gd name="T8" fmla="*/ 18 w 18"/>
                    <a:gd name="T9" fmla="*/ 9 h 18"/>
                    <a:gd name="T10" fmla="*/ 9 w 18"/>
                    <a:gd name="T11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8">
                      <a:moveTo>
                        <a:pt x="9" y="0"/>
                      </a:moveTo>
                      <a:cubicBezTo>
                        <a:pt x="9" y="0"/>
                        <a:pt x="9" y="0"/>
                        <a:pt x="8" y="0"/>
                      </a:cubicBezTo>
                      <a:cubicBezTo>
                        <a:pt x="6" y="4"/>
                        <a:pt x="3" y="7"/>
                        <a:pt x="0" y="11"/>
                      </a:cubicBezTo>
                      <a:cubicBezTo>
                        <a:pt x="0" y="15"/>
                        <a:pt x="4" y="18"/>
                        <a:pt x="9" y="18"/>
                      </a:cubicBezTo>
                      <a:cubicBezTo>
                        <a:pt x="14" y="18"/>
                        <a:pt x="18" y="14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87" name="Oval 17">
                  <a:extLst>
                    <a:ext uri="{FF2B5EF4-FFF2-40B4-BE49-F238E27FC236}">
                      <a16:creationId xmlns:a16="http://schemas.microsoft.com/office/drawing/2014/main" xmlns="" id="{14B4680E-1B23-45E3-9E01-D17541CBCE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" y="2193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88" name="Oval 18">
                  <a:extLst>
                    <a:ext uri="{FF2B5EF4-FFF2-40B4-BE49-F238E27FC236}">
                      <a16:creationId xmlns:a16="http://schemas.microsoft.com/office/drawing/2014/main" xmlns="" id="{8C069D78-BA9E-47AF-9FA4-246D8148C7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0" y="2148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89" name="Oval 19">
                  <a:extLst>
                    <a:ext uri="{FF2B5EF4-FFF2-40B4-BE49-F238E27FC236}">
                      <a16:creationId xmlns:a16="http://schemas.microsoft.com/office/drawing/2014/main" xmlns="" id="{3985852A-34FB-4FF6-AE16-48583264E8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1" y="2148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90" name="Oval 20">
                  <a:extLst>
                    <a:ext uri="{FF2B5EF4-FFF2-40B4-BE49-F238E27FC236}">
                      <a16:creationId xmlns:a16="http://schemas.microsoft.com/office/drawing/2014/main" xmlns="" id="{A84011FC-E6E7-4000-A000-B7F47B3BE7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4" y="224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91" name="Freeform 21">
                  <a:extLst>
                    <a:ext uri="{FF2B5EF4-FFF2-40B4-BE49-F238E27FC236}">
                      <a16:creationId xmlns:a16="http://schemas.microsoft.com/office/drawing/2014/main" xmlns="" id="{A8505921-9D77-4B1F-8D30-7892EBD220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6" y="2242"/>
                  <a:ext cx="19" cy="9"/>
                </a:xfrm>
                <a:custGeom>
                  <a:avLst/>
                  <a:gdLst>
                    <a:gd name="T0" fmla="*/ 8 w 11"/>
                    <a:gd name="T1" fmla="*/ 0 h 5"/>
                    <a:gd name="T2" fmla="*/ 0 w 11"/>
                    <a:gd name="T3" fmla="*/ 5 h 5"/>
                    <a:gd name="T4" fmla="*/ 11 w 11"/>
                    <a:gd name="T5" fmla="*/ 1 h 5"/>
                    <a:gd name="T6" fmla="*/ 8 w 11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5">
                      <a:moveTo>
                        <a:pt x="8" y="0"/>
                      </a:moveTo>
                      <a:cubicBezTo>
                        <a:pt x="4" y="0"/>
                        <a:pt x="1" y="2"/>
                        <a:pt x="0" y="5"/>
                      </a:cubicBezTo>
                      <a:cubicBezTo>
                        <a:pt x="3" y="4"/>
                        <a:pt x="7" y="2"/>
                        <a:pt x="11" y="1"/>
                      </a:cubicBezTo>
                      <a:cubicBezTo>
                        <a:pt x="10" y="1"/>
                        <a:pt x="9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92" name="Oval 22">
                  <a:extLst>
                    <a:ext uri="{FF2B5EF4-FFF2-40B4-BE49-F238E27FC236}">
                      <a16:creationId xmlns:a16="http://schemas.microsoft.com/office/drawing/2014/main" xmlns="" id="{E1837728-5653-412A-8BDA-49C0C90C7A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8" y="208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93" name="Oval 23">
                  <a:extLst>
                    <a:ext uri="{FF2B5EF4-FFF2-40B4-BE49-F238E27FC236}">
                      <a16:creationId xmlns:a16="http://schemas.microsoft.com/office/drawing/2014/main" xmlns="" id="{396F5B84-7A32-44A9-80A7-C6E810E079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9" y="2072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94" name="Oval 24">
                  <a:extLst>
                    <a:ext uri="{FF2B5EF4-FFF2-40B4-BE49-F238E27FC236}">
                      <a16:creationId xmlns:a16="http://schemas.microsoft.com/office/drawing/2014/main" xmlns="" id="{7862FA0F-88BA-4224-B0E9-322F314D1A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9" y="2122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95" name="Oval 25">
                  <a:extLst>
                    <a:ext uri="{FF2B5EF4-FFF2-40B4-BE49-F238E27FC236}">
                      <a16:creationId xmlns:a16="http://schemas.microsoft.com/office/drawing/2014/main" xmlns="" id="{DDFEBB17-A611-4ED3-993B-7AF2D13F0F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9" y="2074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96" name="Freeform 26">
                  <a:extLst>
                    <a:ext uri="{FF2B5EF4-FFF2-40B4-BE49-F238E27FC236}">
                      <a16:creationId xmlns:a16="http://schemas.microsoft.com/office/drawing/2014/main" xmlns="" id="{9C31B815-DC4D-4665-A41E-284AC6223F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2" y="2129"/>
                  <a:ext cx="32" cy="32"/>
                </a:xfrm>
                <a:custGeom>
                  <a:avLst/>
                  <a:gdLst>
                    <a:gd name="T0" fmla="*/ 9 w 18"/>
                    <a:gd name="T1" fmla="*/ 0 h 18"/>
                    <a:gd name="T2" fmla="*/ 0 w 18"/>
                    <a:gd name="T3" fmla="*/ 7 h 18"/>
                    <a:gd name="T4" fmla="*/ 8 w 18"/>
                    <a:gd name="T5" fmla="*/ 18 h 18"/>
                    <a:gd name="T6" fmla="*/ 9 w 18"/>
                    <a:gd name="T7" fmla="*/ 18 h 18"/>
                    <a:gd name="T8" fmla="*/ 18 w 18"/>
                    <a:gd name="T9" fmla="*/ 9 h 18"/>
                    <a:gd name="T10" fmla="*/ 9 w 18"/>
                    <a:gd name="T11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8">
                      <a:moveTo>
                        <a:pt x="9" y="0"/>
                      </a:moveTo>
                      <a:cubicBezTo>
                        <a:pt x="5" y="0"/>
                        <a:pt x="1" y="3"/>
                        <a:pt x="0" y="7"/>
                      </a:cubicBezTo>
                      <a:cubicBezTo>
                        <a:pt x="3" y="9"/>
                        <a:pt x="6" y="13"/>
                        <a:pt x="8" y="18"/>
                      </a:cubicBezTo>
                      <a:cubicBezTo>
                        <a:pt x="8" y="18"/>
                        <a:pt x="9" y="18"/>
                        <a:pt x="9" y="18"/>
                      </a:cubicBezTo>
                      <a:cubicBezTo>
                        <a:pt x="14" y="18"/>
                        <a:pt x="18" y="14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97" name="Oval 27">
                  <a:extLst>
                    <a:ext uri="{FF2B5EF4-FFF2-40B4-BE49-F238E27FC236}">
                      <a16:creationId xmlns:a16="http://schemas.microsoft.com/office/drawing/2014/main" xmlns="" id="{EDD8B030-D937-4CBF-ABE5-D51D4EF5BE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6" y="2138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98" name="Oval 28">
                  <a:extLst>
                    <a:ext uri="{FF2B5EF4-FFF2-40B4-BE49-F238E27FC236}">
                      <a16:creationId xmlns:a16="http://schemas.microsoft.com/office/drawing/2014/main" xmlns="" id="{5DAF496B-0266-47DB-A977-134CBE46E0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8" y="209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99" name="Oval 29">
                  <a:extLst>
                    <a:ext uri="{FF2B5EF4-FFF2-40B4-BE49-F238E27FC236}">
                      <a16:creationId xmlns:a16="http://schemas.microsoft.com/office/drawing/2014/main" xmlns="" id="{D8CB561F-D72E-493F-8681-B0101619C7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7" y="2076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00" name="Oval 30">
                  <a:extLst>
                    <a:ext uri="{FF2B5EF4-FFF2-40B4-BE49-F238E27FC236}">
                      <a16:creationId xmlns:a16="http://schemas.microsoft.com/office/drawing/2014/main" xmlns="" id="{385F01D9-0CDA-4EBC-BB3D-C79263DA92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214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01" name="Oval 31">
                  <a:extLst>
                    <a:ext uri="{FF2B5EF4-FFF2-40B4-BE49-F238E27FC236}">
                      <a16:creationId xmlns:a16="http://schemas.microsoft.com/office/drawing/2014/main" xmlns="" id="{75C054B7-4AE5-4844-AA2A-09BE1C163E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8" y="2083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02" name="Oval 32">
                  <a:extLst>
                    <a:ext uri="{FF2B5EF4-FFF2-40B4-BE49-F238E27FC236}">
                      <a16:creationId xmlns:a16="http://schemas.microsoft.com/office/drawing/2014/main" xmlns="" id="{4ECB9272-C5E2-4F05-A278-3ACA220678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3" y="2219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03" name="Oval 33">
                  <a:extLst>
                    <a:ext uri="{FF2B5EF4-FFF2-40B4-BE49-F238E27FC236}">
                      <a16:creationId xmlns:a16="http://schemas.microsoft.com/office/drawing/2014/main" xmlns="" id="{75516D86-4619-4F33-971F-A88E0D653F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1" y="2193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04" name="Freeform 34">
                  <a:extLst>
                    <a:ext uri="{FF2B5EF4-FFF2-40B4-BE49-F238E27FC236}">
                      <a16:creationId xmlns:a16="http://schemas.microsoft.com/office/drawing/2014/main" xmlns="" id="{7F6580DA-FE7E-40CB-B798-53023B7C54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59" y="2203"/>
                  <a:ext cx="21" cy="32"/>
                </a:xfrm>
                <a:custGeom>
                  <a:avLst/>
                  <a:gdLst>
                    <a:gd name="T0" fmla="*/ 3 w 12"/>
                    <a:gd name="T1" fmla="*/ 0 h 18"/>
                    <a:gd name="T2" fmla="*/ 0 w 12"/>
                    <a:gd name="T3" fmla="*/ 0 h 18"/>
                    <a:gd name="T4" fmla="*/ 2 w 12"/>
                    <a:gd name="T5" fmla="*/ 18 h 18"/>
                    <a:gd name="T6" fmla="*/ 3 w 12"/>
                    <a:gd name="T7" fmla="*/ 18 h 18"/>
                    <a:gd name="T8" fmla="*/ 12 w 12"/>
                    <a:gd name="T9" fmla="*/ 9 h 18"/>
                    <a:gd name="T10" fmla="*/ 3 w 12"/>
                    <a:gd name="T11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" h="18">
                      <a:moveTo>
                        <a:pt x="3" y="0"/>
                      </a:moveTo>
                      <a:cubicBezTo>
                        <a:pt x="2" y="0"/>
                        <a:pt x="1" y="0"/>
                        <a:pt x="0" y="0"/>
                      </a:cubicBezTo>
                      <a:cubicBezTo>
                        <a:pt x="0" y="6"/>
                        <a:pt x="1" y="12"/>
                        <a:pt x="2" y="18"/>
                      </a:cubicBezTo>
                      <a:cubicBezTo>
                        <a:pt x="2" y="18"/>
                        <a:pt x="2" y="18"/>
                        <a:pt x="3" y="18"/>
                      </a:cubicBezTo>
                      <a:cubicBezTo>
                        <a:pt x="8" y="18"/>
                        <a:pt x="12" y="14"/>
                        <a:pt x="12" y="9"/>
                      </a:cubicBezTo>
                      <a:cubicBezTo>
                        <a:pt x="12" y="4"/>
                        <a:pt x="8" y="0"/>
                        <a:pt x="3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05" name="Freeform 35">
                  <a:extLst>
                    <a:ext uri="{FF2B5EF4-FFF2-40B4-BE49-F238E27FC236}">
                      <a16:creationId xmlns:a16="http://schemas.microsoft.com/office/drawing/2014/main" xmlns="" id="{B244B59B-3185-4E6A-A670-066CBE6591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4" y="2191"/>
                  <a:ext cx="32" cy="21"/>
                </a:xfrm>
                <a:custGeom>
                  <a:avLst/>
                  <a:gdLst>
                    <a:gd name="T0" fmla="*/ 9 w 18"/>
                    <a:gd name="T1" fmla="*/ 0 h 12"/>
                    <a:gd name="T2" fmla="*/ 0 w 18"/>
                    <a:gd name="T3" fmla="*/ 9 h 12"/>
                    <a:gd name="T4" fmla="*/ 0 w 18"/>
                    <a:gd name="T5" fmla="*/ 10 h 12"/>
                    <a:gd name="T6" fmla="*/ 7 w 18"/>
                    <a:gd name="T7" fmla="*/ 9 h 12"/>
                    <a:gd name="T8" fmla="*/ 15 w 18"/>
                    <a:gd name="T9" fmla="*/ 11 h 12"/>
                    <a:gd name="T10" fmla="*/ 17 w 18"/>
                    <a:gd name="T11" fmla="*/ 12 h 12"/>
                    <a:gd name="T12" fmla="*/ 18 w 18"/>
                    <a:gd name="T13" fmla="*/ 9 h 12"/>
                    <a:gd name="T14" fmla="*/ 9 w 18"/>
                    <a:gd name="T15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" h="12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9"/>
                        <a:pt x="0" y="10"/>
                        <a:pt x="0" y="10"/>
                      </a:cubicBezTo>
                      <a:cubicBezTo>
                        <a:pt x="2" y="9"/>
                        <a:pt x="5" y="9"/>
                        <a:pt x="7" y="9"/>
                      </a:cubicBezTo>
                      <a:cubicBezTo>
                        <a:pt x="10" y="9"/>
                        <a:pt x="12" y="9"/>
                        <a:pt x="15" y="11"/>
                      </a:cubicBezTo>
                      <a:cubicBezTo>
                        <a:pt x="16" y="11"/>
                        <a:pt x="16" y="12"/>
                        <a:pt x="17" y="12"/>
                      </a:cubicBezTo>
                      <a:cubicBezTo>
                        <a:pt x="17" y="11"/>
                        <a:pt x="18" y="10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06" name="Oval 36">
                  <a:extLst>
                    <a:ext uri="{FF2B5EF4-FFF2-40B4-BE49-F238E27FC236}">
                      <a16:creationId xmlns:a16="http://schemas.microsoft.com/office/drawing/2014/main" xmlns="" id="{F6130C8D-AFBE-453F-AD02-9BCD8C9D44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7" y="2166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07" name="Oval 37">
                  <a:extLst>
                    <a:ext uri="{FF2B5EF4-FFF2-40B4-BE49-F238E27FC236}">
                      <a16:creationId xmlns:a16="http://schemas.microsoft.com/office/drawing/2014/main" xmlns="" id="{F79D97E7-120B-434F-939A-3D2FB72855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3" y="2217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08" name="Oval 38">
                  <a:extLst>
                    <a:ext uri="{FF2B5EF4-FFF2-40B4-BE49-F238E27FC236}">
                      <a16:creationId xmlns:a16="http://schemas.microsoft.com/office/drawing/2014/main" xmlns="" id="{7CC3AA3B-39E2-464D-9E07-959E7B9C15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4" y="218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09" name="Oval 39">
                  <a:extLst>
                    <a:ext uri="{FF2B5EF4-FFF2-40B4-BE49-F238E27FC236}">
                      <a16:creationId xmlns:a16="http://schemas.microsoft.com/office/drawing/2014/main" xmlns="" id="{D119786F-4532-47CE-80FA-2E98C6FFDC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0" y="2308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10" name="Oval 40">
                  <a:extLst>
                    <a:ext uri="{FF2B5EF4-FFF2-40B4-BE49-F238E27FC236}">
                      <a16:creationId xmlns:a16="http://schemas.microsoft.com/office/drawing/2014/main" xmlns="" id="{67BFE2A4-D38F-4F15-8EFA-0F3D023766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1" y="2260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11" name="Oval 41">
                  <a:extLst>
                    <a:ext uri="{FF2B5EF4-FFF2-40B4-BE49-F238E27FC236}">
                      <a16:creationId xmlns:a16="http://schemas.microsoft.com/office/drawing/2014/main" xmlns="" id="{D8E7F0E8-DBD3-4409-BC07-C8AC5E34C7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230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12" name="Oval 42">
                  <a:extLst>
                    <a:ext uri="{FF2B5EF4-FFF2-40B4-BE49-F238E27FC236}">
                      <a16:creationId xmlns:a16="http://schemas.microsoft.com/office/drawing/2014/main" xmlns="" id="{B9B6A9D2-5C17-4DCE-AB73-8DF54392AF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9" y="226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13" name="Freeform 43">
                  <a:extLst>
                    <a:ext uri="{FF2B5EF4-FFF2-40B4-BE49-F238E27FC236}">
                      <a16:creationId xmlns:a16="http://schemas.microsoft.com/office/drawing/2014/main" xmlns="" id="{3C0DB885-55F4-44E1-B835-2349E42ECF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64" y="2246"/>
                  <a:ext cx="23" cy="26"/>
                </a:xfrm>
                <a:custGeom>
                  <a:avLst/>
                  <a:gdLst>
                    <a:gd name="T0" fmla="*/ 8 w 13"/>
                    <a:gd name="T1" fmla="*/ 0 h 15"/>
                    <a:gd name="T2" fmla="*/ 0 w 13"/>
                    <a:gd name="T3" fmla="*/ 8 h 15"/>
                    <a:gd name="T4" fmla="*/ 5 w 13"/>
                    <a:gd name="T5" fmla="*/ 15 h 15"/>
                    <a:gd name="T6" fmla="*/ 7 w 13"/>
                    <a:gd name="T7" fmla="*/ 12 h 15"/>
                    <a:gd name="T8" fmla="*/ 13 w 13"/>
                    <a:gd name="T9" fmla="*/ 2 h 15"/>
                    <a:gd name="T10" fmla="*/ 8 w 13"/>
                    <a:gd name="T11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5">
                      <a:moveTo>
                        <a:pt x="8" y="0"/>
                      </a:moveTo>
                      <a:cubicBezTo>
                        <a:pt x="4" y="0"/>
                        <a:pt x="0" y="4"/>
                        <a:pt x="0" y="8"/>
                      </a:cubicBezTo>
                      <a:cubicBezTo>
                        <a:pt x="0" y="11"/>
                        <a:pt x="2" y="14"/>
                        <a:pt x="5" y="15"/>
                      </a:cubicBezTo>
                      <a:cubicBezTo>
                        <a:pt x="6" y="14"/>
                        <a:pt x="6" y="13"/>
                        <a:pt x="7" y="12"/>
                      </a:cubicBezTo>
                      <a:cubicBezTo>
                        <a:pt x="9" y="9"/>
                        <a:pt x="11" y="6"/>
                        <a:pt x="13" y="2"/>
                      </a:cubicBezTo>
                      <a:cubicBezTo>
                        <a:pt x="12" y="1"/>
                        <a:pt x="10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14" name="Oval 44">
                  <a:extLst>
                    <a:ext uri="{FF2B5EF4-FFF2-40B4-BE49-F238E27FC236}">
                      <a16:creationId xmlns:a16="http://schemas.microsoft.com/office/drawing/2014/main" xmlns="" id="{B586B16E-C3A0-416E-BEC7-C6105D8DCE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02" y="210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15" name="Freeform 45">
                  <a:extLst>
                    <a:ext uri="{FF2B5EF4-FFF2-40B4-BE49-F238E27FC236}">
                      <a16:creationId xmlns:a16="http://schemas.microsoft.com/office/drawing/2014/main" xmlns="" id="{99DDE632-2120-4098-82B6-4E32615163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65" y="2131"/>
                  <a:ext cx="11" cy="21"/>
                </a:xfrm>
                <a:custGeom>
                  <a:avLst/>
                  <a:gdLst>
                    <a:gd name="T0" fmla="*/ 6 w 6"/>
                    <a:gd name="T1" fmla="*/ 0 h 12"/>
                    <a:gd name="T2" fmla="*/ 0 w 6"/>
                    <a:gd name="T3" fmla="*/ 7 h 12"/>
                    <a:gd name="T4" fmla="*/ 2 w 6"/>
                    <a:gd name="T5" fmla="*/ 12 h 12"/>
                    <a:gd name="T6" fmla="*/ 6 w 6"/>
                    <a:gd name="T7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2">
                      <a:moveTo>
                        <a:pt x="6" y="0"/>
                      </a:moveTo>
                      <a:cubicBezTo>
                        <a:pt x="2" y="1"/>
                        <a:pt x="0" y="4"/>
                        <a:pt x="0" y="7"/>
                      </a:cubicBezTo>
                      <a:cubicBezTo>
                        <a:pt x="0" y="9"/>
                        <a:pt x="1" y="11"/>
                        <a:pt x="2" y="12"/>
                      </a:cubicBezTo>
                      <a:cubicBezTo>
                        <a:pt x="3" y="8"/>
                        <a:pt x="4" y="4"/>
                        <a:pt x="6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16" name="Oval 46">
                  <a:extLst>
                    <a:ext uri="{FF2B5EF4-FFF2-40B4-BE49-F238E27FC236}">
                      <a16:creationId xmlns:a16="http://schemas.microsoft.com/office/drawing/2014/main" xmlns="" id="{E896C237-921C-42B0-9368-D7BFC1D2A4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55" y="2083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17" name="Oval 47">
                  <a:extLst>
                    <a:ext uri="{FF2B5EF4-FFF2-40B4-BE49-F238E27FC236}">
                      <a16:creationId xmlns:a16="http://schemas.microsoft.com/office/drawing/2014/main" xmlns="" id="{8AA1B8EE-4D4A-408B-9758-BAFE88687B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55" y="2139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18" name="Oval 48">
                  <a:extLst>
                    <a:ext uri="{FF2B5EF4-FFF2-40B4-BE49-F238E27FC236}">
                      <a16:creationId xmlns:a16="http://schemas.microsoft.com/office/drawing/2014/main" xmlns="" id="{9A531A79-DAB3-4D62-8786-20AFD70C84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8" y="2143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19" name="Oval 49">
                  <a:extLst>
                    <a:ext uri="{FF2B5EF4-FFF2-40B4-BE49-F238E27FC236}">
                      <a16:creationId xmlns:a16="http://schemas.microsoft.com/office/drawing/2014/main" xmlns="" id="{4EECF324-32BB-4338-AFB7-DCE1207A8E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84" y="209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20" name="Oval 50">
                  <a:extLst>
                    <a:ext uri="{FF2B5EF4-FFF2-40B4-BE49-F238E27FC236}">
                      <a16:creationId xmlns:a16="http://schemas.microsoft.com/office/drawing/2014/main" xmlns="" id="{F5512EF2-D3C6-4633-9674-6FF7453CBC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3" y="2084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21" name="Freeform 51">
                  <a:extLst>
                    <a:ext uri="{FF2B5EF4-FFF2-40B4-BE49-F238E27FC236}">
                      <a16:creationId xmlns:a16="http://schemas.microsoft.com/office/drawing/2014/main" xmlns="" id="{C6A18010-D099-4BF1-B228-2C7E89A71B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6" y="2092"/>
                  <a:ext cx="28" cy="21"/>
                </a:xfrm>
                <a:custGeom>
                  <a:avLst/>
                  <a:gdLst>
                    <a:gd name="T0" fmla="*/ 8 w 16"/>
                    <a:gd name="T1" fmla="*/ 0 h 12"/>
                    <a:gd name="T2" fmla="*/ 0 w 16"/>
                    <a:gd name="T3" fmla="*/ 8 h 12"/>
                    <a:gd name="T4" fmla="*/ 0 w 16"/>
                    <a:gd name="T5" fmla="*/ 8 h 12"/>
                    <a:gd name="T6" fmla="*/ 14 w 16"/>
                    <a:gd name="T7" fmla="*/ 12 h 12"/>
                    <a:gd name="T8" fmla="*/ 16 w 16"/>
                    <a:gd name="T9" fmla="*/ 8 h 12"/>
                    <a:gd name="T10" fmla="*/ 8 w 16"/>
                    <a:gd name="T1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12">
                      <a:moveTo>
                        <a:pt x="8" y="0"/>
                      </a:moveTo>
                      <a:cubicBezTo>
                        <a:pt x="3" y="0"/>
                        <a:pt x="0" y="3"/>
                        <a:pt x="0" y="8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4" y="8"/>
                        <a:pt x="9" y="9"/>
                        <a:pt x="14" y="12"/>
                      </a:cubicBezTo>
                      <a:cubicBezTo>
                        <a:pt x="15" y="11"/>
                        <a:pt x="16" y="10"/>
                        <a:pt x="16" y="8"/>
                      </a:cubicBezTo>
                      <a:cubicBezTo>
                        <a:pt x="16" y="4"/>
                        <a:pt x="12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22" name="Oval 52">
                  <a:extLst>
                    <a:ext uri="{FF2B5EF4-FFF2-40B4-BE49-F238E27FC236}">
                      <a16:creationId xmlns:a16="http://schemas.microsoft.com/office/drawing/2014/main" xmlns="" id="{CCC8BB20-06F9-42EC-9EEE-67EAB6DEF3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1" y="2228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23" name="Oval 53">
                  <a:extLst>
                    <a:ext uri="{FF2B5EF4-FFF2-40B4-BE49-F238E27FC236}">
                      <a16:creationId xmlns:a16="http://schemas.microsoft.com/office/drawing/2014/main" xmlns="" id="{D8ECDAB8-B408-43F2-BB39-BEA7BF424D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70" y="220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24" name="Oval 54">
                  <a:extLst>
                    <a:ext uri="{FF2B5EF4-FFF2-40B4-BE49-F238E27FC236}">
                      <a16:creationId xmlns:a16="http://schemas.microsoft.com/office/drawing/2014/main" xmlns="" id="{C69CA455-B66E-4810-81FC-8A1660D86C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99" y="220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25" name="Oval 55">
                  <a:extLst>
                    <a:ext uri="{FF2B5EF4-FFF2-40B4-BE49-F238E27FC236}">
                      <a16:creationId xmlns:a16="http://schemas.microsoft.com/office/drawing/2014/main" xmlns="" id="{00876E41-2E75-44A3-B59F-6C68990BAB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09" y="2145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26" name="Freeform 56">
                  <a:extLst>
                    <a:ext uri="{FF2B5EF4-FFF2-40B4-BE49-F238E27FC236}">
                      <a16:creationId xmlns:a16="http://schemas.microsoft.com/office/drawing/2014/main" xmlns="" id="{F724C6D3-679A-437E-9121-785FA3D329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8" y="2262"/>
                  <a:ext cx="16" cy="24"/>
                </a:xfrm>
                <a:custGeom>
                  <a:avLst/>
                  <a:gdLst>
                    <a:gd name="T0" fmla="*/ 2 w 9"/>
                    <a:gd name="T1" fmla="*/ 0 h 14"/>
                    <a:gd name="T2" fmla="*/ 0 w 9"/>
                    <a:gd name="T3" fmla="*/ 0 h 14"/>
                    <a:gd name="T4" fmla="*/ 4 w 9"/>
                    <a:gd name="T5" fmla="*/ 14 h 14"/>
                    <a:gd name="T6" fmla="*/ 9 w 9"/>
                    <a:gd name="T7" fmla="*/ 7 h 14"/>
                    <a:gd name="T8" fmla="*/ 2 w 9"/>
                    <a:gd name="T9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4">
                      <a:moveTo>
                        <a:pt x="2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2" y="4"/>
                        <a:pt x="3" y="9"/>
                        <a:pt x="4" y="14"/>
                      </a:cubicBezTo>
                      <a:cubicBezTo>
                        <a:pt x="7" y="13"/>
                        <a:pt x="9" y="10"/>
                        <a:pt x="9" y="7"/>
                      </a:cubicBezTo>
                      <a:cubicBezTo>
                        <a:pt x="9" y="3"/>
                        <a:pt x="6" y="0"/>
                        <a:pt x="2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27" name="Oval 57">
                  <a:extLst>
                    <a:ext uri="{FF2B5EF4-FFF2-40B4-BE49-F238E27FC236}">
                      <a16:creationId xmlns:a16="http://schemas.microsoft.com/office/drawing/2014/main" xmlns="" id="{DDA6B4D2-D5ED-48D5-ABCB-BEA76C573F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4" y="226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28" name="Oval 58">
                  <a:extLst>
                    <a:ext uri="{FF2B5EF4-FFF2-40B4-BE49-F238E27FC236}">
                      <a16:creationId xmlns:a16="http://schemas.microsoft.com/office/drawing/2014/main" xmlns="" id="{7648A2C9-344B-4447-AA09-2478ECF6F5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3" y="2304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29" name="Oval 59">
                  <a:extLst>
                    <a:ext uri="{FF2B5EF4-FFF2-40B4-BE49-F238E27FC236}">
                      <a16:creationId xmlns:a16="http://schemas.microsoft.com/office/drawing/2014/main" xmlns="" id="{D98A6680-82F0-4C4F-80C8-2535E8DC07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16" y="2281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30" name="Oval 60">
                  <a:extLst>
                    <a:ext uri="{FF2B5EF4-FFF2-40B4-BE49-F238E27FC236}">
                      <a16:creationId xmlns:a16="http://schemas.microsoft.com/office/drawing/2014/main" xmlns="" id="{A3FA4C05-9EED-451F-BD46-A4836665FF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51" y="209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31" name="Oval 61">
                  <a:extLst>
                    <a:ext uri="{FF2B5EF4-FFF2-40B4-BE49-F238E27FC236}">
                      <a16:creationId xmlns:a16="http://schemas.microsoft.com/office/drawing/2014/main" xmlns="" id="{506D7AA0-F5C2-41AF-A8CB-C84E24BCC2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9" y="215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32" name="Oval 62">
                  <a:extLst>
                    <a:ext uri="{FF2B5EF4-FFF2-40B4-BE49-F238E27FC236}">
                      <a16:creationId xmlns:a16="http://schemas.microsoft.com/office/drawing/2014/main" xmlns="" id="{C518D9A2-F42C-4EE6-8B83-59C028E946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7" y="209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33" name="Freeform 63">
                  <a:extLst>
                    <a:ext uri="{FF2B5EF4-FFF2-40B4-BE49-F238E27FC236}">
                      <a16:creationId xmlns:a16="http://schemas.microsoft.com/office/drawing/2014/main" xmlns="" id="{3329F58F-5AC1-47C2-BCD8-57DF00B27E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7" y="2148"/>
                  <a:ext cx="32" cy="29"/>
                </a:xfrm>
                <a:custGeom>
                  <a:avLst/>
                  <a:gdLst>
                    <a:gd name="T0" fmla="*/ 9 w 18"/>
                    <a:gd name="T1" fmla="*/ 0 h 16"/>
                    <a:gd name="T2" fmla="*/ 0 w 18"/>
                    <a:gd name="T3" fmla="*/ 9 h 16"/>
                    <a:gd name="T4" fmla="*/ 14 w 18"/>
                    <a:gd name="T5" fmla="*/ 16 h 16"/>
                    <a:gd name="T6" fmla="*/ 18 w 18"/>
                    <a:gd name="T7" fmla="*/ 9 h 16"/>
                    <a:gd name="T8" fmla="*/ 9 w 18"/>
                    <a:gd name="T9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6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5" y="12"/>
                        <a:pt x="10" y="14"/>
                        <a:pt x="14" y="16"/>
                      </a:cubicBezTo>
                      <a:cubicBezTo>
                        <a:pt x="16" y="15"/>
                        <a:pt x="18" y="12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34" name="Oval 64">
                  <a:extLst>
                    <a:ext uri="{FF2B5EF4-FFF2-40B4-BE49-F238E27FC236}">
                      <a16:creationId xmlns:a16="http://schemas.microsoft.com/office/drawing/2014/main" xmlns="" id="{0E4B7747-D8E0-4317-B2A5-621A8E691F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2" y="2132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35" name="Freeform 65">
                  <a:extLst>
                    <a:ext uri="{FF2B5EF4-FFF2-40B4-BE49-F238E27FC236}">
                      <a16:creationId xmlns:a16="http://schemas.microsoft.com/office/drawing/2014/main" xmlns="" id="{4CA4C40C-F937-4198-83BC-9B33410E46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7" y="2235"/>
                  <a:ext cx="25" cy="25"/>
                </a:xfrm>
                <a:custGeom>
                  <a:avLst/>
                  <a:gdLst>
                    <a:gd name="T0" fmla="*/ 7 w 14"/>
                    <a:gd name="T1" fmla="*/ 0 h 14"/>
                    <a:gd name="T2" fmla="*/ 0 w 14"/>
                    <a:gd name="T3" fmla="*/ 7 h 14"/>
                    <a:gd name="T4" fmla="*/ 3 w 14"/>
                    <a:gd name="T5" fmla="*/ 13 h 14"/>
                    <a:gd name="T6" fmla="*/ 5 w 14"/>
                    <a:gd name="T7" fmla="*/ 13 h 14"/>
                    <a:gd name="T8" fmla="*/ 7 w 14"/>
                    <a:gd name="T9" fmla="*/ 14 h 14"/>
                    <a:gd name="T10" fmla="*/ 14 w 14"/>
                    <a:gd name="T11" fmla="*/ 7 h 14"/>
                    <a:gd name="T12" fmla="*/ 7 w 14"/>
                    <a:gd name="T13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14">
                      <a:moveTo>
                        <a:pt x="7" y="0"/>
                      </a:moveTo>
                      <a:cubicBezTo>
                        <a:pt x="3" y="0"/>
                        <a:pt x="0" y="3"/>
                        <a:pt x="0" y="7"/>
                      </a:cubicBezTo>
                      <a:cubicBezTo>
                        <a:pt x="0" y="9"/>
                        <a:pt x="1" y="11"/>
                        <a:pt x="3" y="13"/>
                      </a:cubicBezTo>
                      <a:cubicBezTo>
                        <a:pt x="4" y="13"/>
                        <a:pt x="5" y="13"/>
                        <a:pt x="5" y="13"/>
                      </a:cubicBezTo>
                      <a:cubicBezTo>
                        <a:pt x="6" y="14"/>
                        <a:pt x="6" y="14"/>
                        <a:pt x="7" y="14"/>
                      </a:cubicBezTo>
                      <a:cubicBezTo>
                        <a:pt x="11" y="14"/>
                        <a:pt x="14" y="10"/>
                        <a:pt x="14" y="7"/>
                      </a:cubicBezTo>
                      <a:cubicBezTo>
                        <a:pt x="14" y="3"/>
                        <a:pt x="11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36" name="Oval 66">
                  <a:extLst>
                    <a:ext uri="{FF2B5EF4-FFF2-40B4-BE49-F238E27FC236}">
                      <a16:creationId xmlns:a16="http://schemas.microsoft.com/office/drawing/2014/main" xmlns="" id="{41DAF50C-4E76-44B6-A344-B23B75FE9E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84" y="2187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37" name="Freeform 67">
                  <a:extLst>
                    <a:ext uri="{FF2B5EF4-FFF2-40B4-BE49-F238E27FC236}">
                      <a16:creationId xmlns:a16="http://schemas.microsoft.com/office/drawing/2014/main" xmlns="" id="{008F4803-CC87-40EA-ABD5-CC86E61011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20" y="2189"/>
                  <a:ext cx="32" cy="30"/>
                </a:xfrm>
                <a:custGeom>
                  <a:avLst/>
                  <a:gdLst>
                    <a:gd name="T0" fmla="*/ 9 w 18"/>
                    <a:gd name="T1" fmla="*/ 0 h 17"/>
                    <a:gd name="T2" fmla="*/ 0 w 18"/>
                    <a:gd name="T3" fmla="*/ 9 h 17"/>
                    <a:gd name="T4" fmla="*/ 1 w 18"/>
                    <a:gd name="T5" fmla="*/ 13 h 17"/>
                    <a:gd name="T6" fmla="*/ 12 w 18"/>
                    <a:gd name="T7" fmla="*/ 17 h 17"/>
                    <a:gd name="T8" fmla="*/ 18 w 18"/>
                    <a:gd name="T9" fmla="*/ 9 h 17"/>
                    <a:gd name="T10" fmla="*/ 9 w 18"/>
                    <a:gd name="T11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7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1"/>
                        <a:pt x="0" y="12"/>
                        <a:pt x="1" y="13"/>
                      </a:cubicBezTo>
                      <a:cubicBezTo>
                        <a:pt x="5" y="15"/>
                        <a:pt x="9" y="16"/>
                        <a:pt x="12" y="17"/>
                      </a:cubicBezTo>
                      <a:cubicBezTo>
                        <a:pt x="16" y="16"/>
                        <a:pt x="18" y="13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38" name="Freeform 68">
                  <a:extLst>
                    <a:ext uri="{FF2B5EF4-FFF2-40B4-BE49-F238E27FC236}">
                      <a16:creationId xmlns:a16="http://schemas.microsoft.com/office/drawing/2014/main" xmlns="" id="{3EE79C7D-2D3F-43CC-98B5-D6F748827E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96" y="2281"/>
                  <a:ext cx="9" cy="4"/>
                </a:xfrm>
                <a:custGeom>
                  <a:avLst/>
                  <a:gdLst>
                    <a:gd name="T0" fmla="*/ 4 w 5"/>
                    <a:gd name="T1" fmla="*/ 0 h 2"/>
                    <a:gd name="T2" fmla="*/ 0 w 5"/>
                    <a:gd name="T3" fmla="*/ 1 h 2"/>
                    <a:gd name="T4" fmla="*/ 5 w 5"/>
                    <a:gd name="T5" fmla="*/ 2 h 2"/>
                    <a:gd name="T6" fmla="*/ 4 w 5"/>
                    <a:gd name="T7" fmla="*/ 0 h 2"/>
                    <a:gd name="T8" fmla="*/ 4 w 5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2">
                      <a:moveTo>
                        <a:pt x="4" y="0"/>
                      </a:moveTo>
                      <a:cubicBezTo>
                        <a:pt x="2" y="0"/>
                        <a:pt x="1" y="0"/>
                        <a:pt x="0" y="1"/>
                      </a:cubicBezTo>
                      <a:cubicBezTo>
                        <a:pt x="2" y="1"/>
                        <a:pt x="3" y="2"/>
                        <a:pt x="5" y="2"/>
                      </a:cubicBezTo>
                      <a:cubicBezTo>
                        <a:pt x="5" y="1"/>
                        <a:pt x="4" y="0"/>
                        <a:pt x="4" y="0"/>
                      </a:cubicBezTo>
                      <a:cubicBezTo>
                        <a:pt x="4" y="0"/>
                        <a:pt x="4" y="0"/>
                        <a:pt x="4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39" name="Freeform 69">
                  <a:extLst>
                    <a:ext uri="{FF2B5EF4-FFF2-40B4-BE49-F238E27FC236}">
                      <a16:creationId xmlns:a16="http://schemas.microsoft.com/office/drawing/2014/main" xmlns="" id="{340D1C2F-DE76-432B-9E5F-A0D89FA9FA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7" y="1730"/>
                  <a:ext cx="5" cy="2"/>
                </a:xfrm>
                <a:custGeom>
                  <a:avLst/>
                  <a:gdLst>
                    <a:gd name="T0" fmla="*/ 3 w 3"/>
                    <a:gd name="T1" fmla="*/ 0 h 1"/>
                    <a:gd name="T2" fmla="*/ 0 w 3"/>
                    <a:gd name="T3" fmla="*/ 1 h 1"/>
                    <a:gd name="T4" fmla="*/ 3 w 3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3" y="0"/>
                      </a:moveTo>
                      <a:cubicBezTo>
                        <a:pt x="2" y="1"/>
                        <a:pt x="1" y="1"/>
                        <a:pt x="0" y="1"/>
                      </a:cubicBezTo>
                      <a:cubicBezTo>
                        <a:pt x="1" y="1"/>
                        <a:pt x="2" y="1"/>
                        <a:pt x="3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40" name="Freeform 70">
                  <a:extLst>
                    <a:ext uri="{FF2B5EF4-FFF2-40B4-BE49-F238E27FC236}">
                      <a16:creationId xmlns:a16="http://schemas.microsoft.com/office/drawing/2014/main" xmlns="" id="{A50E54EA-E988-453A-B539-27E86A7A63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3" y="1758"/>
                  <a:ext cx="23" cy="14"/>
                </a:xfrm>
                <a:custGeom>
                  <a:avLst/>
                  <a:gdLst>
                    <a:gd name="T0" fmla="*/ 5 w 13"/>
                    <a:gd name="T1" fmla="*/ 0 h 8"/>
                    <a:gd name="T2" fmla="*/ 0 w 13"/>
                    <a:gd name="T3" fmla="*/ 1 h 8"/>
                    <a:gd name="T4" fmla="*/ 13 w 13"/>
                    <a:gd name="T5" fmla="*/ 8 h 8"/>
                    <a:gd name="T6" fmla="*/ 13 w 13"/>
                    <a:gd name="T7" fmla="*/ 8 h 8"/>
                    <a:gd name="T8" fmla="*/ 5 w 13"/>
                    <a:gd name="T9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8">
                      <a:moveTo>
                        <a:pt x="5" y="0"/>
                      </a:moveTo>
                      <a:cubicBezTo>
                        <a:pt x="3" y="0"/>
                        <a:pt x="2" y="0"/>
                        <a:pt x="0" y="1"/>
                      </a:cubicBezTo>
                      <a:cubicBezTo>
                        <a:pt x="5" y="4"/>
                        <a:pt x="9" y="6"/>
                        <a:pt x="13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3"/>
                        <a:pt x="10" y="0"/>
                        <a:pt x="5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41" name="Oval 71">
                  <a:extLst>
                    <a:ext uri="{FF2B5EF4-FFF2-40B4-BE49-F238E27FC236}">
                      <a16:creationId xmlns:a16="http://schemas.microsoft.com/office/drawing/2014/main" xmlns="" id="{B82D9E62-0B67-476A-90FC-E11EF57090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3" y="1696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42" name="Freeform 72">
                  <a:extLst>
                    <a:ext uri="{FF2B5EF4-FFF2-40B4-BE49-F238E27FC236}">
                      <a16:creationId xmlns:a16="http://schemas.microsoft.com/office/drawing/2014/main" xmlns="" id="{364DC9AF-7F21-46ED-BC69-F346E18D8A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2" y="1675"/>
                  <a:ext cx="18" cy="5"/>
                </a:xfrm>
                <a:custGeom>
                  <a:avLst/>
                  <a:gdLst>
                    <a:gd name="T0" fmla="*/ 10 w 10"/>
                    <a:gd name="T1" fmla="*/ 0 h 3"/>
                    <a:gd name="T2" fmla="*/ 0 w 10"/>
                    <a:gd name="T3" fmla="*/ 2 h 3"/>
                    <a:gd name="T4" fmla="*/ 4 w 10"/>
                    <a:gd name="T5" fmla="*/ 3 h 3"/>
                    <a:gd name="T6" fmla="*/ 10 w 10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3">
                      <a:moveTo>
                        <a:pt x="10" y="0"/>
                      </a:moveTo>
                      <a:cubicBezTo>
                        <a:pt x="7" y="1"/>
                        <a:pt x="4" y="1"/>
                        <a:pt x="0" y="2"/>
                      </a:cubicBezTo>
                      <a:cubicBezTo>
                        <a:pt x="1" y="2"/>
                        <a:pt x="2" y="3"/>
                        <a:pt x="4" y="3"/>
                      </a:cubicBezTo>
                      <a:cubicBezTo>
                        <a:pt x="6" y="3"/>
                        <a:pt x="8" y="2"/>
                        <a:pt x="1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43" name="Oval 73">
                  <a:extLst>
                    <a:ext uri="{FF2B5EF4-FFF2-40B4-BE49-F238E27FC236}">
                      <a16:creationId xmlns:a16="http://schemas.microsoft.com/office/drawing/2014/main" xmlns="" id="{294BB14B-D225-4C43-B8D7-99FDCE08AA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5" y="169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44" name="Oval 74">
                  <a:extLst>
                    <a:ext uri="{FF2B5EF4-FFF2-40B4-BE49-F238E27FC236}">
                      <a16:creationId xmlns:a16="http://schemas.microsoft.com/office/drawing/2014/main" xmlns="" id="{F2EFCCAB-D39D-4D04-B5AC-BCD0634415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3" y="1694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45" name="Oval 75">
                  <a:extLst>
                    <a:ext uri="{FF2B5EF4-FFF2-40B4-BE49-F238E27FC236}">
                      <a16:creationId xmlns:a16="http://schemas.microsoft.com/office/drawing/2014/main" xmlns="" id="{27B23289-6FAD-4C23-8F24-03FAE2C2BE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8" y="1657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46" name="Freeform 76">
                  <a:extLst>
                    <a:ext uri="{FF2B5EF4-FFF2-40B4-BE49-F238E27FC236}">
                      <a16:creationId xmlns:a16="http://schemas.microsoft.com/office/drawing/2014/main" xmlns="" id="{EDEC1074-A9AC-4E0F-B614-6C5A82E6BD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1" y="1659"/>
                  <a:ext cx="28" cy="20"/>
                </a:xfrm>
                <a:custGeom>
                  <a:avLst/>
                  <a:gdLst>
                    <a:gd name="T0" fmla="*/ 15 w 16"/>
                    <a:gd name="T1" fmla="*/ 0 h 11"/>
                    <a:gd name="T2" fmla="*/ 0 w 16"/>
                    <a:gd name="T3" fmla="*/ 3 h 11"/>
                    <a:gd name="T4" fmla="*/ 8 w 16"/>
                    <a:gd name="T5" fmla="*/ 11 h 11"/>
                    <a:gd name="T6" fmla="*/ 16 w 16"/>
                    <a:gd name="T7" fmla="*/ 3 h 11"/>
                    <a:gd name="T8" fmla="*/ 15 w 16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1">
                      <a:moveTo>
                        <a:pt x="15" y="0"/>
                      </a:moveTo>
                      <a:cubicBezTo>
                        <a:pt x="10" y="1"/>
                        <a:pt x="5" y="2"/>
                        <a:pt x="0" y="3"/>
                      </a:cubicBezTo>
                      <a:cubicBezTo>
                        <a:pt x="0" y="7"/>
                        <a:pt x="3" y="11"/>
                        <a:pt x="8" y="11"/>
                      </a:cubicBezTo>
                      <a:cubicBezTo>
                        <a:pt x="12" y="11"/>
                        <a:pt x="16" y="7"/>
                        <a:pt x="16" y="3"/>
                      </a:cubicBezTo>
                      <a:cubicBezTo>
                        <a:pt x="16" y="2"/>
                        <a:pt x="15" y="1"/>
                        <a:pt x="15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47" name="Oval 77">
                  <a:extLst>
                    <a:ext uri="{FF2B5EF4-FFF2-40B4-BE49-F238E27FC236}">
                      <a16:creationId xmlns:a16="http://schemas.microsoft.com/office/drawing/2014/main" xmlns="" id="{7B65DD84-3764-41DD-AD4D-E9FEF37138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78" y="1707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48" name="Oval 78">
                  <a:extLst>
                    <a:ext uri="{FF2B5EF4-FFF2-40B4-BE49-F238E27FC236}">
                      <a16:creationId xmlns:a16="http://schemas.microsoft.com/office/drawing/2014/main" xmlns="" id="{E6200981-70F1-44D9-A0F4-E2EA6AB185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2" y="1650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49" name="Oval 79">
                  <a:extLst>
                    <a:ext uri="{FF2B5EF4-FFF2-40B4-BE49-F238E27FC236}">
                      <a16:creationId xmlns:a16="http://schemas.microsoft.com/office/drawing/2014/main" xmlns="" id="{5F064D18-3DB5-4CB9-A2E0-EA32125C3C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45" y="1741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50" name="Oval 80">
                  <a:extLst>
                    <a:ext uri="{FF2B5EF4-FFF2-40B4-BE49-F238E27FC236}">
                      <a16:creationId xmlns:a16="http://schemas.microsoft.com/office/drawing/2014/main" xmlns="" id="{223DE6E6-63BA-4ABA-BFE9-1293AD1729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2" y="1737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51" name="Oval 81">
                  <a:extLst>
                    <a:ext uri="{FF2B5EF4-FFF2-40B4-BE49-F238E27FC236}">
                      <a16:creationId xmlns:a16="http://schemas.microsoft.com/office/drawing/2014/main" xmlns="" id="{71C5FDA7-9A77-493A-A231-FD31372D24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2" y="1787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52" name="Oval 82">
                  <a:extLst>
                    <a:ext uri="{FF2B5EF4-FFF2-40B4-BE49-F238E27FC236}">
                      <a16:creationId xmlns:a16="http://schemas.microsoft.com/office/drawing/2014/main" xmlns="" id="{CA174A4D-F29E-4859-9B27-6EE32B0187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2" y="173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53" name="Freeform 83">
                  <a:extLst>
                    <a:ext uri="{FF2B5EF4-FFF2-40B4-BE49-F238E27FC236}">
                      <a16:creationId xmlns:a16="http://schemas.microsoft.com/office/drawing/2014/main" xmlns="" id="{7230832B-DBFD-4179-B68B-D549F0CE36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5" y="1787"/>
                  <a:ext cx="31" cy="28"/>
                </a:xfrm>
                <a:custGeom>
                  <a:avLst/>
                  <a:gdLst>
                    <a:gd name="T0" fmla="*/ 9 w 18"/>
                    <a:gd name="T1" fmla="*/ 0 h 16"/>
                    <a:gd name="T2" fmla="*/ 0 w 18"/>
                    <a:gd name="T3" fmla="*/ 9 h 16"/>
                    <a:gd name="T4" fmla="*/ 1 w 18"/>
                    <a:gd name="T5" fmla="*/ 13 h 16"/>
                    <a:gd name="T6" fmla="*/ 13 w 18"/>
                    <a:gd name="T7" fmla="*/ 16 h 16"/>
                    <a:gd name="T8" fmla="*/ 18 w 18"/>
                    <a:gd name="T9" fmla="*/ 9 h 16"/>
                    <a:gd name="T10" fmla="*/ 9 w 18"/>
                    <a:gd name="T11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6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0"/>
                        <a:pt x="0" y="12"/>
                        <a:pt x="1" y="13"/>
                      </a:cubicBezTo>
                      <a:cubicBezTo>
                        <a:pt x="5" y="14"/>
                        <a:pt x="9" y="15"/>
                        <a:pt x="13" y="16"/>
                      </a:cubicBezTo>
                      <a:cubicBezTo>
                        <a:pt x="16" y="15"/>
                        <a:pt x="18" y="12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54" name="Oval 84">
                  <a:extLst>
                    <a:ext uri="{FF2B5EF4-FFF2-40B4-BE49-F238E27FC236}">
                      <a16:creationId xmlns:a16="http://schemas.microsoft.com/office/drawing/2014/main" xmlns="" id="{64524EB7-5E8C-49D9-9140-54D29B84AF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" y="178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55" name="Oval 85">
                  <a:extLst>
                    <a:ext uri="{FF2B5EF4-FFF2-40B4-BE49-F238E27FC236}">
                      <a16:creationId xmlns:a16="http://schemas.microsoft.com/office/drawing/2014/main" xmlns="" id="{E65FD330-F513-442C-A30B-C1C65ED293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94" y="176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56" name="Oval 86">
                  <a:extLst>
                    <a:ext uri="{FF2B5EF4-FFF2-40B4-BE49-F238E27FC236}">
                      <a16:creationId xmlns:a16="http://schemas.microsoft.com/office/drawing/2014/main" xmlns="" id="{449C36F6-B71F-4B11-A526-25983BACB1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0" y="174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57" name="Oval 87">
                  <a:extLst>
                    <a:ext uri="{FF2B5EF4-FFF2-40B4-BE49-F238E27FC236}">
                      <a16:creationId xmlns:a16="http://schemas.microsoft.com/office/drawing/2014/main" xmlns="" id="{DA5E4DE2-42BD-4494-ABAE-A8B7167037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8" y="1806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58" name="Oval 88">
                  <a:extLst>
                    <a:ext uri="{FF2B5EF4-FFF2-40B4-BE49-F238E27FC236}">
                      <a16:creationId xmlns:a16="http://schemas.microsoft.com/office/drawing/2014/main" xmlns="" id="{11FAB7DA-2623-406C-A11F-8583CB80F1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1" y="174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59" name="Freeform 89">
                  <a:extLst>
                    <a:ext uri="{FF2B5EF4-FFF2-40B4-BE49-F238E27FC236}">
                      <a16:creationId xmlns:a16="http://schemas.microsoft.com/office/drawing/2014/main" xmlns="" id="{D0ED9387-3759-436D-A723-D20C535654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8" y="1835"/>
                  <a:ext cx="9" cy="1"/>
                </a:xfrm>
                <a:custGeom>
                  <a:avLst/>
                  <a:gdLst>
                    <a:gd name="T0" fmla="*/ 1 w 5"/>
                    <a:gd name="T1" fmla="*/ 0 h 1"/>
                    <a:gd name="T2" fmla="*/ 0 w 5"/>
                    <a:gd name="T3" fmla="*/ 0 h 1"/>
                    <a:gd name="T4" fmla="*/ 5 w 5"/>
                    <a:gd name="T5" fmla="*/ 1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2" y="0"/>
                        <a:pt x="4" y="0"/>
                        <a:pt x="5" y="1"/>
                      </a:cubicBezTo>
                      <a:cubicBezTo>
                        <a:pt x="4" y="0"/>
                        <a:pt x="2" y="0"/>
                        <a:pt x="1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60" name="Oval 90">
                  <a:extLst>
                    <a:ext uri="{FF2B5EF4-FFF2-40B4-BE49-F238E27FC236}">
                      <a16:creationId xmlns:a16="http://schemas.microsoft.com/office/drawing/2014/main" xmlns="" id="{42CA3E9A-3CD1-4668-AAC0-D5B63EFB99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4" y="188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61" name="Freeform 91">
                  <a:extLst>
                    <a:ext uri="{FF2B5EF4-FFF2-40B4-BE49-F238E27FC236}">
                      <a16:creationId xmlns:a16="http://schemas.microsoft.com/office/drawing/2014/main" xmlns="" id="{BEC08EE4-C6F9-4B7A-80B9-6444DF493E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2" y="1836"/>
                  <a:ext cx="29" cy="22"/>
                </a:xfrm>
                <a:custGeom>
                  <a:avLst/>
                  <a:gdLst>
                    <a:gd name="T0" fmla="*/ 8 w 16"/>
                    <a:gd name="T1" fmla="*/ 0 h 12"/>
                    <a:gd name="T2" fmla="*/ 0 w 16"/>
                    <a:gd name="T3" fmla="*/ 8 h 12"/>
                    <a:gd name="T4" fmla="*/ 14 w 16"/>
                    <a:gd name="T5" fmla="*/ 12 h 12"/>
                    <a:gd name="T6" fmla="*/ 16 w 16"/>
                    <a:gd name="T7" fmla="*/ 8 h 12"/>
                    <a:gd name="T8" fmla="*/ 8 w 16"/>
                    <a:gd name="T9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2">
                      <a:moveTo>
                        <a:pt x="8" y="0"/>
                      </a:moveTo>
                      <a:cubicBezTo>
                        <a:pt x="3" y="0"/>
                        <a:pt x="0" y="3"/>
                        <a:pt x="0" y="8"/>
                      </a:cubicBezTo>
                      <a:cubicBezTo>
                        <a:pt x="5" y="9"/>
                        <a:pt x="10" y="10"/>
                        <a:pt x="14" y="12"/>
                      </a:cubicBezTo>
                      <a:cubicBezTo>
                        <a:pt x="15" y="11"/>
                        <a:pt x="16" y="9"/>
                        <a:pt x="16" y="8"/>
                      </a:cubicBezTo>
                      <a:cubicBezTo>
                        <a:pt x="16" y="3"/>
                        <a:pt x="12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62" name="Oval 92">
                  <a:extLst>
                    <a:ext uri="{FF2B5EF4-FFF2-40B4-BE49-F238E27FC236}">
                      <a16:creationId xmlns:a16="http://schemas.microsoft.com/office/drawing/2014/main" xmlns="" id="{B677F6FB-7372-4F4A-BE0E-99D91AEBDD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3" y="1902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63" name="Oval 93">
                  <a:extLst>
                    <a:ext uri="{FF2B5EF4-FFF2-40B4-BE49-F238E27FC236}">
                      <a16:creationId xmlns:a16="http://schemas.microsoft.com/office/drawing/2014/main" xmlns="" id="{5991521C-6AE0-4146-9C09-EF5023C9D1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3" y="1836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64" name="Oval 94">
                  <a:extLst>
                    <a:ext uri="{FF2B5EF4-FFF2-40B4-BE49-F238E27FC236}">
                      <a16:creationId xmlns:a16="http://schemas.microsoft.com/office/drawing/2014/main" xmlns="" id="{4A042D0C-3A7F-426C-962C-E8A5B420C1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8" y="1679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65" name="Oval 95">
                  <a:extLst>
                    <a:ext uri="{FF2B5EF4-FFF2-40B4-BE49-F238E27FC236}">
                      <a16:creationId xmlns:a16="http://schemas.microsoft.com/office/drawing/2014/main" xmlns="" id="{DE323BB3-5772-486C-8796-57F845A41B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9" y="1664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66" name="Oval 96">
                  <a:extLst>
                    <a:ext uri="{FF2B5EF4-FFF2-40B4-BE49-F238E27FC236}">
                      <a16:creationId xmlns:a16="http://schemas.microsoft.com/office/drawing/2014/main" xmlns="" id="{B454E2B8-2E46-4E28-A529-61F6FF2282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9" y="1714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67" name="Oval 97">
                  <a:extLst>
                    <a:ext uri="{FF2B5EF4-FFF2-40B4-BE49-F238E27FC236}">
                      <a16:creationId xmlns:a16="http://schemas.microsoft.com/office/drawing/2014/main" xmlns="" id="{5CEC876F-62B6-48C4-B658-7427DE46C4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9" y="166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68" name="Oval 98">
                  <a:extLst>
                    <a:ext uri="{FF2B5EF4-FFF2-40B4-BE49-F238E27FC236}">
                      <a16:creationId xmlns:a16="http://schemas.microsoft.com/office/drawing/2014/main" xmlns="" id="{26A29D91-829C-48D0-BD52-CD373D6405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2" y="172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69" name="Oval 99">
                  <a:extLst>
                    <a:ext uri="{FF2B5EF4-FFF2-40B4-BE49-F238E27FC236}">
                      <a16:creationId xmlns:a16="http://schemas.microsoft.com/office/drawing/2014/main" xmlns="" id="{CC1A6ED3-BDFA-4E6E-8CF6-9F1EEA3CD2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6" y="172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70" name="Oval 100">
                  <a:extLst>
                    <a:ext uri="{FF2B5EF4-FFF2-40B4-BE49-F238E27FC236}">
                      <a16:creationId xmlns:a16="http://schemas.microsoft.com/office/drawing/2014/main" xmlns="" id="{DABC87D8-DCAA-48D3-98BB-480FED72EC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8" y="1682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71" name="Oval 101">
                  <a:extLst>
                    <a:ext uri="{FF2B5EF4-FFF2-40B4-BE49-F238E27FC236}">
                      <a16:creationId xmlns:a16="http://schemas.microsoft.com/office/drawing/2014/main" xmlns="" id="{C866C229-52BB-4625-A657-09BCD58A4D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7" y="1668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72" name="Oval 102">
                  <a:extLst>
                    <a:ext uri="{FF2B5EF4-FFF2-40B4-BE49-F238E27FC236}">
                      <a16:creationId xmlns:a16="http://schemas.microsoft.com/office/drawing/2014/main" xmlns="" id="{1AC8A163-D477-4280-A917-7570EDAAC5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1733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73" name="Oval 103">
                  <a:extLst>
                    <a:ext uri="{FF2B5EF4-FFF2-40B4-BE49-F238E27FC236}">
                      <a16:creationId xmlns:a16="http://schemas.microsoft.com/office/drawing/2014/main" xmlns="" id="{52EE5B1E-E84A-45A9-801E-801907ADE5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8" y="1673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74" name="Oval 104">
                  <a:extLst>
                    <a:ext uri="{FF2B5EF4-FFF2-40B4-BE49-F238E27FC236}">
                      <a16:creationId xmlns:a16="http://schemas.microsoft.com/office/drawing/2014/main" xmlns="" id="{AC517CB6-35B9-4E9F-B07B-D6021BF16D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91" y="175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75" name="Oval 105">
                  <a:extLst>
                    <a:ext uri="{FF2B5EF4-FFF2-40B4-BE49-F238E27FC236}">
                      <a16:creationId xmlns:a16="http://schemas.microsoft.com/office/drawing/2014/main" xmlns="" id="{CE9C434F-62DA-4E3D-B7DB-C03D0CD44C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45" y="1741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76" name="Oval 106">
                  <a:extLst>
                    <a:ext uri="{FF2B5EF4-FFF2-40B4-BE49-F238E27FC236}">
                      <a16:creationId xmlns:a16="http://schemas.microsoft.com/office/drawing/2014/main" xmlns="" id="{BE3B20CA-4BB7-451A-BB31-CF79953FB8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3" y="181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77" name="Oval 107">
                  <a:extLst>
                    <a:ext uri="{FF2B5EF4-FFF2-40B4-BE49-F238E27FC236}">
                      <a16:creationId xmlns:a16="http://schemas.microsoft.com/office/drawing/2014/main" xmlns="" id="{30C8D19F-5DB7-4974-A3D0-272FBA2A2C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1" y="178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78" name="Oval 108">
                  <a:extLst>
                    <a:ext uri="{FF2B5EF4-FFF2-40B4-BE49-F238E27FC236}">
                      <a16:creationId xmlns:a16="http://schemas.microsoft.com/office/drawing/2014/main" xmlns="" id="{7D1C7AF3-9ED5-4CE5-8A96-5434E1AE2E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1" y="184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79" name="Oval 109">
                  <a:extLst>
                    <a:ext uri="{FF2B5EF4-FFF2-40B4-BE49-F238E27FC236}">
                      <a16:creationId xmlns:a16="http://schemas.microsoft.com/office/drawing/2014/main" xmlns="" id="{6FB01D8E-BFD0-42D6-930B-17BDF66DAE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8" y="1794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80" name="Oval 110">
                  <a:extLst>
                    <a:ext uri="{FF2B5EF4-FFF2-40B4-BE49-F238E27FC236}">
                      <a16:creationId xmlns:a16="http://schemas.microsoft.com/office/drawing/2014/main" xmlns="" id="{50697667-3B9F-4822-B081-10F2BD1B1C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4" y="178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81" name="Oval 111">
                  <a:extLst>
                    <a:ext uri="{FF2B5EF4-FFF2-40B4-BE49-F238E27FC236}">
                      <a16:creationId xmlns:a16="http://schemas.microsoft.com/office/drawing/2014/main" xmlns="" id="{FA7C74B9-8ED0-41AA-9EE9-3644DF2B2C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7" y="1758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82" name="Oval 112">
                  <a:extLst>
                    <a:ext uri="{FF2B5EF4-FFF2-40B4-BE49-F238E27FC236}">
                      <a16:creationId xmlns:a16="http://schemas.microsoft.com/office/drawing/2014/main" xmlns="" id="{C9363BA4-B5E7-4A03-8CC3-294C3F0208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3" y="1808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83" name="Oval 113">
                  <a:extLst>
                    <a:ext uri="{FF2B5EF4-FFF2-40B4-BE49-F238E27FC236}">
                      <a16:creationId xmlns:a16="http://schemas.microsoft.com/office/drawing/2014/main" xmlns="" id="{E7E8413A-B5A6-46A7-A8D0-2FEA2CF50C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4" y="1772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84" name="Oval 114">
                  <a:extLst>
                    <a:ext uri="{FF2B5EF4-FFF2-40B4-BE49-F238E27FC236}">
                      <a16:creationId xmlns:a16="http://schemas.microsoft.com/office/drawing/2014/main" xmlns="" id="{5DBCD4B9-7EAB-4C38-BFE3-DA3B75CC66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3" y="1819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85" name="Oval 115">
                  <a:extLst>
                    <a:ext uri="{FF2B5EF4-FFF2-40B4-BE49-F238E27FC236}">
                      <a16:creationId xmlns:a16="http://schemas.microsoft.com/office/drawing/2014/main" xmlns="" id="{F030640B-75F0-4D8E-AB63-30FF1A73D6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29" y="1849"/>
                  <a:ext cx="24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86" name="Oval 116">
                  <a:extLst>
                    <a:ext uri="{FF2B5EF4-FFF2-40B4-BE49-F238E27FC236}">
                      <a16:creationId xmlns:a16="http://schemas.microsoft.com/office/drawing/2014/main" xmlns="" id="{F6327075-8DDD-41E6-AE12-CC4ADF6742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0" y="190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87" name="Oval 117">
                  <a:extLst>
                    <a:ext uri="{FF2B5EF4-FFF2-40B4-BE49-F238E27FC236}">
                      <a16:creationId xmlns:a16="http://schemas.microsoft.com/office/drawing/2014/main" xmlns="" id="{853C4E72-6AAE-4CB3-BE32-312C2B7082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1" y="1852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88" name="Oval 118">
                  <a:extLst>
                    <a:ext uri="{FF2B5EF4-FFF2-40B4-BE49-F238E27FC236}">
                      <a16:creationId xmlns:a16="http://schemas.microsoft.com/office/drawing/2014/main" xmlns="" id="{77596A37-A41B-4028-ADB2-E314FF8D4C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2" y="1897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89" name="Oval 119">
                  <a:extLst>
                    <a:ext uri="{FF2B5EF4-FFF2-40B4-BE49-F238E27FC236}">
                      <a16:creationId xmlns:a16="http://schemas.microsoft.com/office/drawing/2014/main" xmlns="" id="{ADAB1E87-0266-4F30-9E3E-44888F1E3A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189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90" name="Oval 120">
                  <a:extLst>
                    <a:ext uri="{FF2B5EF4-FFF2-40B4-BE49-F238E27FC236}">
                      <a16:creationId xmlns:a16="http://schemas.microsoft.com/office/drawing/2014/main" xmlns="" id="{3567E3E8-0692-4A97-BA68-99AE76C04C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16" y="1861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91" name="Oval 121">
                  <a:extLst>
                    <a:ext uri="{FF2B5EF4-FFF2-40B4-BE49-F238E27FC236}">
                      <a16:creationId xmlns:a16="http://schemas.microsoft.com/office/drawing/2014/main" xmlns="" id="{5C4B38D1-B71F-4A6B-A1D0-73F3A49A99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9" y="1854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92" name="Oval 122">
                  <a:extLst>
                    <a:ext uri="{FF2B5EF4-FFF2-40B4-BE49-F238E27FC236}">
                      <a16:creationId xmlns:a16="http://schemas.microsoft.com/office/drawing/2014/main" xmlns="" id="{B61E4D6D-F9B2-4556-B6A3-F24C5FA512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7" y="1900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93" name="Oval 123">
                  <a:extLst>
                    <a:ext uri="{FF2B5EF4-FFF2-40B4-BE49-F238E27FC236}">
                      <a16:creationId xmlns:a16="http://schemas.microsoft.com/office/drawing/2014/main" xmlns="" id="{28C5DA36-2029-4DC8-B92C-5F93251618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64" y="1836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94" name="Oval 124">
                  <a:extLst>
                    <a:ext uri="{FF2B5EF4-FFF2-40B4-BE49-F238E27FC236}">
                      <a16:creationId xmlns:a16="http://schemas.microsoft.com/office/drawing/2014/main" xmlns="" id="{A7AD1597-4D75-49F0-8643-97FCCE0C18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02" y="1693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95" name="Oval 125">
                  <a:extLst>
                    <a:ext uri="{FF2B5EF4-FFF2-40B4-BE49-F238E27FC236}">
                      <a16:creationId xmlns:a16="http://schemas.microsoft.com/office/drawing/2014/main" xmlns="" id="{AA84EBAC-90B5-4774-A79C-957248DE3B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65" y="1723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96" name="Oval 126">
                  <a:extLst>
                    <a:ext uri="{FF2B5EF4-FFF2-40B4-BE49-F238E27FC236}">
                      <a16:creationId xmlns:a16="http://schemas.microsoft.com/office/drawing/2014/main" xmlns="" id="{7427641E-E6D9-4ABA-9F40-AB1B2905D2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55" y="167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97" name="Oval 127">
                  <a:extLst>
                    <a:ext uri="{FF2B5EF4-FFF2-40B4-BE49-F238E27FC236}">
                      <a16:creationId xmlns:a16="http://schemas.microsoft.com/office/drawing/2014/main" xmlns="" id="{2DAACF90-BB15-456B-822D-4095519B62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55" y="1732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98" name="Oval 128">
                  <a:extLst>
                    <a:ext uri="{FF2B5EF4-FFF2-40B4-BE49-F238E27FC236}">
                      <a16:creationId xmlns:a16="http://schemas.microsoft.com/office/drawing/2014/main" xmlns="" id="{C7F2D727-CB2B-4951-BF36-9842AC58B6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8" y="173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99" name="Oval 129">
                  <a:extLst>
                    <a:ext uri="{FF2B5EF4-FFF2-40B4-BE49-F238E27FC236}">
                      <a16:creationId xmlns:a16="http://schemas.microsoft.com/office/drawing/2014/main" xmlns="" id="{B65FD2BE-3A2E-4C7F-A8AB-933F555FB1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84" y="169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00" name="Oval 130">
                  <a:extLst>
                    <a:ext uri="{FF2B5EF4-FFF2-40B4-BE49-F238E27FC236}">
                      <a16:creationId xmlns:a16="http://schemas.microsoft.com/office/drawing/2014/main" xmlns="" id="{DFE627AF-07F5-4625-B3BE-5CBAD154A4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3" y="1677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01" name="Oval 131">
                  <a:extLst>
                    <a:ext uri="{FF2B5EF4-FFF2-40B4-BE49-F238E27FC236}">
                      <a16:creationId xmlns:a16="http://schemas.microsoft.com/office/drawing/2014/main" xmlns="" id="{ABEBD6D3-0EBE-44C8-BA0A-214055AEC8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4" y="1742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02" name="Oval 132">
                  <a:extLst>
                    <a:ext uri="{FF2B5EF4-FFF2-40B4-BE49-F238E27FC236}">
                      <a16:creationId xmlns:a16="http://schemas.microsoft.com/office/drawing/2014/main" xmlns="" id="{406A1FC2-EB0E-4418-BC86-33F3560690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06" y="168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03" name="Oval 133">
                  <a:extLst>
                    <a:ext uri="{FF2B5EF4-FFF2-40B4-BE49-F238E27FC236}">
                      <a16:creationId xmlns:a16="http://schemas.microsoft.com/office/drawing/2014/main" xmlns="" id="{A87B88C9-0005-4546-87D8-DB00DA00BE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1" y="1819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04" name="Oval 134">
                  <a:extLst>
                    <a:ext uri="{FF2B5EF4-FFF2-40B4-BE49-F238E27FC236}">
                      <a16:creationId xmlns:a16="http://schemas.microsoft.com/office/drawing/2014/main" xmlns="" id="{25FF5469-735F-4C23-982C-42666E6CB3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70" y="179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05" name="Oval 135">
                  <a:extLst>
                    <a:ext uri="{FF2B5EF4-FFF2-40B4-BE49-F238E27FC236}">
                      <a16:creationId xmlns:a16="http://schemas.microsoft.com/office/drawing/2014/main" xmlns="" id="{155890E4-6C2A-4B90-8228-79C4ACCD2B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99" y="179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06" name="Oval 136">
                  <a:extLst>
                    <a:ext uri="{FF2B5EF4-FFF2-40B4-BE49-F238E27FC236}">
                      <a16:creationId xmlns:a16="http://schemas.microsoft.com/office/drawing/2014/main" xmlns="" id="{EC3F80E2-BAA5-4F0B-A805-764CFE0986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80" y="179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07" name="Oval 137">
                  <a:extLst>
                    <a:ext uri="{FF2B5EF4-FFF2-40B4-BE49-F238E27FC236}">
                      <a16:creationId xmlns:a16="http://schemas.microsoft.com/office/drawing/2014/main" xmlns="" id="{FD5E6729-E316-4292-81A7-2FB2FFEF22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09" y="1735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08" name="Oval 138">
                  <a:extLst>
                    <a:ext uri="{FF2B5EF4-FFF2-40B4-BE49-F238E27FC236}">
                      <a16:creationId xmlns:a16="http://schemas.microsoft.com/office/drawing/2014/main" xmlns="" id="{8B6878F0-642F-48AE-96D6-6A910A7166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81" y="1836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09" name="Oval 139">
                  <a:extLst>
                    <a:ext uri="{FF2B5EF4-FFF2-40B4-BE49-F238E27FC236}">
                      <a16:creationId xmlns:a16="http://schemas.microsoft.com/office/drawing/2014/main" xmlns="" id="{E40AE0F2-2903-4C33-977D-CEBBF802D8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85" y="1785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10" name="Oval 140">
                  <a:extLst>
                    <a:ext uri="{FF2B5EF4-FFF2-40B4-BE49-F238E27FC236}">
                      <a16:creationId xmlns:a16="http://schemas.microsoft.com/office/drawing/2014/main" xmlns="" id="{A3BA8C24-5D82-4ADF-8B40-AFDE2BB22E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79" y="1852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11" name="Oval 141">
                  <a:extLst>
                    <a:ext uri="{FF2B5EF4-FFF2-40B4-BE49-F238E27FC236}">
                      <a16:creationId xmlns:a16="http://schemas.microsoft.com/office/drawing/2014/main" xmlns="" id="{BF6D1191-C088-4B0A-A778-F64295D320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76" y="1893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12" name="Oval 142">
                  <a:extLst>
                    <a:ext uri="{FF2B5EF4-FFF2-40B4-BE49-F238E27FC236}">
                      <a16:creationId xmlns:a16="http://schemas.microsoft.com/office/drawing/2014/main" xmlns="" id="{F10939E0-5189-4CA4-B58B-7018CC271B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4" y="185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13" name="Oval 143">
                  <a:extLst>
                    <a:ext uri="{FF2B5EF4-FFF2-40B4-BE49-F238E27FC236}">
                      <a16:creationId xmlns:a16="http://schemas.microsoft.com/office/drawing/2014/main" xmlns="" id="{3A62BE21-7396-4DA0-94AA-33CBBD831C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53" y="190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14" name="Oval 144">
                  <a:extLst>
                    <a:ext uri="{FF2B5EF4-FFF2-40B4-BE49-F238E27FC236}">
                      <a16:creationId xmlns:a16="http://schemas.microsoft.com/office/drawing/2014/main" xmlns="" id="{409CD0C3-71D3-4550-A803-16017E7779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3" y="1895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15" name="Oval 145">
                  <a:extLst>
                    <a:ext uri="{FF2B5EF4-FFF2-40B4-BE49-F238E27FC236}">
                      <a16:creationId xmlns:a16="http://schemas.microsoft.com/office/drawing/2014/main" xmlns="" id="{D4CC4C22-B6E7-4FC6-A020-E74D9BD0F5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93" y="1868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16" name="Oval 146">
                  <a:extLst>
                    <a:ext uri="{FF2B5EF4-FFF2-40B4-BE49-F238E27FC236}">
                      <a16:creationId xmlns:a16="http://schemas.microsoft.com/office/drawing/2014/main" xmlns="" id="{1F0A82F0-BD96-4A01-8848-FE67878AC9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16" y="187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17" name="Oval 147">
                  <a:extLst>
                    <a:ext uri="{FF2B5EF4-FFF2-40B4-BE49-F238E27FC236}">
                      <a16:creationId xmlns:a16="http://schemas.microsoft.com/office/drawing/2014/main" xmlns="" id="{133D7532-CEC0-4827-B592-18699D6B2F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4" y="1891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18" name="Oval 148">
                  <a:extLst>
                    <a:ext uri="{FF2B5EF4-FFF2-40B4-BE49-F238E27FC236}">
                      <a16:creationId xmlns:a16="http://schemas.microsoft.com/office/drawing/2014/main" xmlns="" id="{B0FCCD97-1D30-4139-B24C-959B9551BE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8" y="1827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19" name="Oval 149">
                  <a:extLst>
                    <a:ext uri="{FF2B5EF4-FFF2-40B4-BE49-F238E27FC236}">
                      <a16:creationId xmlns:a16="http://schemas.microsoft.com/office/drawing/2014/main" xmlns="" id="{2F5C028D-4ED0-47B3-A32E-2A3231D5ED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51" y="168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20" name="Oval 150">
                  <a:extLst>
                    <a:ext uri="{FF2B5EF4-FFF2-40B4-BE49-F238E27FC236}">
                      <a16:creationId xmlns:a16="http://schemas.microsoft.com/office/drawing/2014/main" xmlns="" id="{69CE73BE-1B2E-4DBF-8085-8A0125B1CD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9" y="174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21" name="Oval 151">
                  <a:extLst>
                    <a:ext uri="{FF2B5EF4-FFF2-40B4-BE49-F238E27FC236}">
                      <a16:creationId xmlns:a16="http://schemas.microsoft.com/office/drawing/2014/main" xmlns="" id="{95E6B6DB-BF31-489B-948B-98F695508D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32" y="1820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22" name="Oval 152">
                  <a:extLst>
                    <a:ext uri="{FF2B5EF4-FFF2-40B4-BE49-F238E27FC236}">
                      <a16:creationId xmlns:a16="http://schemas.microsoft.com/office/drawing/2014/main" xmlns="" id="{C3AAFD18-2752-4145-8B66-C692F5E468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7" y="168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23" name="Oval 153">
                  <a:extLst>
                    <a:ext uri="{FF2B5EF4-FFF2-40B4-BE49-F238E27FC236}">
                      <a16:creationId xmlns:a16="http://schemas.microsoft.com/office/drawing/2014/main" xmlns="" id="{6CBA51E0-09F7-4524-AD1F-7C3FD0B26F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80" y="1710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24" name="Oval 154">
                  <a:extLst>
                    <a:ext uri="{FF2B5EF4-FFF2-40B4-BE49-F238E27FC236}">
                      <a16:creationId xmlns:a16="http://schemas.microsoft.com/office/drawing/2014/main" xmlns="" id="{538F7463-C5A9-46E9-8855-ACDE762A92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70" y="1663"/>
                  <a:ext cx="32" cy="3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25" name="Oval 155">
                  <a:extLst>
                    <a:ext uri="{FF2B5EF4-FFF2-40B4-BE49-F238E27FC236}">
                      <a16:creationId xmlns:a16="http://schemas.microsoft.com/office/drawing/2014/main" xmlns="" id="{553FCA2E-9524-4D5F-815C-C563D6F505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7" y="173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26" name="Oval 156">
                  <a:extLst>
                    <a:ext uri="{FF2B5EF4-FFF2-40B4-BE49-F238E27FC236}">
                      <a16:creationId xmlns:a16="http://schemas.microsoft.com/office/drawing/2014/main" xmlns="" id="{405C2045-C453-420D-A338-6E4E6B0B01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2" y="1723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27" name="Freeform 157">
                  <a:extLst>
                    <a:ext uri="{FF2B5EF4-FFF2-40B4-BE49-F238E27FC236}">
                      <a16:creationId xmlns:a16="http://schemas.microsoft.com/office/drawing/2014/main" xmlns="" id="{318587EE-AF2B-404B-89EE-A0868BF12D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8" y="1677"/>
                  <a:ext cx="27" cy="16"/>
                </a:xfrm>
                <a:custGeom>
                  <a:avLst/>
                  <a:gdLst>
                    <a:gd name="T0" fmla="*/ 0 w 15"/>
                    <a:gd name="T1" fmla="*/ 0 h 9"/>
                    <a:gd name="T2" fmla="*/ 0 w 15"/>
                    <a:gd name="T3" fmla="*/ 1 h 9"/>
                    <a:gd name="T4" fmla="*/ 8 w 15"/>
                    <a:gd name="T5" fmla="*/ 9 h 9"/>
                    <a:gd name="T6" fmla="*/ 15 w 15"/>
                    <a:gd name="T7" fmla="*/ 4 h 9"/>
                    <a:gd name="T8" fmla="*/ 0 w 15"/>
                    <a:gd name="T9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9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6"/>
                        <a:pt x="4" y="9"/>
                        <a:pt x="8" y="9"/>
                      </a:cubicBezTo>
                      <a:cubicBezTo>
                        <a:pt x="11" y="9"/>
                        <a:pt x="14" y="7"/>
                        <a:pt x="15" y="4"/>
                      </a:cubicBezTo>
                      <a:cubicBezTo>
                        <a:pt x="10" y="3"/>
                        <a:pt x="5" y="1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28" name="Freeform 158">
                  <a:extLst>
                    <a:ext uri="{FF2B5EF4-FFF2-40B4-BE49-F238E27FC236}">
                      <a16:creationId xmlns:a16="http://schemas.microsoft.com/office/drawing/2014/main" xmlns="" id="{9EB6E7FA-0532-4215-B6D1-C66CB8F60F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4" y="1746"/>
                  <a:ext cx="29" cy="28"/>
                </a:xfrm>
                <a:custGeom>
                  <a:avLst/>
                  <a:gdLst>
                    <a:gd name="T0" fmla="*/ 8 w 16"/>
                    <a:gd name="T1" fmla="*/ 0 h 16"/>
                    <a:gd name="T2" fmla="*/ 0 w 16"/>
                    <a:gd name="T3" fmla="*/ 8 h 16"/>
                    <a:gd name="T4" fmla="*/ 8 w 16"/>
                    <a:gd name="T5" fmla="*/ 16 h 16"/>
                    <a:gd name="T6" fmla="*/ 8 w 16"/>
                    <a:gd name="T7" fmla="*/ 16 h 16"/>
                    <a:gd name="T8" fmla="*/ 10 w 16"/>
                    <a:gd name="T9" fmla="*/ 16 h 16"/>
                    <a:gd name="T10" fmla="*/ 16 w 16"/>
                    <a:gd name="T11" fmla="*/ 8 h 16"/>
                    <a:gd name="T12" fmla="*/ 8 w 16"/>
                    <a:gd name="T13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" h="16">
                      <a:moveTo>
                        <a:pt x="8" y="0"/>
                      </a:moveTo>
                      <a:cubicBezTo>
                        <a:pt x="4" y="0"/>
                        <a:pt x="0" y="4"/>
                        <a:pt x="0" y="8"/>
                      </a:cubicBezTo>
                      <a:cubicBezTo>
                        <a:pt x="0" y="12"/>
                        <a:pt x="4" y="16"/>
                        <a:pt x="8" y="16"/>
                      </a:cubicBez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9" y="16"/>
                        <a:pt x="10" y="16"/>
                        <a:pt x="10" y="16"/>
                      </a:cubicBezTo>
                      <a:cubicBezTo>
                        <a:pt x="14" y="15"/>
                        <a:pt x="16" y="12"/>
                        <a:pt x="16" y="8"/>
                      </a:cubicBezTo>
                      <a:cubicBezTo>
                        <a:pt x="16" y="4"/>
                        <a:pt x="12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29" name="Freeform 159">
                  <a:extLst>
                    <a:ext uri="{FF2B5EF4-FFF2-40B4-BE49-F238E27FC236}">
                      <a16:creationId xmlns:a16="http://schemas.microsoft.com/office/drawing/2014/main" xmlns="" id="{C9C5A4C8-00BF-4BE1-85B7-5E6335C205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8" y="1698"/>
                  <a:ext cx="5" cy="2"/>
                </a:xfrm>
                <a:custGeom>
                  <a:avLst/>
                  <a:gdLst>
                    <a:gd name="T0" fmla="*/ 0 w 3"/>
                    <a:gd name="T1" fmla="*/ 0 h 1"/>
                    <a:gd name="T2" fmla="*/ 3 w 3"/>
                    <a:gd name="T3" fmla="*/ 1 h 1"/>
                    <a:gd name="T4" fmla="*/ 0 w 3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0" y="0"/>
                      </a:moveTo>
                      <a:cubicBezTo>
                        <a:pt x="1" y="1"/>
                        <a:pt x="2" y="1"/>
                        <a:pt x="3" y="1"/>
                      </a:cubicBezTo>
                      <a:cubicBezTo>
                        <a:pt x="2" y="1"/>
                        <a:pt x="1" y="0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30" name="Freeform 160">
                  <a:extLst>
                    <a:ext uri="{FF2B5EF4-FFF2-40B4-BE49-F238E27FC236}">
                      <a16:creationId xmlns:a16="http://schemas.microsoft.com/office/drawing/2014/main" xmlns="" id="{1CFE2EBF-0F67-4D2F-B421-770F03DF6B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84" y="1780"/>
                  <a:ext cx="32" cy="30"/>
                </a:xfrm>
                <a:custGeom>
                  <a:avLst/>
                  <a:gdLst>
                    <a:gd name="T0" fmla="*/ 9 w 18"/>
                    <a:gd name="T1" fmla="*/ 0 h 17"/>
                    <a:gd name="T2" fmla="*/ 0 w 18"/>
                    <a:gd name="T3" fmla="*/ 9 h 17"/>
                    <a:gd name="T4" fmla="*/ 7 w 18"/>
                    <a:gd name="T5" fmla="*/ 17 h 17"/>
                    <a:gd name="T6" fmla="*/ 16 w 18"/>
                    <a:gd name="T7" fmla="*/ 14 h 17"/>
                    <a:gd name="T8" fmla="*/ 18 w 18"/>
                    <a:gd name="T9" fmla="*/ 9 h 17"/>
                    <a:gd name="T10" fmla="*/ 9 w 18"/>
                    <a:gd name="T11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7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3"/>
                        <a:pt x="3" y="16"/>
                        <a:pt x="7" y="17"/>
                      </a:cubicBezTo>
                      <a:cubicBezTo>
                        <a:pt x="10" y="16"/>
                        <a:pt x="13" y="15"/>
                        <a:pt x="16" y="14"/>
                      </a:cubicBezTo>
                      <a:cubicBezTo>
                        <a:pt x="18" y="13"/>
                        <a:pt x="18" y="11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31" name="Oval 161">
                  <a:extLst>
                    <a:ext uri="{FF2B5EF4-FFF2-40B4-BE49-F238E27FC236}">
                      <a16:creationId xmlns:a16="http://schemas.microsoft.com/office/drawing/2014/main" xmlns="" id="{4EF9428D-47FE-43B1-95BC-AC0A848BF4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20" y="178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32" name="Freeform 162">
                  <a:extLst>
                    <a:ext uri="{FF2B5EF4-FFF2-40B4-BE49-F238E27FC236}">
                      <a16:creationId xmlns:a16="http://schemas.microsoft.com/office/drawing/2014/main" xmlns="" id="{EED44630-A7D1-4183-B16F-D2417D719C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9" y="1748"/>
                  <a:ext cx="32" cy="19"/>
                </a:xfrm>
                <a:custGeom>
                  <a:avLst/>
                  <a:gdLst>
                    <a:gd name="T0" fmla="*/ 9 w 18"/>
                    <a:gd name="T1" fmla="*/ 0 h 11"/>
                    <a:gd name="T2" fmla="*/ 0 w 18"/>
                    <a:gd name="T3" fmla="*/ 9 h 11"/>
                    <a:gd name="T4" fmla="*/ 0 w 18"/>
                    <a:gd name="T5" fmla="*/ 11 h 11"/>
                    <a:gd name="T6" fmla="*/ 18 w 18"/>
                    <a:gd name="T7" fmla="*/ 8 h 11"/>
                    <a:gd name="T8" fmla="*/ 9 w 18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"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0"/>
                        <a:pt x="0" y="11"/>
                        <a:pt x="0" y="11"/>
                      </a:cubicBezTo>
                      <a:cubicBezTo>
                        <a:pt x="6" y="10"/>
                        <a:pt x="12" y="9"/>
                        <a:pt x="18" y="8"/>
                      </a:cubicBezTo>
                      <a:cubicBezTo>
                        <a:pt x="17" y="4"/>
                        <a:pt x="13" y="0"/>
                        <a:pt x="9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33" name="Oval 163">
                  <a:extLst>
                    <a:ext uri="{FF2B5EF4-FFF2-40B4-BE49-F238E27FC236}">
                      <a16:creationId xmlns:a16="http://schemas.microsoft.com/office/drawing/2014/main" xmlns="" id="{2363F761-7DFA-43D4-80BE-575223D90B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25" y="1732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34" name="Freeform 164">
                  <a:extLst>
                    <a:ext uri="{FF2B5EF4-FFF2-40B4-BE49-F238E27FC236}">
                      <a16:creationId xmlns:a16="http://schemas.microsoft.com/office/drawing/2014/main" xmlns="" id="{3AE149DF-E65E-45A9-AE26-105D3E1E4D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7" y="1774"/>
                  <a:ext cx="26" cy="16"/>
                </a:xfrm>
                <a:custGeom>
                  <a:avLst/>
                  <a:gdLst>
                    <a:gd name="T0" fmla="*/ 8 w 15"/>
                    <a:gd name="T1" fmla="*/ 0 h 9"/>
                    <a:gd name="T2" fmla="*/ 0 w 15"/>
                    <a:gd name="T3" fmla="*/ 8 h 9"/>
                    <a:gd name="T4" fmla="*/ 0 w 15"/>
                    <a:gd name="T5" fmla="*/ 9 h 9"/>
                    <a:gd name="T6" fmla="*/ 1 w 15"/>
                    <a:gd name="T7" fmla="*/ 9 h 9"/>
                    <a:gd name="T8" fmla="*/ 15 w 15"/>
                    <a:gd name="T9" fmla="*/ 6 h 9"/>
                    <a:gd name="T10" fmla="*/ 8 w 15"/>
                    <a:gd name="T11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" h="9">
                      <a:moveTo>
                        <a:pt x="8" y="0"/>
                      </a:moveTo>
                      <a:cubicBezTo>
                        <a:pt x="3" y="0"/>
                        <a:pt x="0" y="4"/>
                        <a:pt x="0" y="8"/>
                      </a:cubicBezTo>
                      <a:cubicBezTo>
                        <a:pt x="0" y="8"/>
                        <a:pt x="0" y="9"/>
                        <a:pt x="0" y="9"/>
                      </a:cubicBezTo>
                      <a:cubicBezTo>
                        <a:pt x="0" y="9"/>
                        <a:pt x="0" y="9"/>
                        <a:pt x="1" y="9"/>
                      </a:cubicBezTo>
                      <a:cubicBezTo>
                        <a:pt x="6" y="8"/>
                        <a:pt x="10" y="7"/>
                        <a:pt x="15" y="6"/>
                      </a:cubicBezTo>
                      <a:cubicBezTo>
                        <a:pt x="14" y="2"/>
                        <a:pt x="11" y="0"/>
                        <a:pt x="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35" name="Freeform 165">
                  <a:extLst>
                    <a:ext uri="{FF2B5EF4-FFF2-40B4-BE49-F238E27FC236}">
                      <a16:creationId xmlns:a16="http://schemas.microsoft.com/office/drawing/2014/main" xmlns="" id="{7E69D2F8-A9F6-4783-9BA7-615C2C87ED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5" y="1833"/>
                  <a:ext cx="25" cy="19"/>
                </a:xfrm>
                <a:custGeom>
                  <a:avLst/>
                  <a:gdLst>
                    <a:gd name="T0" fmla="*/ 7 w 14"/>
                    <a:gd name="T1" fmla="*/ 0 h 11"/>
                    <a:gd name="T2" fmla="*/ 0 w 14"/>
                    <a:gd name="T3" fmla="*/ 7 h 11"/>
                    <a:gd name="T4" fmla="*/ 1 w 14"/>
                    <a:gd name="T5" fmla="*/ 11 h 11"/>
                    <a:gd name="T6" fmla="*/ 14 w 14"/>
                    <a:gd name="T7" fmla="*/ 4 h 11"/>
                    <a:gd name="T8" fmla="*/ 7 w 14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1">
                      <a:moveTo>
                        <a:pt x="7" y="0"/>
                      </a:moveTo>
                      <a:cubicBezTo>
                        <a:pt x="3" y="0"/>
                        <a:pt x="0" y="3"/>
                        <a:pt x="0" y="7"/>
                      </a:cubicBezTo>
                      <a:cubicBezTo>
                        <a:pt x="0" y="8"/>
                        <a:pt x="1" y="10"/>
                        <a:pt x="1" y="11"/>
                      </a:cubicBezTo>
                      <a:cubicBezTo>
                        <a:pt x="5" y="8"/>
                        <a:pt x="9" y="6"/>
                        <a:pt x="14" y="4"/>
                      </a:cubicBezTo>
                      <a:cubicBezTo>
                        <a:pt x="13" y="2"/>
                        <a:pt x="10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36" name="Freeform 166">
                  <a:extLst>
                    <a:ext uri="{FF2B5EF4-FFF2-40B4-BE49-F238E27FC236}">
                      <a16:creationId xmlns:a16="http://schemas.microsoft.com/office/drawing/2014/main" xmlns="" id="{7571D4CC-57DC-4FB2-A724-FFE70FC5B0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4" y="1262"/>
                  <a:ext cx="2" cy="2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37" name="Freeform 167">
                  <a:extLst>
                    <a:ext uri="{FF2B5EF4-FFF2-40B4-BE49-F238E27FC236}">
                      <a16:creationId xmlns:a16="http://schemas.microsoft.com/office/drawing/2014/main" xmlns="" id="{F956E960-C2A5-49CF-8E99-4CD3E749AE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9" y="1287"/>
                  <a:ext cx="28" cy="30"/>
                </a:xfrm>
                <a:custGeom>
                  <a:avLst/>
                  <a:gdLst>
                    <a:gd name="T0" fmla="*/ 7 w 16"/>
                    <a:gd name="T1" fmla="*/ 0 h 17"/>
                    <a:gd name="T2" fmla="*/ 0 w 16"/>
                    <a:gd name="T3" fmla="*/ 3 h 17"/>
                    <a:gd name="T4" fmla="*/ 10 w 16"/>
                    <a:gd name="T5" fmla="*/ 17 h 17"/>
                    <a:gd name="T6" fmla="*/ 16 w 16"/>
                    <a:gd name="T7" fmla="*/ 9 h 17"/>
                    <a:gd name="T8" fmla="*/ 7 w 16"/>
                    <a:gd name="T9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7">
                      <a:moveTo>
                        <a:pt x="7" y="0"/>
                      </a:moveTo>
                      <a:cubicBezTo>
                        <a:pt x="4" y="0"/>
                        <a:pt x="1" y="1"/>
                        <a:pt x="0" y="3"/>
                      </a:cubicBezTo>
                      <a:cubicBezTo>
                        <a:pt x="3" y="8"/>
                        <a:pt x="6" y="13"/>
                        <a:pt x="10" y="17"/>
                      </a:cubicBezTo>
                      <a:cubicBezTo>
                        <a:pt x="13" y="16"/>
                        <a:pt x="16" y="13"/>
                        <a:pt x="16" y="9"/>
                      </a:cubicBezTo>
                      <a:cubicBezTo>
                        <a:pt x="16" y="4"/>
                        <a:pt x="12" y="0"/>
                        <a:pt x="7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38" name="Freeform 168">
                  <a:extLst>
                    <a:ext uri="{FF2B5EF4-FFF2-40B4-BE49-F238E27FC236}">
                      <a16:creationId xmlns:a16="http://schemas.microsoft.com/office/drawing/2014/main" xmlns="" id="{00F42BD4-1025-4F2B-A0D7-4F1FB88332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3" y="1299"/>
                  <a:ext cx="30" cy="18"/>
                </a:xfrm>
                <a:custGeom>
                  <a:avLst/>
                  <a:gdLst>
                    <a:gd name="T0" fmla="*/ 0 w 17"/>
                    <a:gd name="T1" fmla="*/ 0 h 10"/>
                    <a:gd name="T2" fmla="*/ 0 w 17"/>
                    <a:gd name="T3" fmla="*/ 1 h 10"/>
                    <a:gd name="T4" fmla="*/ 9 w 17"/>
                    <a:gd name="T5" fmla="*/ 10 h 10"/>
                    <a:gd name="T6" fmla="*/ 17 w 17"/>
                    <a:gd name="T7" fmla="*/ 5 h 10"/>
                    <a:gd name="T8" fmla="*/ 0 w 17"/>
                    <a:gd name="T9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0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6"/>
                        <a:pt x="4" y="10"/>
                        <a:pt x="9" y="10"/>
                      </a:cubicBezTo>
                      <a:cubicBezTo>
                        <a:pt x="12" y="10"/>
                        <a:pt x="15" y="8"/>
                        <a:pt x="17" y="5"/>
                      </a:cubicBezTo>
                      <a:cubicBezTo>
                        <a:pt x="11" y="3"/>
                        <a:pt x="5" y="2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39" name="Oval 169">
                  <a:extLst>
                    <a:ext uri="{FF2B5EF4-FFF2-40B4-BE49-F238E27FC236}">
                      <a16:creationId xmlns:a16="http://schemas.microsoft.com/office/drawing/2014/main" xmlns="" id="{DA421871-42BB-4D79-9158-99326D28A4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2" y="1377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0" name="Oval 170">
                  <a:extLst>
                    <a:ext uri="{FF2B5EF4-FFF2-40B4-BE49-F238E27FC236}">
                      <a16:creationId xmlns:a16="http://schemas.microsoft.com/office/drawing/2014/main" xmlns="" id="{770745CE-3761-4120-B886-59618CF296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2" y="132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1" name="Oval 171">
                  <a:extLst>
                    <a:ext uri="{FF2B5EF4-FFF2-40B4-BE49-F238E27FC236}">
                      <a16:creationId xmlns:a16="http://schemas.microsoft.com/office/drawing/2014/main" xmlns="" id="{2211424E-6360-4682-8D9B-0B6F6DFB47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" y="137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2" name="Oval 172">
                  <a:extLst>
                    <a:ext uri="{FF2B5EF4-FFF2-40B4-BE49-F238E27FC236}">
                      <a16:creationId xmlns:a16="http://schemas.microsoft.com/office/drawing/2014/main" xmlns="" id="{17582B9C-D38B-47C7-9460-DF025DC672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94" y="135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3" name="Oval 173">
                  <a:extLst>
                    <a:ext uri="{FF2B5EF4-FFF2-40B4-BE49-F238E27FC236}">
                      <a16:creationId xmlns:a16="http://schemas.microsoft.com/office/drawing/2014/main" xmlns="" id="{BDA92FFD-A2E8-4ECB-B2BD-6B58DF8922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0" y="133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4" name="Oval 174">
                  <a:extLst>
                    <a:ext uri="{FF2B5EF4-FFF2-40B4-BE49-F238E27FC236}">
                      <a16:creationId xmlns:a16="http://schemas.microsoft.com/office/drawing/2014/main" xmlns="" id="{1AC76DAC-C835-4970-8F9D-0162ABF97A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8" y="1397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5" name="Oval 175">
                  <a:extLst>
                    <a:ext uri="{FF2B5EF4-FFF2-40B4-BE49-F238E27FC236}">
                      <a16:creationId xmlns:a16="http://schemas.microsoft.com/office/drawing/2014/main" xmlns="" id="{DE315794-1592-450C-BFF5-3E477352C7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1" y="1331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6" name="Oval 176">
                  <a:extLst>
                    <a:ext uri="{FF2B5EF4-FFF2-40B4-BE49-F238E27FC236}">
                      <a16:creationId xmlns:a16="http://schemas.microsoft.com/office/drawing/2014/main" xmlns="" id="{707F2E42-654D-4B79-AA76-5BA233B68B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4" y="1473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7" name="Oval 177">
                  <a:extLst>
                    <a:ext uri="{FF2B5EF4-FFF2-40B4-BE49-F238E27FC236}">
                      <a16:creationId xmlns:a16="http://schemas.microsoft.com/office/drawing/2014/main" xmlns="" id="{B963BED7-CFC0-4DE8-98F9-E663754DCF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4" y="147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8" name="Oval 178">
                  <a:extLst>
                    <a:ext uri="{FF2B5EF4-FFF2-40B4-BE49-F238E27FC236}">
                      <a16:creationId xmlns:a16="http://schemas.microsoft.com/office/drawing/2014/main" xmlns="" id="{A8D89ACD-687F-4FBB-BEA8-8B2E7FF104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2" y="1427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9" name="Oval 179">
                  <a:extLst>
                    <a:ext uri="{FF2B5EF4-FFF2-40B4-BE49-F238E27FC236}">
                      <a16:creationId xmlns:a16="http://schemas.microsoft.com/office/drawing/2014/main" xmlns="" id="{524682A7-BDAC-4CA7-9A67-AB63F0FC17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3" y="1492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50" name="Oval 180">
                  <a:extLst>
                    <a:ext uri="{FF2B5EF4-FFF2-40B4-BE49-F238E27FC236}">
                      <a16:creationId xmlns:a16="http://schemas.microsoft.com/office/drawing/2014/main" xmlns="" id="{34C0A0DA-3D07-4CF2-80A9-D8EEADF5D9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3" y="1427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51" name="Oval 181">
                  <a:extLst>
                    <a:ext uri="{FF2B5EF4-FFF2-40B4-BE49-F238E27FC236}">
                      <a16:creationId xmlns:a16="http://schemas.microsoft.com/office/drawing/2014/main" xmlns="" id="{23BD4580-CEC8-47C8-ABFE-DFE6FC4A8B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9" y="1305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52" name="Oval 182">
                  <a:extLst>
                    <a:ext uri="{FF2B5EF4-FFF2-40B4-BE49-F238E27FC236}">
                      <a16:creationId xmlns:a16="http://schemas.microsoft.com/office/drawing/2014/main" xmlns="" id="{0CC12A55-A75C-40F7-ABEA-C7621EB114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9" y="1257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53" name="Oval 183">
                  <a:extLst>
                    <a:ext uri="{FF2B5EF4-FFF2-40B4-BE49-F238E27FC236}">
                      <a16:creationId xmlns:a16="http://schemas.microsoft.com/office/drawing/2014/main" xmlns="" id="{351A3845-75A7-4564-89D2-56C02A6DEB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6" y="131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54" name="Freeform 184">
                  <a:extLst>
                    <a:ext uri="{FF2B5EF4-FFF2-40B4-BE49-F238E27FC236}">
                      <a16:creationId xmlns:a16="http://schemas.microsoft.com/office/drawing/2014/main" xmlns="" id="{707741F4-D661-4F1E-926C-C87B404CCE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33" y="1285"/>
                  <a:ext cx="27" cy="20"/>
                </a:xfrm>
                <a:custGeom>
                  <a:avLst/>
                  <a:gdLst>
                    <a:gd name="T0" fmla="*/ 14 w 15"/>
                    <a:gd name="T1" fmla="*/ 0 h 11"/>
                    <a:gd name="T2" fmla="*/ 0 w 15"/>
                    <a:gd name="T3" fmla="*/ 9 h 11"/>
                    <a:gd name="T4" fmla="*/ 6 w 15"/>
                    <a:gd name="T5" fmla="*/ 11 h 11"/>
                    <a:gd name="T6" fmla="*/ 15 w 15"/>
                    <a:gd name="T7" fmla="*/ 2 h 11"/>
                    <a:gd name="T8" fmla="*/ 14 w 15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1">
                      <a:moveTo>
                        <a:pt x="14" y="0"/>
                      </a:moveTo>
                      <a:cubicBezTo>
                        <a:pt x="10" y="4"/>
                        <a:pt x="5" y="7"/>
                        <a:pt x="0" y="9"/>
                      </a:cubicBezTo>
                      <a:cubicBezTo>
                        <a:pt x="1" y="10"/>
                        <a:pt x="3" y="11"/>
                        <a:pt x="6" y="11"/>
                      </a:cubicBezTo>
                      <a:cubicBezTo>
                        <a:pt x="11" y="11"/>
                        <a:pt x="15" y="7"/>
                        <a:pt x="15" y="2"/>
                      </a:cubicBezTo>
                      <a:cubicBezTo>
                        <a:pt x="15" y="1"/>
                        <a:pt x="15" y="0"/>
                        <a:pt x="14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55" name="Oval 185">
                  <a:extLst>
                    <a:ext uri="{FF2B5EF4-FFF2-40B4-BE49-F238E27FC236}">
                      <a16:creationId xmlns:a16="http://schemas.microsoft.com/office/drawing/2014/main" xmlns="" id="{ED7C2C3B-F4C9-458B-8ABD-6A8F3846DB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7" y="1258"/>
                  <a:ext cx="29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56" name="Oval 186">
                  <a:extLst>
                    <a:ext uri="{FF2B5EF4-FFF2-40B4-BE49-F238E27FC236}">
                      <a16:creationId xmlns:a16="http://schemas.microsoft.com/office/drawing/2014/main" xmlns="" id="{70C7BC0F-DDDF-4618-8A3B-78D9FFFB61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8" y="1324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57" name="Oval 187">
                  <a:extLst>
                    <a:ext uri="{FF2B5EF4-FFF2-40B4-BE49-F238E27FC236}">
                      <a16:creationId xmlns:a16="http://schemas.microsoft.com/office/drawing/2014/main" xmlns="" id="{7B87D4A5-4379-4692-9C81-B491442273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8" y="1266"/>
                  <a:ext cx="29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58" name="Freeform 188">
                  <a:extLst>
                    <a:ext uri="{FF2B5EF4-FFF2-40B4-BE49-F238E27FC236}">
                      <a16:creationId xmlns:a16="http://schemas.microsoft.com/office/drawing/2014/main" xmlns="" id="{01C8CCDB-A3B0-465C-A61A-3BA77E3AAA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91" y="1363"/>
                  <a:ext cx="30" cy="18"/>
                </a:xfrm>
                <a:custGeom>
                  <a:avLst/>
                  <a:gdLst>
                    <a:gd name="T0" fmla="*/ 0 w 17"/>
                    <a:gd name="T1" fmla="*/ 0 h 10"/>
                    <a:gd name="T2" fmla="*/ 0 w 17"/>
                    <a:gd name="T3" fmla="*/ 1 h 10"/>
                    <a:gd name="T4" fmla="*/ 9 w 17"/>
                    <a:gd name="T5" fmla="*/ 10 h 10"/>
                    <a:gd name="T6" fmla="*/ 17 w 17"/>
                    <a:gd name="T7" fmla="*/ 3 h 10"/>
                    <a:gd name="T8" fmla="*/ 0 w 17"/>
                    <a:gd name="T9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0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6"/>
                        <a:pt x="4" y="10"/>
                        <a:pt x="9" y="10"/>
                      </a:cubicBezTo>
                      <a:cubicBezTo>
                        <a:pt x="13" y="10"/>
                        <a:pt x="17" y="7"/>
                        <a:pt x="17" y="3"/>
                      </a:cubicBezTo>
                      <a:cubicBezTo>
                        <a:pt x="11" y="2"/>
                        <a:pt x="5" y="1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59" name="Freeform 189">
                  <a:extLst>
                    <a:ext uri="{FF2B5EF4-FFF2-40B4-BE49-F238E27FC236}">
                      <a16:creationId xmlns:a16="http://schemas.microsoft.com/office/drawing/2014/main" xmlns="" id="{4C8C60B7-52EB-4775-AF0E-8814F11D53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9" y="1352"/>
                  <a:ext cx="10" cy="4"/>
                </a:xfrm>
                <a:custGeom>
                  <a:avLst/>
                  <a:gdLst>
                    <a:gd name="T0" fmla="*/ 0 w 6"/>
                    <a:gd name="T1" fmla="*/ 0 h 2"/>
                    <a:gd name="T2" fmla="*/ 5 w 6"/>
                    <a:gd name="T3" fmla="*/ 2 h 2"/>
                    <a:gd name="T4" fmla="*/ 6 w 6"/>
                    <a:gd name="T5" fmla="*/ 2 h 2"/>
                    <a:gd name="T6" fmla="*/ 0 w 6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2">
                      <a:moveTo>
                        <a:pt x="0" y="0"/>
                      </a:moveTo>
                      <a:cubicBezTo>
                        <a:pt x="1" y="1"/>
                        <a:pt x="3" y="2"/>
                        <a:pt x="5" y="2"/>
                      </a:cubicBezTo>
                      <a:cubicBezTo>
                        <a:pt x="5" y="2"/>
                        <a:pt x="6" y="2"/>
                        <a:pt x="6" y="2"/>
                      </a:cubicBezTo>
                      <a:cubicBezTo>
                        <a:pt x="4" y="1"/>
                        <a:pt x="2" y="1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60" name="Oval 190">
                  <a:extLst>
                    <a:ext uri="{FF2B5EF4-FFF2-40B4-BE49-F238E27FC236}">
                      <a16:creationId xmlns:a16="http://schemas.microsoft.com/office/drawing/2014/main" xmlns="" id="{9D7D9B99-2862-48EE-B42C-B4761C8970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3" y="1402"/>
                  <a:ext cx="25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61" name="Oval 191">
                  <a:extLst>
                    <a:ext uri="{FF2B5EF4-FFF2-40B4-BE49-F238E27FC236}">
                      <a16:creationId xmlns:a16="http://schemas.microsoft.com/office/drawing/2014/main" xmlns="" id="{E29C61E9-E450-4FAD-9B0B-F07916DB2C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1" y="1375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62" name="Oval 192">
                  <a:extLst>
                    <a:ext uri="{FF2B5EF4-FFF2-40B4-BE49-F238E27FC236}">
                      <a16:creationId xmlns:a16="http://schemas.microsoft.com/office/drawing/2014/main" xmlns="" id="{7C35DF4C-03DC-4208-90F4-1A560C6611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1" y="1436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63" name="Oval 193">
                  <a:extLst>
                    <a:ext uri="{FF2B5EF4-FFF2-40B4-BE49-F238E27FC236}">
                      <a16:creationId xmlns:a16="http://schemas.microsoft.com/office/drawing/2014/main" xmlns="" id="{BED9ED92-E168-4BBA-AF9B-7E96E2435C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8" y="1384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64" name="Oval 194">
                  <a:extLst>
                    <a:ext uri="{FF2B5EF4-FFF2-40B4-BE49-F238E27FC236}">
                      <a16:creationId xmlns:a16="http://schemas.microsoft.com/office/drawing/2014/main" xmlns="" id="{95591207-7939-461E-99CC-07CA4C0892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4" y="1372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65" name="Oval 195">
                  <a:extLst>
                    <a:ext uri="{FF2B5EF4-FFF2-40B4-BE49-F238E27FC236}">
                      <a16:creationId xmlns:a16="http://schemas.microsoft.com/office/drawing/2014/main" xmlns="" id="{1ED7D179-E4C0-4715-A5F4-DF782057D2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7" y="1349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66" name="Oval 196">
                  <a:extLst>
                    <a:ext uri="{FF2B5EF4-FFF2-40B4-BE49-F238E27FC236}">
                      <a16:creationId xmlns:a16="http://schemas.microsoft.com/office/drawing/2014/main" xmlns="" id="{184898A8-7E33-4915-86EC-FA14C4B97C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3" y="1400"/>
                  <a:ext cx="28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67" name="Oval 197">
                  <a:extLst>
                    <a:ext uri="{FF2B5EF4-FFF2-40B4-BE49-F238E27FC236}">
                      <a16:creationId xmlns:a16="http://schemas.microsoft.com/office/drawing/2014/main" xmlns="" id="{CF1E2BE0-3D99-4FA4-8DBD-EFE52EDAE6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4" y="1365"/>
                  <a:ext cx="28" cy="2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68" name="Oval 198">
                  <a:extLst>
                    <a:ext uri="{FF2B5EF4-FFF2-40B4-BE49-F238E27FC236}">
                      <a16:creationId xmlns:a16="http://schemas.microsoft.com/office/drawing/2014/main" xmlns="" id="{D9920F4B-7731-4D19-A5AB-E9741FC427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3" y="1411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69" name="Oval 199">
                  <a:extLst>
                    <a:ext uri="{FF2B5EF4-FFF2-40B4-BE49-F238E27FC236}">
                      <a16:creationId xmlns:a16="http://schemas.microsoft.com/office/drawing/2014/main" xmlns="" id="{FB6430DE-B3B3-47B8-BE5D-47BD81B059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29" y="1439"/>
                  <a:ext cx="24" cy="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70" name="Oval 200">
                  <a:extLst>
                    <a:ext uri="{FF2B5EF4-FFF2-40B4-BE49-F238E27FC236}">
                      <a16:creationId xmlns:a16="http://schemas.microsoft.com/office/drawing/2014/main" xmlns="" id="{608FBAF4-97DC-4961-8CEC-C7EBD78F1F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0" y="1491"/>
                  <a:ext cx="25" cy="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71" name="Oval 201">
                  <a:extLst>
                    <a:ext uri="{FF2B5EF4-FFF2-40B4-BE49-F238E27FC236}">
                      <a16:creationId xmlns:a16="http://schemas.microsoft.com/office/drawing/2014/main" xmlns="" id="{FE739E41-AA55-4359-9598-EA1075F186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1" y="1443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72" name="Oval 202">
                  <a:extLst>
                    <a:ext uri="{FF2B5EF4-FFF2-40B4-BE49-F238E27FC236}">
                      <a16:creationId xmlns:a16="http://schemas.microsoft.com/office/drawing/2014/main" xmlns="" id="{8380B3AD-6C31-450F-875E-F3CB122003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2" y="148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73" name="Oval 203">
                  <a:extLst>
                    <a:ext uri="{FF2B5EF4-FFF2-40B4-BE49-F238E27FC236}">
                      <a16:creationId xmlns:a16="http://schemas.microsoft.com/office/drawing/2014/main" xmlns="" id="{411FDE1B-6E4B-4B52-A3DD-A17F3D212D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1489"/>
                  <a:ext cx="32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74" name="Oval 204">
                  <a:extLst>
                    <a:ext uri="{FF2B5EF4-FFF2-40B4-BE49-F238E27FC236}">
                      <a16:creationId xmlns:a16="http://schemas.microsoft.com/office/drawing/2014/main" xmlns="" id="{657ED613-73BB-4935-A56A-34C345E7EE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16" y="1452"/>
                  <a:ext cx="31" cy="3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</a:pPr>
                  <a:endParaRPr lang="zh-CN" altLang="en-US" sz="1800" kern="1200">
                    <a:latin typeface="#9Slide03 AllRoundGothic" panose="020B0703020202020104" pitchFamily="34" charset="0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</p:grpSp>
          <p:sp>
            <p:nvSpPr>
              <p:cNvPr id="1374" name="Freeform 255">
                <a:extLst>
                  <a:ext uri="{FF2B5EF4-FFF2-40B4-BE49-F238E27FC236}">
                    <a16:creationId xmlns:a16="http://schemas.microsoft.com/office/drawing/2014/main" xmlns="" id="{BD8CBF7A-8D43-4EDD-BE79-47462A8723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000" y="1347787"/>
                <a:ext cx="2711450" cy="2751138"/>
              </a:xfrm>
              <a:custGeom>
                <a:avLst/>
                <a:gdLst>
                  <a:gd name="T0" fmla="*/ 368 w 964"/>
                  <a:gd name="T1" fmla="*/ 27 h 978"/>
                  <a:gd name="T2" fmla="*/ 360 w 964"/>
                  <a:gd name="T3" fmla="*/ 281 h 978"/>
                  <a:gd name="T4" fmla="*/ 173 w 964"/>
                  <a:gd name="T5" fmla="*/ 259 h 978"/>
                  <a:gd name="T6" fmla="*/ 162 w 964"/>
                  <a:gd name="T7" fmla="*/ 351 h 978"/>
                  <a:gd name="T8" fmla="*/ 149 w 964"/>
                  <a:gd name="T9" fmla="*/ 464 h 978"/>
                  <a:gd name="T10" fmla="*/ 113 w 964"/>
                  <a:gd name="T11" fmla="*/ 552 h 978"/>
                  <a:gd name="T12" fmla="*/ 191 w 964"/>
                  <a:gd name="T13" fmla="*/ 657 h 978"/>
                  <a:gd name="T14" fmla="*/ 81 w 964"/>
                  <a:gd name="T15" fmla="*/ 807 h 978"/>
                  <a:gd name="T16" fmla="*/ 330 w 964"/>
                  <a:gd name="T17" fmla="*/ 975 h 978"/>
                  <a:gd name="T18" fmla="*/ 468 w 964"/>
                  <a:gd name="T19" fmla="*/ 807 h 978"/>
                  <a:gd name="T20" fmla="*/ 629 w 964"/>
                  <a:gd name="T21" fmla="*/ 971 h 978"/>
                  <a:gd name="T22" fmla="*/ 633 w 964"/>
                  <a:gd name="T23" fmla="*/ 764 h 978"/>
                  <a:gd name="T24" fmla="*/ 780 w 964"/>
                  <a:gd name="T25" fmla="*/ 773 h 978"/>
                  <a:gd name="T26" fmla="*/ 825 w 964"/>
                  <a:gd name="T27" fmla="*/ 737 h 978"/>
                  <a:gd name="T28" fmla="*/ 790 w 964"/>
                  <a:gd name="T29" fmla="*/ 554 h 978"/>
                  <a:gd name="T30" fmla="*/ 963 w 964"/>
                  <a:gd name="T31" fmla="*/ 509 h 978"/>
                  <a:gd name="T32" fmla="*/ 744 w 964"/>
                  <a:gd name="T33" fmla="*/ 422 h 978"/>
                  <a:gd name="T34" fmla="*/ 903 w 964"/>
                  <a:gd name="T35" fmla="*/ 261 h 978"/>
                  <a:gd name="T36" fmla="*/ 803 w 964"/>
                  <a:gd name="T37" fmla="*/ 264 h 978"/>
                  <a:gd name="T38" fmla="*/ 619 w 964"/>
                  <a:gd name="T39" fmla="*/ 192 h 978"/>
                  <a:gd name="T40" fmla="*/ 602 w 964"/>
                  <a:gd name="T41" fmla="*/ 63 h 978"/>
                  <a:gd name="T42" fmla="*/ 488 w 964"/>
                  <a:gd name="T43" fmla="*/ 258 h 978"/>
                  <a:gd name="T44" fmla="*/ 606 w 964"/>
                  <a:gd name="T45" fmla="*/ 69 h 978"/>
                  <a:gd name="T46" fmla="*/ 628 w 964"/>
                  <a:gd name="T47" fmla="*/ 92 h 978"/>
                  <a:gd name="T48" fmla="*/ 747 w 964"/>
                  <a:gd name="T49" fmla="*/ 294 h 978"/>
                  <a:gd name="T50" fmla="*/ 898 w 964"/>
                  <a:gd name="T51" fmla="*/ 259 h 978"/>
                  <a:gd name="T52" fmla="*/ 733 w 964"/>
                  <a:gd name="T53" fmla="*/ 422 h 978"/>
                  <a:gd name="T54" fmla="*/ 948 w 964"/>
                  <a:gd name="T55" fmla="*/ 502 h 978"/>
                  <a:gd name="T56" fmla="*/ 892 w 964"/>
                  <a:gd name="T57" fmla="*/ 521 h 978"/>
                  <a:gd name="T58" fmla="*/ 772 w 964"/>
                  <a:gd name="T59" fmla="*/ 682 h 978"/>
                  <a:gd name="T60" fmla="*/ 882 w 964"/>
                  <a:gd name="T61" fmla="*/ 808 h 978"/>
                  <a:gd name="T62" fmla="*/ 631 w 964"/>
                  <a:gd name="T63" fmla="*/ 735 h 978"/>
                  <a:gd name="T64" fmla="*/ 633 w 964"/>
                  <a:gd name="T65" fmla="*/ 968 h 978"/>
                  <a:gd name="T66" fmla="*/ 504 w 964"/>
                  <a:gd name="T67" fmla="*/ 764 h 978"/>
                  <a:gd name="T68" fmla="*/ 330 w 964"/>
                  <a:gd name="T69" fmla="*/ 975 h 978"/>
                  <a:gd name="T70" fmla="*/ 318 w 964"/>
                  <a:gd name="T71" fmla="*/ 721 h 978"/>
                  <a:gd name="T72" fmla="*/ 80 w 964"/>
                  <a:gd name="T73" fmla="*/ 803 h 978"/>
                  <a:gd name="T74" fmla="*/ 203 w 964"/>
                  <a:gd name="T75" fmla="*/ 648 h 978"/>
                  <a:gd name="T76" fmla="*/ 66 w 964"/>
                  <a:gd name="T77" fmla="*/ 534 h 978"/>
                  <a:gd name="T78" fmla="*/ 61 w 964"/>
                  <a:gd name="T79" fmla="*/ 488 h 978"/>
                  <a:gd name="T80" fmla="*/ 266 w 964"/>
                  <a:gd name="T81" fmla="*/ 441 h 978"/>
                  <a:gd name="T82" fmla="*/ 77 w 964"/>
                  <a:gd name="T83" fmla="*/ 235 h 978"/>
                  <a:gd name="T84" fmla="*/ 366 w 964"/>
                  <a:gd name="T85" fmla="*/ 183 h 978"/>
                  <a:gd name="T86" fmla="*/ 416 w 964"/>
                  <a:gd name="T87" fmla="*/ 119 h 978"/>
                  <a:gd name="T88" fmla="*/ 491 w 964"/>
                  <a:gd name="T89" fmla="*/ 254 h 9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964" h="978">
                    <a:moveTo>
                      <a:pt x="491" y="254"/>
                    </a:moveTo>
                    <a:cubicBezTo>
                      <a:pt x="462" y="214"/>
                      <a:pt x="448" y="164"/>
                      <a:pt x="424" y="120"/>
                    </a:cubicBezTo>
                    <a:cubicBezTo>
                      <a:pt x="407" y="91"/>
                      <a:pt x="395" y="49"/>
                      <a:pt x="368" y="27"/>
                    </a:cubicBezTo>
                    <a:cubicBezTo>
                      <a:pt x="332" y="0"/>
                      <a:pt x="348" y="97"/>
                      <a:pt x="349" y="105"/>
                    </a:cubicBezTo>
                    <a:cubicBezTo>
                      <a:pt x="354" y="137"/>
                      <a:pt x="359" y="168"/>
                      <a:pt x="362" y="200"/>
                    </a:cubicBezTo>
                    <a:cubicBezTo>
                      <a:pt x="365" y="226"/>
                      <a:pt x="369" y="256"/>
                      <a:pt x="360" y="281"/>
                    </a:cubicBezTo>
                    <a:cubicBezTo>
                      <a:pt x="355" y="297"/>
                      <a:pt x="337" y="292"/>
                      <a:pt x="324" y="290"/>
                    </a:cubicBezTo>
                    <a:cubicBezTo>
                      <a:pt x="301" y="287"/>
                      <a:pt x="279" y="280"/>
                      <a:pt x="256" y="275"/>
                    </a:cubicBezTo>
                    <a:cubicBezTo>
                      <a:pt x="228" y="270"/>
                      <a:pt x="201" y="266"/>
                      <a:pt x="173" y="259"/>
                    </a:cubicBezTo>
                    <a:cubicBezTo>
                      <a:pt x="142" y="252"/>
                      <a:pt x="111" y="241"/>
                      <a:pt x="80" y="231"/>
                    </a:cubicBezTo>
                    <a:cubicBezTo>
                      <a:pt x="78" y="231"/>
                      <a:pt x="74" y="232"/>
                      <a:pt x="76" y="235"/>
                    </a:cubicBezTo>
                    <a:cubicBezTo>
                      <a:pt x="106" y="272"/>
                      <a:pt x="134" y="312"/>
                      <a:pt x="162" y="351"/>
                    </a:cubicBezTo>
                    <a:cubicBezTo>
                      <a:pt x="189" y="387"/>
                      <a:pt x="227" y="415"/>
                      <a:pt x="262" y="445"/>
                    </a:cubicBezTo>
                    <a:cubicBezTo>
                      <a:pt x="262" y="443"/>
                      <a:pt x="263" y="442"/>
                      <a:pt x="264" y="441"/>
                    </a:cubicBezTo>
                    <a:cubicBezTo>
                      <a:pt x="225" y="447"/>
                      <a:pt x="187" y="456"/>
                      <a:pt x="149" y="464"/>
                    </a:cubicBezTo>
                    <a:cubicBezTo>
                      <a:pt x="98" y="474"/>
                      <a:pt x="49" y="485"/>
                      <a:pt x="2" y="509"/>
                    </a:cubicBezTo>
                    <a:cubicBezTo>
                      <a:pt x="1" y="509"/>
                      <a:pt x="0" y="511"/>
                      <a:pt x="1" y="512"/>
                    </a:cubicBezTo>
                    <a:cubicBezTo>
                      <a:pt x="36" y="532"/>
                      <a:pt x="75" y="542"/>
                      <a:pt x="113" y="552"/>
                    </a:cubicBezTo>
                    <a:cubicBezTo>
                      <a:pt x="134" y="557"/>
                      <a:pt x="155" y="562"/>
                      <a:pt x="175" y="568"/>
                    </a:cubicBezTo>
                    <a:cubicBezTo>
                      <a:pt x="191" y="572"/>
                      <a:pt x="212" y="576"/>
                      <a:pt x="217" y="594"/>
                    </a:cubicBezTo>
                    <a:cubicBezTo>
                      <a:pt x="223" y="614"/>
                      <a:pt x="201" y="642"/>
                      <a:pt x="191" y="657"/>
                    </a:cubicBezTo>
                    <a:cubicBezTo>
                      <a:pt x="178" y="676"/>
                      <a:pt x="165" y="694"/>
                      <a:pt x="151" y="711"/>
                    </a:cubicBezTo>
                    <a:cubicBezTo>
                      <a:pt x="127" y="742"/>
                      <a:pt x="97" y="770"/>
                      <a:pt x="78" y="805"/>
                    </a:cubicBezTo>
                    <a:cubicBezTo>
                      <a:pt x="76" y="807"/>
                      <a:pt x="80" y="807"/>
                      <a:pt x="81" y="807"/>
                    </a:cubicBezTo>
                    <a:cubicBezTo>
                      <a:pt x="156" y="793"/>
                      <a:pt x="223" y="752"/>
                      <a:pt x="295" y="728"/>
                    </a:cubicBezTo>
                    <a:cubicBezTo>
                      <a:pt x="352" y="710"/>
                      <a:pt x="347" y="791"/>
                      <a:pt x="345" y="826"/>
                    </a:cubicBezTo>
                    <a:cubicBezTo>
                      <a:pt x="343" y="876"/>
                      <a:pt x="332" y="925"/>
                      <a:pt x="330" y="975"/>
                    </a:cubicBezTo>
                    <a:cubicBezTo>
                      <a:pt x="330" y="978"/>
                      <a:pt x="335" y="977"/>
                      <a:pt x="336" y="975"/>
                    </a:cubicBezTo>
                    <a:cubicBezTo>
                      <a:pt x="358" y="934"/>
                      <a:pt x="396" y="905"/>
                      <a:pt x="424" y="869"/>
                    </a:cubicBezTo>
                    <a:cubicBezTo>
                      <a:pt x="440" y="849"/>
                      <a:pt x="454" y="828"/>
                      <a:pt x="468" y="807"/>
                    </a:cubicBezTo>
                    <a:cubicBezTo>
                      <a:pt x="478" y="791"/>
                      <a:pt x="498" y="752"/>
                      <a:pt x="520" y="780"/>
                    </a:cubicBezTo>
                    <a:cubicBezTo>
                      <a:pt x="540" y="804"/>
                      <a:pt x="537" y="842"/>
                      <a:pt x="554" y="868"/>
                    </a:cubicBezTo>
                    <a:cubicBezTo>
                      <a:pt x="577" y="904"/>
                      <a:pt x="597" y="942"/>
                      <a:pt x="629" y="971"/>
                    </a:cubicBezTo>
                    <a:cubicBezTo>
                      <a:pt x="630" y="972"/>
                      <a:pt x="634" y="971"/>
                      <a:pt x="634" y="969"/>
                    </a:cubicBezTo>
                    <a:cubicBezTo>
                      <a:pt x="638" y="941"/>
                      <a:pt x="634" y="911"/>
                      <a:pt x="632" y="883"/>
                    </a:cubicBezTo>
                    <a:cubicBezTo>
                      <a:pt x="631" y="843"/>
                      <a:pt x="629" y="803"/>
                      <a:pt x="633" y="764"/>
                    </a:cubicBezTo>
                    <a:cubicBezTo>
                      <a:pt x="634" y="749"/>
                      <a:pt x="636" y="735"/>
                      <a:pt x="641" y="722"/>
                    </a:cubicBezTo>
                    <a:cubicBezTo>
                      <a:pt x="653" y="695"/>
                      <a:pt x="685" y="727"/>
                      <a:pt x="699" y="737"/>
                    </a:cubicBezTo>
                    <a:cubicBezTo>
                      <a:pt x="723" y="754"/>
                      <a:pt x="752" y="764"/>
                      <a:pt x="780" y="773"/>
                    </a:cubicBezTo>
                    <a:cubicBezTo>
                      <a:pt x="814" y="784"/>
                      <a:pt x="845" y="801"/>
                      <a:pt x="878" y="812"/>
                    </a:cubicBezTo>
                    <a:cubicBezTo>
                      <a:pt x="880" y="813"/>
                      <a:pt x="884" y="812"/>
                      <a:pt x="883" y="809"/>
                    </a:cubicBezTo>
                    <a:cubicBezTo>
                      <a:pt x="871" y="782"/>
                      <a:pt x="845" y="759"/>
                      <a:pt x="825" y="737"/>
                    </a:cubicBezTo>
                    <a:cubicBezTo>
                      <a:pt x="798" y="706"/>
                      <a:pt x="770" y="675"/>
                      <a:pt x="750" y="639"/>
                    </a:cubicBezTo>
                    <a:cubicBezTo>
                      <a:pt x="742" y="625"/>
                      <a:pt x="736" y="609"/>
                      <a:pt x="738" y="594"/>
                    </a:cubicBezTo>
                    <a:cubicBezTo>
                      <a:pt x="740" y="570"/>
                      <a:pt x="771" y="561"/>
                      <a:pt x="790" y="554"/>
                    </a:cubicBezTo>
                    <a:cubicBezTo>
                      <a:pt x="810" y="547"/>
                      <a:pt x="831" y="541"/>
                      <a:pt x="852" y="534"/>
                    </a:cubicBezTo>
                    <a:cubicBezTo>
                      <a:pt x="887" y="522"/>
                      <a:pt x="925" y="521"/>
                      <a:pt x="961" y="513"/>
                    </a:cubicBezTo>
                    <a:cubicBezTo>
                      <a:pt x="963" y="512"/>
                      <a:pt x="964" y="511"/>
                      <a:pt x="963" y="509"/>
                    </a:cubicBezTo>
                    <a:cubicBezTo>
                      <a:pt x="947" y="485"/>
                      <a:pt x="901" y="479"/>
                      <a:pt x="875" y="472"/>
                    </a:cubicBezTo>
                    <a:cubicBezTo>
                      <a:pt x="858" y="467"/>
                      <a:pt x="842" y="463"/>
                      <a:pt x="826" y="457"/>
                    </a:cubicBezTo>
                    <a:cubicBezTo>
                      <a:pt x="798" y="446"/>
                      <a:pt x="773" y="431"/>
                      <a:pt x="744" y="422"/>
                    </a:cubicBezTo>
                    <a:cubicBezTo>
                      <a:pt x="731" y="418"/>
                      <a:pt x="785" y="374"/>
                      <a:pt x="792" y="369"/>
                    </a:cubicBezTo>
                    <a:cubicBezTo>
                      <a:pt x="804" y="360"/>
                      <a:pt x="815" y="349"/>
                      <a:pt x="826" y="339"/>
                    </a:cubicBezTo>
                    <a:cubicBezTo>
                      <a:pt x="853" y="314"/>
                      <a:pt x="880" y="289"/>
                      <a:pt x="903" y="261"/>
                    </a:cubicBezTo>
                    <a:cubicBezTo>
                      <a:pt x="908" y="254"/>
                      <a:pt x="935" y="218"/>
                      <a:pt x="912" y="217"/>
                    </a:cubicBezTo>
                    <a:cubicBezTo>
                      <a:pt x="899" y="217"/>
                      <a:pt x="887" y="223"/>
                      <a:pt x="876" y="228"/>
                    </a:cubicBezTo>
                    <a:cubicBezTo>
                      <a:pt x="851" y="239"/>
                      <a:pt x="827" y="252"/>
                      <a:pt x="803" y="264"/>
                    </a:cubicBezTo>
                    <a:cubicBezTo>
                      <a:pt x="778" y="276"/>
                      <a:pt x="753" y="288"/>
                      <a:pt x="727" y="296"/>
                    </a:cubicBezTo>
                    <a:cubicBezTo>
                      <a:pt x="701" y="305"/>
                      <a:pt x="663" y="316"/>
                      <a:pt x="637" y="301"/>
                    </a:cubicBezTo>
                    <a:cubicBezTo>
                      <a:pt x="607" y="282"/>
                      <a:pt x="616" y="222"/>
                      <a:pt x="619" y="192"/>
                    </a:cubicBezTo>
                    <a:cubicBezTo>
                      <a:pt x="622" y="165"/>
                      <a:pt x="628" y="138"/>
                      <a:pt x="632" y="111"/>
                    </a:cubicBezTo>
                    <a:cubicBezTo>
                      <a:pt x="634" y="92"/>
                      <a:pt x="638" y="70"/>
                      <a:pt x="632" y="52"/>
                    </a:cubicBezTo>
                    <a:cubicBezTo>
                      <a:pt x="623" y="27"/>
                      <a:pt x="607" y="53"/>
                      <a:pt x="602" y="63"/>
                    </a:cubicBezTo>
                    <a:cubicBezTo>
                      <a:pt x="586" y="98"/>
                      <a:pt x="575" y="135"/>
                      <a:pt x="559" y="170"/>
                    </a:cubicBezTo>
                    <a:cubicBezTo>
                      <a:pt x="549" y="194"/>
                      <a:pt x="525" y="257"/>
                      <a:pt x="490" y="253"/>
                    </a:cubicBezTo>
                    <a:cubicBezTo>
                      <a:pt x="487" y="253"/>
                      <a:pt x="484" y="257"/>
                      <a:pt x="488" y="258"/>
                    </a:cubicBezTo>
                    <a:cubicBezTo>
                      <a:pt x="506" y="260"/>
                      <a:pt x="521" y="246"/>
                      <a:pt x="531" y="232"/>
                    </a:cubicBezTo>
                    <a:cubicBezTo>
                      <a:pt x="549" y="208"/>
                      <a:pt x="561" y="179"/>
                      <a:pt x="573" y="152"/>
                    </a:cubicBezTo>
                    <a:cubicBezTo>
                      <a:pt x="584" y="124"/>
                      <a:pt x="594" y="96"/>
                      <a:pt x="606" y="69"/>
                    </a:cubicBezTo>
                    <a:cubicBezTo>
                      <a:pt x="609" y="61"/>
                      <a:pt x="612" y="52"/>
                      <a:pt x="618" y="47"/>
                    </a:cubicBezTo>
                    <a:cubicBezTo>
                      <a:pt x="623" y="42"/>
                      <a:pt x="628" y="60"/>
                      <a:pt x="628" y="62"/>
                    </a:cubicBezTo>
                    <a:cubicBezTo>
                      <a:pt x="630" y="72"/>
                      <a:pt x="629" y="82"/>
                      <a:pt x="628" y="92"/>
                    </a:cubicBezTo>
                    <a:cubicBezTo>
                      <a:pt x="625" y="133"/>
                      <a:pt x="613" y="173"/>
                      <a:pt x="611" y="215"/>
                    </a:cubicBezTo>
                    <a:cubicBezTo>
                      <a:pt x="610" y="243"/>
                      <a:pt x="607" y="281"/>
                      <a:pt x="630" y="302"/>
                    </a:cubicBezTo>
                    <a:cubicBezTo>
                      <a:pt x="658" y="328"/>
                      <a:pt x="717" y="305"/>
                      <a:pt x="747" y="294"/>
                    </a:cubicBezTo>
                    <a:cubicBezTo>
                      <a:pt x="793" y="277"/>
                      <a:pt x="837" y="251"/>
                      <a:pt x="882" y="230"/>
                    </a:cubicBezTo>
                    <a:cubicBezTo>
                      <a:pt x="893" y="225"/>
                      <a:pt x="920" y="212"/>
                      <a:pt x="913" y="237"/>
                    </a:cubicBezTo>
                    <a:cubicBezTo>
                      <a:pt x="910" y="245"/>
                      <a:pt x="904" y="252"/>
                      <a:pt x="898" y="259"/>
                    </a:cubicBezTo>
                    <a:cubicBezTo>
                      <a:pt x="881" y="280"/>
                      <a:pt x="861" y="299"/>
                      <a:pt x="842" y="317"/>
                    </a:cubicBezTo>
                    <a:cubicBezTo>
                      <a:pt x="826" y="333"/>
                      <a:pt x="810" y="347"/>
                      <a:pt x="794" y="361"/>
                    </a:cubicBezTo>
                    <a:cubicBezTo>
                      <a:pt x="772" y="380"/>
                      <a:pt x="744" y="394"/>
                      <a:pt x="733" y="422"/>
                    </a:cubicBezTo>
                    <a:cubicBezTo>
                      <a:pt x="733" y="423"/>
                      <a:pt x="733" y="424"/>
                      <a:pt x="734" y="424"/>
                    </a:cubicBezTo>
                    <a:cubicBezTo>
                      <a:pt x="775" y="436"/>
                      <a:pt x="810" y="459"/>
                      <a:pt x="851" y="470"/>
                    </a:cubicBezTo>
                    <a:cubicBezTo>
                      <a:pt x="883" y="479"/>
                      <a:pt x="919" y="485"/>
                      <a:pt x="948" y="502"/>
                    </a:cubicBezTo>
                    <a:cubicBezTo>
                      <a:pt x="950" y="504"/>
                      <a:pt x="952" y="505"/>
                      <a:pt x="953" y="506"/>
                    </a:cubicBezTo>
                    <a:cubicBezTo>
                      <a:pt x="961" y="512"/>
                      <a:pt x="950" y="511"/>
                      <a:pt x="945" y="512"/>
                    </a:cubicBezTo>
                    <a:cubicBezTo>
                      <a:pt x="927" y="516"/>
                      <a:pt x="910" y="518"/>
                      <a:pt x="892" y="521"/>
                    </a:cubicBezTo>
                    <a:cubicBezTo>
                      <a:pt x="873" y="524"/>
                      <a:pt x="855" y="529"/>
                      <a:pt x="836" y="535"/>
                    </a:cubicBezTo>
                    <a:cubicBezTo>
                      <a:pt x="806" y="544"/>
                      <a:pt x="772" y="551"/>
                      <a:pt x="746" y="570"/>
                    </a:cubicBezTo>
                    <a:cubicBezTo>
                      <a:pt x="708" y="598"/>
                      <a:pt x="752" y="657"/>
                      <a:pt x="772" y="682"/>
                    </a:cubicBezTo>
                    <a:cubicBezTo>
                      <a:pt x="791" y="707"/>
                      <a:pt x="813" y="731"/>
                      <a:pt x="834" y="755"/>
                    </a:cubicBezTo>
                    <a:cubicBezTo>
                      <a:pt x="849" y="772"/>
                      <a:pt x="868" y="790"/>
                      <a:pt x="877" y="811"/>
                    </a:cubicBezTo>
                    <a:cubicBezTo>
                      <a:pt x="879" y="810"/>
                      <a:pt x="880" y="809"/>
                      <a:pt x="882" y="808"/>
                    </a:cubicBezTo>
                    <a:cubicBezTo>
                      <a:pt x="846" y="796"/>
                      <a:pt x="813" y="779"/>
                      <a:pt x="777" y="767"/>
                    </a:cubicBezTo>
                    <a:cubicBezTo>
                      <a:pt x="742" y="756"/>
                      <a:pt x="712" y="740"/>
                      <a:pt x="683" y="719"/>
                    </a:cubicBezTo>
                    <a:cubicBezTo>
                      <a:pt x="657" y="700"/>
                      <a:pt x="639" y="705"/>
                      <a:pt x="631" y="735"/>
                    </a:cubicBezTo>
                    <a:cubicBezTo>
                      <a:pt x="621" y="776"/>
                      <a:pt x="624" y="821"/>
                      <a:pt x="626" y="862"/>
                    </a:cubicBezTo>
                    <a:cubicBezTo>
                      <a:pt x="627" y="897"/>
                      <a:pt x="633" y="935"/>
                      <a:pt x="628" y="969"/>
                    </a:cubicBezTo>
                    <a:cubicBezTo>
                      <a:pt x="630" y="969"/>
                      <a:pt x="631" y="968"/>
                      <a:pt x="633" y="968"/>
                    </a:cubicBezTo>
                    <a:cubicBezTo>
                      <a:pt x="614" y="950"/>
                      <a:pt x="599" y="928"/>
                      <a:pt x="585" y="907"/>
                    </a:cubicBezTo>
                    <a:cubicBezTo>
                      <a:pt x="572" y="887"/>
                      <a:pt x="557" y="866"/>
                      <a:pt x="549" y="843"/>
                    </a:cubicBezTo>
                    <a:cubicBezTo>
                      <a:pt x="542" y="825"/>
                      <a:pt x="535" y="760"/>
                      <a:pt x="504" y="764"/>
                    </a:cubicBezTo>
                    <a:cubicBezTo>
                      <a:pt x="490" y="765"/>
                      <a:pt x="483" y="775"/>
                      <a:pt x="475" y="785"/>
                    </a:cubicBezTo>
                    <a:cubicBezTo>
                      <a:pt x="461" y="807"/>
                      <a:pt x="447" y="829"/>
                      <a:pt x="432" y="851"/>
                    </a:cubicBezTo>
                    <a:cubicBezTo>
                      <a:pt x="401" y="894"/>
                      <a:pt x="355" y="927"/>
                      <a:pt x="330" y="975"/>
                    </a:cubicBezTo>
                    <a:cubicBezTo>
                      <a:pt x="332" y="975"/>
                      <a:pt x="334" y="975"/>
                      <a:pt x="336" y="975"/>
                    </a:cubicBezTo>
                    <a:cubicBezTo>
                      <a:pt x="338" y="920"/>
                      <a:pt x="350" y="866"/>
                      <a:pt x="351" y="812"/>
                    </a:cubicBezTo>
                    <a:cubicBezTo>
                      <a:pt x="352" y="784"/>
                      <a:pt x="355" y="727"/>
                      <a:pt x="318" y="721"/>
                    </a:cubicBezTo>
                    <a:cubicBezTo>
                      <a:pt x="306" y="719"/>
                      <a:pt x="292" y="725"/>
                      <a:pt x="281" y="729"/>
                    </a:cubicBezTo>
                    <a:cubicBezTo>
                      <a:pt x="262" y="736"/>
                      <a:pt x="243" y="744"/>
                      <a:pt x="223" y="751"/>
                    </a:cubicBezTo>
                    <a:cubicBezTo>
                      <a:pt x="177" y="771"/>
                      <a:pt x="130" y="793"/>
                      <a:pt x="80" y="803"/>
                    </a:cubicBezTo>
                    <a:cubicBezTo>
                      <a:pt x="81" y="804"/>
                      <a:pt x="82" y="804"/>
                      <a:pt x="83" y="805"/>
                    </a:cubicBezTo>
                    <a:cubicBezTo>
                      <a:pt x="98" y="778"/>
                      <a:pt x="121" y="755"/>
                      <a:pt x="141" y="731"/>
                    </a:cubicBezTo>
                    <a:cubicBezTo>
                      <a:pt x="163" y="705"/>
                      <a:pt x="184" y="677"/>
                      <a:pt x="203" y="648"/>
                    </a:cubicBezTo>
                    <a:cubicBezTo>
                      <a:pt x="213" y="634"/>
                      <a:pt x="232" y="604"/>
                      <a:pt x="221" y="586"/>
                    </a:cubicBezTo>
                    <a:cubicBezTo>
                      <a:pt x="210" y="569"/>
                      <a:pt x="185" y="565"/>
                      <a:pt x="167" y="561"/>
                    </a:cubicBezTo>
                    <a:cubicBezTo>
                      <a:pt x="134" y="552"/>
                      <a:pt x="100" y="544"/>
                      <a:pt x="66" y="534"/>
                    </a:cubicBezTo>
                    <a:cubicBezTo>
                      <a:pt x="51" y="529"/>
                      <a:pt x="35" y="523"/>
                      <a:pt x="20" y="516"/>
                    </a:cubicBezTo>
                    <a:cubicBezTo>
                      <a:pt x="7" y="510"/>
                      <a:pt x="13" y="508"/>
                      <a:pt x="23" y="503"/>
                    </a:cubicBezTo>
                    <a:cubicBezTo>
                      <a:pt x="36" y="498"/>
                      <a:pt x="48" y="493"/>
                      <a:pt x="61" y="488"/>
                    </a:cubicBezTo>
                    <a:cubicBezTo>
                      <a:pt x="98" y="476"/>
                      <a:pt x="136" y="471"/>
                      <a:pt x="174" y="463"/>
                    </a:cubicBezTo>
                    <a:cubicBezTo>
                      <a:pt x="204" y="457"/>
                      <a:pt x="233" y="450"/>
                      <a:pt x="264" y="445"/>
                    </a:cubicBezTo>
                    <a:cubicBezTo>
                      <a:pt x="265" y="445"/>
                      <a:pt x="268" y="443"/>
                      <a:pt x="266" y="441"/>
                    </a:cubicBezTo>
                    <a:cubicBezTo>
                      <a:pt x="231" y="412"/>
                      <a:pt x="196" y="384"/>
                      <a:pt x="168" y="348"/>
                    </a:cubicBezTo>
                    <a:cubicBezTo>
                      <a:pt x="138" y="310"/>
                      <a:pt x="111" y="270"/>
                      <a:pt x="81" y="232"/>
                    </a:cubicBezTo>
                    <a:cubicBezTo>
                      <a:pt x="80" y="233"/>
                      <a:pt x="78" y="234"/>
                      <a:pt x="77" y="235"/>
                    </a:cubicBezTo>
                    <a:cubicBezTo>
                      <a:pt x="129" y="251"/>
                      <a:pt x="180" y="266"/>
                      <a:pt x="234" y="276"/>
                    </a:cubicBezTo>
                    <a:cubicBezTo>
                      <a:pt x="270" y="282"/>
                      <a:pt x="312" y="301"/>
                      <a:pt x="350" y="296"/>
                    </a:cubicBezTo>
                    <a:cubicBezTo>
                      <a:pt x="386" y="292"/>
                      <a:pt x="368" y="203"/>
                      <a:pt x="366" y="183"/>
                    </a:cubicBezTo>
                    <a:cubicBezTo>
                      <a:pt x="362" y="151"/>
                      <a:pt x="357" y="120"/>
                      <a:pt x="353" y="89"/>
                    </a:cubicBezTo>
                    <a:cubicBezTo>
                      <a:pt x="352" y="77"/>
                      <a:pt x="342" y="39"/>
                      <a:pt x="353" y="29"/>
                    </a:cubicBezTo>
                    <a:cubicBezTo>
                      <a:pt x="368" y="15"/>
                      <a:pt x="412" y="110"/>
                      <a:pt x="416" y="119"/>
                    </a:cubicBezTo>
                    <a:cubicBezTo>
                      <a:pt x="428" y="142"/>
                      <a:pt x="440" y="164"/>
                      <a:pt x="451" y="188"/>
                    </a:cubicBezTo>
                    <a:cubicBezTo>
                      <a:pt x="461" y="212"/>
                      <a:pt x="471" y="236"/>
                      <a:pt x="486" y="257"/>
                    </a:cubicBezTo>
                    <a:cubicBezTo>
                      <a:pt x="488" y="259"/>
                      <a:pt x="493" y="257"/>
                      <a:pt x="491" y="254"/>
                    </a:cubicBezTo>
                    <a:close/>
                  </a:path>
                </a:pathLst>
              </a:custGeom>
              <a:solidFill>
                <a:srgbClr val="FF70A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Tx/>
                  <a:buFontTx/>
                  <a:buNone/>
                </a:pPr>
                <a:endParaRPr lang="zh-CN" altLang="en-US" sz="1800" kern="1200"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  <p:sp>
          <p:nvSpPr>
            <p:cNvPr id="1232" name="文本框 1226">
              <a:extLst>
                <a:ext uri="{FF2B5EF4-FFF2-40B4-BE49-F238E27FC236}">
                  <a16:creationId xmlns:a16="http://schemas.microsoft.com/office/drawing/2014/main" xmlns="" id="{E5431C57-4737-4AF6-9F60-F84EE490C9D2}"/>
                </a:ext>
              </a:extLst>
            </p:cNvPr>
            <p:cNvSpPr txBox="1"/>
            <p:nvPr/>
          </p:nvSpPr>
          <p:spPr>
            <a:xfrm>
              <a:off x="9479158" y="3691408"/>
              <a:ext cx="1096774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buClrTx/>
                <a:buFontTx/>
                <a:buNone/>
              </a:pPr>
              <a:r>
                <a:rPr lang="en-US" altLang="zh-CN" sz="2000" kern="1200" dirty="0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Công</a:t>
              </a:r>
            </a:p>
            <a:p>
              <a:pPr algn="ctr">
                <a:buClrTx/>
                <a:buFontTx/>
                <a:buNone/>
              </a:pPr>
              <a:r>
                <a:rPr lang="en-US" altLang="zh-CN" sz="2000" kern="1200" dirty="0">
                  <a:pattFill prst="wdDnDiag">
                    <a:fgClr>
                      <a:srgbClr val="000000">
                        <a:lumMod val="65000"/>
                        <a:lumOff val="35000"/>
                      </a:srgbClr>
                    </a:fgClr>
                    <a:bgClr>
                      <a:srgbClr val="000000">
                        <a:lumMod val="85000"/>
                        <a:lumOff val="15000"/>
                      </a:srgbClr>
                    </a:bgClr>
                  </a:pattFill>
                  <a:latin typeface="#9Slide03 AllRoundGothic" panose="020B0703020202020104" pitchFamily="34" charset="0"/>
                  <a:ea typeface="字魂36号-正文宋楷" panose="02000000000000000000" pitchFamily="2" charset="-122"/>
                  <a:cs typeface="+mn-cs"/>
                </a:rPr>
                <a:t>nguyên</a:t>
              </a:r>
              <a:endParaRPr lang="zh-CN" altLang="en-US" sz="2000" kern="1200" dirty="0">
                <a:pattFill prst="wdDnDiag">
                  <a:fgClr>
                    <a:srgbClr val="000000">
                      <a:lumMod val="65000"/>
                      <a:lumOff val="35000"/>
                    </a:srgbClr>
                  </a:fgClr>
                  <a:bgClr>
                    <a:srgbClr val="000000">
                      <a:lumMod val="85000"/>
                      <a:lumOff val="15000"/>
                    </a:srgbClr>
                  </a:bgClr>
                </a:pattFill>
                <a:latin typeface="#9Slide03 AllRoundGothic" panose="020B07030202020201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sp>
        <p:nvSpPr>
          <p:cNvPr id="1575" name="文本框 1232">
            <a:extLst>
              <a:ext uri="{FF2B5EF4-FFF2-40B4-BE49-F238E27FC236}">
                <a16:creationId xmlns:a16="http://schemas.microsoft.com/office/drawing/2014/main" xmlns="" id="{B6EDAD31-53D7-4634-AC77-F346F899F166}"/>
              </a:ext>
            </a:extLst>
          </p:cNvPr>
          <p:cNvSpPr txBox="1"/>
          <p:nvPr/>
        </p:nvSpPr>
        <p:spPr>
          <a:xfrm>
            <a:off x="265809" y="3536999"/>
            <a:ext cx="2824998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0">
                <a:solidFill>
                  <a:srgbClr val="1C75BC"/>
                </a:solidFill>
                <a:latin typeface="汉仪趣黑W" panose="00020600040101010101" pitchFamily="18" charset="-122"/>
                <a:ea typeface="汉仪趣黑W" panose="00020600040101010101" pitchFamily="18" charset="-122"/>
              </a:defRPr>
            </a:lvl1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n-US" altLang="zh-CN" sz="2000" kern="1200" dirty="0">
                <a:solidFill>
                  <a:srgbClr val="C00000"/>
                </a:solidFill>
                <a:latin typeface="#9Slide05 Lobster" panose="020B0604020202020204" charset="-93"/>
                <a:ea typeface="字魂36号-正文宋楷" panose="02000000000000000000" pitchFamily="2" charset="-122"/>
                <a:cs typeface="+mn-cs"/>
              </a:rPr>
              <a:t>Là thời gian tính từ khi chúa Giê-su ra đời đến nay (Công lịch)</a:t>
            </a:r>
            <a:endParaRPr lang="zh-CN" altLang="en-US" sz="2000" kern="1200" dirty="0">
              <a:solidFill>
                <a:srgbClr val="C00000"/>
              </a:solidFill>
              <a:latin typeface="#9Slide05 Lobster" panose="020B0604020202020204" charset="-93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85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15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5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5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3" grpId="0" animBg="1"/>
      <p:bldP spid="157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920" y="0"/>
            <a:ext cx="1207008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0779" y="1512915"/>
            <a:ext cx="10773294" cy="4921135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12"/>
          <p:cNvSpPr txBox="1"/>
          <p:nvPr/>
        </p:nvSpPr>
        <p:spPr>
          <a:xfrm>
            <a:off x="2905125" y="96148"/>
            <a:ext cx="790956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2. THỜI GIAN TRONG LỊCH SỬ</a:t>
            </a:r>
            <a:endParaRPr/>
          </a:p>
        </p:txBody>
      </p:sp>
      <p:sp>
        <p:nvSpPr>
          <p:cNvPr id="304" name="Google Shape;304;p12"/>
          <p:cNvSpPr/>
          <p:nvPr/>
        </p:nvSpPr>
        <p:spPr>
          <a:xfrm>
            <a:off x="1682872" y="852470"/>
            <a:ext cx="5593198" cy="385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II. CÁC CÁCH TÍNH THỜI GIAN TRONG LỊCH SỬ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13" descr="Hình nền Powerpoint đơn giản đẹp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12191999" cy="7600079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13"/>
          <p:cNvSpPr txBox="1"/>
          <p:nvPr/>
        </p:nvSpPr>
        <p:spPr>
          <a:xfrm>
            <a:off x="2804160" y="230188"/>
            <a:ext cx="790956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2. THỜI GIAN TRONG LỊCH SỬ</a:t>
            </a:r>
            <a:endParaRPr/>
          </a:p>
        </p:txBody>
      </p:sp>
      <p:sp>
        <p:nvSpPr>
          <p:cNvPr id="311" name="Google Shape;311;p13"/>
          <p:cNvSpPr/>
          <p:nvPr/>
        </p:nvSpPr>
        <p:spPr>
          <a:xfrm>
            <a:off x="1682872" y="852470"/>
            <a:ext cx="5593198" cy="385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II. CÁC CÁCH TÍNH THỜI GIAN TRONG LỊCH SỬ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12" name="Google Shape;312;p13" descr="Hình ảnh Thảo Luận Làm Việc Cùng Nhau đối Tác đồng Nghiệp, Làm, Nhóm Làm  Việc, Công Việc miễn phí tải tập tin PNG PSDComment và Vecto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72047" y="427931"/>
            <a:ext cx="1813560" cy="123444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13"/>
          <p:cNvSpPr txBox="1"/>
          <p:nvPr/>
        </p:nvSpPr>
        <p:spPr>
          <a:xfrm>
            <a:off x="2600488" y="3429000"/>
            <a:ext cx="8081284" cy="3093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Ví dụ:</a:t>
            </a:r>
            <a:endParaRPr/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600"/>
              <a:buFont typeface="Arial"/>
              <a:buChar char="•"/>
            </a:pPr>
            <a:r>
              <a:rPr lang="en-US" sz="26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Năm 1932 = Nửa đầu thế kỉ XX</a:t>
            </a:r>
            <a:endParaRPr/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600"/>
              <a:buFont typeface="Arial"/>
              <a:buChar char="•"/>
            </a:pPr>
            <a:r>
              <a:rPr lang="en-US" sz="26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Năm 1989 = Nửa cuối thế kỉ XX</a:t>
            </a:r>
            <a:endParaRPr/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600"/>
              <a:buFont typeface="Arial"/>
              <a:buChar char="•"/>
            </a:pPr>
            <a:r>
              <a:rPr lang="en-US" sz="26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Năm 1407 = Nửa đầu thế kỉ XV</a:t>
            </a:r>
            <a:endParaRPr/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600"/>
              <a:buFont typeface="Arial"/>
              <a:buChar char="•"/>
            </a:pPr>
            <a:r>
              <a:rPr lang="en-US" sz="26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Năm 1592 = Nửa cuối thế kỉ XVI</a:t>
            </a:r>
            <a:endParaRPr/>
          </a:p>
        </p:txBody>
      </p:sp>
      <p:sp>
        <p:nvSpPr>
          <p:cNvPr id="314" name="Google Shape;314;p13"/>
          <p:cNvSpPr/>
          <p:nvPr/>
        </p:nvSpPr>
        <p:spPr>
          <a:xfrm>
            <a:off x="2047164" y="1462155"/>
            <a:ext cx="6548196" cy="720080"/>
          </a:xfrm>
          <a:prstGeom prst="rect">
            <a:avLst/>
          </a:prstGeom>
          <a:gradFill>
            <a:gsLst>
              <a:gs pos="0">
                <a:srgbClr val="FFFF7E"/>
              </a:gs>
              <a:gs pos="50000">
                <a:srgbClr val="FFFFB1"/>
              </a:gs>
              <a:gs pos="100000">
                <a:srgbClr val="FFFFD9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Nửa đầu thế kỉ và nửa cuối thế kỉ?</a:t>
            </a:r>
            <a:endParaRPr/>
          </a:p>
        </p:txBody>
      </p:sp>
      <p:sp>
        <p:nvSpPr>
          <p:cNvPr id="315" name="Google Shape;315;p13"/>
          <p:cNvSpPr/>
          <p:nvPr/>
        </p:nvSpPr>
        <p:spPr>
          <a:xfrm>
            <a:off x="1953819" y="3242668"/>
            <a:ext cx="8380040" cy="21602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 w="19050" cap="flat" cmpd="sng">
            <a:solidFill>
              <a:srgbClr val="FF272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6" name="Google Shape;316;p13"/>
          <p:cNvCxnSpPr/>
          <p:nvPr/>
        </p:nvCxnSpPr>
        <p:spPr>
          <a:xfrm rot="10800000">
            <a:off x="2063553" y="2948597"/>
            <a:ext cx="3864263" cy="0"/>
          </a:xfrm>
          <a:prstGeom prst="straightConnector1">
            <a:avLst/>
          </a:prstGeom>
          <a:noFill/>
          <a:ln w="38100" cap="flat" cmpd="sng">
            <a:solidFill>
              <a:srgbClr val="00206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17" name="Google Shape;317;p13"/>
          <p:cNvCxnSpPr/>
          <p:nvPr/>
        </p:nvCxnSpPr>
        <p:spPr>
          <a:xfrm>
            <a:off x="6143840" y="3727037"/>
            <a:ext cx="3984609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18" name="Google Shape;318;p13"/>
          <p:cNvSpPr/>
          <p:nvPr/>
        </p:nvSpPr>
        <p:spPr>
          <a:xfrm>
            <a:off x="7276070" y="3719314"/>
            <a:ext cx="181011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Nửa cuối thế kỉ </a:t>
            </a:r>
            <a:endParaRPr sz="2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13"/>
          <p:cNvSpPr/>
          <p:nvPr/>
        </p:nvSpPr>
        <p:spPr>
          <a:xfrm>
            <a:off x="5735960" y="3072839"/>
            <a:ext cx="528224" cy="556378"/>
          </a:xfrm>
          <a:prstGeom prst="ellipse">
            <a:avLst/>
          </a:prstGeom>
          <a:solidFill>
            <a:srgbClr val="FF272C"/>
          </a:solidFill>
          <a:ln w="127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13"/>
          <p:cNvSpPr/>
          <p:nvPr/>
        </p:nvSpPr>
        <p:spPr>
          <a:xfrm>
            <a:off x="2600488" y="2427482"/>
            <a:ext cx="178446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Nửa đầu thế kỉ </a:t>
            </a:r>
            <a:endParaRPr sz="2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144500" y="2314204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6051522" y="0"/>
            <a:ext cx="2944663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59535" y="0"/>
            <a:ext cx="3261163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44410" y="0"/>
            <a:ext cx="2944663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8959" y="0"/>
            <a:ext cx="3258409" cy="7010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4" name="Google Shape;94;p1"/>
          <p:cNvGrpSpPr/>
          <p:nvPr/>
        </p:nvGrpSpPr>
        <p:grpSpPr>
          <a:xfrm>
            <a:off x="-907444" y="-2669851"/>
            <a:ext cx="14014579" cy="13196138"/>
            <a:chOff x="-815892" y="-2743201"/>
            <a:chExt cx="14014579" cy="13196138"/>
          </a:xfrm>
        </p:grpSpPr>
        <p:pic>
          <p:nvPicPr>
            <p:cNvPr id="95" name="Google Shape;95;p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815892" y="-2743201"/>
              <a:ext cx="14014579" cy="11858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" name="Google Shape;96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085412" y="7129920"/>
              <a:ext cx="4271184" cy="332301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7" name="Google Shape;97;p1"/>
          <p:cNvSpPr txBox="1"/>
          <p:nvPr/>
        </p:nvSpPr>
        <p:spPr>
          <a:xfrm>
            <a:off x="544429" y="-1911077"/>
            <a:ext cx="11170046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BÀI 2.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THỜI GIAN TRONG LỊCH SỬ</a:t>
            </a:r>
            <a:endParaRPr dirty="0"/>
          </a:p>
        </p:txBody>
      </p:sp>
      <p:sp>
        <p:nvSpPr>
          <p:cNvPr id="98" name="Google Shape;98;p1"/>
          <p:cNvSpPr txBox="1"/>
          <p:nvPr/>
        </p:nvSpPr>
        <p:spPr>
          <a:xfrm>
            <a:off x="3445106" y="4356843"/>
            <a:ext cx="24513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323F4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Giáo viên:</a:t>
            </a:r>
            <a:endParaRPr sz="4000" b="1">
              <a:solidFill>
                <a:srgbClr val="0000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9" name="Google Shape;9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363623" y="4356843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sp>
        <p:nvSpPr>
          <p:cNvPr id="326" name="Google Shape;326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327" name="Google Shape;327;p14" descr="Hình nền Powerpoint đơn giản đẹp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3127"/>
            <a:ext cx="12191999" cy="7600079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14"/>
          <p:cNvSpPr/>
          <p:nvPr/>
        </p:nvSpPr>
        <p:spPr>
          <a:xfrm>
            <a:off x="3664084" y="496371"/>
            <a:ext cx="597952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1F2AF7"/>
                </a:solidFill>
                <a:latin typeface="Arial"/>
                <a:ea typeface="Arial"/>
                <a:cs typeface="Arial"/>
                <a:sym typeface="Arial"/>
              </a:rPr>
              <a:t>HOẠT ĐỘNG LUYỆN TẬP</a:t>
            </a:r>
            <a:endParaRPr/>
          </a:p>
        </p:txBody>
      </p:sp>
      <p:pic>
        <p:nvPicPr>
          <p:cNvPr id="329" name="Google Shape;329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200" y="1273948"/>
            <a:ext cx="10515599" cy="304867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14"/>
          <p:cNvSpPr/>
          <p:nvPr/>
        </p:nvSpPr>
        <p:spPr>
          <a:xfrm>
            <a:off x="1782587" y="4419751"/>
            <a:ext cx="9742515" cy="1757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 hỏi 1. Các sự kiện dưới đây cách ngày nay bao nhiêu năm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−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Khoảng thiên niên kỉ thứ III TCN, người Ai cập biết làm ra lịch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−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Cuộc khởi nghĩa Hai Bà Trưng Nổ ra năm 40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 hỏi 2. Các năm ghi màu đỏ  trên  đây thuộc thế kỉ nào?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1" name="Google Shape;331;p14"/>
          <p:cNvSpPr/>
          <p:nvPr/>
        </p:nvSpPr>
        <p:spPr>
          <a:xfrm>
            <a:off x="1800151" y="3829779"/>
            <a:ext cx="10058400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 1: 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−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Cách đây hơn 5000 năm người Ai cập đã nghĩ ra lịch (3000+ 2021 = 5021)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−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2021-40 = 1981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 2:  </a:t>
            </a:r>
            <a:r>
              <a:rPr lang="en-US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năm 1792 TCN thuộc thế kỉ XVIII TCN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Sự kiện năm 179 cách ngày nay: 179+ 2021=. 2200 (năm) (sự kiện diễn ra TCN)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Sự kiện năm 179 nằm ở thế kỉ II TCN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2475" y="619125"/>
            <a:ext cx="495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200" b="1" i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  <a:endParaRPr lang="en-US" sz="3200" b="1" i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6300" y="1504950"/>
            <a:ext cx="94322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2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32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sz="32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lang="en-US" sz="32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lễ</a:t>
            </a:r>
            <a:r>
              <a:rPr lang="en-US" sz="32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lang="en-US" sz="32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lang="en-US" sz="32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lang="en-US" sz="32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lang="en-US" sz="32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lang="en-US" sz="32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lang="en-US" sz="32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lịch</a:t>
            </a:r>
            <a:r>
              <a:rPr lang="en-US" sz="32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dương</a:t>
            </a:r>
            <a:r>
              <a:rPr lang="en-US" sz="32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lang="en-US" sz="32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lịch</a:t>
            </a:r>
            <a:r>
              <a:rPr lang="en-US" sz="32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lang="en-US" sz="32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lang="en-US" sz="320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75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62063" y="-1162050"/>
            <a:ext cx="14716125" cy="918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2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49" y="0"/>
            <a:ext cx="120967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01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4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28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17" descr="Hình ảnh Thảo Luận Làm Việc Cùng Nhau đối Tác đồng Nghiệp, Làm, Nhóm Làm  Việc, Công Việc miễn phí tải tập tin PNG PSDComment và Vecto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60483" y="1825625"/>
            <a:ext cx="1813560" cy="1234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29388" y="1825625"/>
            <a:ext cx="1103284" cy="1091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17" descr="Hình ảnh Học Thảo Luận Viết Bài Tập Về Nhà Làm Bài Toán, Bé, Phiên, Dễ  Thương miễn phí tải tập tin PNG PSDComment và Vecto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31519" y="3217228"/>
            <a:ext cx="1561811" cy="175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14613" y="2917189"/>
            <a:ext cx="1245870" cy="102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7" descr="Tải Nhanh 32 Khung Slide Powerpoint Đẹp - Link Driv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" y="-171449"/>
            <a:ext cx="12039598" cy="7400924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17"/>
          <p:cNvSpPr/>
          <p:nvPr/>
        </p:nvSpPr>
        <p:spPr>
          <a:xfrm>
            <a:off x="3237548" y="2126256"/>
            <a:ext cx="6096000" cy="2181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lang="en-US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huẩn bị bài mới Bài 3: Nguồn gốc loài người.</a:t>
            </a:r>
            <a:endParaRPr/>
          </a:p>
          <a:p>
            <a:pPr marL="0" marR="0" lvl="0" indent="34036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 Sự xuất hiện của con người trên Trái Đất: thời gian, địa điểm, động lực.</a:t>
            </a:r>
            <a:endParaRPr/>
          </a:p>
          <a:p>
            <a:pPr marL="0" marR="0" lvl="0" indent="34036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 Sự khác nhau giữa Người tối cổ và Người tinh khôn.</a:t>
            </a:r>
            <a:endParaRPr sz="24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xmlns="" id="{88F6D303-6ED4-49EE-B444-8C8685B4A5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9"/>
          <a:stretch/>
        </p:blipFill>
        <p:spPr bwMode="auto">
          <a:xfrm>
            <a:off x="1139825" y="105054"/>
            <a:ext cx="4262438" cy="2700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>
            <a:extLst>
              <a:ext uri="{FF2B5EF4-FFF2-40B4-BE49-F238E27FC236}">
                <a16:creationId xmlns:a16="http://schemas.microsoft.com/office/drawing/2014/main" xmlns="" id="{CE3B3CD6-B6BB-4D34-84E9-CB7C1C1B5A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" r="3990" b="13426"/>
          <a:stretch/>
        </p:blipFill>
        <p:spPr bwMode="auto">
          <a:xfrm>
            <a:off x="6164588" y="114699"/>
            <a:ext cx="3931403" cy="2700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6" name="Picture 4">
            <a:extLst>
              <a:ext uri="{FF2B5EF4-FFF2-40B4-BE49-F238E27FC236}">
                <a16:creationId xmlns:a16="http://schemas.microsoft.com/office/drawing/2014/main" xmlns="" id="{0CBF405F-30C1-4307-AB04-48205DD1B4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0" b="10958"/>
          <a:stretch/>
        </p:blipFill>
        <p:spPr bwMode="auto">
          <a:xfrm>
            <a:off x="1139825" y="3479882"/>
            <a:ext cx="4262438" cy="2609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7" name="Picture 5">
            <a:extLst>
              <a:ext uri="{FF2B5EF4-FFF2-40B4-BE49-F238E27FC236}">
                <a16:creationId xmlns:a16="http://schemas.microsoft.com/office/drawing/2014/main" xmlns="" id="{F7FD1526-AD2F-42E3-B504-EA6B1DD931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8" r="3269"/>
          <a:stretch/>
        </p:blipFill>
        <p:spPr bwMode="auto">
          <a:xfrm>
            <a:off x="6164588" y="3429773"/>
            <a:ext cx="3931403" cy="2709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7">
            <a:extLst>
              <a:ext uri="{FF2B5EF4-FFF2-40B4-BE49-F238E27FC236}">
                <a16:creationId xmlns:a16="http://schemas.microsoft.com/office/drawing/2014/main" xmlns="" id="{53604546-4593-4ABC-AEB3-C17AE09ED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4842" y="2911846"/>
            <a:ext cx="2643188" cy="455613"/>
          </a:xfrm>
          <a:prstGeom prst="rect">
            <a:avLst/>
          </a:prstGeom>
          <a:noFill/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6" charset="0"/>
                <a:ea typeface="Microsoft YaHei" pitchFamily="3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6" charset="0"/>
                <a:ea typeface="Microsoft YaHei" pitchFamily="3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6" charset="0"/>
                <a:ea typeface="Microsoft YaHei" pitchFamily="3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6" charset="0"/>
                <a:ea typeface="Microsoft YaHei" pitchFamily="3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6" charset="0"/>
                <a:ea typeface="Microsoft YaHei" pitchFamily="3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6" charset="0"/>
                <a:ea typeface="Microsoft YaHei" pitchFamily="3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6" charset="0"/>
                <a:ea typeface="Microsoft YaHei" pitchFamily="3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6" charset="0"/>
                <a:ea typeface="Microsoft YaHei" pitchFamily="3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6" charset="0"/>
                <a:ea typeface="Microsoft YaHei" pitchFamily="32" charset="-122"/>
              </a:defRPr>
            </a:lvl9pPr>
          </a:lstStyle>
          <a:p>
            <a:pPr>
              <a:buClrTx/>
              <a:buSzPct val="100000"/>
              <a:buFontTx/>
              <a:buNone/>
              <a:defRPr/>
            </a:pPr>
            <a:r>
              <a:rPr lang="vi-VN" altLang="vi-VN" sz="2400" b="1" kern="1200" dirty="0">
                <a:solidFill>
                  <a:srgbClr val="0000CC"/>
                </a:solidFill>
              </a:rPr>
              <a:t> MẶT TRỜI MỌC</a:t>
            </a: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xmlns="" id="{AF3B8E0B-DBFB-4250-8DD8-3518BF099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0991" y="2910258"/>
            <a:ext cx="2540000" cy="457201"/>
          </a:xfrm>
          <a:prstGeom prst="rect">
            <a:avLst/>
          </a:prstGeom>
          <a:noFill/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6" charset="0"/>
                <a:ea typeface="Microsoft YaHei" pitchFamily="3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6" charset="0"/>
                <a:ea typeface="Microsoft YaHei" pitchFamily="3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6" charset="0"/>
                <a:ea typeface="Microsoft YaHei" pitchFamily="3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6" charset="0"/>
                <a:ea typeface="Microsoft YaHei" pitchFamily="3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6" charset="0"/>
                <a:ea typeface="Microsoft YaHei" pitchFamily="3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6" charset="0"/>
                <a:ea typeface="Microsoft YaHei" pitchFamily="3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6" charset="0"/>
                <a:ea typeface="Microsoft YaHei" pitchFamily="3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6" charset="0"/>
                <a:ea typeface="Microsoft YaHei" pitchFamily="3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6" charset="0"/>
                <a:ea typeface="Microsoft YaHei" pitchFamily="32" charset="-122"/>
              </a:defRPr>
            </a:lvl9pPr>
          </a:lstStyle>
          <a:p>
            <a:pPr>
              <a:buClrTx/>
              <a:buSzPct val="100000"/>
              <a:buFontTx/>
              <a:buNone/>
              <a:defRPr/>
            </a:pPr>
            <a:r>
              <a:rPr lang="vi-VN" altLang="vi-VN" sz="2400" b="1" kern="1200" dirty="0">
                <a:solidFill>
                  <a:srgbClr val="0000CC"/>
                </a:solidFill>
              </a:rPr>
              <a:t> MẶT TRỜI LẶN</a:t>
            </a: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xmlns="" id="{70BCF4F8-5F03-4B6B-AA99-DB136D959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1387" y="6287688"/>
            <a:ext cx="4881563" cy="455613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6" charset="0"/>
                <a:ea typeface="Microsoft YaHei" pitchFamily="3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6" charset="0"/>
                <a:ea typeface="Microsoft YaHei" pitchFamily="3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6" charset="0"/>
                <a:ea typeface="Microsoft YaHei" pitchFamily="3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6" charset="0"/>
                <a:ea typeface="Microsoft YaHei" pitchFamily="3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6" charset="0"/>
                <a:ea typeface="Microsoft YaHei" pitchFamily="3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6" charset="0"/>
                <a:ea typeface="Microsoft YaHei" pitchFamily="3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6" charset="0"/>
                <a:ea typeface="Microsoft YaHei" pitchFamily="3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6" charset="0"/>
                <a:ea typeface="Microsoft YaHei" pitchFamily="3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itchFamily="16" charset="0"/>
                <a:ea typeface="Microsoft YaHei" pitchFamily="32" charset="-122"/>
              </a:defRPr>
            </a:lvl9pPr>
          </a:lstStyle>
          <a:p>
            <a:pPr>
              <a:buClrTx/>
              <a:buSzPct val="100000"/>
              <a:buFontTx/>
              <a:buNone/>
              <a:defRPr/>
            </a:pPr>
            <a:r>
              <a:rPr lang="vi-VN" altLang="vi-VN" sz="2400" b="1" kern="1200" dirty="0">
                <a:solidFill>
                  <a:srgbClr val="0000CC"/>
                </a:solidFill>
              </a:rPr>
              <a:t>TRĂNG TRÒN, TRĂNG KHUYẾT</a:t>
            </a:r>
          </a:p>
        </p:txBody>
      </p:sp>
    </p:spTree>
    <p:extLst>
      <p:ext uri="{BB962C8B-B14F-4D97-AF65-F5344CB8AC3E}">
        <p14:creationId xmlns:p14="http://schemas.microsoft.com/office/powerpoint/2010/main" val="312801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5" descr="Mặt tră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800580" y="1899640"/>
            <a:ext cx="4964112" cy="43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5"/>
          <p:cNvSpPr txBox="1"/>
          <p:nvPr/>
        </p:nvSpPr>
        <p:spPr>
          <a:xfrm>
            <a:off x="2804160" y="230188"/>
            <a:ext cx="790956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2. THỜI GIAN TRONG LỊCH SỬ</a:t>
            </a:r>
            <a:endParaRPr/>
          </a:p>
        </p:txBody>
      </p:sp>
      <p:pic>
        <p:nvPicPr>
          <p:cNvPr id="184" name="Google Shape;184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95245" y="393700"/>
            <a:ext cx="1178922" cy="1053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82700" cy="78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5" descr="Image result for water clock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609600" cy="44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5" descr="Image result for đồng hồ cá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67310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82700" cy="78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5" descr="Image result for water clock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609600" cy="44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5" descr="Image result for đồng hồ cá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67310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82700" cy="78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5" descr="Image result for water clock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609600" cy="44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5" descr="Image result for đồng hồ cá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673100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5"/>
          <p:cNvSpPr/>
          <p:nvPr/>
        </p:nvSpPr>
        <p:spPr>
          <a:xfrm>
            <a:off x="1282700" y="947832"/>
            <a:ext cx="3119765" cy="410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1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I. </a:t>
            </a:r>
            <a:r>
              <a:rPr lang="vi-VN" sz="1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Â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 </a:t>
            </a:r>
            <a:r>
              <a:rPr lang="en-US" sz="1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LỊCH, DƯƠNG LỊCH </a:t>
            </a:r>
            <a:endParaRPr sz="16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5" name="Google Shape;195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3220" y="1851425"/>
            <a:ext cx="5832340" cy="4604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5"/>
          <p:cNvSpPr/>
          <p:nvPr/>
        </p:nvSpPr>
        <p:spPr>
          <a:xfrm>
            <a:off x="6830313" y="2482767"/>
            <a:ext cx="4720958" cy="3071818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>
              <a:buSzPct val="100000"/>
              <a:defRPr/>
            </a:pP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Segoe UI" panose="020B0502040204020203" pitchFamily="34" charset="0"/>
              </a:rPr>
              <a:t>Hãy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Segoe UI" panose="020B0502040204020203" pitchFamily="34" charset="0"/>
              </a:rPr>
              <a:t>cho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Segoe UI" panose="020B0502040204020203" pitchFamily="34" charset="0"/>
              </a:rPr>
              <a:t>biết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Segoe UI" panose="020B0502040204020203" pitchFamily="34" charset="0"/>
              </a:rPr>
              <a:t>người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Segoe UI" panose="020B0502040204020203" pitchFamily="34" charset="0"/>
              </a:rPr>
              <a:t>xưa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Segoe UI" panose="020B0502040204020203" pitchFamily="34" charset="0"/>
              </a:rPr>
              <a:t>đã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Segoe UI" panose="020B0502040204020203" pitchFamily="34" charset="0"/>
              </a:rPr>
              <a:t>làm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Segoe UI" panose="020B0502040204020203" pitchFamily="34" charset="0"/>
              </a:rPr>
              <a:t>ra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Segoe UI" panose="020B0502040204020203" pitchFamily="34" charset="0"/>
              </a:rPr>
              <a:t>lịch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Segoe UI" panose="020B0502040204020203" pitchFamily="34" charset="0"/>
              </a:rPr>
              <a:t>dựa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Segoe UI" panose="020B0502040204020203" pitchFamily="34" charset="0"/>
              </a:rPr>
              <a:t>trên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Segoe UI" panose="020B0502040204020203" pitchFamily="34" charset="0"/>
              </a:rPr>
              <a:t>cơ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Segoe UI" panose="020B0502040204020203" pitchFamily="34" charset="0"/>
              </a:rPr>
              <a:t>sở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Segoe UI" panose="020B0502040204020203" pitchFamily="34" charset="0"/>
              </a:rPr>
              <a:t>nào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Segoe UI" panose="020B0502040204020203" pitchFamily="34" charset="0"/>
              </a:rPr>
              <a:t> ? </a:t>
            </a:r>
          </a:p>
          <a:p>
            <a:pPr algn="just">
              <a:spcBef>
                <a:spcPts val="800"/>
              </a:spcBef>
            </a:pPr>
            <a:endParaRPr sz="2000" dirty="0"/>
          </a:p>
        </p:txBody>
      </p:sp>
      <p:sp>
        <p:nvSpPr>
          <p:cNvPr id="197" name="Google Shape;197;p5"/>
          <p:cNvSpPr txBox="1"/>
          <p:nvPr/>
        </p:nvSpPr>
        <p:spPr>
          <a:xfrm>
            <a:off x="2936504" y="4001294"/>
            <a:ext cx="13189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800"/>
              <a:t>Mặt trời </a:t>
            </a:r>
            <a:endParaRPr/>
          </a:p>
        </p:txBody>
      </p:sp>
      <p:sp>
        <p:nvSpPr>
          <p:cNvPr id="198" name="Google Shape;198;p5"/>
          <p:cNvSpPr txBox="1"/>
          <p:nvPr/>
        </p:nvSpPr>
        <p:spPr>
          <a:xfrm>
            <a:off x="5010266" y="4214536"/>
            <a:ext cx="13189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800"/>
              <a:t> </a:t>
            </a:r>
            <a:r>
              <a:rPr lang="en-US" sz="1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Trái Đất</a:t>
            </a:r>
            <a:endParaRPr/>
          </a:p>
        </p:txBody>
      </p:sp>
      <p:sp>
        <p:nvSpPr>
          <p:cNvPr id="199" name="Google Shape;199;p5"/>
          <p:cNvSpPr txBox="1"/>
          <p:nvPr/>
        </p:nvSpPr>
        <p:spPr>
          <a:xfrm>
            <a:off x="5481627" y="5185253"/>
            <a:ext cx="13189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Mặt</a:t>
            </a:r>
            <a:r>
              <a:rPr lang="en-US" sz="1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trăng</a:t>
            </a:r>
            <a:r>
              <a:rPr lang="en-US" sz="1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dirty="0"/>
          </a:p>
        </p:txBody>
      </p:sp>
      <p:sp>
        <p:nvSpPr>
          <p:cNvPr id="200" name="Google Shape;200;p5"/>
          <p:cNvSpPr/>
          <p:nvPr/>
        </p:nvSpPr>
        <p:spPr>
          <a:xfrm>
            <a:off x="7062630" y="6368273"/>
            <a:ext cx="396732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800" dirty="0"/>
              <a:t>https://youtu.be/w4g7rn26Sms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39611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"/>
          <p:cNvSpPr txBox="1"/>
          <p:nvPr/>
        </p:nvSpPr>
        <p:spPr>
          <a:xfrm>
            <a:off x="2804160" y="230188"/>
            <a:ext cx="790956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2. THỜI GIAN TRONG LỊCH SỬ</a:t>
            </a:r>
            <a:endParaRPr/>
          </a:p>
        </p:txBody>
      </p:sp>
      <p:pic>
        <p:nvPicPr>
          <p:cNvPr id="184" name="Google Shape;184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95245" y="393700"/>
            <a:ext cx="1178922" cy="1053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82700" cy="78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5" descr="Image result for water clock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609600" cy="44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5" descr="Image result for đồng hồ cá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67310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82700" cy="78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5" descr="Image result for water clock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609600" cy="44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5" descr="Image result for đồng hồ cá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67310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82700" cy="78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5" descr="Image result for water clock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609600" cy="44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5" descr="Image result for đồng hồ cá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673100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5"/>
          <p:cNvSpPr/>
          <p:nvPr/>
        </p:nvSpPr>
        <p:spPr>
          <a:xfrm>
            <a:off x="1282700" y="947832"/>
            <a:ext cx="3119765" cy="410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1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I. </a:t>
            </a:r>
            <a:r>
              <a:rPr lang="vi-VN" sz="1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Â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 </a:t>
            </a:r>
            <a:r>
              <a:rPr lang="en-US" sz="1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LỊCH, DƯƠNG LỊCH </a:t>
            </a:r>
            <a:endParaRPr sz="16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5" name="Google Shape;195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03220" y="1851425"/>
            <a:ext cx="5832340" cy="4604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5"/>
          <p:cNvSpPr/>
          <p:nvPr/>
        </p:nvSpPr>
        <p:spPr>
          <a:xfrm>
            <a:off x="6685811" y="2257219"/>
            <a:ext cx="4720958" cy="3792512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buClrTx/>
            </a:pP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Dựa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sát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chuyển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Mặt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Mặt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Trăng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Trái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Đất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cư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dân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tính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ra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lịch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algn="just">
              <a:spcBef>
                <a:spcPts val="800"/>
              </a:spcBef>
            </a:pPr>
            <a:endParaRPr sz="2400" dirty="0"/>
          </a:p>
        </p:txBody>
      </p:sp>
      <p:sp>
        <p:nvSpPr>
          <p:cNvPr id="197" name="Google Shape;197;p5"/>
          <p:cNvSpPr txBox="1"/>
          <p:nvPr/>
        </p:nvSpPr>
        <p:spPr>
          <a:xfrm>
            <a:off x="2936504" y="4001294"/>
            <a:ext cx="13189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800"/>
              <a:t>Mặt trời </a:t>
            </a:r>
            <a:endParaRPr/>
          </a:p>
        </p:txBody>
      </p:sp>
      <p:sp>
        <p:nvSpPr>
          <p:cNvPr id="198" name="Google Shape;198;p5"/>
          <p:cNvSpPr txBox="1"/>
          <p:nvPr/>
        </p:nvSpPr>
        <p:spPr>
          <a:xfrm>
            <a:off x="5010266" y="4214536"/>
            <a:ext cx="13189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800"/>
              <a:t> </a:t>
            </a:r>
            <a:r>
              <a:rPr lang="en-US" sz="1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Trái Đất</a:t>
            </a:r>
            <a:endParaRPr/>
          </a:p>
        </p:txBody>
      </p:sp>
      <p:sp>
        <p:nvSpPr>
          <p:cNvPr id="199" name="Google Shape;199;p5"/>
          <p:cNvSpPr txBox="1"/>
          <p:nvPr/>
        </p:nvSpPr>
        <p:spPr>
          <a:xfrm>
            <a:off x="5481627" y="5185253"/>
            <a:ext cx="13189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Mặt</a:t>
            </a:r>
            <a:r>
              <a:rPr lang="en-US" sz="1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trăng</a:t>
            </a:r>
            <a:r>
              <a:rPr lang="en-US" sz="1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dirty="0"/>
          </a:p>
        </p:txBody>
      </p:sp>
      <p:sp>
        <p:nvSpPr>
          <p:cNvPr id="200" name="Google Shape;200;p5"/>
          <p:cNvSpPr/>
          <p:nvPr/>
        </p:nvSpPr>
        <p:spPr>
          <a:xfrm>
            <a:off x="7062630" y="6368273"/>
            <a:ext cx="396732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800" dirty="0"/>
              <a:t>https://youtu.be/w4g7rn26Sms</a:t>
            </a:r>
            <a:endParaRPr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4105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87FAD3B-FD08-4109-B88A-6C19291E6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264" y="414093"/>
            <a:ext cx="10949517" cy="1000127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2.2, </a:t>
            </a:r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dựa vào đồng hồ Mặt Trời này, em hãy cho biết người dân đã tính ra lịch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bằng cách nào ? 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EC55E04-D7DA-4509-953C-F74D506CE5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18" t="10565" r="32393"/>
          <a:stretch/>
        </p:blipFill>
        <p:spPr>
          <a:xfrm>
            <a:off x="774916" y="1968285"/>
            <a:ext cx="5470901" cy="41656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9BD5A39-9F85-4461-8DF9-4668749EA5B3}"/>
              </a:ext>
            </a:extLst>
          </p:cNvPr>
          <p:cNvSpPr txBox="1"/>
          <p:nvPr/>
        </p:nvSpPr>
        <p:spPr>
          <a:xfrm>
            <a:off x="6881248" y="3429000"/>
            <a:ext cx="37596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2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lang="en-US" sz="3200" b="1" kern="1200" dirty="0" err="1">
                <a:solidFill>
                  <a:srgbClr val="00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Dựa</a:t>
            </a:r>
            <a:r>
              <a:rPr lang="en-US" sz="3200" b="1" kern="1200" dirty="0">
                <a:solidFill>
                  <a:srgbClr val="00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kern="1200" dirty="0" err="1">
                <a:solidFill>
                  <a:srgbClr val="00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theo</a:t>
            </a:r>
            <a:r>
              <a:rPr lang="en-US" sz="3200" b="1" kern="1200" dirty="0">
                <a:solidFill>
                  <a:srgbClr val="00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kern="1200" dirty="0" err="1">
                <a:solidFill>
                  <a:srgbClr val="00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bóng</a:t>
            </a:r>
            <a:r>
              <a:rPr lang="en-US" sz="3200" b="1" kern="1200" dirty="0">
                <a:solidFill>
                  <a:srgbClr val="00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kern="1200" dirty="0" err="1">
                <a:solidFill>
                  <a:srgbClr val="00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nắng</a:t>
            </a:r>
            <a:r>
              <a:rPr lang="en-US" sz="3200" b="1" kern="1200" dirty="0">
                <a:solidFill>
                  <a:srgbClr val="00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kern="1200" dirty="0" err="1">
                <a:solidFill>
                  <a:srgbClr val="00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lang="en-US" sz="3200" b="1" kern="1200" dirty="0">
                <a:solidFill>
                  <a:srgbClr val="00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kern="1200" dirty="0" err="1">
                <a:solidFill>
                  <a:srgbClr val="00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Mặt</a:t>
            </a:r>
            <a:r>
              <a:rPr lang="en-US" sz="3200" b="1" kern="1200" dirty="0">
                <a:solidFill>
                  <a:srgbClr val="00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kern="1200" dirty="0" err="1">
                <a:solidFill>
                  <a:srgbClr val="00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r>
              <a:rPr lang="en-US" sz="3200" b="1" kern="1200" dirty="0">
                <a:solidFill>
                  <a:srgbClr val="00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4646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2" name="Object 3">
            <a:extLst>
              <a:ext uri="{FF2B5EF4-FFF2-40B4-BE49-F238E27FC236}">
                <a16:creationId xmlns:a16="http://schemas.microsoft.com/office/drawing/2014/main" xmlns="" id="{5D76C7A1-ECAE-4355-80CB-D78F099B16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5258993"/>
              </p:ext>
            </p:extLst>
          </p:nvPr>
        </p:nvGraphicFramePr>
        <p:xfrm>
          <a:off x="839097" y="1160462"/>
          <a:ext cx="10548731" cy="5558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Document" r:id="rId3" imgW="6026489" imgH="2585261" progId="Word.Document.12">
                  <p:embed/>
                </p:oleObj>
              </mc:Choice>
              <mc:Fallback>
                <p:oleObj name="Document" r:id="rId3" imgW="6026489" imgH="2585261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9097" y="1160462"/>
                        <a:ext cx="10548731" cy="5558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19" name="Rectangular Callout 5">
            <a:extLst>
              <a:ext uri="{FF2B5EF4-FFF2-40B4-BE49-F238E27FC236}">
                <a16:creationId xmlns:a16="http://schemas.microsoft.com/office/drawing/2014/main" xmlns="" id="{F5A3FB71-773E-4408-949E-DD722E90D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214" y="441325"/>
            <a:ext cx="1187450" cy="358775"/>
          </a:xfrm>
          <a:prstGeom prst="wedgeRectCallout">
            <a:avLst>
              <a:gd name="adj1" fmla="val 57486"/>
              <a:gd name="adj2" fmla="val 20906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SzPct val="100000"/>
              <a:buFont typeface="Times New Roman" panose="02020603050405020304" pitchFamily="18" charset="0"/>
              <a:buNone/>
            </a:pPr>
            <a:r>
              <a:rPr lang="en-US" altLang="en-US" sz="1800" b="1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NGÀY</a:t>
            </a:r>
          </a:p>
        </p:txBody>
      </p:sp>
      <p:sp>
        <p:nvSpPr>
          <p:cNvPr id="8" name="Rectangular Callout 7">
            <a:extLst>
              <a:ext uri="{FF2B5EF4-FFF2-40B4-BE49-F238E27FC236}">
                <a16:creationId xmlns:a16="http://schemas.microsoft.com/office/drawing/2014/main" xmlns="" id="{F3BC18D5-D4CE-4243-B180-DB6777FC4CC5}"/>
              </a:ext>
            </a:extLst>
          </p:cNvPr>
          <p:cNvSpPr/>
          <p:nvPr/>
        </p:nvSpPr>
        <p:spPr bwMode="auto">
          <a:xfrm>
            <a:off x="2667414" y="692944"/>
            <a:ext cx="1187450" cy="574675"/>
          </a:xfrm>
          <a:prstGeom prst="wedgeRectCallout">
            <a:avLst>
              <a:gd name="adj1" fmla="val -99155"/>
              <a:gd name="adj2" fmla="val 256134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Segoe UI" panose="020B0502040204020203" pitchFamily="34" charset="0"/>
              </a:rPr>
              <a:t>THÁNG</a:t>
            </a:r>
          </a:p>
        </p:txBody>
      </p:sp>
      <p:sp>
        <p:nvSpPr>
          <p:cNvPr id="9" name="Rectangular Callout 8">
            <a:extLst>
              <a:ext uri="{FF2B5EF4-FFF2-40B4-BE49-F238E27FC236}">
                <a16:creationId xmlns:a16="http://schemas.microsoft.com/office/drawing/2014/main" xmlns="" id="{2F4E8511-CFA7-4A25-98DE-AF27A6B4279D}"/>
              </a:ext>
            </a:extLst>
          </p:cNvPr>
          <p:cNvSpPr/>
          <p:nvPr/>
        </p:nvSpPr>
        <p:spPr bwMode="auto">
          <a:xfrm>
            <a:off x="5089456" y="747316"/>
            <a:ext cx="1187450" cy="358775"/>
          </a:xfrm>
          <a:prstGeom prst="wedgeRectCallout">
            <a:avLst>
              <a:gd name="adj1" fmla="val -129687"/>
              <a:gd name="adj2" fmla="val 445518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Segoe UI" panose="020B0502040204020203" pitchFamily="34" charset="0"/>
              </a:rPr>
              <a:t>NĂM</a:t>
            </a:r>
          </a:p>
        </p:txBody>
      </p:sp>
      <p:sp>
        <p:nvSpPr>
          <p:cNvPr id="34822" name="Rectangular Callout 9">
            <a:extLst>
              <a:ext uri="{FF2B5EF4-FFF2-40B4-BE49-F238E27FC236}">
                <a16:creationId xmlns:a16="http://schemas.microsoft.com/office/drawing/2014/main" xmlns="" id="{E1D4AFAD-B4D6-46E3-9B6C-DA0B28173D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948" y="4647234"/>
            <a:ext cx="1296987" cy="323850"/>
          </a:xfrm>
          <a:prstGeom prst="wedgeRectCallout">
            <a:avLst>
              <a:gd name="adj1" fmla="val 70657"/>
              <a:gd name="adj2" fmla="val -460412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SzPct val="100000"/>
              <a:buFont typeface="Times New Roman" panose="02020603050405020304" pitchFamily="18" charset="0"/>
              <a:buNone/>
            </a:pPr>
            <a:r>
              <a:rPr lang="en-US" altLang="en-US" sz="1800" b="1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ÂM LỊCH </a:t>
            </a:r>
          </a:p>
        </p:txBody>
      </p:sp>
      <p:sp>
        <p:nvSpPr>
          <p:cNvPr id="34823" name="Rectangular Callout 10">
            <a:extLst>
              <a:ext uri="{FF2B5EF4-FFF2-40B4-BE49-F238E27FC236}">
                <a16:creationId xmlns:a16="http://schemas.microsoft.com/office/drawing/2014/main" xmlns="" id="{53A360E0-49FB-49A6-9CBC-A9A58F9086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1975" y="5697537"/>
            <a:ext cx="1741487" cy="485775"/>
          </a:xfrm>
          <a:prstGeom prst="wedgeRectCallout">
            <a:avLst>
              <a:gd name="adj1" fmla="val -102421"/>
              <a:gd name="adj2" fmla="val -526093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SzPct val="100000"/>
              <a:buFont typeface="Times New Roman" panose="02020603050405020304" pitchFamily="18" charset="0"/>
              <a:buNone/>
            </a:pPr>
            <a:r>
              <a:rPr lang="en-US" altLang="en-US" sz="1800" b="1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DƯƠNG LỊCH</a:t>
            </a: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xmlns="" id="{3A2F4714-FCE6-4A4D-8D3A-C1F716549EC8}"/>
              </a:ext>
            </a:extLst>
          </p:cNvPr>
          <p:cNvSpPr/>
          <p:nvPr/>
        </p:nvSpPr>
        <p:spPr bwMode="auto">
          <a:xfrm>
            <a:off x="5802311" y="139150"/>
            <a:ext cx="5832475" cy="2989262"/>
          </a:xfrm>
          <a:prstGeom prst="wedgeEllipseCallout">
            <a:avLst>
              <a:gd name="adj1" fmla="val -12196"/>
              <a:gd name="adj2" fmla="val 51793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>
              <a:buClrTx/>
              <a:buFontTx/>
              <a:buNone/>
              <a:defRPr/>
            </a:pPr>
            <a:r>
              <a:rPr lang="nl-NL" sz="2800" b="1" kern="1200" dirty="0">
                <a:solidFill>
                  <a:prstClr val="black">
                    <a:lumMod val="95000"/>
                    <a:lumOff val="5000"/>
                  </a:prstClr>
                </a:solidFill>
                <a:ea typeface="SimSun-ExtB" panose="02010609060101010101" pitchFamily="49" charset="-122"/>
                <a:cs typeface="Arial" panose="020B0604020202020204" pitchFamily="34" charset="0"/>
              </a:rPr>
              <a:t>Hãy xem trên bảng ghi “Những ngày lịch sử và kỷ niệm” có những đơn vị thời gian nào và những loại lịch nào?</a:t>
            </a:r>
            <a:endParaRPr lang="en-US" sz="2800" b="1" kern="1200" dirty="0">
              <a:solidFill>
                <a:prstClr val="black">
                  <a:lumMod val="95000"/>
                  <a:lumOff val="5000"/>
                </a:prstClr>
              </a:solidFill>
              <a:ea typeface="SimSun-ExtB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animBg="1"/>
      <p:bldP spid="8" grpId="0" animBg="1"/>
      <p:bldP spid="9" grpId="0" animBg="1"/>
      <p:bldP spid="34822" grpId="0" animBg="1"/>
      <p:bldP spid="3482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539852-52F6-422F-9C09-06F94C5AA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922431-D190-4017-96C8-62A41E7F0E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Oval Callout 3">
            <a:extLst>
              <a:ext uri="{FF2B5EF4-FFF2-40B4-BE49-F238E27FC236}">
                <a16:creationId xmlns:a16="http://schemas.microsoft.com/office/drawing/2014/main" xmlns="" id="{5306E759-BAF6-4A01-80B5-3F16E784E9CF}"/>
              </a:ext>
            </a:extLst>
          </p:cNvPr>
          <p:cNvSpPr/>
          <p:nvPr/>
        </p:nvSpPr>
        <p:spPr bwMode="auto">
          <a:xfrm>
            <a:off x="3441527" y="1012619"/>
            <a:ext cx="5832475" cy="2065751"/>
          </a:xfrm>
          <a:prstGeom prst="wedgeEllipseCallout">
            <a:avLst>
              <a:gd name="adj1" fmla="val -21496"/>
              <a:gd name="adj2" fmla="val 103640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>
              <a:buClrTx/>
              <a:buFontTx/>
              <a:buNone/>
              <a:defRPr/>
            </a:pPr>
            <a:r>
              <a:rPr lang="nl-NL" sz="4400" kern="1200" dirty="0">
                <a:solidFill>
                  <a:prstClr val="black">
                    <a:lumMod val="95000"/>
                    <a:lumOff val="5000"/>
                  </a:prstClr>
                </a:solidFill>
                <a:ea typeface="SimSun-ExtB" panose="02010609060101010101" pitchFamily="49" charset="-122"/>
                <a:cs typeface="Arial" panose="020B0604020202020204" pitchFamily="34" charset="0"/>
              </a:rPr>
              <a:t>Có bao nhiêu loại lịch ? </a:t>
            </a:r>
            <a:endParaRPr lang="en-US" sz="4400" kern="1200" dirty="0">
              <a:solidFill>
                <a:prstClr val="black">
                  <a:lumMod val="95000"/>
                  <a:lumOff val="5000"/>
                </a:prstClr>
              </a:solidFill>
              <a:ea typeface="SimSun-ExtB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61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8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19.xml><?xml version="1.0" encoding="utf-8"?>
<a:theme xmlns:a="http://schemas.openxmlformats.org/drawingml/2006/main" name="7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2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20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2133</Words>
  <Application>Microsoft Office PowerPoint</Application>
  <PresentationFormat>Custom</PresentationFormat>
  <Paragraphs>238</Paragraphs>
  <Slides>36</Slides>
  <Notes>23</Notes>
  <HiddenSlides>0</HiddenSlides>
  <MMClips>1</MMClips>
  <ScaleCrop>false</ScaleCrop>
  <HeadingPairs>
    <vt:vector size="6" baseType="variant">
      <vt:variant>
        <vt:lpstr>Theme</vt:lpstr>
      </vt:variant>
      <vt:variant>
        <vt:i4>19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6" baseType="lpstr">
      <vt:lpstr>Office Theme</vt:lpstr>
      <vt:lpstr>2_包图主题2</vt:lpstr>
      <vt:lpstr>1_包图主题2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8_包图主题2</vt:lpstr>
      <vt:lpstr>7_包图主题2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DELL</cp:lastModifiedBy>
  <cp:revision>34</cp:revision>
  <dcterms:created xsi:type="dcterms:W3CDTF">2021-07-10T08:21:22Z</dcterms:created>
  <dcterms:modified xsi:type="dcterms:W3CDTF">2023-09-09T04:02:00Z</dcterms:modified>
</cp:coreProperties>
</file>