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53" r:id="rId2"/>
  </p:sldMasterIdLst>
  <p:notesMasterIdLst>
    <p:notesMasterId r:id="rId25"/>
  </p:notesMasterIdLst>
  <p:handoutMasterIdLst>
    <p:handoutMasterId r:id="rId26"/>
  </p:handoutMasterIdLst>
  <p:sldIdLst>
    <p:sldId id="3226" r:id="rId3"/>
    <p:sldId id="4341" r:id="rId4"/>
    <p:sldId id="4338" r:id="rId5"/>
    <p:sldId id="4339" r:id="rId6"/>
    <p:sldId id="3194" r:id="rId7"/>
    <p:sldId id="4343" r:id="rId8"/>
    <p:sldId id="3196" r:id="rId9"/>
    <p:sldId id="3197" r:id="rId10"/>
    <p:sldId id="3211" r:id="rId11"/>
    <p:sldId id="4345" r:id="rId12"/>
    <p:sldId id="3198" r:id="rId13"/>
    <p:sldId id="3212" r:id="rId14"/>
    <p:sldId id="3213" r:id="rId15"/>
    <p:sldId id="4346" r:id="rId16"/>
    <p:sldId id="3172" r:id="rId17"/>
    <p:sldId id="4333" r:id="rId18"/>
    <p:sldId id="3173" r:id="rId19"/>
    <p:sldId id="3223" r:id="rId20"/>
    <p:sldId id="3224" r:id="rId21"/>
    <p:sldId id="3199" r:id="rId22"/>
    <p:sldId id="4334" r:id="rId23"/>
    <p:sldId id="3217" r:id="rId24"/>
  </p:sldIdLst>
  <p:sldSz cx="12858750" cy="7232650"/>
  <p:notesSz cx="6858000" cy="9144000"/>
  <p:embeddedFontLst>
    <p:embeddedFont>
      <p:font typeface="等线" panose="02010600030101010101" pitchFamily="2" charset="-122"/>
      <p:regular r:id="rId27"/>
      <p:bold r:id="rId28"/>
    </p:embeddedFont>
    <p:embeddedFont>
      <p:font typeface="微软雅黑" panose="020B0503020204020204" pitchFamily="34" charset="-122"/>
      <p:regular r:id="rId29"/>
      <p:bold r:id="rId30"/>
    </p:embeddedFont>
    <p:embeddedFont>
      <p:font typeface="#9Slide01 Tieu de ngan" panose="020B0604020202020204" charset="0"/>
      <p:bold r:id="rId31"/>
    </p:embeddedFont>
    <p:embeddedFont>
      <p:font typeface="#9Slide02 Noi dung dai" panose="020B0604020202020204" charset="0"/>
      <p:regular r:id="rId32"/>
    </p:embeddedFont>
    <p:embeddedFont>
      <p:font typeface="#9Slide03 Roboto" panose="020B0604020202020204"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SimSun" panose="02010600030101010101" pitchFamily="2" charset="-122"/>
      <p:regular r:id="rId40"/>
    </p:embeddedFont>
    <p:embeddedFont>
      <p:font typeface="Tahoma" panose="020B0604030504040204" pitchFamily="34" charset="0"/>
      <p:regular r:id="rId41"/>
      <p:bold r:id="rId42"/>
    </p:embeddedFont>
  </p:embeddedFont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328">
          <p15:clr>
            <a:srgbClr val="A4A3A4"/>
          </p15:clr>
        </p15:guide>
        <p15:guide id="2" pos="4050">
          <p15:clr>
            <a:srgbClr val="A4A3A4"/>
          </p15:clr>
        </p15:guide>
        <p15:guide id="3" pos="557">
          <p15:clr>
            <a:srgbClr val="A4A3A4"/>
          </p15:clr>
        </p15:guide>
        <p15:guide id="4" orient="horz" pos="4154">
          <p15:clr>
            <a:srgbClr val="A4A3A4"/>
          </p15:clr>
        </p15:guide>
        <p15:guide id="5" pos="7497">
          <p15:clr>
            <a:srgbClr val="A4A3A4"/>
          </p15:clr>
        </p15:guide>
        <p15:guide id="6" pos="69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098"/>
    <a:srgbClr val="A5558F"/>
    <a:srgbClr val="DAED05"/>
    <a:srgbClr val="F19BEA"/>
    <a:srgbClr val="62A3B8"/>
    <a:srgbClr val="FED9B9"/>
    <a:srgbClr val="C3D3D3"/>
    <a:srgbClr val="186716"/>
    <a:srgbClr val="55A53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10" autoAdjust="0"/>
    <p:restoredTop sz="95317" autoAdjust="0"/>
  </p:normalViewPr>
  <p:slideViewPr>
    <p:cSldViewPr>
      <p:cViewPr varScale="1">
        <p:scale>
          <a:sx n="69" d="100"/>
          <a:sy n="69" d="100"/>
        </p:scale>
        <p:origin x="774" y="66"/>
      </p:cViewPr>
      <p:guideLst>
        <p:guide orient="horz" pos="328"/>
        <p:guide pos="4050"/>
        <p:guide pos="557"/>
        <p:guide orient="horz" pos="4154"/>
        <p:guide pos="7497"/>
        <p:guide pos="6908"/>
      </p:guideLst>
    </p:cSldViewPr>
  </p:slideViewPr>
  <p:outlineViewPr>
    <p:cViewPr>
      <p:scale>
        <a:sx n="100" d="100"/>
        <a:sy n="100" d="100"/>
      </p:scale>
      <p:origin x="0" y="-9972"/>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2024/10/28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Arial" panose="020B0604020202020204" pitchFamily="34" charset="0"/>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Arial" panose="020B0604020202020204" pitchFamily="34" charset="0"/>
              </a:defRPr>
            </a:lvl1pPr>
          </a:lstStyle>
          <a:p>
            <a:pPr>
              <a:defRPr/>
            </a:pPr>
            <a:fld id="{06024D97-E667-405D-B634-E583E2108D71}" type="datetimeFigureOut">
              <a:rPr lang="zh-CN" altLang="en-US"/>
              <a:t>2024/10/28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Arial" panose="020B0604020202020204" pitchFamily="34" charset="0"/>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ea typeface="Arial" panose="020B0604020202020204" pitchFamily="34" charset="0"/>
              </a:defRPr>
            </a:lvl1pPr>
          </a:lstStyle>
          <a:p>
            <a:fld id="{418F03C3-53C1-4F10-8DAF-D1F318E96C6E}"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Arial" panose="020B0604020202020204" pitchFamily="34" charset="0"/>
        <a:cs typeface="+mn-cs"/>
      </a:defRPr>
    </a:lvl1pPr>
    <a:lvl2pPr marL="455930" algn="l" rtl="0" eaLnBrk="0" fontAlgn="base" hangingPunct="0">
      <a:spcBef>
        <a:spcPct val="30000"/>
      </a:spcBef>
      <a:spcAft>
        <a:spcPct val="0"/>
      </a:spcAft>
      <a:defRPr sz="1300" kern="1200">
        <a:solidFill>
          <a:schemeClr val="tx1"/>
        </a:solidFill>
        <a:latin typeface="+mn-lt"/>
        <a:ea typeface="Arial" panose="020B0604020202020204" pitchFamily="34" charset="0"/>
        <a:cs typeface="+mn-cs"/>
      </a:defRPr>
    </a:lvl2pPr>
    <a:lvl3pPr marL="913130" algn="l" rtl="0" eaLnBrk="0" fontAlgn="base" hangingPunct="0">
      <a:spcBef>
        <a:spcPct val="30000"/>
      </a:spcBef>
      <a:spcAft>
        <a:spcPct val="0"/>
      </a:spcAft>
      <a:defRPr sz="1300" kern="1200">
        <a:solidFill>
          <a:schemeClr val="tx1"/>
        </a:solidFill>
        <a:latin typeface="+mn-lt"/>
        <a:ea typeface="Arial" panose="020B0604020202020204" pitchFamily="34" charset="0"/>
        <a:cs typeface="+mn-cs"/>
      </a:defRPr>
    </a:lvl3pPr>
    <a:lvl4pPr marL="1370330" algn="l" rtl="0" eaLnBrk="0" fontAlgn="base" hangingPunct="0">
      <a:spcBef>
        <a:spcPct val="30000"/>
      </a:spcBef>
      <a:spcAft>
        <a:spcPct val="0"/>
      </a:spcAft>
      <a:defRPr sz="1300" kern="1200">
        <a:solidFill>
          <a:schemeClr val="tx1"/>
        </a:solidFill>
        <a:latin typeface="+mn-lt"/>
        <a:ea typeface="Arial" panose="020B0604020202020204" pitchFamily="34" charset="0"/>
        <a:cs typeface="+mn-cs"/>
      </a:defRPr>
    </a:lvl4pPr>
    <a:lvl5pPr marL="1827530" algn="l" rtl="0" eaLnBrk="0" fontAlgn="base" hangingPunct="0">
      <a:spcBef>
        <a:spcPct val="30000"/>
      </a:spcBef>
      <a:spcAft>
        <a:spcPct val="0"/>
      </a:spcAft>
      <a:defRPr sz="1300" kern="1200">
        <a:solidFill>
          <a:schemeClr val="tx1"/>
        </a:solidFill>
        <a:latin typeface="+mn-lt"/>
        <a:ea typeface="Arial" panose="020B0604020202020204" pitchFamily="34" charset="0"/>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US" sz="1800" b="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1800" b="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hữu</a:t>
            </a:r>
            <a:r>
              <a:rPr lang="en-US" sz="1800" b="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b="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quận</a:t>
            </a:r>
            <a:r>
              <a:rPr lang="en-US" sz="1800" b="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he, </a:t>
            </a:r>
            <a:r>
              <a:rPr lang="en-US" sz="1800" b="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1800" b="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1800" b="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kumimoji="0" lang="en-US" sz="1200" b="0" i="0" u="none" strike="noStrike" kern="100" cap="none" spc="0" normalizeH="0" baseline="0" noProof="0" dirty="0" err="1">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Khởi</a:t>
            </a:r>
            <a:r>
              <a:rPr kumimoji="0" lang="en-US" sz="1200" b="0" i="0" u="none" strike="noStrike" kern="100" cap="none" spc="0" normalizeH="0" baseline="0" noProof="0" dirty="0">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 </a:t>
            </a:r>
            <a:r>
              <a:rPr kumimoji="0" lang="en-US" sz="1200" b="0" i="0" u="none" strike="noStrike" kern="100" cap="none" spc="0" normalizeH="0" baseline="0" noProof="0" dirty="0" err="1">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nghĩa</a:t>
            </a:r>
            <a:r>
              <a:rPr kumimoji="0" lang="en-US" sz="1200" b="0" i="0" u="none" strike="noStrike" kern="100" cap="none" spc="0" normalizeH="0" baseline="0" noProof="0" dirty="0">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 </a:t>
            </a:r>
            <a:r>
              <a:rPr kumimoji="0" lang="en-US" sz="1200" b="0" i="0" u="none" strike="noStrike" kern="100" cap="none" spc="0" normalizeH="0" baseline="0" noProof="0" dirty="0" err="1">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nông</a:t>
            </a:r>
            <a:r>
              <a:rPr kumimoji="0" lang="en-US" sz="1200" b="0" i="0" u="none" strike="noStrike" kern="100" cap="none" spc="0" normalizeH="0" baseline="0" noProof="0" dirty="0">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 </a:t>
            </a:r>
            <a:r>
              <a:rPr kumimoji="0" lang="en-US" sz="1200" b="0" i="0" u="none" strike="noStrike" kern="100" cap="none" spc="0" normalizeH="0" baseline="0" noProof="0" dirty="0" err="1">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dân</a:t>
            </a:r>
            <a:r>
              <a:rPr kumimoji="0" lang="en-US" sz="1200" b="0" i="0" u="none" strike="noStrike" kern="100" cap="none" spc="0" normalizeH="0" baseline="0" noProof="0" dirty="0">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 </a:t>
            </a:r>
            <a:r>
              <a:rPr kumimoji="0" lang="en-US" sz="1200" b="0" i="0" u="none" strike="noStrike" kern="100" cap="none" spc="0" normalizeH="0" baseline="0" noProof="0" dirty="0" err="1">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đàng</a:t>
            </a:r>
            <a:r>
              <a:rPr kumimoji="0" lang="en-US" sz="1200" b="0" i="0" u="none" strike="noStrike" kern="100" cap="none" spc="0" normalizeH="0" baseline="0" noProof="0" dirty="0">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 </a:t>
            </a:r>
            <a:r>
              <a:rPr kumimoji="0" lang="en-US" sz="1200" b="0" i="0" u="none" strike="noStrike" kern="100" cap="none" spc="0" normalizeH="0" baseline="0" noProof="0" dirty="0" err="1">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ngoài</a:t>
            </a:r>
            <a:r>
              <a:rPr kumimoji="0" lang="en-US" sz="1200" b="0" i="0" u="none" strike="noStrike" kern="100" cap="none" spc="0" normalizeH="0" baseline="0" noProof="0" dirty="0">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 </a:t>
            </a:r>
            <a:r>
              <a:rPr kumimoji="0" lang="en-US" sz="1200" b="0" i="0" u="none" strike="noStrike" kern="100" cap="none" spc="0" normalizeH="0" baseline="0" noProof="0" dirty="0" err="1">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thế</a:t>
            </a:r>
            <a:r>
              <a:rPr kumimoji="0" lang="en-US" sz="1200" b="0" i="0" u="none" strike="noStrike" kern="100" cap="none" spc="0" normalizeH="0" baseline="0" noProof="0" dirty="0">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 </a:t>
            </a:r>
            <a:r>
              <a:rPr kumimoji="0" lang="en-US" sz="1200" b="0" i="0" u="none" strike="noStrike" kern="100" cap="none" spc="0" normalizeH="0" baseline="0" noProof="0" dirty="0" err="1">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kỉ</a:t>
            </a:r>
            <a:r>
              <a:rPr kumimoji="0" lang="en-US" sz="1200" b="0" i="0" u="none" strike="noStrike" kern="100" cap="none" spc="0" normalizeH="0" baseline="0" noProof="0" dirty="0">
                <a:ln>
                  <a:noFill/>
                </a:ln>
                <a:solidFill>
                  <a:srgbClr val="FF4F4F"/>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 XVIII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dắt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bùng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lình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trào</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LS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thé</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XVIII hay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DE883-74DC-43C8-B558-27A00FACA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055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cs typeface="+mn-cs"/>
            </a:endParaRPr>
          </a:p>
        </p:txBody>
      </p:sp>
    </p:spTree>
    <p:extLst>
      <p:ext uri="{BB962C8B-B14F-4D97-AF65-F5344CB8AC3E}">
        <p14:creationId xmlns:p14="http://schemas.microsoft.com/office/powerpoint/2010/main" val="2356773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cs typeface="+mn-cs"/>
            </a:endParaRPr>
          </a:p>
        </p:txBody>
      </p:sp>
    </p:spTree>
    <p:extLst>
      <p:ext uri="{BB962C8B-B14F-4D97-AF65-F5344CB8AC3E}">
        <p14:creationId xmlns:p14="http://schemas.microsoft.com/office/powerpoint/2010/main" val="128820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cs typeface="+mn-cs"/>
            </a:endParaRPr>
          </a:p>
        </p:txBody>
      </p:sp>
    </p:spTree>
    <p:extLst>
      <p:ext uri="{BB962C8B-B14F-4D97-AF65-F5344CB8AC3E}">
        <p14:creationId xmlns:p14="http://schemas.microsoft.com/office/powerpoint/2010/main" val="56045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cs typeface="+mn-cs"/>
            </a:endParaRPr>
          </a:p>
        </p:txBody>
      </p:sp>
    </p:spTree>
    <p:extLst>
      <p:ext uri="{BB962C8B-B14F-4D97-AF65-F5344CB8AC3E}">
        <p14:creationId xmlns:p14="http://schemas.microsoft.com/office/powerpoint/2010/main" val="301033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t>2024/10/28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F191-0722-C141-85B4-76F36458B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1BCA-9A44-4AB1-5A02-C0D25DAB8921}"/>
              </a:ext>
            </a:extLst>
          </p:cNvPr>
          <p:cNvSpPr>
            <a:spLocks noGrp="1"/>
          </p:cNvSpPr>
          <p:nvPr>
            <p:ph type="dt" sz="half" idx="10"/>
          </p:nvPr>
        </p:nvSpPr>
        <p:spPr/>
        <p:txBody>
          <a:bodyPr/>
          <a:lstStyle/>
          <a:p>
            <a:fld id="{4A7C84C3-1AFE-4CC9-80EA-99DC6489BDC6}" type="datetimeFigureOut">
              <a:rPr lang="en-US" smtClean="0"/>
              <a:t>10/28/2024</a:t>
            </a:fld>
            <a:endParaRPr lang="en-US"/>
          </a:p>
        </p:txBody>
      </p:sp>
      <p:sp>
        <p:nvSpPr>
          <p:cNvPr id="4" name="Footer Placeholder 3">
            <a:extLst>
              <a:ext uri="{FF2B5EF4-FFF2-40B4-BE49-F238E27FC236}">
                <a16:creationId xmlns:a16="http://schemas.microsoft.com/office/drawing/2014/main" id="{268C6BA6-896F-2697-A07D-A6B765747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7D81B5-BA8E-A97F-F3B1-03B8312079AC}"/>
              </a:ext>
            </a:extLst>
          </p:cNvPr>
          <p:cNvSpPr>
            <a:spLocks noGrp="1"/>
          </p:cNvSpPr>
          <p:nvPr>
            <p:ph type="sldNum" sz="quarter" idx="12"/>
          </p:nvPr>
        </p:nvSpPr>
        <p:spPr/>
        <p:txBody>
          <a:bodyPr/>
          <a:lstStyle/>
          <a:p>
            <a:fld id="{841380A8-A4FE-442A-BA97-5152EF683B33}" type="slidenum">
              <a:rPr lang="en-US" smtClean="0"/>
              <a:t>‹#›</a:t>
            </a:fld>
            <a:endParaRPr lang="en-US"/>
          </a:p>
        </p:txBody>
      </p:sp>
    </p:spTree>
    <p:extLst>
      <p:ext uri="{BB962C8B-B14F-4D97-AF65-F5344CB8AC3E}">
        <p14:creationId xmlns:p14="http://schemas.microsoft.com/office/powerpoint/2010/main" val="3952913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0BCB51-F046-914F-D9F4-03C9E504C0A7}"/>
              </a:ext>
            </a:extLst>
          </p:cNvPr>
          <p:cNvSpPr>
            <a:spLocks noGrp="1"/>
          </p:cNvSpPr>
          <p:nvPr>
            <p:ph type="dt" sz="half" idx="10"/>
          </p:nvPr>
        </p:nvSpPr>
        <p:spPr/>
        <p:txBody>
          <a:bodyPr/>
          <a:lstStyle/>
          <a:p>
            <a:fld id="{4A7C84C3-1AFE-4CC9-80EA-99DC6489BDC6}" type="datetimeFigureOut">
              <a:rPr lang="en-US" smtClean="0"/>
              <a:t>10/28/2024</a:t>
            </a:fld>
            <a:endParaRPr lang="en-US"/>
          </a:p>
        </p:txBody>
      </p:sp>
      <p:sp>
        <p:nvSpPr>
          <p:cNvPr id="3" name="Footer Placeholder 2">
            <a:extLst>
              <a:ext uri="{FF2B5EF4-FFF2-40B4-BE49-F238E27FC236}">
                <a16:creationId xmlns:a16="http://schemas.microsoft.com/office/drawing/2014/main" id="{2862B906-8244-BBC4-369F-1E01DD13CD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23F4C-A4E2-6B77-D11F-FB4936D382DC}"/>
              </a:ext>
            </a:extLst>
          </p:cNvPr>
          <p:cNvSpPr>
            <a:spLocks noGrp="1"/>
          </p:cNvSpPr>
          <p:nvPr>
            <p:ph type="sldNum" sz="quarter" idx="12"/>
          </p:nvPr>
        </p:nvSpPr>
        <p:spPr/>
        <p:txBody>
          <a:bodyPr/>
          <a:lstStyle/>
          <a:p>
            <a:fld id="{841380A8-A4FE-442A-BA97-5152EF683B33}" type="slidenum">
              <a:rPr lang="en-US" smtClean="0"/>
              <a:t>‹#›</a:t>
            </a:fld>
            <a:endParaRPr lang="en-US"/>
          </a:p>
        </p:txBody>
      </p:sp>
    </p:spTree>
    <p:extLst>
      <p:ext uri="{BB962C8B-B14F-4D97-AF65-F5344CB8AC3E}">
        <p14:creationId xmlns:p14="http://schemas.microsoft.com/office/powerpoint/2010/main" val="2029685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AEA1-0D97-8E5C-9922-E78890C1BF4E}"/>
              </a:ext>
            </a:extLst>
          </p:cNvPr>
          <p:cNvSpPr>
            <a:spLocks noGrp="1"/>
          </p:cNvSpPr>
          <p:nvPr>
            <p:ph type="title"/>
          </p:nvPr>
        </p:nvSpPr>
        <p:spPr>
          <a:xfrm>
            <a:off x="885715" y="482177"/>
            <a:ext cx="4147281" cy="1687618"/>
          </a:xfrm>
        </p:spPr>
        <p:txBody>
          <a:bodyPr anchor="b"/>
          <a:lstStyle>
            <a:lvl1pPr>
              <a:defRPr sz="3375"/>
            </a:lvl1pPr>
          </a:lstStyle>
          <a:p>
            <a:r>
              <a:rPr lang="en-US"/>
              <a:t>Click to edit Master title style</a:t>
            </a:r>
          </a:p>
        </p:txBody>
      </p:sp>
      <p:sp>
        <p:nvSpPr>
          <p:cNvPr id="3" name="Content Placeholder 2">
            <a:extLst>
              <a:ext uri="{FF2B5EF4-FFF2-40B4-BE49-F238E27FC236}">
                <a16:creationId xmlns:a16="http://schemas.microsoft.com/office/drawing/2014/main" id="{F4F22895-5A78-A6D4-4C5B-C36D2DCB1D53}"/>
              </a:ext>
            </a:extLst>
          </p:cNvPr>
          <p:cNvSpPr>
            <a:spLocks noGrp="1"/>
          </p:cNvSpPr>
          <p:nvPr>
            <p:ph idx="1"/>
          </p:nvPr>
        </p:nvSpPr>
        <p:spPr>
          <a:xfrm>
            <a:off x="5466644" y="1041368"/>
            <a:ext cx="6509742" cy="5139869"/>
          </a:xfrm>
        </p:spPr>
        <p:txBody>
          <a:bodyPr/>
          <a:lstStyle>
            <a:lvl1pPr>
              <a:defRPr sz="3375"/>
            </a:lvl1pPr>
            <a:lvl2pPr>
              <a:defRPr sz="2953"/>
            </a:lvl2pPr>
            <a:lvl3pPr>
              <a:defRPr sz="2531"/>
            </a:lvl3pPr>
            <a:lvl4pPr>
              <a:defRPr sz="2109"/>
            </a:lvl4pPr>
            <a:lvl5pPr>
              <a:defRPr sz="2109"/>
            </a:lvl5pPr>
            <a:lvl6pPr>
              <a:defRPr sz="2109"/>
            </a:lvl6pPr>
            <a:lvl7pPr>
              <a:defRPr sz="2109"/>
            </a:lvl7pPr>
            <a:lvl8pPr>
              <a:defRPr sz="2109"/>
            </a:lvl8pPr>
            <a:lvl9pPr>
              <a:defRPr sz="21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8F59C1-148D-45A4-BB99-5CF6618EAC2F}"/>
              </a:ext>
            </a:extLst>
          </p:cNvPr>
          <p:cNvSpPr>
            <a:spLocks noGrp="1"/>
          </p:cNvSpPr>
          <p:nvPr>
            <p:ph type="body" sz="half" idx="2"/>
          </p:nvPr>
        </p:nvSpPr>
        <p:spPr>
          <a:xfrm>
            <a:off x="885715" y="2169795"/>
            <a:ext cx="4147281" cy="4019814"/>
          </a:xfrm>
        </p:spPr>
        <p:txBody>
          <a:bodyPr/>
          <a:lstStyle>
            <a:lvl1pPr marL="0" indent="0">
              <a:buNone/>
              <a:defRPr sz="1687"/>
            </a:lvl1pPr>
            <a:lvl2pPr marL="482163" indent="0">
              <a:buNone/>
              <a:defRPr sz="1476"/>
            </a:lvl2pPr>
            <a:lvl3pPr marL="964326" indent="0">
              <a:buNone/>
              <a:defRPr sz="1266"/>
            </a:lvl3pPr>
            <a:lvl4pPr marL="1446489" indent="0">
              <a:buNone/>
              <a:defRPr sz="1055"/>
            </a:lvl4pPr>
            <a:lvl5pPr marL="1928652" indent="0">
              <a:buNone/>
              <a:defRPr sz="1055"/>
            </a:lvl5pPr>
            <a:lvl6pPr marL="2410816" indent="0">
              <a:buNone/>
              <a:defRPr sz="1055"/>
            </a:lvl6pPr>
            <a:lvl7pPr marL="2892979" indent="0">
              <a:buNone/>
              <a:defRPr sz="1055"/>
            </a:lvl7pPr>
            <a:lvl8pPr marL="3375142" indent="0">
              <a:buNone/>
              <a:defRPr sz="1055"/>
            </a:lvl8pPr>
            <a:lvl9pPr marL="3857305" indent="0">
              <a:buNone/>
              <a:defRPr sz="1055"/>
            </a:lvl9pPr>
          </a:lstStyle>
          <a:p>
            <a:pPr lvl="0"/>
            <a:r>
              <a:rPr lang="en-US"/>
              <a:t>Click to edit Master text styles</a:t>
            </a:r>
          </a:p>
        </p:txBody>
      </p:sp>
      <p:sp>
        <p:nvSpPr>
          <p:cNvPr id="5" name="Date Placeholder 4">
            <a:extLst>
              <a:ext uri="{FF2B5EF4-FFF2-40B4-BE49-F238E27FC236}">
                <a16:creationId xmlns:a16="http://schemas.microsoft.com/office/drawing/2014/main" id="{101DABE2-A7E5-AB96-34B1-863E145187BF}"/>
              </a:ext>
            </a:extLst>
          </p:cNvPr>
          <p:cNvSpPr>
            <a:spLocks noGrp="1"/>
          </p:cNvSpPr>
          <p:nvPr>
            <p:ph type="dt" sz="half" idx="10"/>
          </p:nvPr>
        </p:nvSpPr>
        <p:spPr/>
        <p:txBody>
          <a:bodyPr/>
          <a:lstStyle/>
          <a:p>
            <a:fld id="{4A7C84C3-1AFE-4CC9-80EA-99DC6489BDC6}" type="datetimeFigureOut">
              <a:rPr lang="en-US" smtClean="0"/>
              <a:t>10/28/2024</a:t>
            </a:fld>
            <a:endParaRPr lang="en-US"/>
          </a:p>
        </p:txBody>
      </p:sp>
      <p:sp>
        <p:nvSpPr>
          <p:cNvPr id="6" name="Footer Placeholder 5">
            <a:extLst>
              <a:ext uri="{FF2B5EF4-FFF2-40B4-BE49-F238E27FC236}">
                <a16:creationId xmlns:a16="http://schemas.microsoft.com/office/drawing/2014/main" id="{131B1DAB-49BF-BA57-CB77-A3B95F777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D1B2A3-EAE2-4FF0-2D80-AEDC8DB7F46D}"/>
              </a:ext>
            </a:extLst>
          </p:cNvPr>
          <p:cNvSpPr>
            <a:spLocks noGrp="1"/>
          </p:cNvSpPr>
          <p:nvPr>
            <p:ph type="sldNum" sz="quarter" idx="12"/>
          </p:nvPr>
        </p:nvSpPr>
        <p:spPr/>
        <p:txBody>
          <a:bodyPr/>
          <a:lstStyle/>
          <a:p>
            <a:fld id="{841380A8-A4FE-442A-BA97-5152EF683B33}" type="slidenum">
              <a:rPr lang="en-US" smtClean="0"/>
              <a:t>‹#›</a:t>
            </a:fld>
            <a:endParaRPr lang="en-US"/>
          </a:p>
        </p:txBody>
      </p:sp>
    </p:spTree>
    <p:extLst>
      <p:ext uri="{BB962C8B-B14F-4D97-AF65-F5344CB8AC3E}">
        <p14:creationId xmlns:p14="http://schemas.microsoft.com/office/powerpoint/2010/main" val="994165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D918-D77C-ABB9-2DB1-EB16AB8331B9}"/>
              </a:ext>
            </a:extLst>
          </p:cNvPr>
          <p:cNvSpPr>
            <a:spLocks noGrp="1"/>
          </p:cNvSpPr>
          <p:nvPr>
            <p:ph type="title"/>
          </p:nvPr>
        </p:nvSpPr>
        <p:spPr>
          <a:xfrm>
            <a:off x="885715" y="482177"/>
            <a:ext cx="4147281" cy="1687618"/>
          </a:xfrm>
        </p:spPr>
        <p:txBody>
          <a:bodyPr anchor="b"/>
          <a:lstStyle>
            <a:lvl1pPr>
              <a:defRPr sz="3375"/>
            </a:lvl1pPr>
          </a:lstStyle>
          <a:p>
            <a:r>
              <a:rPr lang="en-US"/>
              <a:t>Click to edit Master title style</a:t>
            </a:r>
          </a:p>
        </p:txBody>
      </p:sp>
      <p:sp>
        <p:nvSpPr>
          <p:cNvPr id="3" name="Picture Placeholder 2">
            <a:extLst>
              <a:ext uri="{FF2B5EF4-FFF2-40B4-BE49-F238E27FC236}">
                <a16:creationId xmlns:a16="http://schemas.microsoft.com/office/drawing/2014/main" id="{4E4C031F-FC18-EB67-F743-3B9EF092BAC9}"/>
              </a:ext>
            </a:extLst>
          </p:cNvPr>
          <p:cNvSpPr>
            <a:spLocks noGrp="1"/>
          </p:cNvSpPr>
          <p:nvPr>
            <p:ph type="pic" idx="1"/>
          </p:nvPr>
        </p:nvSpPr>
        <p:spPr>
          <a:xfrm>
            <a:off x="5466644" y="1041368"/>
            <a:ext cx="6509742" cy="5139869"/>
          </a:xfrm>
        </p:spPr>
        <p:txBody>
          <a:bodyPr/>
          <a:lstStyle>
            <a:lvl1pPr marL="0" indent="0">
              <a:buNone/>
              <a:defRPr sz="3375"/>
            </a:lvl1pPr>
            <a:lvl2pPr marL="482163" indent="0">
              <a:buNone/>
              <a:defRPr sz="2953"/>
            </a:lvl2pPr>
            <a:lvl3pPr marL="964326" indent="0">
              <a:buNone/>
              <a:defRPr sz="2531"/>
            </a:lvl3pPr>
            <a:lvl4pPr marL="1446489" indent="0">
              <a:buNone/>
              <a:defRPr sz="2109"/>
            </a:lvl4pPr>
            <a:lvl5pPr marL="1928652" indent="0">
              <a:buNone/>
              <a:defRPr sz="2109"/>
            </a:lvl5pPr>
            <a:lvl6pPr marL="2410816" indent="0">
              <a:buNone/>
              <a:defRPr sz="2109"/>
            </a:lvl6pPr>
            <a:lvl7pPr marL="2892979" indent="0">
              <a:buNone/>
              <a:defRPr sz="2109"/>
            </a:lvl7pPr>
            <a:lvl8pPr marL="3375142" indent="0">
              <a:buNone/>
              <a:defRPr sz="2109"/>
            </a:lvl8pPr>
            <a:lvl9pPr marL="3857305" indent="0">
              <a:buNone/>
              <a:defRPr sz="2109"/>
            </a:lvl9pPr>
          </a:lstStyle>
          <a:p>
            <a:endParaRPr lang="en-US"/>
          </a:p>
        </p:txBody>
      </p:sp>
      <p:sp>
        <p:nvSpPr>
          <p:cNvPr id="4" name="Text Placeholder 3">
            <a:extLst>
              <a:ext uri="{FF2B5EF4-FFF2-40B4-BE49-F238E27FC236}">
                <a16:creationId xmlns:a16="http://schemas.microsoft.com/office/drawing/2014/main" id="{BEAA6AC3-7187-00CB-5D1F-7E3E72FA7363}"/>
              </a:ext>
            </a:extLst>
          </p:cNvPr>
          <p:cNvSpPr>
            <a:spLocks noGrp="1"/>
          </p:cNvSpPr>
          <p:nvPr>
            <p:ph type="body" sz="half" idx="2"/>
          </p:nvPr>
        </p:nvSpPr>
        <p:spPr>
          <a:xfrm>
            <a:off x="885715" y="2169795"/>
            <a:ext cx="4147281" cy="4019814"/>
          </a:xfrm>
        </p:spPr>
        <p:txBody>
          <a:bodyPr/>
          <a:lstStyle>
            <a:lvl1pPr marL="0" indent="0">
              <a:buNone/>
              <a:defRPr sz="1687"/>
            </a:lvl1pPr>
            <a:lvl2pPr marL="482163" indent="0">
              <a:buNone/>
              <a:defRPr sz="1476"/>
            </a:lvl2pPr>
            <a:lvl3pPr marL="964326" indent="0">
              <a:buNone/>
              <a:defRPr sz="1266"/>
            </a:lvl3pPr>
            <a:lvl4pPr marL="1446489" indent="0">
              <a:buNone/>
              <a:defRPr sz="1055"/>
            </a:lvl4pPr>
            <a:lvl5pPr marL="1928652" indent="0">
              <a:buNone/>
              <a:defRPr sz="1055"/>
            </a:lvl5pPr>
            <a:lvl6pPr marL="2410816" indent="0">
              <a:buNone/>
              <a:defRPr sz="1055"/>
            </a:lvl6pPr>
            <a:lvl7pPr marL="2892979" indent="0">
              <a:buNone/>
              <a:defRPr sz="1055"/>
            </a:lvl7pPr>
            <a:lvl8pPr marL="3375142" indent="0">
              <a:buNone/>
              <a:defRPr sz="1055"/>
            </a:lvl8pPr>
            <a:lvl9pPr marL="3857305" indent="0">
              <a:buNone/>
              <a:defRPr sz="1055"/>
            </a:lvl9pPr>
          </a:lstStyle>
          <a:p>
            <a:pPr lvl="0"/>
            <a:r>
              <a:rPr lang="en-US"/>
              <a:t>Click to edit Master text styles</a:t>
            </a:r>
          </a:p>
        </p:txBody>
      </p:sp>
      <p:sp>
        <p:nvSpPr>
          <p:cNvPr id="5" name="Date Placeholder 4">
            <a:extLst>
              <a:ext uri="{FF2B5EF4-FFF2-40B4-BE49-F238E27FC236}">
                <a16:creationId xmlns:a16="http://schemas.microsoft.com/office/drawing/2014/main" id="{D413AE22-FEBC-192F-D899-5B627BD056D8}"/>
              </a:ext>
            </a:extLst>
          </p:cNvPr>
          <p:cNvSpPr>
            <a:spLocks noGrp="1"/>
          </p:cNvSpPr>
          <p:nvPr>
            <p:ph type="dt" sz="half" idx="10"/>
          </p:nvPr>
        </p:nvSpPr>
        <p:spPr/>
        <p:txBody>
          <a:bodyPr/>
          <a:lstStyle/>
          <a:p>
            <a:fld id="{4A7C84C3-1AFE-4CC9-80EA-99DC6489BDC6}" type="datetimeFigureOut">
              <a:rPr lang="en-US" smtClean="0"/>
              <a:t>10/28/2024</a:t>
            </a:fld>
            <a:endParaRPr lang="en-US"/>
          </a:p>
        </p:txBody>
      </p:sp>
      <p:sp>
        <p:nvSpPr>
          <p:cNvPr id="6" name="Footer Placeholder 5">
            <a:extLst>
              <a:ext uri="{FF2B5EF4-FFF2-40B4-BE49-F238E27FC236}">
                <a16:creationId xmlns:a16="http://schemas.microsoft.com/office/drawing/2014/main" id="{FF9788D9-331E-71A9-30ED-F5F3DF55C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22D193-6372-23C8-9FB3-6AF14D7EB2E1}"/>
              </a:ext>
            </a:extLst>
          </p:cNvPr>
          <p:cNvSpPr>
            <a:spLocks noGrp="1"/>
          </p:cNvSpPr>
          <p:nvPr>
            <p:ph type="sldNum" sz="quarter" idx="12"/>
          </p:nvPr>
        </p:nvSpPr>
        <p:spPr/>
        <p:txBody>
          <a:bodyPr/>
          <a:lstStyle/>
          <a:p>
            <a:fld id="{841380A8-A4FE-442A-BA97-5152EF683B33}" type="slidenum">
              <a:rPr lang="en-US" smtClean="0"/>
              <a:t>‹#›</a:t>
            </a:fld>
            <a:endParaRPr lang="en-US"/>
          </a:p>
        </p:txBody>
      </p:sp>
    </p:spTree>
    <p:extLst>
      <p:ext uri="{BB962C8B-B14F-4D97-AF65-F5344CB8AC3E}">
        <p14:creationId xmlns:p14="http://schemas.microsoft.com/office/powerpoint/2010/main" val="2239840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D565-0300-8F49-9F88-B852653B10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C4CF4B-0FFF-C6DB-0412-4AFACC21EA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AF4389-9FD8-E45E-D8EF-DF76DDD8D589}"/>
              </a:ext>
            </a:extLst>
          </p:cNvPr>
          <p:cNvSpPr>
            <a:spLocks noGrp="1"/>
          </p:cNvSpPr>
          <p:nvPr>
            <p:ph type="dt" sz="half" idx="10"/>
          </p:nvPr>
        </p:nvSpPr>
        <p:spPr/>
        <p:txBody>
          <a:bodyPr/>
          <a:lstStyle/>
          <a:p>
            <a:fld id="{4A7C84C3-1AFE-4CC9-80EA-99DC6489BDC6}" type="datetimeFigureOut">
              <a:rPr lang="en-US" smtClean="0"/>
              <a:t>10/28/2024</a:t>
            </a:fld>
            <a:endParaRPr lang="en-US"/>
          </a:p>
        </p:txBody>
      </p:sp>
      <p:sp>
        <p:nvSpPr>
          <p:cNvPr id="5" name="Footer Placeholder 4">
            <a:extLst>
              <a:ext uri="{FF2B5EF4-FFF2-40B4-BE49-F238E27FC236}">
                <a16:creationId xmlns:a16="http://schemas.microsoft.com/office/drawing/2014/main" id="{73B4A44F-E9A6-D9E1-9C96-A58ED7C4C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0FCBB-5A64-BA54-06E3-834646B5E52B}"/>
              </a:ext>
            </a:extLst>
          </p:cNvPr>
          <p:cNvSpPr>
            <a:spLocks noGrp="1"/>
          </p:cNvSpPr>
          <p:nvPr>
            <p:ph type="sldNum" sz="quarter" idx="12"/>
          </p:nvPr>
        </p:nvSpPr>
        <p:spPr/>
        <p:txBody>
          <a:bodyPr/>
          <a:lstStyle/>
          <a:p>
            <a:fld id="{841380A8-A4FE-442A-BA97-5152EF683B33}" type="slidenum">
              <a:rPr lang="en-US" smtClean="0"/>
              <a:t>‹#›</a:t>
            </a:fld>
            <a:endParaRPr lang="en-US"/>
          </a:p>
        </p:txBody>
      </p:sp>
    </p:spTree>
    <p:extLst>
      <p:ext uri="{BB962C8B-B14F-4D97-AF65-F5344CB8AC3E}">
        <p14:creationId xmlns:p14="http://schemas.microsoft.com/office/powerpoint/2010/main" val="1269727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75A20E-FADE-40E2-0BB5-3975857ECA1C}"/>
              </a:ext>
            </a:extLst>
          </p:cNvPr>
          <p:cNvSpPr>
            <a:spLocks noGrp="1"/>
          </p:cNvSpPr>
          <p:nvPr>
            <p:ph type="title" orient="vert"/>
          </p:nvPr>
        </p:nvSpPr>
        <p:spPr>
          <a:xfrm>
            <a:off x="9202043" y="385071"/>
            <a:ext cx="2772668" cy="61293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FD2A3E-DCC6-CB39-65CF-77EFC7AD3137}"/>
              </a:ext>
            </a:extLst>
          </p:cNvPr>
          <p:cNvSpPr>
            <a:spLocks noGrp="1"/>
          </p:cNvSpPr>
          <p:nvPr>
            <p:ph type="body" orient="vert" idx="1"/>
          </p:nvPr>
        </p:nvSpPr>
        <p:spPr>
          <a:xfrm>
            <a:off x="884039" y="385071"/>
            <a:ext cx="8157270" cy="61293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4B205-4568-433E-A8EE-30D78C860483}"/>
              </a:ext>
            </a:extLst>
          </p:cNvPr>
          <p:cNvSpPr>
            <a:spLocks noGrp="1"/>
          </p:cNvSpPr>
          <p:nvPr>
            <p:ph type="dt" sz="half" idx="10"/>
          </p:nvPr>
        </p:nvSpPr>
        <p:spPr/>
        <p:txBody>
          <a:bodyPr/>
          <a:lstStyle/>
          <a:p>
            <a:fld id="{4A7C84C3-1AFE-4CC9-80EA-99DC6489BDC6}" type="datetimeFigureOut">
              <a:rPr lang="en-US" smtClean="0"/>
              <a:t>10/28/2024</a:t>
            </a:fld>
            <a:endParaRPr lang="en-US"/>
          </a:p>
        </p:txBody>
      </p:sp>
      <p:sp>
        <p:nvSpPr>
          <p:cNvPr id="5" name="Footer Placeholder 4">
            <a:extLst>
              <a:ext uri="{FF2B5EF4-FFF2-40B4-BE49-F238E27FC236}">
                <a16:creationId xmlns:a16="http://schemas.microsoft.com/office/drawing/2014/main" id="{93D271D7-66CA-E646-20CA-3C8EB4557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260E4-0778-FA7F-EDA8-E402D22A306E}"/>
              </a:ext>
            </a:extLst>
          </p:cNvPr>
          <p:cNvSpPr>
            <a:spLocks noGrp="1"/>
          </p:cNvSpPr>
          <p:nvPr>
            <p:ph type="sldNum" sz="quarter" idx="12"/>
          </p:nvPr>
        </p:nvSpPr>
        <p:spPr/>
        <p:txBody>
          <a:bodyPr/>
          <a:lstStyle/>
          <a:p>
            <a:fld id="{841380A8-A4FE-442A-BA97-5152EF683B33}" type="slidenum">
              <a:rPr lang="en-US" smtClean="0"/>
              <a:t>‹#›</a:t>
            </a:fld>
            <a:endParaRPr lang="en-US"/>
          </a:p>
        </p:txBody>
      </p:sp>
    </p:spTree>
    <p:extLst>
      <p:ext uri="{BB962C8B-B14F-4D97-AF65-F5344CB8AC3E}">
        <p14:creationId xmlns:p14="http://schemas.microsoft.com/office/powerpoint/2010/main" val="62555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标题 1"/>
          <p:cNvSpPr>
            <a:spLocks noGrp="1"/>
          </p:cNvSpPr>
          <p:nvPr>
            <p:ph type="ctrTitle"/>
          </p:nvPr>
        </p:nvSpPr>
        <p:spPr>
          <a:xfrm>
            <a:off x="1607344" y="1183677"/>
            <a:ext cx="9644063" cy="2518034"/>
          </a:xfrm>
        </p:spPr>
        <p:txBody>
          <a:bodyPr anchor="b"/>
          <a:lstStyle>
            <a:lvl1pPr algn="ctr">
              <a:defRPr sz="6330"/>
            </a:lvl1pPr>
          </a:lstStyle>
          <a:p>
            <a:r>
              <a:rPr lang="zh-CN" altLang="en-US"/>
              <a:t>单击此处编辑母版标题样式</a:t>
            </a:r>
          </a:p>
        </p:txBody>
      </p:sp>
      <p:sp>
        <p:nvSpPr>
          <p:cNvPr id="3" name="副标题 2"/>
          <p:cNvSpPr>
            <a:spLocks noGrp="1"/>
          </p:cNvSpPr>
          <p:nvPr>
            <p:ph type="subTitle" idx="1"/>
          </p:nvPr>
        </p:nvSpPr>
        <p:spPr>
          <a:xfrm>
            <a:off x="1607344" y="3798816"/>
            <a:ext cx="9644063" cy="1746216"/>
          </a:xfrm>
        </p:spPr>
        <p:txBody>
          <a:bodyPr/>
          <a:lstStyle>
            <a:lvl1pPr marL="0" indent="0" algn="ctr">
              <a:buNone/>
              <a:defRPr sz="2530"/>
            </a:lvl1pPr>
            <a:lvl2pPr marL="481965" indent="0" algn="ctr">
              <a:buNone/>
              <a:defRPr sz="2110"/>
            </a:lvl2pPr>
            <a:lvl3pPr marL="964565" indent="0" algn="ctr">
              <a:buNone/>
              <a:defRPr sz="1900"/>
            </a:lvl3pPr>
            <a:lvl4pPr marL="1446530" indent="0" algn="ctr">
              <a:buNone/>
              <a:defRPr sz="1685"/>
            </a:lvl4pPr>
            <a:lvl5pPr marL="1928495" indent="0" algn="ctr">
              <a:buNone/>
              <a:defRPr sz="1685"/>
            </a:lvl5pPr>
            <a:lvl6pPr marL="2411095" indent="0" algn="ctr">
              <a:buNone/>
              <a:defRPr sz="1685"/>
            </a:lvl6pPr>
            <a:lvl7pPr marL="2893060" indent="0" algn="ctr">
              <a:buNone/>
              <a:defRPr sz="1685"/>
            </a:lvl7pPr>
            <a:lvl8pPr marL="3375025" indent="0" algn="ctr">
              <a:buNone/>
              <a:defRPr sz="1685"/>
            </a:lvl8pPr>
            <a:lvl9pPr marL="3856990" indent="0" algn="ctr">
              <a:buNone/>
              <a:defRPr sz="1685"/>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E303CA-A366-4AAE-B5F5-A264AC6BBBFE}"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620811-97D9-4C5A-9B6B-89C33CCB0B2C}"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A1E7B-0955-E965-DC25-C51031B227F1}"/>
              </a:ext>
            </a:extLst>
          </p:cNvPr>
          <p:cNvSpPr>
            <a:spLocks noGrp="1"/>
          </p:cNvSpPr>
          <p:nvPr>
            <p:ph type="ctrTitle"/>
          </p:nvPr>
        </p:nvSpPr>
        <p:spPr>
          <a:xfrm>
            <a:off x="1607344" y="1183677"/>
            <a:ext cx="9644063" cy="2518034"/>
          </a:xfrm>
        </p:spPr>
        <p:txBody>
          <a:bodyPr anchor="b"/>
          <a:lstStyle>
            <a:lvl1pPr algn="ctr">
              <a:defRPr sz="6328"/>
            </a:lvl1pPr>
          </a:lstStyle>
          <a:p>
            <a:r>
              <a:rPr lang="en-US"/>
              <a:t>Click to edit Master title style</a:t>
            </a:r>
          </a:p>
        </p:txBody>
      </p:sp>
      <p:sp>
        <p:nvSpPr>
          <p:cNvPr id="3" name="Subtitle 2">
            <a:extLst>
              <a:ext uri="{FF2B5EF4-FFF2-40B4-BE49-F238E27FC236}">
                <a16:creationId xmlns:a16="http://schemas.microsoft.com/office/drawing/2014/main" id="{9C72EDA0-AF98-3AFB-412F-779A17421CFF}"/>
              </a:ext>
            </a:extLst>
          </p:cNvPr>
          <p:cNvSpPr>
            <a:spLocks noGrp="1"/>
          </p:cNvSpPr>
          <p:nvPr>
            <p:ph type="subTitle" idx="1"/>
          </p:nvPr>
        </p:nvSpPr>
        <p:spPr>
          <a:xfrm>
            <a:off x="1607344" y="3798816"/>
            <a:ext cx="9644063" cy="1746216"/>
          </a:xfrm>
        </p:spPr>
        <p:txBody>
          <a:bodyPr/>
          <a:lstStyle>
            <a:lvl1pPr marL="0" indent="0" algn="ctr">
              <a:buNone/>
              <a:defRPr sz="2531"/>
            </a:lvl1pPr>
            <a:lvl2pPr marL="482163" indent="0" algn="ctr">
              <a:buNone/>
              <a:defRPr sz="2109"/>
            </a:lvl2pPr>
            <a:lvl3pPr marL="964326" indent="0" algn="ctr">
              <a:buNone/>
              <a:defRPr sz="1898"/>
            </a:lvl3pPr>
            <a:lvl4pPr marL="1446489" indent="0" algn="ctr">
              <a:buNone/>
              <a:defRPr sz="1687"/>
            </a:lvl4pPr>
            <a:lvl5pPr marL="1928652" indent="0" algn="ctr">
              <a:buNone/>
              <a:defRPr sz="1687"/>
            </a:lvl5pPr>
            <a:lvl6pPr marL="2410816" indent="0" algn="ctr">
              <a:buNone/>
              <a:defRPr sz="1687"/>
            </a:lvl6pPr>
            <a:lvl7pPr marL="2892979" indent="0" algn="ctr">
              <a:buNone/>
              <a:defRPr sz="1687"/>
            </a:lvl7pPr>
            <a:lvl8pPr marL="3375142" indent="0" algn="ctr">
              <a:buNone/>
              <a:defRPr sz="1687"/>
            </a:lvl8pPr>
            <a:lvl9pPr marL="3857305" indent="0" algn="ctr">
              <a:buNone/>
              <a:defRPr sz="1687"/>
            </a:lvl9pPr>
          </a:lstStyle>
          <a:p>
            <a:r>
              <a:rPr lang="en-US"/>
              <a:t>Click to edit Master subtitle style</a:t>
            </a:r>
          </a:p>
        </p:txBody>
      </p:sp>
      <p:sp>
        <p:nvSpPr>
          <p:cNvPr id="4" name="Date Placeholder 3">
            <a:extLst>
              <a:ext uri="{FF2B5EF4-FFF2-40B4-BE49-F238E27FC236}">
                <a16:creationId xmlns:a16="http://schemas.microsoft.com/office/drawing/2014/main" id="{6B05BF4B-9C9E-128B-2B4F-BA819754CB96}"/>
              </a:ext>
            </a:extLst>
          </p:cNvPr>
          <p:cNvSpPr>
            <a:spLocks noGrp="1"/>
          </p:cNvSpPr>
          <p:nvPr>
            <p:ph type="dt" sz="half" idx="10"/>
          </p:nvPr>
        </p:nvSpPr>
        <p:spPr/>
        <p:txBody>
          <a:bodyPr/>
          <a:lstStyle/>
          <a:p>
            <a:fld id="{4A7C84C3-1AFE-4CC9-80EA-99DC6489BDC6}" type="datetimeFigureOut">
              <a:rPr lang="en-US" smtClean="0"/>
              <a:t>10/28/2024</a:t>
            </a:fld>
            <a:endParaRPr lang="en-US"/>
          </a:p>
        </p:txBody>
      </p:sp>
      <p:sp>
        <p:nvSpPr>
          <p:cNvPr id="5" name="Footer Placeholder 4">
            <a:extLst>
              <a:ext uri="{FF2B5EF4-FFF2-40B4-BE49-F238E27FC236}">
                <a16:creationId xmlns:a16="http://schemas.microsoft.com/office/drawing/2014/main" id="{CD3EB072-47AB-7426-5178-9380E0DB8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B2ACA-C4D2-EF90-13A6-7C5992F98644}"/>
              </a:ext>
            </a:extLst>
          </p:cNvPr>
          <p:cNvSpPr>
            <a:spLocks noGrp="1"/>
          </p:cNvSpPr>
          <p:nvPr>
            <p:ph type="sldNum" sz="quarter" idx="12"/>
          </p:nvPr>
        </p:nvSpPr>
        <p:spPr/>
        <p:txBody>
          <a:bodyPr/>
          <a:lstStyle/>
          <a:p>
            <a:fld id="{841380A8-A4FE-442A-BA97-5152EF683B33}" type="slidenum">
              <a:rPr lang="en-US" smtClean="0"/>
              <a:t>‹#›</a:t>
            </a:fld>
            <a:endParaRPr lang="en-US"/>
          </a:p>
        </p:txBody>
      </p:sp>
    </p:spTree>
    <p:extLst>
      <p:ext uri="{BB962C8B-B14F-4D97-AF65-F5344CB8AC3E}">
        <p14:creationId xmlns:p14="http://schemas.microsoft.com/office/powerpoint/2010/main" val="3376635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1FD4E-1FD1-61F5-DB8C-20CBA4BCC8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29B73-E3F7-3B9A-AC35-686582A3C2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CB51D-5877-2040-D0CF-160911784CA4}"/>
              </a:ext>
            </a:extLst>
          </p:cNvPr>
          <p:cNvSpPr>
            <a:spLocks noGrp="1"/>
          </p:cNvSpPr>
          <p:nvPr>
            <p:ph type="dt" sz="half" idx="10"/>
          </p:nvPr>
        </p:nvSpPr>
        <p:spPr/>
        <p:txBody>
          <a:bodyPr/>
          <a:lstStyle/>
          <a:p>
            <a:fld id="{4A7C84C3-1AFE-4CC9-80EA-99DC6489BDC6}" type="datetimeFigureOut">
              <a:rPr lang="en-US" smtClean="0"/>
              <a:t>10/28/2024</a:t>
            </a:fld>
            <a:endParaRPr lang="en-US"/>
          </a:p>
        </p:txBody>
      </p:sp>
      <p:sp>
        <p:nvSpPr>
          <p:cNvPr id="5" name="Footer Placeholder 4">
            <a:extLst>
              <a:ext uri="{FF2B5EF4-FFF2-40B4-BE49-F238E27FC236}">
                <a16:creationId xmlns:a16="http://schemas.microsoft.com/office/drawing/2014/main" id="{907DC224-C93D-0EDB-E390-FD383DA69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2038C-899D-C312-05AA-699581BFFB63}"/>
              </a:ext>
            </a:extLst>
          </p:cNvPr>
          <p:cNvSpPr>
            <a:spLocks noGrp="1"/>
          </p:cNvSpPr>
          <p:nvPr>
            <p:ph type="sldNum" sz="quarter" idx="12"/>
          </p:nvPr>
        </p:nvSpPr>
        <p:spPr/>
        <p:txBody>
          <a:bodyPr/>
          <a:lstStyle/>
          <a:p>
            <a:fld id="{841380A8-A4FE-442A-BA97-5152EF683B33}" type="slidenum">
              <a:rPr lang="en-US" smtClean="0"/>
              <a:t>‹#›</a:t>
            </a:fld>
            <a:endParaRPr lang="en-US"/>
          </a:p>
        </p:txBody>
      </p:sp>
    </p:spTree>
    <p:extLst>
      <p:ext uri="{BB962C8B-B14F-4D97-AF65-F5344CB8AC3E}">
        <p14:creationId xmlns:p14="http://schemas.microsoft.com/office/powerpoint/2010/main" val="231285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4B13-3A12-D1CB-C2D3-218323B93405}"/>
              </a:ext>
            </a:extLst>
          </p:cNvPr>
          <p:cNvSpPr>
            <a:spLocks noGrp="1"/>
          </p:cNvSpPr>
          <p:nvPr>
            <p:ph type="title"/>
          </p:nvPr>
        </p:nvSpPr>
        <p:spPr>
          <a:xfrm>
            <a:off x="877342" y="1803141"/>
            <a:ext cx="11090672" cy="3008581"/>
          </a:xfrm>
        </p:spPr>
        <p:txBody>
          <a:bodyPr anchor="b"/>
          <a:lstStyle>
            <a:lvl1pPr>
              <a:defRPr sz="6328"/>
            </a:lvl1pPr>
          </a:lstStyle>
          <a:p>
            <a:r>
              <a:rPr lang="en-US"/>
              <a:t>Click to edit Master title style</a:t>
            </a:r>
          </a:p>
        </p:txBody>
      </p:sp>
      <p:sp>
        <p:nvSpPr>
          <p:cNvPr id="3" name="Text Placeholder 2">
            <a:extLst>
              <a:ext uri="{FF2B5EF4-FFF2-40B4-BE49-F238E27FC236}">
                <a16:creationId xmlns:a16="http://schemas.microsoft.com/office/drawing/2014/main" id="{7206B1D1-9E10-3CC4-949B-ABA7832B2FBC}"/>
              </a:ext>
            </a:extLst>
          </p:cNvPr>
          <p:cNvSpPr>
            <a:spLocks noGrp="1"/>
          </p:cNvSpPr>
          <p:nvPr>
            <p:ph type="body" idx="1"/>
          </p:nvPr>
        </p:nvSpPr>
        <p:spPr>
          <a:xfrm>
            <a:off x="877342" y="4840184"/>
            <a:ext cx="11090672" cy="1582142"/>
          </a:xfrm>
        </p:spPr>
        <p:txBody>
          <a:bodyPr/>
          <a:lstStyle>
            <a:lvl1pPr marL="0" indent="0">
              <a:buNone/>
              <a:defRPr sz="2531">
                <a:solidFill>
                  <a:schemeClr val="tx1">
                    <a:tint val="75000"/>
                  </a:schemeClr>
                </a:solidFill>
              </a:defRPr>
            </a:lvl1pPr>
            <a:lvl2pPr marL="482163" indent="0">
              <a:buNone/>
              <a:defRPr sz="2109">
                <a:solidFill>
                  <a:schemeClr val="tx1">
                    <a:tint val="75000"/>
                  </a:schemeClr>
                </a:solidFill>
              </a:defRPr>
            </a:lvl2pPr>
            <a:lvl3pPr marL="964326" indent="0">
              <a:buNone/>
              <a:defRPr sz="1898">
                <a:solidFill>
                  <a:schemeClr val="tx1">
                    <a:tint val="75000"/>
                  </a:schemeClr>
                </a:solidFill>
              </a:defRPr>
            </a:lvl3pPr>
            <a:lvl4pPr marL="1446489" indent="0">
              <a:buNone/>
              <a:defRPr sz="1687">
                <a:solidFill>
                  <a:schemeClr val="tx1">
                    <a:tint val="75000"/>
                  </a:schemeClr>
                </a:solidFill>
              </a:defRPr>
            </a:lvl4pPr>
            <a:lvl5pPr marL="1928652" indent="0">
              <a:buNone/>
              <a:defRPr sz="1687">
                <a:solidFill>
                  <a:schemeClr val="tx1">
                    <a:tint val="75000"/>
                  </a:schemeClr>
                </a:solidFill>
              </a:defRPr>
            </a:lvl5pPr>
            <a:lvl6pPr marL="2410816" indent="0">
              <a:buNone/>
              <a:defRPr sz="1687">
                <a:solidFill>
                  <a:schemeClr val="tx1">
                    <a:tint val="75000"/>
                  </a:schemeClr>
                </a:solidFill>
              </a:defRPr>
            </a:lvl6pPr>
            <a:lvl7pPr marL="2892979" indent="0">
              <a:buNone/>
              <a:defRPr sz="1687">
                <a:solidFill>
                  <a:schemeClr val="tx1">
                    <a:tint val="75000"/>
                  </a:schemeClr>
                </a:solidFill>
              </a:defRPr>
            </a:lvl7pPr>
            <a:lvl8pPr marL="3375142" indent="0">
              <a:buNone/>
              <a:defRPr sz="1687">
                <a:solidFill>
                  <a:schemeClr val="tx1">
                    <a:tint val="75000"/>
                  </a:schemeClr>
                </a:solidFill>
              </a:defRPr>
            </a:lvl8pPr>
            <a:lvl9pPr marL="3857305" indent="0">
              <a:buNone/>
              <a:defRPr sz="168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6A33CD-0120-CD11-F623-D6F96D03CBDC}"/>
              </a:ext>
            </a:extLst>
          </p:cNvPr>
          <p:cNvSpPr>
            <a:spLocks noGrp="1"/>
          </p:cNvSpPr>
          <p:nvPr>
            <p:ph type="dt" sz="half" idx="10"/>
          </p:nvPr>
        </p:nvSpPr>
        <p:spPr/>
        <p:txBody>
          <a:bodyPr/>
          <a:lstStyle/>
          <a:p>
            <a:fld id="{4A7C84C3-1AFE-4CC9-80EA-99DC6489BDC6}" type="datetimeFigureOut">
              <a:rPr lang="en-US" smtClean="0"/>
              <a:t>10/28/2024</a:t>
            </a:fld>
            <a:endParaRPr lang="en-US"/>
          </a:p>
        </p:txBody>
      </p:sp>
      <p:sp>
        <p:nvSpPr>
          <p:cNvPr id="5" name="Footer Placeholder 4">
            <a:extLst>
              <a:ext uri="{FF2B5EF4-FFF2-40B4-BE49-F238E27FC236}">
                <a16:creationId xmlns:a16="http://schemas.microsoft.com/office/drawing/2014/main" id="{520F4F69-21E2-F831-BACF-FE6B47775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DE2C1-F8C0-359E-E989-C8293638AC1D}"/>
              </a:ext>
            </a:extLst>
          </p:cNvPr>
          <p:cNvSpPr>
            <a:spLocks noGrp="1"/>
          </p:cNvSpPr>
          <p:nvPr>
            <p:ph type="sldNum" sz="quarter" idx="12"/>
          </p:nvPr>
        </p:nvSpPr>
        <p:spPr/>
        <p:txBody>
          <a:bodyPr/>
          <a:lstStyle/>
          <a:p>
            <a:fld id="{841380A8-A4FE-442A-BA97-5152EF683B33}" type="slidenum">
              <a:rPr lang="en-US" smtClean="0"/>
              <a:t>‹#›</a:t>
            </a:fld>
            <a:endParaRPr lang="en-US"/>
          </a:p>
        </p:txBody>
      </p:sp>
    </p:spTree>
    <p:extLst>
      <p:ext uri="{BB962C8B-B14F-4D97-AF65-F5344CB8AC3E}">
        <p14:creationId xmlns:p14="http://schemas.microsoft.com/office/powerpoint/2010/main" val="79450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91612-B97F-EDEF-20BA-43BEC3420A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D6715F-FA4C-6E11-2762-977BF430B9A4}"/>
              </a:ext>
            </a:extLst>
          </p:cNvPr>
          <p:cNvSpPr>
            <a:spLocks noGrp="1"/>
          </p:cNvSpPr>
          <p:nvPr>
            <p:ph sz="half" idx="1"/>
          </p:nvPr>
        </p:nvSpPr>
        <p:spPr>
          <a:xfrm>
            <a:off x="884039" y="1925358"/>
            <a:ext cx="5464969" cy="4589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7C7E41-FA5C-DA9C-7DB8-7D942E98247D}"/>
              </a:ext>
            </a:extLst>
          </p:cNvPr>
          <p:cNvSpPr>
            <a:spLocks noGrp="1"/>
          </p:cNvSpPr>
          <p:nvPr>
            <p:ph sz="half" idx="2"/>
          </p:nvPr>
        </p:nvSpPr>
        <p:spPr>
          <a:xfrm>
            <a:off x="6509742" y="1925358"/>
            <a:ext cx="5464969" cy="4589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4B2F08-EF77-00AF-AD3A-C59BA85CD080}"/>
              </a:ext>
            </a:extLst>
          </p:cNvPr>
          <p:cNvSpPr>
            <a:spLocks noGrp="1"/>
          </p:cNvSpPr>
          <p:nvPr>
            <p:ph type="dt" sz="half" idx="10"/>
          </p:nvPr>
        </p:nvSpPr>
        <p:spPr/>
        <p:txBody>
          <a:bodyPr/>
          <a:lstStyle/>
          <a:p>
            <a:fld id="{4A7C84C3-1AFE-4CC9-80EA-99DC6489BDC6}" type="datetimeFigureOut">
              <a:rPr lang="en-US" smtClean="0"/>
              <a:t>10/28/2024</a:t>
            </a:fld>
            <a:endParaRPr lang="en-US"/>
          </a:p>
        </p:txBody>
      </p:sp>
      <p:sp>
        <p:nvSpPr>
          <p:cNvPr id="6" name="Footer Placeholder 5">
            <a:extLst>
              <a:ext uri="{FF2B5EF4-FFF2-40B4-BE49-F238E27FC236}">
                <a16:creationId xmlns:a16="http://schemas.microsoft.com/office/drawing/2014/main" id="{A1E7BD6A-7606-B440-62FD-10C9AAB724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48738B-261C-96FD-B733-3E81ACD8D60B}"/>
              </a:ext>
            </a:extLst>
          </p:cNvPr>
          <p:cNvSpPr>
            <a:spLocks noGrp="1"/>
          </p:cNvSpPr>
          <p:nvPr>
            <p:ph type="sldNum" sz="quarter" idx="12"/>
          </p:nvPr>
        </p:nvSpPr>
        <p:spPr/>
        <p:txBody>
          <a:bodyPr/>
          <a:lstStyle/>
          <a:p>
            <a:fld id="{841380A8-A4FE-442A-BA97-5152EF683B33}" type="slidenum">
              <a:rPr lang="en-US" smtClean="0"/>
              <a:t>‹#›</a:t>
            </a:fld>
            <a:endParaRPr lang="en-US"/>
          </a:p>
        </p:txBody>
      </p:sp>
    </p:spTree>
    <p:extLst>
      <p:ext uri="{BB962C8B-B14F-4D97-AF65-F5344CB8AC3E}">
        <p14:creationId xmlns:p14="http://schemas.microsoft.com/office/powerpoint/2010/main" val="2639492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78D5-81E2-3D85-7460-3199141C6829}"/>
              </a:ext>
            </a:extLst>
          </p:cNvPr>
          <p:cNvSpPr>
            <a:spLocks noGrp="1"/>
          </p:cNvSpPr>
          <p:nvPr>
            <p:ph type="title"/>
          </p:nvPr>
        </p:nvSpPr>
        <p:spPr>
          <a:xfrm>
            <a:off x="885714" y="385072"/>
            <a:ext cx="11090672" cy="1397978"/>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34C18F-FF6E-38F8-48B0-72D9D71754B9}"/>
              </a:ext>
            </a:extLst>
          </p:cNvPr>
          <p:cNvSpPr>
            <a:spLocks noGrp="1"/>
          </p:cNvSpPr>
          <p:nvPr>
            <p:ph type="body" idx="1"/>
          </p:nvPr>
        </p:nvSpPr>
        <p:spPr>
          <a:xfrm>
            <a:off x="885715" y="1773004"/>
            <a:ext cx="5439853" cy="86892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a:r>
              <a:rPr lang="en-US"/>
              <a:t>Click to edit Master text styles</a:t>
            </a:r>
          </a:p>
        </p:txBody>
      </p:sp>
      <p:sp>
        <p:nvSpPr>
          <p:cNvPr id="4" name="Content Placeholder 3">
            <a:extLst>
              <a:ext uri="{FF2B5EF4-FFF2-40B4-BE49-F238E27FC236}">
                <a16:creationId xmlns:a16="http://schemas.microsoft.com/office/drawing/2014/main" id="{837D91D8-DE87-3068-145B-EBB8D034AFE7}"/>
              </a:ext>
            </a:extLst>
          </p:cNvPr>
          <p:cNvSpPr>
            <a:spLocks noGrp="1"/>
          </p:cNvSpPr>
          <p:nvPr>
            <p:ph sz="half" idx="2"/>
          </p:nvPr>
        </p:nvSpPr>
        <p:spPr>
          <a:xfrm>
            <a:off x="885715" y="2641926"/>
            <a:ext cx="5439853" cy="3885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F02006-F728-80BA-A9FF-32AA370DB345}"/>
              </a:ext>
            </a:extLst>
          </p:cNvPr>
          <p:cNvSpPr>
            <a:spLocks noGrp="1"/>
          </p:cNvSpPr>
          <p:nvPr>
            <p:ph type="body" sz="quarter" idx="3"/>
          </p:nvPr>
        </p:nvSpPr>
        <p:spPr>
          <a:xfrm>
            <a:off x="6509742" y="1773004"/>
            <a:ext cx="5466644" cy="86892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a:r>
              <a:rPr lang="en-US"/>
              <a:t>Click to edit Master text styles</a:t>
            </a:r>
          </a:p>
        </p:txBody>
      </p:sp>
      <p:sp>
        <p:nvSpPr>
          <p:cNvPr id="6" name="Content Placeholder 5">
            <a:extLst>
              <a:ext uri="{FF2B5EF4-FFF2-40B4-BE49-F238E27FC236}">
                <a16:creationId xmlns:a16="http://schemas.microsoft.com/office/drawing/2014/main" id="{6CFD6649-9949-14C5-E801-B22645820BB2}"/>
              </a:ext>
            </a:extLst>
          </p:cNvPr>
          <p:cNvSpPr>
            <a:spLocks noGrp="1"/>
          </p:cNvSpPr>
          <p:nvPr>
            <p:ph sz="quarter" idx="4"/>
          </p:nvPr>
        </p:nvSpPr>
        <p:spPr>
          <a:xfrm>
            <a:off x="6509742" y="2641926"/>
            <a:ext cx="5466644" cy="3885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452ED4-09CF-F0D3-40B6-E9E6560E8D33}"/>
              </a:ext>
            </a:extLst>
          </p:cNvPr>
          <p:cNvSpPr>
            <a:spLocks noGrp="1"/>
          </p:cNvSpPr>
          <p:nvPr>
            <p:ph type="dt" sz="half" idx="10"/>
          </p:nvPr>
        </p:nvSpPr>
        <p:spPr/>
        <p:txBody>
          <a:bodyPr/>
          <a:lstStyle/>
          <a:p>
            <a:fld id="{4A7C84C3-1AFE-4CC9-80EA-99DC6489BDC6}" type="datetimeFigureOut">
              <a:rPr lang="en-US" smtClean="0"/>
              <a:t>10/28/2024</a:t>
            </a:fld>
            <a:endParaRPr lang="en-US"/>
          </a:p>
        </p:txBody>
      </p:sp>
      <p:sp>
        <p:nvSpPr>
          <p:cNvPr id="8" name="Footer Placeholder 7">
            <a:extLst>
              <a:ext uri="{FF2B5EF4-FFF2-40B4-BE49-F238E27FC236}">
                <a16:creationId xmlns:a16="http://schemas.microsoft.com/office/drawing/2014/main" id="{C0CEF642-FDD9-E793-C427-7233F950B9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0F6D8-E793-BFB5-E354-B0CD04DDA957}"/>
              </a:ext>
            </a:extLst>
          </p:cNvPr>
          <p:cNvSpPr>
            <a:spLocks noGrp="1"/>
          </p:cNvSpPr>
          <p:nvPr>
            <p:ph type="sldNum" sz="quarter" idx="12"/>
          </p:nvPr>
        </p:nvSpPr>
        <p:spPr/>
        <p:txBody>
          <a:bodyPr/>
          <a:lstStyle/>
          <a:p>
            <a:fld id="{841380A8-A4FE-442A-BA97-5152EF683B33}" type="slidenum">
              <a:rPr lang="en-US" smtClean="0"/>
              <a:t>‹#›</a:t>
            </a:fld>
            <a:endParaRPr lang="en-US"/>
          </a:p>
        </p:txBody>
      </p:sp>
    </p:spTree>
    <p:extLst>
      <p:ext uri="{BB962C8B-B14F-4D97-AF65-F5344CB8AC3E}">
        <p14:creationId xmlns:p14="http://schemas.microsoft.com/office/powerpoint/2010/main" val="23623256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5">
                <a:solidFill>
                  <a:schemeClr val="tx1">
                    <a:tint val="75000"/>
                  </a:schemeClr>
                </a:solidFill>
                <a:ea typeface="Arial" panose="020B0604020202020204" pitchFamily="34" charset="0"/>
              </a:defRPr>
            </a:lvl1pPr>
          </a:lstStyle>
          <a:p>
            <a:fld id="{32BF82D2-7A68-459D-A996-9BDDA2518FA4}" type="datetimeFigureOut">
              <a:rPr lang="zh-CN" altLang="en-US" smtClean="0"/>
              <a:t>2024/10/28</a:t>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5">
                <a:solidFill>
                  <a:schemeClr val="tx1">
                    <a:tint val="75000"/>
                  </a:schemeClr>
                </a:solidFill>
                <a:ea typeface="Arial" panose="020B0604020202020204" pitchFamily="34" charset="0"/>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5">
                <a:solidFill>
                  <a:schemeClr val="tx1">
                    <a:tint val="75000"/>
                  </a:schemeClr>
                </a:solidFill>
                <a:ea typeface="Arial" panose="020B0604020202020204" pitchFamily="34" charset="0"/>
              </a:defRPr>
            </a:lvl1pPr>
          </a:lstStyle>
          <a:p>
            <a:fld id="{3E01EE5D-26FB-46D5-A381-ECFB35BF1D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63930" rtl="0" eaLnBrk="1" latinLnBrk="0" hangingPunct="1">
        <a:lnSpc>
          <a:spcPct val="90000"/>
        </a:lnSpc>
        <a:spcBef>
          <a:spcPct val="0"/>
        </a:spcBef>
        <a:buNone/>
        <a:defRPr sz="4640" kern="1200">
          <a:solidFill>
            <a:schemeClr val="tx1"/>
          </a:solidFill>
          <a:latin typeface="+mj-lt"/>
          <a:ea typeface="Arial" panose="020B0604020202020204" pitchFamily="34" charset="0"/>
          <a:cs typeface="+mj-cs"/>
        </a:defRPr>
      </a:lvl1pPr>
    </p:titleStyle>
    <p:bodyStyle>
      <a:lvl1pPr marL="241300" indent="-241300" algn="l" defTabSz="963930" rtl="0" eaLnBrk="1" latinLnBrk="0" hangingPunct="1">
        <a:lnSpc>
          <a:spcPct val="90000"/>
        </a:lnSpc>
        <a:spcBef>
          <a:spcPts val="1055"/>
        </a:spcBef>
        <a:buFont typeface="Arial" panose="020B0604020202020204" pitchFamily="34" charset="0"/>
        <a:buChar char="•"/>
        <a:defRPr sz="2955" kern="1200">
          <a:solidFill>
            <a:schemeClr val="tx1"/>
          </a:solidFill>
          <a:latin typeface="+mn-lt"/>
          <a:ea typeface="Arial" panose="020B0604020202020204" pitchFamily="34" charset="0"/>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Arial" panose="020B0604020202020204" pitchFamily="34" charset="0"/>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Arial" panose="020B0604020202020204" pitchFamily="34" charset="0"/>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Arial" panose="020B0604020202020204" pitchFamily="34" charset="0"/>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Arial" panose="020B0604020202020204" pitchFamily="34" charset="0"/>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63930" rtl="0" eaLnBrk="1" latinLnBrk="0" hangingPunct="1">
        <a:defRPr sz="1900" kern="1200">
          <a:solidFill>
            <a:schemeClr val="tx1"/>
          </a:solidFill>
          <a:latin typeface="+mn-lt"/>
          <a:ea typeface="+mn-ea"/>
          <a:cs typeface="+mn-cs"/>
        </a:defRPr>
      </a:lvl1pPr>
      <a:lvl2pPr marL="481965" algn="l" defTabSz="963930" rtl="0" eaLnBrk="1" latinLnBrk="0" hangingPunct="1">
        <a:defRPr sz="1900" kern="1200">
          <a:solidFill>
            <a:schemeClr val="tx1"/>
          </a:solidFill>
          <a:latin typeface="+mn-lt"/>
          <a:ea typeface="+mn-ea"/>
          <a:cs typeface="+mn-cs"/>
        </a:defRPr>
      </a:lvl2pPr>
      <a:lvl3pPr marL="964565" algn="l" defTabSz="963930" rtl="0" eaLnBrk="1" latinLnBrk="0" hangingPunct="1">
        <a:defRPr sz="1900" kern="1200">
          <a:solidFill>
            <a:schemeClr val="tx1"/>
          </a:solidFill>
          <a:latin typeface="+mn-lt"/>
          <a:ea typeface="+mn-ea"/>
          <a:cs typeface="+mn-cs"/>
        </a:defRPr>
      </a:lvl3pPr>
      <a:lvl4pPr marL="1446530" algn="l" defTabSz="963930" rtl="0" eaLnBrk="1" latinLnBrk="0" hangingPunct="1">
        <a:defRPr sz="1900" kern="1200">
          <a:solidFill>
            <a:schemeClr val="tx1"/>
          </a:solidFill>
          <a:latin typeface="+mn-lt"/>
          <a:ea typeface="+mn-ea"/>
          <a:cs typeface="+mn-cs"/>
        </a:defRPr>
      </a:lvl4pPr>
      <a:lvl5pPr marL="1928495" algn="l" defTabSz="963930" rtl="0" eaLnBrk="1" latinLnBrk="0" hangingPunct="1">
        <a:defRPr sz="1900" kern="1200">
          <a:solidFill>
            <a:schemeClr val="tx1"/>
          </a:solidFill>
          <a:latin typeface="+mn-lt"/>
          <a:ea typeface="+mn-ea"/>
          <a:cs typeface="+mn-cs"/>
        </a:defRPr>
      </a:lvl5pPr>
      <a:lvl6pPr marL="2411095" algn="l" defTabSz="963930" rtl="0" eaLnBrk="1" latinLnBrk="0" hangingPunct="1">
        <a:defRPr sz="1900" kern="1200">
          <a:solidFill>
            <a:schemeClr val="tx1"/>
          </a:solidFill>
          <a:latin typeface="+mn-lt"/>
          <a:ea typeface="+mn-ea"/>
          <a:cs typeface="+mn-cs"/>
        </a:defRPr>
      </a:lvl6pPr>
      <a:lvl7pPr marL="2893060" algn="l" defTabSz="963930" rtl="0" eaLnBrk="1" latinLnBrk="0" hangingPunct="1">
        <a:defRPr sz="1900" kern="1200">
          <a:solidFill>
            <a:schemeClr val="tx1"/>
          </a:solidFill>
          <a:latin typeface="+mn-lt"/>
          <a:ea typeface="+mn-ea"/>
          <a:cs typeface="+mn-cs"/>
        </a:defRPr>
      </a:lvl7pPr>
      <a:lvl8pPr marL="3375025" algn="l" defTabSz="963930" rtl="0" eaLnBrk="1" latinLnBrk="0" hangingPunct="1">
        <a:defRPr sz="1900" kern="1200">
          <a:solidFill>
            <a:schemeClr val="tx1"/>
          </a:solidFill>
          <a:latin typeface="+mn-lt"/>
          <a:ea typeface="+mn-ea"/>
          <a:cs typeface="+mn-cs"/>
        </a:defRPr>
      </a:lvl8pPr>
      <a:lvl9pPr marL="3856990" algn="l" defTabSz="96393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144883-1848-AF52-D000-AC4A8B640CC4}"/>
              </a:ext>
            </a:extLst>
          </p:cNvPr>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50412F-1630-0F14-3759-E3D1BBFFCC23}"/>
              </a:ext>
            </a:extLst>
          </p:cNvPr>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43E55-6B74-869F-636F-CD84FC99AC27}"/>
              </a:ext>
            </a:extLst>
          </p:cNvPr>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6">
                <a:solidFill>
                  <a:schemeClr val="tx1">
                    <a:tint val="75000"/>
                  </a:schemeClr>
                </a:solidFill>
              </a:defRPr>
            </a:lvl1pPr>
          </a:lstStyle>
          <a:p>
            <a:fld id="{4A7C84C3-1AFE-4CC9-80EA-99DC6489BDC6}" type="datetimeFigureOut">
              <a:rPr lang="en-US" smtClean="0"/>
              <a:t>10/28/2024</a:t>
            </a:fld>
            <a:endParaRPr lang="en-US"/>
          </a:p>
        </p:txBody>
      </p:sp>
      <p:sp>
        <p:nvSpPr>
          <p:cNvPr id="5" name="Footer Placeholder 4">
            <a:extLst>
              <a:ext uri="{FF2B5EF4-FFF2-40B4-BE49-F238E27FC236}">
                <a16:creationId xmlns:a16="http://schemas.microsoft.com/office/drawing/2014/main" id="{D8AA0B62-8F6F-5159-BB9E-8AB0E81D63D6}"/>
              </a:ext>
            </a:extLst>
          </p:cNvPr>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6">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086259-DE3C-F178-040D-3BAAC11BAA05}"/>
              </a:ext>
            </a:extLst>
          </p:cNvPr>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6">
                <a:solidFill>
                  <a:schemeClr val="tx1">
                    <a:tint val="75000"/>
                  </a:schemeClr>
                </a:solidFill>
              </a:defRPr>
            </a:lvl1pPr>
          </a:lstStyle>
          <a:p>
            <a:fld id="{841380A8-A4FE-442A-BA97-5152EF683B33}" type="slidenum">
              <a:rPr lang="en-US" smtClean="0"/>
              <a:t>‹#›</a:t>
            </a:fld>
            <a:endParaRPr lang="en-US"/>
          </a:p>
        </p:txBody>
      </p:sp>
      <p:grpSp>
        <p:nvGrpSpPr>
          <p:cNvPr id="7" name="Group 6">
            <a:extLst>
              <a:ext uri="{FF2B5EF4-FFF2-40B4-BE49-F238E27FC236}">
                <a16:creationId xmlns:a16="http://schemas.microsoft.com/office/drawing/2014/main" id="{985E6B22-F9B3-A2B3-0929-9913850C7F0A}"/>
              </a:ext>
            </a:extLst>
          </p:cNvPr>
          <p:cNvGrpSpPr/>
          <p:nvPr userDrawn="1"/>
        </p:nvGrpSpPr>
        <p:grpSpPr>
          <a:xfrm>
            <a:off x="-2973585" y="-100164"/>
            <a:ext cx="2973586" cy="2825702"/>
            <a:chOff x="-1995913" y="4096685"/>
            <a:chExt cx="1995913" cy="2138461"/>
          </a:xfrm>
        </p:grpSpPr>
        <p:sp>
          <p:nvSpPr>
            <p:cNvPr id="8" name="TextBox 8">
              <a:extLst>
                <a:ext uri="{FF2B5EF4-FFF2-40B4-BE49-F238E27FC236}">
                  <a16:creationId xmlns:a16="http://schemas.microsoft.com/office/drawing/2014/main" id="{2F10CA2E-244A-D950-568B-80BF289B2CAE}"/>
                </a:ext>
              </a:extLst>
            </p:cNvPr>
            <p:cNvSpPr txBox="1"/>
            <p:nvPr userDrawn="1"/>
          </p:nvSpPr>
          <p:spPr>
            <a:xfrm>
              <a:off x="-1830951" y="5796767"/>
              <a:ext cx="1578350" cy="43837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82" b="1" dirty="0">
                  <a:solidFill>
                    <a:srgbClr val="FF2942"/>
                  </a:solidFill>
                  <a:latin typeface="Tahoma" panose="020B0604030504040204" pitchFamily="34" charset="0"/>
                  <a:ea typeface="Tahoma" panose="020B0604030504040204" pitchFamily="34" charset="0"/>
                  <a:cs typeface="Tahoma" panose="020B0604030504040204" pitchFamily="34" charset="0"/>
                </a:rPr>
                <a:t>GV.</a:t>
              </a:r>
              <a:r>
                <a:rPr lang="en-US" sz="1582" b="1" baseline="0" dirty="0">
                  <a:solidFill>
                    <a:srgbClr val="FF2942"/>
                  </a:solidFill>
                  <a:latin typeface="Tahoma" panose="020B0604030504040204" pitchFamily="34" charset="0"/>
                  <a:ea typeface="Tahoma" panose="020B0604030504040204" pitchFamily="34" charset="0"/>
                  <a:cs typeface="Tahoma" panose="020B0604030504040204" pitchFamily="34" charset="0"/>
                </a:rPr>
                <a:t> </a:t>
              </a:r>
              <a:r>
                <a:rPr lang="en-US" sz="1582" b="1" dirty="0">
                  <a:solidFill>
                    <a:srgbClr val="FF2942"/>
                  </a:solidFill>
                  <a:latin typeface="Tahoma" panose="020B0604030504040204" pitchFamily="34" charset="0"/>
                  <a:ea typeface="Tahoma" panose="020B0604030504040204" pitchFamily="34" charset="0"/>
                  <a:cs typeface="Tahoma" panose="020B0604030504040204" pitchFamily="34" charset="0"/>
                </a:rPr>
                <a:t>LÂM</a:t>
              </a:r>
              <a:r>
                <a:rPr lang="en-US" sz="1582" b="1" baseline="0" dirty="0">
                  <a:solidFill>
                    <a:srgbClr val="FF2942"/>
                  </a:solidFill>
                  <a:latin typeface="Tahoma" panose="020B0604030504040204" pitchFamily="34" charset="0"/>
                  <a:ea typeface="Tahoma" panose="020B0604030504040204" pitchFamily="34" charset="0"/>
                  <a:cs typeface="Tahoma" panose="020B0604030504040204" pitchFamily="34" charset="0"/>
                </a:rPr>
                <a:t> THANH VÂN</a:t>
              </a:r>
            </a:p>
            <a:p>
              <a:pPr algn="l"/>
              <a:r>
                <a:rPr lang="en-US" sz="1582" b="1" baseline="0" dirty="0">
                  <a:solidFill>
                    <a:schemeClr val="tx1"/>
                  </a:solidFill>
                  <a:latin typeface="Tahoma" panose="020B0604030504040204" pitchFamily="34" charset="0"/>
                  <a:ea typeface="Tahoma" panose="020B0604030504040204" pitchFamily="34" charset="0"/>
                  <a:cs typeface="Tahoma" panose="020B0604030504040204" pitchFamily="34" charset="0"/>
                </a:rPr>
                <a:t>0933092396</a:t>
              </a:r>
              <a:endParaRPr lang="en-US" sz="1582"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a16="http://schemas.microsoft.com/office/drawing/2014/main" id="{DC0CE2C1-6800-3D46-0462-C089E53ECC5B}"/>
                </a:ext>
              </a:extLst>
            </p:cNvPr>
            <p:cNvGrpSpPr/>
            <p:nvPr userDrawn="1"/>
          </p:nvGrpSpPr>
          <p:grpSpPr>
            <a:xfrm>
              <a:off x="-1995913" y="4096685"/>
              <a:ext cx="1995913" cy="1485774"/>
              <a:chOff x="-1995913" y="81441"/>
              <a:chExt cx="1995913" cy="1485774"/>
            </a:xfrm>
          </p:grpSpPr>
          <p:sp>
            <p:nvSpPr>
              <p:cNvPr id="10" name="Rectangle 9">
                <a:extLst>
                  <a:ext uri="{FF2B5EF4-FFF2-40B4-BE49-F238E27FC236}">
                    <a16:creationId xmlns:a16="http://schemas.microsoft.com/office/drawing/2014/main" id="{EA2DE74A-F2BD-DA35-666D-B0D0BAD849A3}"/>
                  </a:ext>
                </a:extLst>
              </p:cNvPr>
              <p:cNvSpPr/>
              <p:nvPr userDrawn="1"/>
            </p:nvSpPr>
            <p:spPr>
              <a:xfrm>
                <a:off x="-1848514" y="1128836"/>
                <a:ext cx="1692650" cy="43837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582" b="1" cap="none" spc="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FB:</a:t>
                </a:r>
                <a:r>
                  <a:rPr lang="en-US" sz="1582"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1582"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Sáng</a:t>
                </a:r>
                <a:r>
                  <a:rPr lang="en-US" sz="1582"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1582"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kiến</a:t>
                </a:r>
                <a:r>
                  <a:rPr lang="en-US" sz="1582"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1582"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kinh</a:t>
                </a:r>
                <a:r>
                  <a:rPr lang="en-US" sz="1582"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1582"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nghiệm</a:t>
                </a:r>
                <a:r>
                  <a:rPr lang="en-US" sz="1582"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1582"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dạy</a:t>
                </a:r>
                <a:r>
                  <a:rPr lang="en-US" sz="1582"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1582"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Lịch</a:t>
                </a:r>
                <a:r>
                  <a:rPr lang="en-US" sz="1582"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1582"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Sử</a:t>
                </a:r>
                <a:endParaRPr lang="en-US" sz="1582" b="1" cap="none" spc="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2AFC221D-AB4E-B246-D49B-A78A129054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5913" y="81441"/>
                <a:ext cx="1995913" cy="1080000"/>
              </a:xfrm>
              <a:prstGeom prst="rect">
                <a:avLst/>
              </a:prstGeom>
            </p:spPr>
          </p:pic>
        </p:grpSp>
      </p:grpSp>
    </p:spTree>
    <p:extLst>
      <p:ext uri="{BB962C8B-B14F-4D97-AF65-F5344CB8AC3E}">
        <p14:creationId xmlns:p14="http://schemas.microsoft.com/office/powerpoint/2010/main" val="2905692947"/>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964326"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p:bodyStyle>
    <p:otherStyle>
      <a:defPPr>
        <a:defRPr lang="en-US"/>
      </a:defPPr>
      <a:lvl1pPr marL="0" algn="l" defTabSz="964326" rtl="0" eaLnBrk="1" latinLnBrk="0" hangingPunct="1">
        <a:defRPr sz="1898" kern="1200">
          <a:solidFill>
            <a:schemeClr val="tx1"/>
          </a:solidFill>
          <a:latin typeface="+mn-lt"/>
          <a:ea typeface="+mn-ea"/>
          <a:cs typeface="+mn-cs"/>
        </a:defRPr>
      </a:lvl1pPr>
      <a:lvl2pPr marL="482163" algn="l" defTabSz="964326" rtl="0" eaLnBrk="1" latinLnBrk="0" hangingPunct="1">
        <a:defRPr sz="1898" kern="1200">
          <a:solidFill>
            <a:schemeClr val="tx1"/>
          </a:solidFill>
          <a:latin typeface="+mn-lt"/>
          <a:ea typeface="+mn-ea"/>
          <a:cs typeface="+mn-cs"/>
        </a:defRPr>
      </a:lvl2pPr>
      <a:lvl3pPr marL="964326" algn="l" defTabSz="964326" rtl="0" eaLnBrk="1" latinLnBrk="0" hangingPunct="1">
        <a:defRPr sz="1898" kern="1200">
          <a:solidFill>
            <a:schemeClr val="tx1"/>
          </a:solidFill>
          <a:latin typeface="+mn-lt"/>
          <a:ea typeface="+mn-ea"/>
          <a:cs typeface="+mn-cs"/>
        </a:defRPr>
      </a:lvl3pPr>
      <a:lvl4pPr marL="1446489" algn="l" defTabSz="964326" rtl="0" eaLnBrk="1" latinLnBrk="0" hangingPunct="1">
        <a:defRPr sz="1898" kern="1200">
          <a:solidFill>
            <a:schemeClr val="tx1"/>
          </a:solidFill>
          <a:latin typeface="+mn-lt"/>
          <a:ea typeface="+mn-ea"/>
          <a:cs typeface="+mn-cs"/>
        </a:defRPr>
      </a:lvl4pPr>
      <a:lvl5pPr marL="1928652" algn="l" defTabSz="964326" rtl="0" eaLnBrk="1" latinLnBrk="0" hangingPunct="1">
        <a:defRPr sz="1898" kern="1200">
          <a:solidFill>
            <a:schemeClr val="tx1"/>
          </a:solidFill>
          <a:latin typeface="+mn-lt"/>
          <a:ea typeface="+mn-ea"/>
          <a:cs typeface="+mn-cs"/>
        </a:defRPr>
      </a:lvl5pPr>
      <a:lvl6pPr marL="2410816" algn="l" defTabSz="964326" rtl="0" eaLnBrk="1" latinLnBrk="0" hangingPunct="1">
        <a:defRPr sz="1898" kern="1200">
          <a:solidFill>
            <a:schemeClr val="tx1"/>
          </a:solidFill>
          <a:latin typeface="+mn-lt"/>
          <a:ea typeface="+mn-ea"/>
          <a:cs typeface="+mn-cs"/>
        </a:defRPr>
      </a:lvl6pPr>
      <a:lvl7pPr marL="2892979" algn="l" defTabSz="964326" rtl="0" eaLnBrk="1" latinLnBrk="0" hangingPunct="1">
        <a:defRPr sz="1898" kern="1200">
          <a:solidFill>
            <a:schemeClr val="tx1"/>
          </a:solidFill>
          <a:latin typeface="+mn-lt"/>
          <a:ea typeface="+mn-ea"/>
          <a:cs typeface="+mn-cs"/>
        </a:defRPr>
      </a:lvl7pPr>
      <a:lvl8pPr marL="3375142" algn="l" defTabSz="964326" rtl="0" eaLnBrk="1" latinLnBrk="0" hangingPunct="1">
        <a:defRPr sz="1898" kern="1200">
          <a:solidFill>
            <a:schemeClr val="tx1"/>
          </a:solidFill>
          <a:latin typeface="+mn-lt"/>
          <a:ea typeface="+mn-ea"/>
          <a:cs typeface="+mn-cs"/>
        </a:defRPr>
      </a:lvl8pPr>
      <a:lvl9pPr marL="3857305" algn="l" defTabSz="964326" rtl="0" eaLnBrk="1" latinLnBrk="0" hangingPunct="1">
        <a:defRPr sz="18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 y="45720"/>
            <a:ext cx="12858044" cy="7186930"/>
          </a:xfrm>
          <a:prstGeom prst="rect">
            <a:avLst/>
          </a:prstGeom>
        </p:spPr>
      </p:pic>
      <p:sp>
        <p:nvSpPr>
          <p:cNvPr id="4" name="Rectangle 3">
            <a:extLst>
              <a:ext uri="{FF2B5EF4-FFF2-40B4-BE49-F238E27FC236}">
                <a16:creationId xmlns:a16="http://schemas.microsoft.com/office/drawing/2014/main" id="{9BF8E260-BC34-47B9-9370-B60A1B0B5F8A}"/>
              </a:ext>
            </a:extLst>
          </p:cNvPr>
          <p:cNvSpPr/>
          <p:nvPr/>
        </p:nvSpPr>
        <p:spPr>
          <a:xfrm>
            <a:off x="2756967" y="1888133"/>
            <a:ext cx="6429375" cy="2429319"/>
          </a:xfrm>
          <a:prstGeom prst="rect">
            <a:avLst/>
          </a:prstGeom>
        </p:spPr>
        <p:txBody>
          <a:bodyPr>
            <a:spAutoFit/>
          </a:bodyPr>
          <a:lstStyle/>
          <a:p>
            <a:pPr lvl="0" algn="ctr" defTabSz="1285829">
              <a:defRPr/>
            </a:pP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Nhiệt</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a:t>
            </a: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liệt</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a:t>
            </a: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chào</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a:t>
            </a: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mừng</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a:t>
            </a: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quý</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a:t>
            </a: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thầy</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a:t>
            </a: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cô</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a:t>
            </a: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về</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a:t>
            </a: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dự</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a:t>
            </a: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giờ</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a:t>
            </a: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môn</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a:t>
            </a: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Lịch</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a:t>
            </a:r>
            <a:r>
              <a:rPr lang="en-US" sz="5062"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sử</a:t>
            </a:r>
            <a:r>
              <a:rPr lang="en-US" sz="5062"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Arial" charset="0"/>
              </a:rPr>
              <a:t> 8</a:t>
            </a:r>
          </a:p>
        </p:txBody>
      </p:sp>
    </p:spTree>
    <p:extLst>
      <p:ext uri="{BB962C8B-B14F-4D97-AF65-F5344CB8AC3E}">
        <p14:creationId xmlns:p14="http://schemas.microsoft.com/office/powerpoint/2010/main" val="85734684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 y="-64721"/>
            <a:ext cx="12858397" cy="7232650"/>
          </a:xfrm>
          <a:prstGeom prst="rect">
            <a:avLst/>
          </a:prstGeom>
        </p:spPr>
      </p:pic>
      <p:sp>
        <p:nvSpPr>
          <p:cNvPr id="100" name="Text Box 99"/>
          <p:cNvSpPr txBox="1"/>
          <p:nvPr/>
        </p:nvSpPr>
        <p:spPr>
          <a:xfrm>
            <a:off x="524510" y="952500"/>
            <a:ext cx="8023225" cy="46037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Một</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số</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cuộc</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khởi</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nghĩa</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tiêu</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biểu</a:t>
            </a:r>
            <a:r>
              <a:rPr lang="en-US" sz="2400" b="1" dirty="0">
                <a:solidFill>
                  <a:srgbClr val="0070C0"/>
                </a:solidFill>
                <a:latin typeface="Times New Roman" panose="02020603050405020304" charset="0"/>
              </a:rPr>
              <a:t>.</a:t>
            </a:r>
            <a:endPar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endParaRPr>
          </a:p>
        </p:txBody>
      </p:sp>
      <p:sp>
        <p:nvSpPr>
          <p:cNvPr id="2" name="Text Box 1"/>
          <p:cNvSpPr txBox="1"/>
          <p:nvPr/>
        </p:nvSpPr>
        <p:spPr>
          <a:xfrm>
            <a:off x="1460500" y="591820"/>
            <a:ext cx="9196070" cy="460375"/>
          </a:xfrm>
          <a:prstGeom prst="rect">
            <a:avLst/>
          </a:prstGeom>
          <a:noFill/>
          <a:ln w="9525">
            <a:noFill/>
          </a:ln>
        </p:spPr>
        <p:txBody>
          <a:bodyPr wrap="square">
            <a:spAutoFit/>
          </a:bodyPr>
          <a:lstStyle/>
          <a:p>
            <a:pPr marL="90170" marR="0" lvl="0" indent="-9017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charset="0"/>
                <a:ea typeface="SimSun" panose="02010600030101010101" pitchFamily="2" charset="-122"/>
                <a:cs typeface="+mn-cs"/>
              </a:rPr>
              <a:t>Bài 7: KHỞI NGHĨA NÔNG DÂN Ở ĐÀNG NGOÀI THẾ KỈ XVIII</a:t>
            </a:r>
          </a:p>
        </p:txBody>
      </p:sp>
      <p:sp>
        <p:nvSpPr>
          <p:cNvPr id="3" name="Rectangle 2">
            <a:extLst>
              <a:ext uri="{FF2B5EF4-FFF2-40B4-BE49-F238E27FC236}">
                <a16:creationId xmlns:a16="http://schemas.microsoft.com/office/drawing/2014/main" id="{FAC256AB-E95B-4AD1-B22F-C1ACB94C913A}"/>
              </a:ext>
            </a:extLst>
          </p:cNvPr>
          <p:cNvSpPr/>
          <p:nvPr/>
        </p:nvSpPr>
        <p:spPr>
          <a:xfrm>
            <a:off x="1892871" y="1456085"/>
            <a:ext cx="9577064" cy="5262979"/>
          </a:xfrm>
          <a:prstGeom prst="rect">
            <a:avLst/>
          </a:prstGeom>
        </p:spPr>
        <p:txBody>
          <a:bodyPr wrap="square">
            <a:spAutoFit/>
          </a:bodyPr>
          <a:lstStyle/>
          <a:p>
            <a:pPr>
              <a:spcAft>
                <a:spcPts val="0"/>
              </a:spcAft>
            </a:pP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Hoàng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(1739 -  1769):</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1769,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(1740 - 1751):</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Quang.</a:t>
            </a:r>
          </a:p>
          <a:p>
            <a:pPr>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1751,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(1741 - 1751)</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Nam, Thanh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An.</a:t>
            </a: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1751,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536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 y="0"/>
            <a:ext cx="12858397" cy="7232650"/>
          </a:xfrm>
          <a:prstGeom prst="rect">
            <a:avLst/>
          </a:prstGeom>
        </p:spPr>
      </p:pic>
      <p:sp>
        <p:nvSpPr>
          <p:cNvPr id="2" name="Oval Callout 1"/>
          <p:cNvSpPr/>
          <p:nvPr/>
        </p:nvSpPr>
        <p:spPr>
          <a:xfrm>
            <a:off x="8033385" y="951865"/>
            <a:ext cx="4228465" cy="3327400"/>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a:latin typeface="Times New Roman" panose="02020603050405020304" charset="0"/>
                <a:cs typeface="Times New Roman" panose="02020603050405020304" charset="0"/>
              </a:rPr>
              <a:t>Trong các cuộc k/n trên, em ấn tượng với cuộc khỏi nghĩa nào nhất? Vì sao?</a:t>
            </a:r>
          </a:p>
        </p:txBody>
      </p:sp>
      <p:sp>
        <p:nvSpPr>
          <p:cNvPr id="100" name="Text Box 99"/>
          <p:cNvSpPr txBox="1"/>
          <p:nvPr/>
        </p:nvSpPr>
        <p:spPr>
          <a:xfrm>
            <a:off x="1892871" y="519981"/>
            <a:ext cx="6101778" cy="5693866"/>
          </a:xfrm>
          <a:prstGeom prst="rect">
            <a:avLst/>
          </a:prstGeom>
          <a:noFill/>
          <a:ln w="9525">
            <a:noFill/>
          </a:ln>
        </p:spPr>
        <p:txBody>
          <a:bodyPr wrap="square">
            <a:spAutoFit/>
          </a:bodyPr>
          <a:lstStyle/>
          <a:p>
            <a:pPr marL="0" indent="0"/>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Cuộc</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khởi</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nghĩa</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Nguyễn</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Hữu</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Cầu</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diễn</a:t>
            </a:r>
            <a:r>
              <a:rPr lang="en-US" sz="2600" b="0" dirty="0">
                <a:solidFill>
                  <a:srgbClr val="000000"/>
                </a:solidFill>
                <a:latin typeface="Times New Roman" panose="02020603050405020304" charset="0"/>
              </a:rPr>
              <a:t> ra </a:t>
            </a:r>
            <a:r>
              <a:rPr lang="en-US" sz="2600" b="0" dirty="0" err="1">
                <a:solidFill>
                  <a:srgbClr val="000000"/>
                </a:solidFill>
                <a:latin typeface="Times New Roman" panose="02020603050405020304" charset="0"/>
              </a:rPr>
              <a:t>trong</a:t>
            </a:r>
            <a:r>
              <a:rPr lang="en-US" sz="2600" b="0" dirty="0">
                <a:solidFill>
                  <a:srgbClr val="000000"/>
                </a:solidFill>
                <a:latin typeface="Times New Roman" panose="02020603050405020304" charset="0"/>
              </a:rPr>
              <a:t> 10 </a:t>
            </a:r>
            <a:r>
              <a:rPr lang="en-US" sz="2600" b="0" dirty="0" err="1">
                <a:solidFill>
                  <a:srgbClr val="000000"/>
                </a:solidFill>
                <a:latin typeface="Times New Roman" panose="02020603050405020304" charset="0"/>
              </a:rPr>
              <a:t>năm</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được</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nhân</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dân</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ủng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hộ</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đông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dảo</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địa</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bàn</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hoạt</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động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rộng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uy</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hiếp</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được</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kinh</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thành</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Thăng</a:t>
            </a:r>
            <a:r>
              <a:rPr lang="en-US" sz="2600" b="0" dirty="0">
                <a:solidFill>
                  <a:srgbClr val="000000"/>
                </a:solidFill>
                <a:latin typeface="Times New Roman" panose="02020603050405020304" charset="0"/>
              </a:rPr>
              <a:t> Long. </a:t>
            </a:r>
          </a:p>
          <a:p>
            <a:pPr marL="0" indent="0"/>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Cuộc</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khởi</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nghĩa</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Hoàng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Công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Chất</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kéo</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dài</a:t>
            </a:r>
            <a:r>
              <a:rPr lang="en-US" sz="2600" b="0" dirty="0">
                <a:solidFill>
                  <a:srgbClr val="000000"/>
                </a:solidFill>
                <a:latin typeface="Times New Roman" panose="02020603050405020304" charset="0"/>
              </a:rPr>
              <a:t> 30 </a:t>
            </a:r>
            <a:r>
              <a:rPr lang="en-US" sz="2600" b="0" dirty="0" err="1">
                <a:solidFill>
                  <a:srgbClr val="000000"/>
                </a:solidFill>
                <a:latin typeface="Times New Roman" panose="02020603050405020304" charset="0"/>
              </a:rPr>
              <a:t>năm</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không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chỉ</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chống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lại</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chính</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quyền</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phong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kiến</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mà</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còn</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có</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công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đánh</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giặc</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Phả</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từ</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Thượng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Lào</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tràn</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vào</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xâm</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lược</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bảo</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vệ</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vùng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biên</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giới</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Tây</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Bắc</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giúp</a:t>
            </a:r>
            <a:r>
              <a:rPr lang="en-US" sz="2600" b="0" dirty="0">
                <a:solidFill>
                  <a:srgbClr val="000000"/>
                </a:solidFill>
                <a:latin typeface="Times New Roman" panose="02020603050405020304" charset="0"/>
              </a:rPr>
              <a:t> </a:t>
            </a:r>
            <a:r>
              <a:rPr lang="en-US" sz="2600" dirty="0">
                <a:solidFill>
                  <a:srgbClr val="000000"/>
                </a:solidFill>
                <a:latin typeface="Times New Roman" panose="02020603050405020304" charset="0"/>
              </a:rPr>
              <a:t> </a:t>
            </a:r>
            <a:r>
              <a:rPr lang="en-US" sz="2600" dirty="0" err="1">
                <a:solidFill>
                  <a:srgbClr val="000000"/>
                </a:solidFill>
                <a:latin typeface="Times New Roman" panose="02020603050405020304" charset="0"/>
              </a:rPr>
              <a:t>nhân</a:t>
            </a:r>
            <a:r>
              <a:rPr lang="en-US" sz="2600" dirty="0">
                <a:solidFill>
                  <a:srgbClr val="000000"/>
                </a:solidFill>
                <a:latin typeface="Times New Roman" panose="02020603050405020304" charset="0"/>
              </a:rPr>
              <a:t> </a:t>
            </a:r>
            <a:r>
              <a:rPr lang="en-US" sz="2600" dirty="0" err="1">
                <a:solidFill>
                  <a:srgbClr val="000000"/>
                </a:solidFill>
                <a:latin typeface="Times New Roman" panose="02020603050405020304" charset="0"/>
              </a:rPr>
              <a:t>dân</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ổn</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định</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cuộc</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sống</a:t>
            </a:r>
            <a:r>
              <a:rPr lang="en-US" sz="2600" b="0" dirty="0">
                <a:solidFill>
                  <a:srgbClr val="000000"/>
                </a:solidFill>
                <a:latin typeface="Times New Roman" panose="02020603050405020304" charset="0"/>
              </a:rPr>
              <a:t>.</a:t>
            </a:r>
          </a:p>
          <a:p>
            <a:pPr marL="0" indent="0"/>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Cuộc</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khởi</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nghĩa</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Nguyễn</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Danh</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Phương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kéo</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dài</a:t>
            </a:r>
            <a:r>
              <a:rPr lang="en-US" sz="2600" b="0" dirty="0">
                <a:solidFill>
                  <a:srgbClr val="000000"/>
                </a:solidFill>
                <a:latin typeface="Times New Roman" panose="02020603050405020304" charset="0"/>
              </a:rPr>
              <a:t> 11 </a:t>
            </a:r>
            <a:r>
              <a:rPr lang="en-US" sz="2600" b="0" dirty="0" err="1">
                <a:solidFill>
                  <a:srgbClr val="000000"/>
                </a:solidFill>
                <a:latin typeface="Times New Roman" panose="02020603050405020304" charset="0"/>
              </a:rPr>
              <a:t>năm</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và</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mở</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rộng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hoạt</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động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trên</a:t>
            </a:r>
            <a:r>
              <a:rPr lang="en-US" sz="2600" b="0" dirty="0">
                <a:solidFill>
                  <a:srgbClr val="000000"/>
                </a:solidFill>
                <a:latin typeface="Times New Roman" panose="02020603050405020304" charset="0"/>
              </a:rPr>
              <a:t> 1 </a:t>
            </a:r>
            <a:r>
              <a:rPr lang="en-US" sz="2600" b="0" dirty="0" err="1">
                <a:solidFill>
                  <a:srgbClr val="000000"/>
                </a:solidFill>
                <a:latin typeface="Times New Roman" panose="02020603050405020304" charset="0"/>
              </a:rPr>
              <a:t>phạm</a:t>
            </a:r>
            <a:r>
              <a:rPr lang="en-US" sz="2600" b="0" dirty="0">
                <a:solidFill>
                  <a:srgbClr val="000000"/>
                </a:solidFill>
                <a:latin typeface="Times New Roman" panose="02020603050405020304" charset="0"/>
              </a:rPr>
              <a:t> vi </a:t>
            </a:r>
            <a:r>
              <a:rPr lang="en-US" sz="2600" b="0" dirty="0" err="1">
                <a:solidFill>
                  <a:srgbClr val="000000"/>
                </a:solidFill>
                <a:latin typeface="Times New Roman" panose="02020603050405020304" charset="0"/>
              </a:rPr>
              <a:t>lớn</a:t>
            </a:r>
            <a:r>
              <a:rPr lang="en-US" sz="2600" b="0" dirty="0">
                <a:solidFill>
                  <a:srgbClr val="000000"/>
                </a:solidFill>
                <a:latin typeface="Times New Roman" panose="02020603050405020304" charset="0"/>
              </a:rPr>
              <a:t>. Thanh </a:t>
            </a:r>
            <a:r>
              <a:rPr lang="en-US" sz="2600" b="0" dirty="0" err="1">
                <a:solidFill>
                  <a:srgbClr val="000000"/>
                </a:solidFill>
                <a:latin typeface="Times New Roman" panose="02020603050405020304" charset="0"/>
              </a:rPr>
              <a:t>thế</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lừng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lẫy</a:t>
            </a:r>
            <a:r>
              <a:rPr lang="en-US" sz="2600" b="0" dirty="0">
                <a:solidFill>
                  <a:srgbClr val="000000"/>
                </a:solidFill>
                <a:latin typeface="Times New Roman" panose="02020603050405020304" charset="0"/>
              </a:rPr>
              <a:t> 1 </a:t>
            </a:r>
            <a:r>
              <a:rPr lang="en-US" sz="2600" b="0" dirty="0" err="1">
                <a:solidFill>
                  <a:srgbClr val="000000"/>
                </a:solidFill>
                <a:latin typeface="Times New Roman" panose="02020603050405020304" charset="0"/>
              </a:rPr>
              <a:t>vùng</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trở</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thành</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địch</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quốc</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của</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triều</a:t>
            </a:r>
            <a:r>
              <a:rPr lang="en-US" sz="2600" b="0" dirty="0">
                <a:solidFill>
                  <a:srgbClr val="000000"/>
                </a:solidFill>
                <a:latin typeface="Times New Roman" panose="02020603050405020304" charset="0"/>
              </a:rPr>
              <a:t> </a:t>
            </a:r>
            <a:r>
              <a:rPr lang="en-US" sz="2600" b="0" dirty="0" err="1">
                <a:solidFill>
                  <a:srgbClr val="000000"/>
                </a:solidFill>
                <a:latin typeface="Times New Roman" panose="02020603050405020304" charset="0"/>
              </a:rPr>
              <a:t>đình</a:t>
            </a:r>
            <a:r>
              <a:rPr lang="en-US" sz="2600" b="0" dirty="0">
                <a:solidFill>
                  <a:srgbClr val="000000"/>
                </a:solidFill>
                <a:latin typeface="Times New Roman" panose="02020603050405020304"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ox(in)">
                                      <p:cBhvr>
                                        <p:cTn id="12"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00" grpId="0"/>
      <p:bldP spid="10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80703" y="15925"/>
            <a:ext cx="12022752" cy="7171194"/>
          </a:xfrm>
          <a:prstGeom prst="rect">
            <a:avLst/>
          </a:prstGeom>
          <a:noFill/>
        </p:spPr>
        <p:txBody>
          <a:bodyPr wrap="square" rtlCol="0" anchor="t">
            <a:spAutoFit/>
          </a:bodyPr>
          <a:lstStyle/>
          <a:p>
            <a:pPr algn="ctr"/>
            <a:r>
              <a:rPr lang="en-US" sz="2300" b="1" dirty="0" err="1">
                <a:solidFill>
                  <a:srgbClr val="FF0000"/>
                </a:solidFill>
                <a:latin typeface="Times New Roman" panose="02020603050405020304" charset="0"/>
                <a:cs typeface="Times New Roman" panose="02020603050405020304" charset="0"/>
              </a:rPr>
              <a:t>Khởi</a:t>
            </a:r>
            <a:r>
              <a:rPr lang="en-US" sz="2300" b="1" dirty="0">
                <a:solidFill>
                  <a:srgbClr val="FF0000"/>
                </a:solidFill>
                <a:latin typeface="Times New Roman" panose="02020603050405020304" charset="0"/>
                <a:cs typeface="Times New Roman" panose="02020603050405020304" charset="0"/>
              </a:rPr>
              <a:t> </a:t>
            </a:r>
            <a:r>
              <a:rPr lang="en-US" sz="2300" b="1" dirty="0" err="1">
                <a:solidFill>
                  <a:srgbClr val="FF0000"/>
                </a:solidFill>
                <a:latin typeface="Times New Roman" panose="02020603050405020304" charset="0"/>
                <a:cs typeface="Times New Roman" panose="02020603050405020304" charset="0"/>
              </a:rPr>
              <a:t>nghĩa</a:t>
            </a:r>
            <a:r>
              <a:rPr lang="en-US" sz="2300" b="1" dirty="0">
                <a:solidFill>
                  <a:srgbClr val="FF0000"/>
                </a:solidFill>
                <a:latin typeface="Times New Roman" panose="02020603050405020304" charset="0"/>
                <a:cs typeface="Times New Roman" panose="02020603050405020304" charset="0"/>
              </a:rPr>
              <a:t> </a:t>
            </a:r>
            <a:r>
              <a:rPr lang="en-US" sz="2300" b="1" dirty="0" err="1">
                <a:solidFill>
                  <a:srgbClr val="FF0000"/>
                </a:solidFill>
                <a:latin typeface="Times New Roman" panose="02020603050405020304" charset="0"/>
                <a:cs typeface="Times New Roman" panose="02020603050405020304" charset="0"/>
              </a:rPr>
              <a:t>Hoàng</a:t>
            </a:r>
            <a:r>
              <a:rPr lang="en-US" sz="2300" b="1" dirty="0">
                <a:solidFill>
                  <a:srgbClr val="FF0000"/>
                </a:solidFill>
                <a:latin typeface="Times New Roman" panose="02020603050405020304" charset="0"/>
                <a:cs typeface="Times New Roman" panose="02020603050405020304" charset="0"/>
              </a:rPr>
              <a:t> </a:t>
            </a:r>
            <a:r>
              <a:rPr lang="en-US" sz="2300" b="1" dirty="0" err="1">
                <a:solidFill>
                  <a:srgbClr val="FF0000"/>
                </a:solidFill>
                <a:latin typeface="Times New Roman" panose="02020603050405020304" charset="0"/>
                <a:cs typeface="Times New Roman" panose="02020603050405020304" charset="0"/>
              </a:rPr>
              <a:t>Công</a:t>
            </a:r>
            <a:r>
              <a:rPr lang="en-US" sz="2300" b="1" dirty="0">
                <a:solidFill>
                  <a:srgbClr val="FF0000"/>
                </a:solidFill>
                <a:latin typeface="Times New Roman" panose="02020603050405020304" charset="0"/>
                <a:cs typeface="Times New Roman" panose="02020603050405020304" charset="0"/>
              </a:rPr>
              <a:t> </a:t>
            </a:r>
            <a:r>
              <a:rPr lang="en-US" sz="2300" b="1" dirty="0" err="1">
                <a:solidFill>
                  <a:srgbClr val="FF0000"/>
                </a:solidFill>
                <a:latin typeface="Times New Roman" panose="02020603050405020304" charset="0"/>
                <a:cs typeface="Times New Roman" panose="02020603050405020304" charset="0"/>
              </a:rPr>
              <a:t>Chất</a:t>
            </a:r>
            <a:endParaRPr lang="en-US" sz="2300" b="1" dirty="0">
              <a:solidFill>
                <a:srgbClr val="FF0000"/>
              </a:solidFill>
              <a:latin typeface="Times New Roman" panose="02020603050405020304" charset="0"/>
              <a:cs typeface="Times New Roman" panose="02020603050405020304" charset="0"/>
            </a:endParaRPr>
          </a:p>
          <a:p>
            <a:r>
              <a:rPr lang="en-US" sz="2300" dirty="0">
                <a:latin typeface="Times New Roman" panose="02020603050405020304" charset="0"/>
                <a:cs typeface="Times New Roman" panose="02020603050405020304" charset="0"/>
              </a:rPr>
              <a:t>Theo Minh </a:t>
            </a:r>
            <a:r>
              <a:rPr lang="en-US" sz="2300" dirty="0" err="1">
                <a:latin typeface="Times New Roman" panose="02020603050405020304" charset="0"/>
                <a:cs typeface="Times New Roman" panose="02020603050405020304" charset="0"/>
              </a:rPr>
              <a:t>đô</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sử</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năm</a:t>
            </a:r>
            <a:r>
              <a:rPr lang="en-US" sz="2300" dirty="0">
                <a:latin typeface="Times New Roman" panose="02020603050405020304" charset="0"/>
                <a:cs typeface="Times New Roman" panose="02020603050405020304" charset="0"/>
              </a:rPr>
              <a:t> 1739, </a:t>
            </a:r>
            <a:r>
              <a:rPr lang="en-US" sz="2300" dirty="0" err="1">
                <a:latin typeface="Times New Roman" panose="02020603050405020304" charset="0"/>
                <a:cs typeface="Times New Roman" panose="02020603050405020304" charset="0"/>
              </a:rPr>
              <a:t>Hoàng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Chất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và</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Nguyễn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Hữu</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Cầu</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theo</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Nguyễn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Cừ</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và</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Nguyễn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Tuyển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hoạt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động</a:t>
            </a:r>
            <a:r>
              <a:rPr lang="en-US" sz="2300" dirty="0">
                <a:latin typeface="Times New Roman" panose="02020603050405020304" charset="0"/>
                <a:cs typeface="Times New Roman" panose="02020603050405020304" charset="0"/>
              </a:rPr>
              <a:t> ở </a:t>
            </a:r>
            <a:r>
              <a:rPr lang="en-US" sz="2300" dirty="0" err="1">
                <a:latin typeface="Times New Roman" panose="02020603050405020304" charset="0"/>
                <a:cs typeface="Times New Roman" panose="02020603050405020304" charset="0"/>
              </a:rPr>
              <a:t>vùng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Sơn</a:t>
            </a:r>
            <a:r>
              <a:rPr lang="en-US" sz="2300" dirty="0">
                <a:latin typeface="Times New Roman" panose="02020603050405020304" charset="0"/>
                <a:cs typeface="Times New Roman" panose="02020603050405020304" charset="0"/>
              </a:rPr>
              <a:t> Nam. Sau </a:t>
            </a:r>
            <a:r>
              <a:rPr lang="en-US" sz="2300" dirty="0" err="1">
                <a:latin typeface="Times New Roman" panose="02020603050405020304" charset="0"/>
                <a:cs typeface="Times New Roman" panose="02020603050405020304" charset="0"/>
              </a:rPr>
              <a:t>khi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Nguyễn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Cừ</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bị</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đánh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bại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Chất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tụ</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tập</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lực</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lượng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riêng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tiếp</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tục</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hoạt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động</a:t>
            </a:r>
            <a:r>
              <a:rPr lang="en-US" sz="2300" dirty="0">
                <a:latin typeface="Times New Roman" panose="02020603050405020304" charset="0"/>
                <a:cs typeface="Times New Roman" panose="02020603050405020304" charset="0"/>
              </a:rPr>
              <a:t> ở </a:t>
            </a:r>
            <a:r>
              <a:rPr lang="en-US" sz="2300" dirty="0" err="1">
                <a:latin typeface="Times New Roman" panose="02020603050405020304" charset="0"/>
                <a:cs typeface="Times New Roman" panose="02020603050405020304" charset="0"/>
              </a:rPr>
              <a:t>Sơn</a:t>
            </a:r>
            <a:r>
              <a:rPr lang="en-US" sz="2300" dirty="0">
                <a:latin typeface="Times New Roman" panose="02020603050405020304" charset="0"/>
                <a:cs typeface="Times New Roman" panose="02020603050405020304" charset="0"/>
              </a:rPr>
              <a:t> Nam.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khởi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nghĩa</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giỏi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thủy</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chiến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thường</a:t>
            </a:r>
            <a:r>
              <a:rPr lang="en-US" sz="2300" dirty="0">
                <a:latin typeface="Times New Roman" panose="02020603050405020304" charset="0"/>
                <a:cs typeface="Times New Roman" panose="02020603050405020304" charset="0"/>
              </a:rPr>
              <a:t> ra </a:t>
            </a:r>
            <a:r>
              <a:rPr lang="en-US" sz="2300" dirty="0" err="1">
                <a:latin typeface="Times New Roman" panose="02020603050405020304" charset="0"/>
                <a:cs typeface="Times New Roman" panose="02020603050405020304" charset="0"/>
              </a:rPr>
              <a:t>vào</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nơi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cỏ</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rậm</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bùn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lầy</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không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để</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lại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dấu</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tích</a:t>
            </a:r>
            <a:r>
              <a:rPr lang="en-US" sz="2300" dirty="0">
                <a:latin typeface="Times New Roman" panose="02020603050405020304" charset="0"/>
                <a:cs typeface="Times New Roman" panose="02020603050405020304" charset="0"/>
              </a:rPr>
              <a:t>.</a:t>
            </a:r>
          </a:p>
          <a:p>
            <a:r>
              <a:rPr lang="en-US" sz="2300" dirty="0" err="1">
                <a:latin typeface="Times New Roman" panose="02020603050405020304" charset="0"/>
                <a:cs typeface="Times New Roman" panose="02020603050405020304" charset="0"/>
              </a:rPr>
              <a:t>Năm</a:t>
            </a:r>
            <a:r>
              <a:rPr lang="en-US" sz="2300" dirty="0">
                <a:latin typeface="Times New Roman" panose="02020603050405020304" charset="0"/>
                <a:cs typeface="Times New Roman" panose="02020603050405020304" charset="0"/>
              </a:rPr>
              <a:t> 1740, </a:t>
            </a:r>
            <a:r>
              <a:rPr lang="en-US" sz="2300" dirty="0" err="1">
                <a:latin typeface="Times New Roman" panose="02020603050405020304" charset="0"/>
                <a:cs typeface="Times New Roman" panose="02020603050405020304" charset="0"/>
              </a:rPr>
              <a:t>chúa</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Trịnh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cử</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các</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tướng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Hoàng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Kỳ</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Phạm</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Trần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mang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đánh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Chất</a:t>
            </a:r>
            <a:r>
              <a:rPr lang="en-US" sz="2300" dirty="0">
                <a:latin typeface="Times New Roman" panose="02020603050405020304" charset="0"/>
                <a:cs typeface="Times New Roman" panose="02020603050405020304" charset="0"/>
              </a:rPr>
              <a:t> ở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An </a:t>
            </a:r>
            <a:r>
              <a:rPr lang="en-US" sz="2300" dirty="0" err="1">
                <a:latin typeface="Times New Roman" panose="02020603050405020304" charset="0"/>
                <a:cs typeface="Times New Roman" panose="02020603050405020304" charset="0"/>
              </a:rPr>
              <a:t>nhưng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không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nổi</a:t>
            </a:r>
            <a:r>
              <a:rPr lang="en-US" sz="2300" dirty="0">
                <a:latin typeface="Times New Roman" panose="02020603050405020304" charset="0"/>
                <a:cs typeface="Times New Roman" panose="02020603050405020304" charset="0"/>
              </a:rPr>
              <a:t>.</a:t>
            </a:r>
          </a:p>
          <a:p>
            <a:r>
              <a:rPr lang="en-US" sz="2300" dirty="0" err="1">
                <a:latin typeface="Times New Roman" panose="02020603050405020304" charset="0"/>
                <a:cs typeface="Times New Roman" panose="02020603050405020304" charset="0"/>
              </a:rPr>
              <a:t>Năm</a:t>
            </a:r>
            <a:r>
              <a:rPr lang="en-US" sz="2300" dirty="0">
                <a:latin typeface="Times New Roman" panose="02020603050405020304" charset="0"/>
                <a:cs typeface="Times New Roman" panose="02020603050405020304" charset="0"/>
              </a:rPr>
              <a:t> 1743,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Chất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lại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chống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cự</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thành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cuộc</a:t>
            </a:r>
            <a:r>
              <a:rPr lang="en-US" sz="2300" dirty="0">
                <a:latin typeface="Times New Roman" panose="02020603050405020304" charset="0"/>
                <a:cs typeface="Times New Roman" panose="02020603050405020304" charset="0"/>
              </a:rPr>
              <a:t> bao </a:t>
            </a:r>
            <a:r>
              <a:rPr lang="en-US" sz="2300" dirty="0" err="1">
                <a:latin typeface="Times New Roman" panose="02020603050405020304" charset="0"/>
                <a:cs typeface="Times New Roman" panose="02020603050405020304" charset="0"/>
              </a:rPr>
              <a:t>vây</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của</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thống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lĩnh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Trương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Nhiêu</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triều</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đình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lại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buộc</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phải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rút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về</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Cuối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năm</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đó</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chúa</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Trịnh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Doanh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sai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sứ</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chiêu</a:t>
            </a:r>
            <a:r>
              <a:rPr lang="en-US" sz="2300" dirty="0">
                <a:latin typeface="Times New Roman" panose="02020603050405020304" charset="0"/>
                <a:cs typeface="Times New Roman" panose="02020603050405020304" charset="0"/>
              </a:rPr>
              <a:t> an, </a:t>
            </a:r>
            <a:r>
              <a:rPr lang="en-US" sz="2300" dirty="0" err="1">
                <a:latin typeface="Times New Roman" panose="02020603050405020304" charset="0"/>
                <a:cs typeface="Times New Roman" panose="02020603050405020304" charset="0"/>
              </a:rPr>
              <a:t>đòi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Chất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phải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về</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yết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kiến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Chất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cự</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tuyệt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chiếm</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giữ</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phủ</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Khoái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Châu</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Hưng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Yên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Trịnh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Doanh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bèn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điều</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Đinh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Văn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Giai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mang</a:t>
            </a:r>
            <a:r>
              <a:rPr lang="en-US" sz="2300" dirty="0">
                <a:latin typeface="Times New Roman" panose="02020603050405020304" charset="0"/>
                <a:cs typeface="Times New Roman" panose="02020603050405020304" charset="0"/>
              </a:rPr>
              <a:t> đại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dẹp</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khởi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nghĩa</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thất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bại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nặng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nề</a:t>
            </a:r>
            <a:r>
              <a:rPr lang="en-US" sz="2300" dirty="0">
                <a:latin typeface="Times New Roman" panose="02020603050405020304" charset="0"/>
                <a:cs typeface="Times New Roman" panose="02020603050405020304" charset="0"/>
              </a:rPr>
              <a:t> ở </a:t>
            </a:r>
            <a:r>
              <a:rPr lang="en-US" sz="2300" dirty="0" err="1">
                <a:latin typeface="Times New Roman" panose="02020603050405020304" charset="0"/>
                <a:cs typeface="Times New Roman" panose="02020603050405020304" charset="0"/>
              </a:rPr>
              <a:t>Đỗ</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Xá</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nhưng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vẫn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giữ</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được</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Khoái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Châu</a:t>
            </a:r>
            <a:r>
              <a:rPr lang="en-US" sz="2300" dirty="0">
                <a:latin typeface="Times New Roman" panose="02020603050405020304" charset="0"/>
                <a:cs typeface="Times New Roman" panose="02020603050405020304" charset="0"/>
              </a:rPr>
              <a:t>.</a:t>
            </a:r>
          </a:p>
          <a:p>
            <a:r>
              <a:rPr lang="en-US" sz="2300" dirty="0" err="1">
                <a:latin typeface="Times New Roman" panose="02020603050405020304" charset="0"/>
                <a:cs typeface="Times New Roman" panose="02020603050405020304" charset="0"/>
              </a:rPr>
              <a:t>Năm</a:t>
            </a:r>
            <a:r>
              <a:rPr lang="en-US" sz="2300" dirty="0">
                <a:latin typeface="Times New Roman" panose="02020603050405020304" charset="0"/>
                <a:cs typeface="Times New Roman" panose="02020603050405020304" charset="0"/>
              </a:rPr>
              <a:t> 1745,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khởi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nghĩa</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tập</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kích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bắt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và</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giết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chết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trấn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thủ</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Sơn</a:t>
            </a:r>
            <a:r>
              <a:rPr lang="en-US" sz="2300" dirty="0">
                <a:latin typeface="Times New Roman" panose="02020603050405020304" charset="0"/>
                <a:cs typeface="Times New Roman" panose="02020603050405020304" charset="0"/>
              </a:rPr>
              <a:t> Nam </a:t>
            </a:r>
            <a:r>
              <a:rPr lang="en-US" sz="2300" dirty="0" err="1">
                <a:latin typeface="Times New Roman" panose="02020603050405020304" charset="0"/>
                <a:cs typeface="Times New Roman" panose="02020603050405020304" charset="0"/>
              </a:rPr>
              <a:t>là</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Hoàng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Kỳ</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Chất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mang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đánh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phá</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các</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huyện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lân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cận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và</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phối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hợp</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với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khởi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nghĩa</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Nguyễn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Hữu</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Cầu</a:t>
            </a:r>
            <a:r>
              <a:rPr lang="en-US" sz="2300" dirty="0">
                <a:latin typeface="Times New Roman" panose="02020603050405020304" charset="0"/>
                <a:cs typeface="Times New Roman" panose="02020603050405020304" charset="0"/>
              </a:rPr>
              <a:t>.</a:t>
            </a:r>
          </a:p>
          <a:p>
            <a:r>
              <a:rPr lang="en-US" sz="2300" dirty="0" err="1">
                <a:latin typeface="Times New Roman" panose="02020603050405020304" charset="0"/>
                <a:cs typeface="Times New Roman" panose="02020603050405020304" charset="0"/>
              </a:rPr>
              <a:t>Năm</a:t>
            </a:r>
            <a:r>
              <a:rPr lang="en-US" sz="2300" dirty="0">
                <a:latin typeface="Times New Roman" panose="02020603050405020304" charset="0"/>
                <a:cs typeface="Times New Roman" panose="02020603050405020304" charset="0"/>
              </a:rPr>
              <a:t> 1746 </a:t>
            </a:r>
            <a:r>
              <a:rPr lang="en-US" sz="2300" dirty="0" err="1">
                <a:latin typeface="Times New Roman" panose="02020603050405020304" charset="0"/>
                <a:cs typeface="Times New Roman" panose="02020603050405020304" charset="0"/>
              </a:rPr>
              <a:t>và</a:t>
            </a:r>
            <a:r>
              <a:rPr lang="en-US" sz="2300" dirty="0">
                <a:latin typeface="Times New Roman" panose="02020603050405020304" charset="0"/>
                <a:cs typeface="Times New Roman" panose="02020603050405020304" charset="0"/>
              </a:rPr>
              <a:t> 1748,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Chất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phối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hợp</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với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của</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Hữu</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Cầu</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đánh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Sơn</a:t>
            </a:r>
            <a:r>
              <a:rPr lang="en-US" sz="2300" dirty="0">
                <a:latin typeface="Times New Roman" panose="02020603050405020304" charset="0"/>
                <a:cs typeface="Times New Roman" panose="02020603050405020304" charset="0"/>
              </a:rPr>
              <a:t> Nam </a:t>
            </a:r>
            <a:r>
              <a:rPr lang="en-US" sz="2300" dirty="0" err="1">
                <a:latin typeface="Times New Roman" panose="02020603050405020304" charset="0"/>
                <a:cs typeface="Times New Roman" panose="02020603050405020304" charset="0"/>
              </a:rPr>
              <a:t>và</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Thăng</a:t>
            </a:r>
            <a:r>
              <a:rPr lang="en-US" sz="2300" dirty="0">
                <a:latin typeface="Times New Roman" panose="02020603050405020304" charset="0"/>
                <a:cs typeface="Times New Roman" panose="02020603050405020304" charset="0"/>
              </a:rPr>
              <a:t> Long </a:t>
            </a:r>
            <a:r>
              <a:rPr lang="en-US" sz="2300" dirty="0" err="1">
                <a:latin typeface="Times New Roman" panose="02020603050405020304" charset="0"/>
                <a:cs typeface="Times New Roman" panose="02020603050405020304" charset="0"/>
              </a:rPr>
              <a:t>nhưng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thất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bại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Cuối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năm</a:t>
            </a:r>
            <a:r>
              <a:rPr lang="en-US" sz="2300" dirty="0">
                <a:latin typeface="Times New Roman" panose="02020603050405020304" charset="0"/>
                <a:cs typeface="Times New Roman" panose="02020603050405020304" charset="0"/>
              </a:rPr>
              <a:t> 1748, </a:t>
            </a:r>
            <a:r>
              <a:rPr lang="en-US" sz="2300" dirty="0" err="1">
                <a:latin typeface="Times New Roman" panose="02020603050405020304" charset="0"/>
                <a:cs typeface="Times New Roman" panose="02020603050405020304" charset="0"/>
              </a:rPr>
              <a:t>Trịnh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Doanh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sai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Hoàng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Ngũ</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Phúc</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Phạm</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Đình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Trọng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tấn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vào</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Mã</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Não</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và</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Hương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Nhi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khởi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nghĩa</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thua</a:t>
            </a:r>
            <a:r>
              <a:rPr lang="en-US" sz="2300" dirty="0">
                <a:latin typeface="Times New Roman" panose="02020603050405020304" charset="0"/>
                <a:cs typeface="Times New Roman" panose="02020603050405020304" charset="0"/>
              </a:rPr>
              <a:t> to,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Chất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cùng</a:t>
            </a:r>
            <a:r>
              <a:rPr lang="en-US" sz="2300" dirty="0">
                <a:latin typeface="Times New Roman" panose="02020603050405020304" charset="0"/>
                <a:cs typeface="Times New Roman" panose="02020603050405020304" charset="0"/>
              </a:rPr>
              <a:t> con </a:t>
            </a:r>
            <a:r>
              <a:rPr lang="en-US" sz="2300" dirty="0" err="1">
                <a:latin typeface="Times New Roman" panose="02020603050405020304" charset="0"/>
                <a:cs typeface="Times New Roman" panose="02020603050405020304" charset="0"/>
              </a:rPr>
              <a:t>là</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Toản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đến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Mỹ</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Lương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theo</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thủ</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lĩnh</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khởi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nghĩa</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tên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là</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Tương</a:t>
            </a:r>
            <a:r>
              <a:rPr lang="en-US" sz="2300" dirty="0">
                <a:latin typeface="Times New Roman" panose="02020603050405020304" charset="0"/>
                <a:cs typeface="Times New Roman" panose="02020603050405020304" charset="0"/>
              </a:rPr>
              <a:t>. Sau </a:t>
            </a:r>
            <a:r>
              <a:rPr lang="en-US" sz="2300" dirty="0" err="1">
                <a:latin typeface="Times New Roman" panose="02020603050405020304" charset="0"/>
                <a:cs typeface="Times New Roman" panose="02020603050405020304" charset="0"/>
              </a:rPr>
              <a:t>đó</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quân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của</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Tương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bị</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đánh</a:t>
            </a:r>
            <a:r>
              <a:rPr lang="en-US" sz="2300" dirty="0">
                <a:latin typeface="Times New Roman" panose="02020603050405020304" charset="0"/>
                <a:cs typeface="Times New Roman" panose="02020603050405020304" charset="0"/>
              </a:rPr>
              <a:t> tan, cha con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Chất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bỏ</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chạy</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vào</a:t>
            </a:r>
            <a:r>
              <a:rPr lang="en-US" sz="2300" dirty="0">
                <a:latin typeface="Times New Roman" panose="02020603050405020304" charset="0"/>
                <a:cs typeface="Times New Roman" panose="02020603050405020304" charset="0"/>
              </a:rPr>
              <a:t> Thanh </a:t>
            </a:r>
            <a:r>
              <a:rPr lang="en-US" sz="2300" dirty="0" err="1">
                <a:latin typeface="Times New Roman" panose="02020603050405020304" charset="0"/>
                <a:cs typeface="Times New Roman" panose="02020603050405020304" charset="0"/>
              </a:rPr>
              <a:t>Hoá</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Triều</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đình</a:t>
            </a:r>
            <a:r>
              <a:rPr lang="en-US" sz="2300" dirty="0">
                <a:latin typeface="Times New Roman" panose="02020603050405020304" charset="0"/>
                <a:cs typeface="Times New Roman" panose="02020603050405020304" charset="0"/>
              </a:rPr>
              <a:t> ban </a:t>
            </a:r>
            <a:r>
              <a:rPr lang="en-US" sz="2300" dirty="0" err="1">
                <a:latin typeface="Times New Roman" panose="02020603050405020304" charset="0"/>
                <a:cs typeface="Times New Roman" panose="02020603050405020304" charset="0"/>
              </a:rPr>
              <a:t>thưởng</a:t>
            </a:r>
            <a:r>
              <a:rPr lang="en-US" sz="2300" dirty="0">
                <a:latin typeface="Times New Roman" panose="02020603050405020304" charset="0"/>
                <a:cs typeface="Times New Roman" panose="02020603050405020304" charset="0"/>
              </a:rPr>
              <a:t> ai </a:t>
            </a:r>
            <a:r>
              <a:rPr lang="en-US" sz="2300" dirty="0" err="1">
                <a:latin typeface="Times New Roman" panose="02020603050405020304" charset="0"/>
                <a:cs typeface="Times New Roman" panose="02020603050405020304" charset="0"/>
              </a:rPr>
              <a:t>bắt</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được</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thì</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được</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tước</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quận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công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hàm</a:t>
            </a:r>
            <a:r>
              <a:rPr lang="en-US" sz="2300" dirty="0">
                <a:latin typeface="Times New Roman" panose="02020603050405020304" charset="0"/>
                <a:cs typeface="Times New Roman" panose="02020603050405020304" charset="0"/>
              </a:rPr>
              <a:t> tam </a:t>
            </a:r>
            <a:r>
              <a:rPr lang="en-US" sz="2300" dirty="0" err="1">
                <a:latin typeface="Times New Roman" panose="02020603050405020304" charset="0"/>
                <a:cs typeface="Times New Roman" panose="02020603050405020304" charset="0"/>
              </a:rPr>
              <a:t>phẩm</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Tuy</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nhiên</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năm</a:t>
            </a:r>
            <a:r>
              <a:rPr lang="en-US" sz="2300" dirty="0">
                <a:latin typeface="Times New Roman" panose="02020603050405020304" charset="0"/>
                <a:cs typeface="Times New Roman" panose="02020603050405020304" charset="0"/>
              </a:rPr>
              <a:t> 1750 </a:t>
            </a:r>
            <a:r>
              <a:rPr lang="en-US" sz="2300" dirty="0" err="1">
                <a:latin typeface="Times New Roman" panose="02020603050405020304" charset="0"/>
                <a:cs typeface="Times New Roman" panose="02020603050405020304" charset="0"/>
              </a:rPr>
              <a:t>ông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theo</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đường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núi</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tiến</a:t>
            </a:r>
            <a:r>
              <a:rPr lang="en-US" sz="2300" dirty="0">
                <a:latin typeface="Times New Roman" panose="02020603050405020304" charset="0"/>
                <a:cs typeface="Times New Roman" panose="02020603050405020304" charset="0"/>
              </a:rPr>
              <a:t> ra </a:t>
            </a:r>
            <a:r>
              <a:rPr lang="en-US" sz="2300" dirty="0" err="1">
                <a:latin typeface="Times New Roman" panose="02020603050405020304" charset="0"/>
                <a:cs typeface="Times New Roman" panose="02020603050405020304" charset="0"/>
              </a:rPr>
              <a:t>vùng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Hưng</a:t>
            </a:r>
            <a:r>
              <a:rPr lang="en-US" sz="2300" dirty="0">
                <a:latin typeface="Times New Roman" panose="02020603050405020304" charset="0"/>
                <a:cs typeface="Times New Roman" panose="02020603050405020304" charset="0"/>
              </a:rPr>
              <a:t> </a:t>
            </a:r>
            <a:r>
              <a:rPr lang="en-US" sz="2300" dirty="0" err="1">
                <a:latin typeface="Times New Roman" panose="02020603050405020304" charset="0"/>
                <a:cs typeface="Times New Roman" panose="02020603050405020304" charset="0"/>
              </a:rPr>
              <a:t>Hoá</a:t>
            </a:r>
            <a:r>
              <a:rPr lang="en-US" sz="2300" dirty="0">
                <a:latin typeface="Times New Roman" panose="02020603050405020304" charset="0"/>
                <a:cs typeface="Times New Roman" panose="0202060305040502030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164465" y="160020"/>
            <a:ext cx="5688846" cy="5976585"/>
          </a:xfrm>
          <a:prstGeom prst="rect">
            <a:avLst/>
          </a:prstGeom>
          <a:noFill/>
          <a:ln w="9525">
            <a:noFill/>
          </a:ln>
        </p:spPr>
      </p:pic>
      <p:pic>
        <p:nvPicPr>
          <p:cNvPr id="101" name="Picture 100"/>
          <p:cNvPicPr/>
          <p:nvPr/>
        </p:nvPicPr>
        <p:blipFill>
          <a:blip r:embed="rId3"/>
          <a:stretch>
            <a:fillRect/>
          </a:stretch>
        </p:blipFill>
        <p:spPr>
          <a:xfrm>
            <a:off x="6166486" y="160020"/>
            <a:ext cx="6527798" cy="5976585"/>
          </a:xfrm>
          <a:prstGeom prst="rect">
            <a:avLst/>
          </a:prstGeom>
          <a:noFill/>
          <a:ln w="9525">
            <a:noFill/>
          </a:ln>
        </p:spPr>
      </p:pic>
      <p:sp>
        <p:nvSpPr>
          <p:cNvPr id="2" name="Rounded Rectangle 1"/>
          <p:cNvSpPr/>
          <p:nvPr/>
        </p:nvSpPr>
        <p:spPr>
          <a:xfrm>
            <a:off x="3260725" y="6424930"/>
            <a:ext cx="7501255" cy="4324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charset="0"/>
                <a:cs typeface="Times New Roman" panose="02020603050405020304" charset="0"/>
              </a:rPr>
              <a:t>Thành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Bản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Phủ</a:t>
            </a:r>
            <a:r>
              <a:rPr lang="en-US" sz="2800" dirty="0">
                <a:latin typeface="Times New Roman" panose="02020603050405020304" charset="0"/>
                <a:cs typeface="Times New Roman" panose="02020603050405020304" charset="0"/>
              </a:rPr>
              <a:t> - </a:t>
            </a:r>
            <a:r>
              <a:rPr lang="en-US" sz="2800" dirty="0" err="1">
                <a:latin typeface="Times New Roman" panose="02020603050405020304" charset="0"/>
                <a:cs typeface="Times New Roman" panose="02020603050405020304" charset="0"/>
              </a:rPr>
              <a:t>Nơi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thờ</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Hoàng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Công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Chất</a:t>
            </a:r>
            <a:endParaRPr lang="en-US" sz="2800" dirty="0">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box(in)">
                                      <p:cBhvr>
                                        <p:cTn id="12" dur="20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4A5989-8E6D-4064-BF27-B1923C342FB4}"/>
              </a:ext>
            </a:extLst>
          </p:cNvPr>
          <p:cNvSpPr/>
          <p:nvPr/>
        </p:nvSpPr>
        <p:spPr>
          <a:xfrm>
            <a:off x="308696" y="504294"/>
            <a:ext cx="11953328" cy="5632311"/>
          </a:xfrm>
          <a:prstGeom prst="rect">
            <a:avLst/>
          </a:prstGeom>
        </p:spPr>
        <p:txBody>
          <a:bodyPr wrap="square">
            <a:spAutoFit/>
          </a:bodyPr>
          <a:lstStyle/>
          <a:p>
            <a:pPr algn="just"/>
            <a:r>
              <a:rPr lang="en-US" sz="3600" dirty="0">
                <a:solidFill>
                  <a:srgbClr val="288098"/>
                </a:solidFill>
                <a:latin typeface="Times New Roman" panose="02020603050405020304" pitchFamily="18" charset="0"/>
                <a:cs typeface="Times New Roman" panose="02020603050405020304" pitchFamily="18" charset="0"/>
              </a:rPr>
              <a:t>- Di </a:t>
            </a:r>
            <a:r>
              <a:rPr lang="en-US" sz="3600" dirty="0" err="1">
                <a:solidFill>
                  <a:srgbClr val="288098"/>
                </a:solidFill>
                <a:latin typeface="Times New Roman" panose="02020603050405020304" pitchFamily="18" charset="0"/>
                <a:cs typeface="Times New Roman" panose="02020603050405020304" pitchFamily="18" charset="0"/>
              </a:rPr>
              <a:t>tích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cấp</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quốc</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gia</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Thành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Bản</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Phủ</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xã</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Noong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Hẹt</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huyện</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Điện</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Biên</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Điện</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Biên</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được</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xây</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dựng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cách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đây</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hơn</a:t>
            </a:r>
            <a:r>
              <a:rPr lang="en-US" sz="3600" dirty="0">
                <a:solidFill>
                  <a:srgbClr val="288098"/>
                </a:solidFill>
                <a:latin typeface="Times New Roman" panose="02020603050405020304" pitchFamily="18" charset="0"/>
                <a:cs typeface="Times New Roman" panose="02020603050405020304" pitchFamily="18" charset="0"/>
              </a:rPr>
              <a:t> 200 </a:t>
            </a:r>
            <a:r>
              <a:rPr lang="en-US" sz="3600" dirty="0" err="1">
                <a:solidFill>
                  <a:srgbClr val="288098"/>
                </a:solidFill>
                <a:latin typeface="Times New Roman" panose="02020603050405020304" pitchFamily="18" charset="0"/>
                <a:cs typeface="Times New Roman" panose="02020603050405020304" pitchFamily="18" charset="0"/>
              </a:rPr>
              <a:t>năm</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là</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chứng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tích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lịch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sử</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ghi</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dấu</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công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cuộc</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đánh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đuổi</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giặc</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Phẻ</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năm</a:t>
            </a:r>
            <a:r>
              <a:rPr lang="en-US" sz="3600" dirty="0">
                <a:solidFill>
                  <a:srgbClr val="288098"/>
                </a:solidFill>
                <a:latin typeface="Times New Roman" panose="02020603050405020304" pitchFamily="18" charset="0"/>
                <a:cs typeface="Times New Roman" panose="02020603050405020304" pitchFamily="18" charset="0"/>
              </a:rPr>
              <a:t> 1754) </a:t>
            </a:r>
            <a:r>
              <a:rPr lang="en-US" sz="3600" dirty="0" err="1">
                <a:solidFill>
                  <a:srgbClr val="288098"/>
                </a:solidFill>
                <a:latin typeface="Times New Roman" panose="02020603050405020304" pitchFamily="18" charset="0"/>
                <a:cs typeface="Times New Roman" panose="02020603050405020304" pitchFamily="18" charset="0"/>
              </a:rPr>
              <a:t>giải</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phóng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Mường</a:t>
            </a:r>
            <a:r>
              <a:rPr lang="en-US" sz="3600" dirty="0">
                <a:solidFill>
                  <a:srgbClr val="288098"/>
                </a:solidFill>
                <a:latin typeface="Times New Roman" panose="02020603050405020304" pitchFamily="18" charset="0"/>
                <a:cs typeface="Times New Roman" panose="02020603050405020304" pitchFamily="18" charset="0"/>
              </a:rPr>
              <a:t> Then (</a:t>
            </a:r>
            <a:r>
              <a:rPr lang="en-US" sz="3600" dirty="0" err="1">
                <a:solidFill>
                  <a:srgbClr val="288098"/>
                </a:solidFill>
                <a:latin typeface="Times New Roman" panose="02020603050405020304" pitchFamily="18" charset="0"/>
                <a:cs typeface="Times New Roman" panose="02020603050405020304" pitchFamily="18" charset="0"/>
              </a:rPr>
              <a:t>Mường</a:t>
            </a:r>
            <a:r>
              <a:rPr lang="en-US" sz="3600" dirty="0">
                <a:solidFill>
                  <a:srgbClr val="288098"/>
                </a:solidFill>
                <a:latin typeface="Times New Roman" panose="02020603050405020304" pitchFamily="18" charset="0"/>
                <a:cs typeface="Times New Roman" panose="02020603050405020304" pitchFamily="18" charset="0"/>
              </a:rPr>
              <a:t> Thanh) </a:t>
            </a:r>
            <a:r>
              <a:rPr lang="en-US" sz="3600" dirty="0" err="1">
                <a:solidFill>
                  <a:srgbClr val="288098"/>
                </a:solidFill>
                <a:latin typeface="Times New Roman" panose="02020603050405020304" pitchFamily="18" charset="0"/>
                <a:cs typeface="Times New Roman" panose="02020603050405020304" pitchFamily="18" charset="0"/>
              </a:rPr>
              <a:t>lập</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nên</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các</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bản</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mường</a:t>
            </a:r>
            <a:r>
              <a:rPr lang="en-US" sz="3600" dirty="0">
                <a:solidFill>
                  <a:srgbClr val="288098"/>
                </a:solidFill>
                <a:latin typeface="Times New Roman" panose="02020603050405020304" pitchFamily="18" charset="0"/>
                <a:cs typeface="Times New Roman" panose="02020603050405020304" pitchFamily="18" charset="0"/>
              </a:rPr>
              <a:t> do </a:t>
            </a:r>
            <a:r>
              <a:rPr lang="en-US" sz="3600" dirty="0" err="1">
                <a:solidFill>
                  <a:srgbClr val="288098"/>
                </a:solidFill>
                <a:latin typeface="Times New Roman" panose="02020603050405020304" pitchFamily="18" charset="0"/>
                <a:cs typeface="Times New Roman" panose="02020603050405020304" pitchFamily="18" charset="0"/>
              </a:rPr>
              <a:t>thủ</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lĩnh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áo</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vải</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Hoàng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Công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Chất</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lãnh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đạo</a:t>
            </a:r>
            <a:r>
              <a:rPr lang="en-US" sz="3600" dirty="0">
                <a:solidFill>
                  <a:srgbClr val="288098"/>
                </a:solidFill>
                <a:latin typeface="Times New Roman" panose="02020603050405020304" pitchFamily="18" charset="0"/>
                <a:cs typeface="Times New Roman" panose="02020603050405020304" pitchFamily="18" charset="0"/>
              </a:rPr>
              <a:t>.</a:t>
            </a:r>
          </a:p>
          <a:p>
            <a:pPr algn="just"/>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Lễ</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hội</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Đền</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thờ</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Hoàng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Công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Chất</a:t>
            </a:r>
            <a:r>
              <a:rPr lang="en-US" sz="3600" dirty="0">
                <a:solidFill>
                  <a:srgbClr val="288098"/>
                </a:solidFill>
                <a:latin typeface="Times New Roman" panose="02020603050405020304" pitchFamily="18" charset="0"/>
                <a:cs typeface="Times New Roman" panose="02020603050405020304" pitchFamily="18" charset="0"/>
              </a:rPr>
              <a:t> - </a:t>
            </a:r>
            <a:r>
              <a:rPr lang="en-US" sz="3600" dirty="0" err="1">
                <a:solidFill>
                  <a:srgbClr val="288098"/>
                </a:solidFill>
                <a:latin typeface="Times New Roman" panose="02020603050405020304" pitchFamily="18" charset="0"/>
                <a:cs typeface="Times New Roman" panose="02020603050405020304" pitchFamily="18" charset="0"/>
              </a:rPr>
              <a:t>Thành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Bản</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Phủ</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được</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tổ</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chức</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hàng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năm</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vào</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ngày</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mất</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của</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thủ</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lĩnh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Hoàng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Công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Chất</a:t>
            </a:r>
            <a:r>
              <a:rPr lang="en-US" sz="3600" dirty="0">
                <a:solidFill>
                  <a:srgbClr val="288098"/>
                </a:solidFill>
                <a:latin typeface="Times New Roman" panose="02020603050405020304" pitchFamily="18" charset="0"/>
                <a:cs typeface="Times New Roman" panose="02020603050405020304" pitchFamily="18" charset="0"/>
              </a:rPr>
              <a:t> (25/2 </a:t>
            </a:r>
            <a:r>
              <a:rPr lang="en-US" sz="3600" dirty="0" err="1">
                <a:solidFill>
                  <a:srgbClr val="288098"/>
                </a:solidFill>
                <a:latin typeface="Times New Roman" panose="02020603050405020304" pitchFamily="18" charset="0"/>
                <a:cs typeface="Times New Roman" panose="02020603050405020304" pitchFamily="18" charset="0"/>
              </a:rPr>
              <a:t>âm</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lịch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để</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tưởng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nhớ</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công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ơn</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người</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anh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hùng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áo</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vải</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quê</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lúa</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Thái</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Bình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cùng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hai</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tướng</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Lò</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Ngải</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Lò</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Khanh</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dân</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tộc</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Thái</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là</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người</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địa</a:t>
            </a:r>
            <a:r>
              <a:rPr lang="en-US" sz="3600" dirty="0">
                <a:solidFill>
                  <a:srgbClr val="288098"/>
                </a:solidFill>
                <a:latin typeface="Times New Roman" panose="02020603050405020304" pitchFamily="18" charset="0"/>
                <a:cs typeface="Times New Roman" panose="02020603050405020304" pitchFamily="18" charset="0"/>
              </a:rPr>
              <a:t> </a:t>
            </a:r>
            <a:r>
              <a:rPr lang="en-US" sz="3600" dirty="0" err="1">
                <a:solidFill>
                  <a:srgbClr val="288098"/>
                </a:solidFill>
                <a:latin typeface="Times New Roman" panose="02020603050405020304" pitchFamily="18" charset="0"/>
                <a:cs typeface="Times New Roman" panose="02020603050405020304" pitchFamily="18" charset="0"/>
              </a:rPr>
              <a:t>phương</a:t>
            </a:r>
            <a:r>
              <a:rPr lang="en-US" sz="3600" dirty="0">
                <a:solidFill>
                  <a:srgbClr val="28809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0683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 y="0"/>
            <a:ext cx="12858397" cy="7232650"/>
          </a:xfrm>
          <a:prstGeom prst="rect">
            <a:avLst/>
          </a:prstGeom>
        </p:spPr>
      </p:pic>
      <p:sp>
        <p:nvSpPr>
          <p:cNvPr id="102" name="Text Box 101"/>
          <p:cNvSpPr txBox="1"/>
          <p:nvPr/>
        </p:nvSpPr>
        <p:spPr>
          <a:xfrm>
            <a:off x="668655" y="1052195"/>
            <a:ext cx="10624820" cy="829945"/>
          </a:xfrm>
          <a:prstGeom prst="rect">
            <a:avLst/>
          </a:prstGeom>
          <a:noFill/>
          <a:ln w="9525">
            <a:noFill/>
          </a:ln>
        </p:spPr>
        <p:txBody>
          <a:bodyPr wrap="square">
            <a:spAutoFit/>
          </a:bodyPr>
          <a:lstStyle/>
          <a:p>
            <a:pPr marL="0" indent="0"/>
            <a:r>
              <a:rPr lang="en-US" sz="2400" b="1" dirty="0">
                <a:solidFill>
                  <a:srgbClr val="0070C0"/>
                </a:solidFill>
                <a:latin typeface="Times New Roman" panose="02020603050405020304" charset="0"/>
              </a:rPr>
              <a:t>2.Tác </a:t>
            </a:r>
            <a:r>
              <a:rPr lang="en-US" sz="2400" b="1" dirty="0" err="1">
                <a:solidFill>
                  <a:srgbClr val="0070C0"/>
                </a:solidFill>
                <a:latin typeface="Times New Roman" panose="02020603050405020304" charset="0"/>
              </a:rPr>
              <a:t>động</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của</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phong</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trào</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nông</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dân</a:t>
            </a:r>
            <a:r>
              <a:rPr lang="en-US" sz="2400" b="1" dirty="0">
                <a:solidFill>
                  <a:srgbClr val="0070C0"/>
                </a:solidFill>
                <a:latin typeface="Times New Roman" panose="02020603050405020304" charset="0"/>
              </a:rPr>
              <a:t> ở </a:t>
            </a:r>
            <a:r>
              <a:rPr lang="en-US" sz="2400" b="1" dirty="0" err="1">
                <a:solidFill>
                  <a:srgbClr val="0070C0"/>
                </a:solidFill>
                <a:latin typeface="Times New Roman" panose="02020603050405020304" charset="0"/>
              </a:rPr>
              <a:t>Đàng</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Ngoài</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đối</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với</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xã</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hội</a:t>
            </a:r>
            <a:r>
              <a:rPr lang="en-US" sz="2400" b="1" dirty="0">
                <a:solidFill>
                  <a:srgbClr val="0070C0"/>
                </a:solidFill>
                <a:latin typeface="Times New Roman" panose="02020603050405020304" charset="0"/>
              </a:rPr>
              <a:t> Đại </a:t>
            </a:r>
            <a:r>
              <a:rPr lang="en-US" sz="2400" b="1" dirty="0" err="1">
                <a:solidFill>
                  <a:srgbClr val="0070C0"/>
                </a:solidFill>
                <a:latin typeface="Times New Roman" panose="02020603050405020304" charset="0"/>
              </a:rPr>
              <a:t>Việt</a:t>
            </a:r>
            <a:r>
              <a:rPr lang="en-US" sz="2400" b="1" dirty="0">
                <a:solidFill>
                  <a:srgbClr val="0070C0"/>
                </a:solidFill>
                <a:latin typeface="Times New Roman" panose="02020603050405020304" charset="0"/>
              </a:rPr>
              <a:t> </a:t>
            </a:r>
          </a:p>
          <a:p>
            <a:pPr marL="0" indent="0"/>
            <a:r>
              <a:rPr lang="en-US" sz="2400" b="1" dirty="0" err="1">
                <a:solidFill>
                  <a:srgbClr val="0070C0"/>
                </a:solidFill>
                <a:latin typeface="Times New Roman" panose="02020603050405020304" charset="0"/>
              </a:rPr>
              <a:t>thế</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kỉ</a:t>
            </a:r>
            <a:r>
              <a:rPr lang="en-US" sz="2400" b="1" dirty="0">
                <a:solidFill>
                  <a:srgbClr val="0070C0"/>
                </a:solidFill>
                <a:latin typeface="Times New Roman" panose="02020603050405020304" charset="0"/>
              </a:rPr>
              <a:t> XVIII</a:t>
            </a:r>
          </a:p>
        </p:txBody>
      </p:sp>
      <p:sp>
        <p:nvSpPr>
          <p:cNvPr id="2" name="Text Box 1"/>
          <p:cNvSpPr txBox="1"/>
          <p:nvPr/>
        </p:nvSpPr>
        <p:spPr>
          <a:xfrm>
            <a:off x="1460500" y="591820"/>
            <a:ext cx="9196070" cy="460375"/>
          </a:xfrm>
          <a:prstGeom prst="rect">
            <a:avLst/>
          </a:prstGeom>
          <a:noFill/>
          <a:ln w="9525">
            <a:noFill/>
          </a:ln>
        </p:spPr>
        <p:txBody>
          <a:bodyPr wrap="square">
            <a:spAutoFit/>
          </a:bodyPr>
          <a:lstStyle/>
          <a:p>
            <a:pPr marL="90170" indent="-90170" algn="ctr"/>
            <a:r>
              <a:rPr lang="en-US" sz="2400" b="1">
                <a:solidFill>
                  <a:srgbClr val="FF0000"/>
                </a:solidFill>
                <a:latin typeface="Times New Roman" panose="02020603050405020304" charset="0"/>
              </a:rPr>
              <a:t>Bài 7: KHỞI NGHĨA NÔNG DÂN Ở ĐÀNG NGOÀI THẾ KỈ XVIII</a:t>
            </a:r>
          </a:p>
        </p:txBody>
      </p:sp>
      <p:sp>
        <p:nvSpPr>
          <p:cNvPr id="4" name="Cloud Callout 3"/>
          <p:cNvSpPr/>
          <p:nvPr/>
        </p:nvSpPr>
        <p:spPr>
          <a:xfrm>
            <a:off x="8573135" y="1556385"/>
            <a:ext cx="3535045" cy="3917950"/>
          </a:xfrm>
          <a:prstGeom prst="cloudCallout">
            <a:avLst/>
          </a:prstGeom>
          <a:ln>
            <a:solidFill>
              <a:srgbClr val="A5558F"/>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a:latin typeface="Times New Roman" panose="02020603050405020304" charset="0"/>
                <a:cs typeface="Times New Roman" panose="02020603050405020304" charset="0"/>
              </a:rPr>
              <a:t>Hãy cho biết phong trào nông dân ở Đàng Ngoài  có tác động như thế nào đối với xã hội Đại Việt thế kỉ XVIII?</a:t>
            </a:r>
          </a:p>
        </p:txBody>
      </p:sp>
      <p:sp>
        <p:nvSpPr>
          <p:cNvPr id="5" name="Text Box 4"/>
          <p:cNvSpPr txBox="1"/>
          <p:nvPr/>
        </p:nvSpPr>
        <p:spPr>
          <a:xfrm>
            <a:off x="740410" y="1960245"/>
            <a:ext cx="5080000" cy="460375"/>
          </a:xfrm>
          <a:prstGeom prst="rect">
            <a:avLst/>
          </a:prstGeom>
          <a:noFill/>
          <a:ln w="9525">
            <a:noFill/>
          </a:ln>
        </p:spPr>
        <p:txBody>
          <a:bodyPr>
            <a:spAutoFit/>
          </a:bodyPr>
          <a:lstStyle/>
          <a:p>
            <a:pPr marL="0" indent="0"/>
            <a:r>
              <a:rPr lang="en-US" sz="2400" b="1">
                <a:latin typeface="Times New Roman" panose="02020603050405020304" charset="0"/>
              </a:rPr>
              <a:t>- Kết quả:</a:t>
            </a:r>
            <a:r>
              <a:rPr lang="en-US" sz="2400" b="0">
                <a:latin typeface="Times New Roman" panose="02020603050405020304" charset="0"/>
              </a:rPr>
              <a:t> Đều thất bại</a:t>
            </a:r>
            <a:endParaRPr lang="en-US" sz="2400"/>
          </a:p>
        </p:txBody>
      </p:sp>
      <p:sp>
        <p:nvSpPr>
          <p:cNvPr id="6" name="Text Box 5"/>
          <p:cNvSpPr txBox="1"/>
          <p:nvPr/>
        </p:nvSpPr>
        <p:spPr>
          <a:xfrm>
            <a:off x="740410" y="2464435"/>
            <a:ext cx="5080000" cy="460375"/>
          </a:xfrm>
          <a:prstGeom prst="rect">
            <a:avLst/>
          </a:prstGeom>
          <a:noFill/>
          <a:ln w="9525">
            <a:noFill/>
          </a:ln>
        </p:spPr>
        <p:txBody>
          <a:bodyPr>
            <a:spAutoFit/>
          </a:bodyPr>
          <a:lstStyle/>
          <a:p>
            <a:pPr marL="0" indent="0"/>
            <a:r>
              <a:rPr lang="en-US" sz="2400" b="1">
                <a:latin typeface="Times New Roman" panose="02020603050405020304" charset="0"/>
              </a:rPr>
              <a:t>- Ý nghĩa, tác động: </a:t>
            </a:r>
          </a:p>
        </p:txBody>
      </p:sp>
      <p:sp>
        <p:nvSpPr>
          <p:cNvPr id="7" name="Text Box 6"/>
          <p:cNvSpPr txBox="1"/>
          <p:nvPr/>
        </p:nvSpPr>
        <p:spPr>
          <a:xfrm>
            <a:off x="740410" y="2967990"/>
            <a:ext cx="7864475" cy="1938020"/>
          </a:xfrm>
          <a:prstGeom prst="rect">
            <a:avLst/>
          </a:prstGeom>
          <a:noFill/>
          <a:ln w="9525">
            <a:noFill/>
          </a:ln>
        </p:spPr>
        <p:txBody>
          <a:bodyPr wrap="square">
            <a:spAutoFit/>
          </a:bodyPr>
          <a:lstStyle/>
          <a:p>
            <a:pPr marL="0" indent="0"/>
            <a:r>
              <a:rPr lang="en-US" sz="2400" b="0">
                <a:latin typeface="Times New Roman" panose="02020603050405020304" charset="0"/>
              </a:rPr>
              <a:t>+ Thể hiện ý chí đấu tranh chống áp bức, bất công</a:t>
            </a:r>
          </a:p>
          <a:p>
            <a:pPr marL="0" indent="0"/>
            <a:r>
              <a:rPr lang="en-US" sz="2400" b="0">
                <a:latin typeface="Times New Roman" panose="02020603050405020304" charset="0"/>
              </a:rPr>
              <a:t>+ Buộc chúa Trịnh phải thực hiện 1 số chính sách như khuyến khích khai hoang, giảm nhẹ thuế khoá, tu sửa đê điều, đưa nông dân lưu tán về quê làm ăn…</a:t>
            </a:r>
          </a:p>
          <a:p>
            <a:pPr marL="0" indent="0"/>
            <a:r>
              <a:rPr lang="en-US" sz="2400" b="0">
                <a:latin typeface="Times New Roman" panose="02020603050405020304" charset="0"/>
              </a:rPr>
              <a:t>+ Giáng đòn mạnh mẽ và làm lung lay chính quyền Lê – Trịnh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ox(in)">
                                      <p:cBhvr>
                                        <p:cTn id="7" dur="2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2" grpId="1"/>
      <p:bldP spid="4" grpId="0" bldLvl="0" animBg="1"/>
      <p:bldP spid="4" grpId="1" animBg="1"/>
      <p:bldP spid="5" grpId="0"/>
      <p:bldP spid="5" grpId="1"/>
      <p:bldP spid="6" grpId="0"/>
      <p:bldP spid="6" grpId="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018" y="27594"/>
            <a:ext cx="12858397" cy="7232650"/>
          </a:xfrm>
          <a:prstGeom prst="rect">
            <a:avLst/>
          </a:prstGeom>
        </p:spPr>
      </p:pic>
      <p:sp>
        <p:nvSpPr>
          <p:cNvPr id="2" name="Text Box 1"/>
          <p:cNvSpPr txBox="1"/>
          <p:nvPr/>
        </p:nvSpPr>
        <p:spPr>
          <a:xfrm>
            <a:off x="1017975" y="591820"/>
            <a:ext cx="10379951" cy="1077218"/>
          </a:xfrm>
          <a:prstGeom prst="rect">
            <a:avLst/>
          </a:prstGeom>
          <a:noFill/>
          <a:ln w="9525">
            <a:noFill/>
          </a:ln>
        </p:spPr>
        <p:txBody>
          <a:bodyPr wrap="square">
            <a:spAutoFit/>
          </a:bodyPr>
          <a:lstStyle/>
          <a:p>
            <a:pPr marL="90170" marR="0" lvl="0" indent="-9017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charset="0"/>
                <a:ea typeface="SimSun" panose="02010600030101010101" pitchFamily="2" charset="-122"/>
                <a:cs typeface="+mn-cs"/>
              </a:rPr>
              <a:t>Bài</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SimSun" panose="02010600030101010101" pitchFamily="2" charset="-122"/>
                <a:cs typeface="+mn-cs"/>
              </a:rPr>
              <a:t> 7: KHỞI NGHĨA NÔNG DÂN Ở ĐÀNG NGOÀI THẾ KỈ XVIII</a:t>
            </a:r>
          </a:p>
        </p:txBody>
      </p:sp>
      <p:sp>
        <p:nvSpPr>
          <p:cNvPr id="3" name="Rectangle 2">
            <a:extLst>
              <a:ext uri="{FF2B5EF4-FFF2-40B4-BE49-F238E27FC236}">
                <a16:creationId xmlns:a16="http://schemas.microsoft.com/office/drawing/2014/main" id="{1299CD53-701A-4B17-97D4-F114D895C68B}"/>
              </a:ext>
            </a:extLst>
          </p:cNvPr>
          <p:cNvSpPr/>
          <p:nvPr/>
        </p:nvSpPr>
        <p:spPr>
          <a:xfrm>
            <a:off x="1017975" y="1672109"/>
            <a:ext cx="11100364" cy="2583015"/>
          </a:xfrm>
          <a:prstGeom prst="rect">
            <a:avLst/>
          </a:prstGeom>
        </p:spPr>
        <p:txBody>
          <a:bodyPr wrap="square">
            <a:spAutoFit/>
          </a:bodyPr>
          <a:lstStyle/>
          <a:p>
            <a:pPr lvl="0">
              <a:defRPr/>
            </a:pPr>
            <a:r>
              <a:rPr lang="en-US" sz="3200" b="1" dirty="0">
                <a:solidFill>
                  <a:srgbClr val="0070C0"/>
                </a:solidFill>
                <a:latin typeface="Times New Roman" panose="02020603050405020304" charset="0"/>
              </a:rPr>
              <a:t>2.Tác </a:t>
            </a:r>
            <a:r>
              <a:rPr lang="en-US" sz="3200" b="1" dirty="0" err="1">
                <a:solidFill>
                  <a:srgbClr val="0070C0"/>
                </a:solidFill>
                <a:latin typeface="Times New Roman" panose="02020603050405020304" charset="0"/>
              </a:rPr>
              <a:t>động</a:t>
            </a:r>
            <a:r>
              <a:rPr lang="en-US" sz="3200" b="1" dirty="0">
                <a:solidFill>
                  <a:srgbClr val="0070C0"/>
                </a:solidFill>
                <a:latin typeface="Times New Roman" panose="02020603050405020304" charset="0"/>
              </a:rPr>
              <a:t> </a:t>
            </a:r>
            <a:r>
              <a:rPr lang="en-US" sz="3200" b="1" dirty="0" err="1">
                <a:solidFill>
                  <a:srgbClr val="0070C0"/>
                </a:solidFill>
                <a:latin typeface="Times New Roman" panose="02020603050405020304" charset="0"/>
              </a:rPr>
              <a:t>của</a:t>
            </a:r>
            <a:r>
              <a:rPr lang="en-US" sz="3200" b="1" dirty="0">
                <a:solidFill>
                  <a:srgbClr val="0070C0"/>
                </a:solidFill>
                <a:latin typeface="Times New Roman" panose="02020603050405020304" charset="0"/>
              </a:rPr>
              <a:t> </a:t>
            </a:r>
            <a:r>
              <a:rPr lang="en-US" sz="3200" b="1" dirty="0" err="1">
                <a:solidFill>
                  <a:srgbClr val="0070C0"/>
                </a:solidFill>
                <a:latin typeface="Times New Roman" panose="02020603050405020304" charset="0"/>
              </a:rPr>
              <a:t>phong</a:t>
            </a:r>
            <a:r>
              <a:rPr lang="en-US" sz="3200" b="1" dirty="0">
                <a:solidFill>
                  <a:srgbClr val="0070C0"/>
                </a:solidFill>
                <a:latin typeface="Times New Roman" panose="02020603050405020304" charset="0"/>
              </a:rPr>
              <a:t> </a:t>
            </a:r>
            <a:r>
              <a:rPr lang="en-US" sz="3200" b="1" dirty="0" err="1">
                <a:solidFill>
                  <a:srgbClr val="0070C0"/>
                </a:solidFill>
                <a:latin typeface="Times New Roman" panose="02020603050405020304" charset="0"/>
              </a:rPr>
              <a:t>trào</a:t>
            </a:r>
            <a:r>
              <a:rPr lang="en-US" sz="3200" b="1" dirty="0">
                <a:solidFill>
                  <a:srgbClr val="0070C0"/>
                </a:solidFill>
                <a:latin typeface="Times New Roman" panose="02020603050405020304" charset="0"/>
              </a:rPr>
              <a:t> </a:t>
            </a:r>
            <a:r>
              <a:rPr lang="en-US" sz="3200" b="1" dirty="0" err="1">
                <a:solidFill>
                  <a:srgbClr val="0070C0"/>
                </a:solidFill>
                <a:latin typeface="Times New Roman" panose="02020603050405020304" charset="0"/>
              </a:rPr>
              <a:t>nông</a:t>
            </a:r>
            <a:r>
              <a:rPr lang="en-US" sz="3200" b="1" dirty="0">
                <a:solidFill>
                  <a:srgbClr val="0070C0"/>
                </a:solidFill>
                <a:latin typeface="Times New Roman" panose="02020603050405020304" charset="0"/>
              </a:rPr>
              <a:t> </a:t>
            </a:r>
            <a:r>
              <a:rPr lang="en-US" sz="3200" b="1" dirty="0" err="1">
                <a:solidFill>
                  <a:srgbClr val="0070C0"/>
                </a:solidFill>
                <a:latin typeface="Times New Roman" panose="02020603050405020304" charset="0"/>
              </a:rPr>
              <a:t>dân</a:t>
            </a:r>
            <a:r>
              <a:rPr lang="en-US" sz="3200" b="1" dirty="0">
                <a:solidFill>
                  <a:srgbClr val="0070C0"/>
                </a:solidFill>
                <a:latin typeface="Times New Roman" panose="02020603050405020304" charset="0"/>
              </a:rPr>
              <a:t> ở </a:t>
            </a:r>
            <a:r>
              <a:rPr lang="en-US" sz="3200" b="1" dirty="0" err="1">
                <a:solidFill>
                  <a:srgbClr val="0070C0"/>
                </a:solidFill>
                <a:latin typeface="Times New Roman" panose="02020603050405020304" charset="0"/>
              </a:rPr>
              <a:t>Đàng</a:t>
            </a:r>
            <a:r>
              <a:rPr lang="en-US" sz="3200" b="1" dirty="0">
                <a:solidFill>
                  <a:srgbClr val="0070C0"/>
                </a:solidFill>
                <a:latin typeface="Times New Roman" panose="02020603050405020304" charset="0"/>
              </a:rPr>
              <a:t> </a:t>
            </a:r>
            <a:r>
              <a:rPr lang="en-US" sz="3200" b="1" dirty="0" err="1">
                <a:solidFill>
                  <a:srgbClr val="0070C0"/>
                </a:solidFill>
                <a:latin typeface="Times New Roman" panose="02020603050405020304" charset="0"/>
              </a:rPr>
              <a:t>Ngoài</a:t>
            </a:r>
            <a:r>
              <a:rPr lang="en-US" sz="3200" b="1" dirty="0">
                <a:solidFill>
                  <a:srgbClr val="0070C0"/>
                </a:solidFill>
                <a:latin typeface="Times New Roman" panose="02020603050405020304" charset="0"/>
              </a:rPr>
              <a:t> </a:t>
            </a:r>
            <a:r>
              <a:rPr lang="en-US" sz="3200" b="1" dirty="0" err="1">
                <a:solidFill>
                  <a:srgbClr val="0070C0"/>
                </a:solidFill>
                <a:latin typeface="Times New Roman" panose="02020603050405020304" charset="0"/>
              </a:rPr>
              <a:t>đối</a:t>
            </a:r>
            <a:r>
              <a:rPr lang="en-US" sz="3200" b="1" dirty="0">
                <a:solidFill>
                  <a:srgbClr val="0070C0"/>
                </a:solidFill>
                <a:latin typeface="Times New Roman" panose="02020603050405020304" charset="0"/>
              </a:rPr>
              <a:t> </a:t>
            </a:r>
            <a:r>
              <a:rPr lang="en-US" sz="3200" b="1" dirty="0" err="1">
                <a:solidFill>
                  <a:srgbClr val="0070C0"/>
                </a:solidFill>
                <a:latin typeface="Times New Roman" panose="02020603050405020304" charset="0"/>
              </a:rPr>
              <a:t>với</a:t>
            </a:r>
            <a:r>
              <a:rPr lang="en-US" sz="3200" b="1" dirty="0">
                <a:solidFill>
                  <a:srgbClr val="0070C0"/>
                </a:solidFill>
                <a:latin typeface="Times New Roman" panose="02020603050405020304" charset="0"/>
              </a:rPr>
              <a:t> </a:t>
            </a:r>
            <a:r>
              <a:rPr lang="en-US" sz="3200" b="1" dirty="0" err="1">
                <a:solidFill>
                  <a:srgbClr val="0070C0"/>
                </a:solidFill>
                <a:latin typeface="Times New Roman" panose="02020603050405020304" charset="0"/>
              </a:rPr>
              <a:t>xã</a:t>
            </a:r>
            <a:r>
              <a:rPr lang="en-US" sz="3200" b="1" dirty="0">
                <a:solidFill>
                  <a:srgbClr val="0070C0"/>
                </a:solidFill>
                <a:latin typeface="Times New Roman" panose="02020603050405020304" charset="0"/>
              </a:rPr>
              <a:t> </a:t>
            </a:r>
            <a:r>
              <a:rPr lang="en-US" sz="3200" b="1" dirty="0" err="1">
                <a:solidFill>
                  <a:srgbClr val="0070C0"/>
                </a:solidFill>
                <a:latin typeface="Times New Roman" panose="02020603050405020304" charset="0"/>
              </a:rPr>
              <a:t>hội</a:t>
            </a:r>
            <a:r>
              <a:rPr lang="en-US" sz="3200" b="1" dirty="0">
                <a:solidFill>
                  <a:srgbClr val="0070C0"/>
                </a:solidFill>
                <a:latin typeface="Times New Roman" panose="02020603050405020304" charset="0"/>
              </a:rPr>
              <a:t> Đại </a:t>
            </a:r>
            <a:r>
              <a:rPr lang="en-US" sz="3200" b="1" dirty="0" err="1">
                <a:solidFill>
                  <a:srgbClr val="0070C0"/>
                </a:solidFill>
                <a:latin typeface="Times New Roman" panose="02020603050405020304" charset="0"/>
              </a:rPr>
              <a:t>Việt</a:t>
            </a:r>
            <a:r>
              <a:rPr lang="en-US" sz="3200" b="1" dirty="0">
                <a:solidFill>
                  <a:srgbClr val="0070C0"/>
                </a:solidFill>
                <a:latin typeface="Times New Roman" panose="02020603050405020304" charset="0"/>
              </a:rPr>
              <a:t>  </a:t>
            </a:r>
            <a:r>
              <a:rPr lang="en-US" sz="3200" b="1" dirty="0" err="1">
                <a:solidFill>
                  <a:srgbClr val="0070C0"/>
                </a:solidFill>
                <a:latin typeface="Times New Roman" panose="02020603050405020304" charset="0"/>
              </a:rPr>
              <a:t>thế</a:t>
            </a:r>
            <a:r>
              <a:rPr lang="en-US" sz="3200" b="1" dirty="0">
                <a:solidFill>
                  <a:srgbClr val="0070C0"/>
                </a:solidFill>
                <a:latin typeface="Times New Roman" panose="02020603050405020304" charset="0"/>
              </a:rPr>
              <a:t> </a:t>
            </a:r>
            <a:r>
              <a:rPr lang="en-US" sz="3200" b="1" dirty="0" err="1">
                <a:solidFill>
                  <a:srgbClr val="0070C0"/>
                </a:solidFill>
                <a:latin typeface="Times New Roman" panose="02020603050405020304" charset="0"/>
              </a:rPr>
              <a:t>kỉ</a:t>
            </a:r>
            <a:r>
              <a:rPr lang="en-US" sz="3200" b="1" dirty="0">
                <a:solidFill>
                  <a:srgbClr val="0070C0"/>
                </a:solidFill>
                <a:latin typeface="Times New Roman" panose="02020603050405020304" charset="0"/>
              </a:rPr>
              <a:t> XVIII</a:t>
            </a:r>
          </a:p>
          <a:p>
            <a:pPr lvl="0">
              <a:defRPr/>
            </a:pPr>
            <a:r>
              <a:rPr lang="en-US" sz="3200" dirty="0">
                <a:solidFill>
                  <a:srgbClr val="002060"/>
                </a:solidFill>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Buộc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Đàng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khuyến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khích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hoang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tán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10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lung lay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vua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Lê -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chúa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Trịnh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3794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473" y="0"/>
            <a:ext cx="12858397" cy="7232650"/>
          </a:xfrm>
          <a:prstGeom prst="rect">
            <a:avLst/>
          </a:prstGeom>
        </p:spPr>
      </p:pic>
      <p:sp>
        <p:nvSpPr>
          <p:cNvPr id="23" name="Text Box 22"/>
          <p:cNvSpPr txBox="1"/>
          <p:nvPr/>
        </p:nvSpPr>
        <p:spPr>
          <a:xfrm>
            <a:off x="4629150" y="892215"/>
            <a:ext cx="3384401" cy="707886"/>
          </a:xfrm>
          <a:prstGeom prst="rect">
            <a:avLst/>
          </a:prstGeom>
          <a:noFill/>
        </p:spPr>
        <p:txBody>
          <a:bodyPr wrap="square" rtlCol="0">
            <a:spAutoFit/>
          </a:bodyPr>
          <a:lstStyle/>
          <a:p>
            <a:r>
              <a:rPr lang="en-US" sz="4000" b="1" dirty="0">
                <a:solidFill>
                  <a:srgbClr val="FF0000"/>
                </a:solidFill>
                <a:latin typeface="Times New Roman" panose="02020603050405020304" charset="0"/>
                <a:cs typeface="Times New Roman" panose="02020603050405020304" charset="0"/>
              </a:rPr>
              <a:t>LUYỆN TẬP</a:t>
            </a:r>
          </a:p>
        </p:txBody>
      </p:sp>
      <p:sp>
        <p:nvSpPr>
          <p:cNvPr id="100" name="Text Box 99"/>
          <p:cNvSpPr txBox="1"/>
          <p:nvPr/>
        </p:nvSpPr>
        <p:spPr>
          <a:xfrm>
            <a:off x="740743" y="2036306"/>
            <a:ext cx="10976769" cy="2554545"/>
          </a:xfrm>
          <a:prstGeom prst="rect">
            <a:avLst/>
          </a:prstGeom>
          <a:noFill/>
          <a:ln w="9525">
            <a:noFill/>
          </a:ln>
        </p:spPr>
        <p:txBody>
          <a:bodyPr wrap="square">
            <a:spAutoFit/>
          </a:bodyPr>
          <a:lstStyle/>
          <a:p>
            <a:pPr marL="0" indent="0"/>
            <a:r>
              <a:rPr lang="en-US" sz="3200" b="1" i="1" dirty="0">
                <a:latin typeface="Times New Roman" panose="02020603050405020304" charset="0"/>
              </a:rPr>
              <a:t>1. </a:t>
            </a:r>
            <a:r>
              <a:rPr lang="en-US" sz="3200" b="1" i="1" dirty="0" err="1">
                <a:latin typeface="Times New Roman" panose="02020603050405020304" charset="0"/>
              </a:rPr>
              <a:t>Sự</a:t>
            </a:r>
            <a:r>
              <a:rPr lang="en-US" sz="3200" b="1" i="1" dirty="0">
                <a:latin typeface="Times New Roman" panose="02020603050405020304" charset="0"/>
              </a:rPr>
              <a:t> </a:t>
            </a:r>
            <a:r>
              <a:rPr lang="en-US" sz="3200" b="1" i="1" dirty="0" err="1">
                <a:latin typeface="Times New Roman" panose="02020603050405020304" charset="0"/>
              </a:rPr>
              <a:t>mục</a:t>
            </a:r>
            <a:r>
              <a:rPr lang="en-US" sz="3200" b="1" i="1" dirty="0">
                <a:latin typeface="Times New Roman" panose="02020603050405020304" charset="0"/>
              </a:rPr>
              <a:t> </a:t>
            </a:r>
            <a:r>
              <a:rPr lang="en-US" sz="3200" b="1" i="1" dirty="0" err="1">
                <a:latin typeface="Times New Roman" panose="02020603050405020304" charset="0"/>
              </a:rPr>
              <a:t>nát</a:t>
            </a:r>
            <a:r>
              <a:rPr lang="en-US" sz="3200" b="1" i="1" dirty="0">
                <a:latin typeface="Times New Roman" panose="02020603050405020304" charset="0"/>
              </a:rPr>
              <a:t> </a:t>
            </a:r>
            <a:r>
              <a:rPr lang="en-US" sz="3200" b="1" i="1" dirty="0" err="1">
                <a:latin typeface="Times New Roman" panose="02020603050405020304" charset="0"/>
              </a:rPr>
              <a:t>của</a:t>
            </a:r>
            <a:r>
              <a:rPr lang="en-US" sz="3200" b="1" i="1" dirty="0">
                <a:latin typeface="Times New Roman" panose="02020603050405020304" charset="0"/>
              </a:rPr>
              <a:t> </a:t>
            </a:r>
            <a:r>
              <a:rPr lang="en-US" sz="3200" b="1" i="1" dirty="0" err="1">
                <a:latin typeface="Times New Roman" panose="02020603050405020304" charset="0"/>
              </a:rPr>
              <a:t>chính</a:t>
            </a:r>
            <a:r>
              <a:rPr lang="en-US" sz="3200" b="1" i="1" dirty="0">
                <a:latin typeface="Times New Roman" panose="02020603050405020304" charset="0"/>
              </a:rPr>
              <a:t> </a:t>
            </a:r>
            <a:r>
              <a:rPr lang="en-US" sz="3200" b="1" i="1" dirty="0" err="1">
                <a:latin typeface="Times New Roman" panose="02020603050405020304" charset="0"/>
              </a:rPr>
              <a:t>quyền</a:t>
            </a:r>
            <a:r>
              <a:rPr lang="en-US" sz="3200" b="1" i="1" dirty="0">
                <a:latin typeface="Times New Roman" panose="02020603050405020304" charset="0"/>
              </a:rPr>
              <a:t> </a:t>
            </a:r>
            <a:r>
              <a:rPr lang="en-US" sz="3200" b="1" i="1" dirty="0" err="1">
                <a:latin typeface="Times New Roman" panose="02020603050405020304" charset="0"/>
              </a:rPr>
              <a:t>phong</a:t>
            </a:r>
            <a:r>
              <a:rPr lang="en-US" sz="3200" b="1" i="1" dirty="0">
                <a:latin typeface="Times New Roman" panose="02020603050405020304" charset="0"/>
              </a:rPr>
              <a:t> </a:t>
            </a:r>
            <a:r>
              <a:rPr lang="en-US" sz="3200" b="1" i="1" dirty="0" err="1">
                <a:latin typeface="Times New Roman" panose="02020603050405020304" charset="0"/>
              </a:rPr>
              <a:t>kiến</a:t>
            </a:r>
            <a:r>
              <a:rPr lang="en-US" sz="3200" b="1" i="1" dirty="0">
                <a:latin typeface="Times New Roman" panose="02020603050405020304" charset="0"/>
              </a:rPr>
              <a:t> </a:t>
            </a:r>
            <a:r>
              <a:rPr lang="en-US" sz="3200" b="1" i="1" dirty="0" err="1">
                <a:latin typeface="Times New Roman" panose="02020603050405020304" charset="0"/>
              </a:rPr>
              <a:t>họ</a:t>
            </a:r>
            <a:r>
              <a:rPr lang="en-US" sz="3200" b="1" i="1" dirty="0">
                <a:latin typeface="Times New Roman" panose="02020603050405020304" charset="0"/>
              </a:rPr>
              <a:t> </a:t>
            </a:r>
            <a:r>
              <a:rPr lang="en-US" sz="3200" b="1" i="1" dirty="0" err="1">
                <a:latin typeface="Times New Roman" panose="02020603050405020304" charset="0"/>
              </a:rPr>
              <a:t>Trịnh</a:t>
            </a:r>
            <a:r>
              <a:rPr lang="en-US" sz="3200" b="1" i="1" dirty="0">
                <a:latin typeface="Times New Roman" panose="02020603050405020304" charset="0"/>
              </a:rPr>
              <a:t> ở </a:t>
            </a:r>
            <a:r>
              <a:rPr lang="en-US" sz="3200" b="1" i="1" dirty="0" err="1">
                <a:latin typeface="Times New Roman" panose="02020603050405020304" charset="0"/>
              </a:rPr>
              <a:t>Đàng</a:t>
            </a:r>
            <a:r>
              <a:rPr lang="en-US" sz="3200" b="1" i="1" dirty="0">
                <a:latin typeface="Times New Roman" panose="02020603050405020304" charset="0"/>
              </a:rPr>
              <a:t> </a:t>
            </a:r>
            <a:r>
              <a:rPr lang="en-US" sz="3200" b="1" i="1" dirty="0" err="1">
                <a:latin typeface="Times New Roman" panose="02020603050405020304" charset="0"/>
              </a:rPr>
              <a:t>Ngoài</a:t>
            </a:r>
            <a:r>
              <a:rPr lang="en-US" sz="3200" b="1" i="1" dirty="0">
                <a:latin typeface="Times New Roman" panose="02020603050405020304" charset="0"/>
              </a:rPr>
              <a:t> </a:t>
            </a:r>
            <a:r>
              <a:rPr lang="en-US" sz="3200" b="1" i="1" dirty="0" err="1">
                <a:latin typeface="Times New Roman" panose="02020603050405020304" charset="0"/>
              </a:rPr>
              <a:t>đã</a:t>
            </a:r>
            <a:r>
              <a:rPr lang="en-US" sz="3200" b="1" i="1" dirty="0">
                <a:latin typeface="Times New Roman" panose="02020603050405020304" charset="0"/>
              </a:rPr>
              <a:t> </a:t>
            </a:r>
            <a:r>
              <a:rPr lang="en-US" sz="3200" b="1" i="1" dirty="0" err="1">
                <a:latin typeface="Times New Roman" panose="02020603050405020304" charset="0"/>
              </a:rPr>
              <a:t>dẫn</a:t>
            </a:r>
            <a:r>
              <a:rPr lang="en-US" sz="3200" b="1" i="1" dirty="0">
                <a:latin typeface="Times New Roman" panose="02020603050405020304" charset="0"/>
              </a:rPr>
              <a:t> </a:t>
            </a:r>
            <a:r>
              <a:rPr lang="en-US" sz="3200" b="1" i="1" dirty="0" err="1">
                <a:latin typeface="Times New Roman" panose="02020603050405020304" charset="0"/>
              </a:rPr>
              <a:t>đến</a:t>
            </a:r>
            <a:r>
              <a:rPr lang="en-US" sz="3200" b="1" i="1" dirty="0">
                <a:latin typeface="Times New Roman" panose="02020603050405020304" charset="0"/>
              </a:rPr>
              <a:t> </a:t>
            </a:r>
            <a:r>
              <a:rPr lang="en-US" sz="3200" b="1" i="1" dirty="0" err="1">
                <a:latin typeface="Times New Roman" panose="02020603050405020304" charset="0"/>
              </a:rPr>
              <a:t>những</a:t>
            </a:r>
            <a:r>
              <a:rPr lang="en-US" sz="3200" b="1" i="1" dirty="0">
                <a:latin typeface="Times New Roman" panose="02020603050405020304" charset="0"/>
              </a:rPr>
              <a:t> </a:t>
            </a:r>
            <a:r>
              <a:rPr lang="en-US" sz="3200" b="1" i="1" dirty="0" err="1">
                <a:latin typeface="Times New Roman" panose="02020603050405020304" charset="0"/>
              </a:rPr>
              <a:t>hậu</a:t>
            </a:r>
            <a:r>
              <a:rPr lang="en-US" sz="3200" b="1" i="1" dirty="0">
                <a:latin typeface="Times New Roman" panose="02020603050405020304" charset="0"/>
              </a:rPr>
              <a:t> </a:t>
            </a:r>
            <a:r>
              <a:rPr lang="en-US" sz="3200" b="1" i="1" dirty="0" err="1">
                <a:latin typeface="Times New Roman" panose="02020603050405020304" charset="0"/>
              </a:rPr>
              <a:t>quả</a:t>
            </a:r>
            <a:r>
              <a:rPr lang="en-US" sz="3200" b="1" i="1" dirty="0">
                <a:latin typeface="Times New Roman" panose="02020603050405020304" charset="0"/>
              </a:rPr>
              <a:t> </a:t>
            </a:r>
            <a:r>
              <a:rPr lang="en-US" sz="3200" b="1" i="1" dirty="0" err="1">
                <a:latin typeface="Times New Roman" panose="02020603050405020304" charset="0"/>
              </a:rPr>
              <a:t>gì</a:t>
            </a:r>
            <a:r>
              <a:rPr lang="en-US" sz="3200" b="1" i="1" dirty="0">
                <a:latin typeface="Times New Roman" panose="02020603050405020304" charset="0"/>
              </a:rPr>
              <a:t>?</a:t>
            </a:r>
          </a:p>
          <a:p>
            <a:pPr marL="0" indent="0"/>
            <a:endParaRPr lang="en-US" sz="3200" b="1" i="1" dirty="0">
              <a:latin typeface="Times New Roman" panose="02020603050405020304" charset="0"/>
            </a:endParaRPr>
          </a:p>
          <a:p>
            <a:pPr marL="0" indent="0"/>
            <a:r>
              <a:rPr lang="en-US" sz="3200" b="1" i="1" dirty="0">
                <a:latin typeface="Times New Roman" panose="02020603050405020304" charset="0"/>
              </a:rPr>
              <a:t>2. </a:t>
            </a:r>
            <a:r>
              <a:rPr lang="en-US" sz="3200" b="1" i="1" dirty="0" err="1">
                <a:latin typeface="Times New Roman" panose="02020603050405020304" charset="0"/>
              </a:rPr>
              <a:t>Nêu</a:t>
            </a:r>
            <a:r>
              <a:rPr lang="en-US" sz="3200" b="1" i="1" dirty="0">
                <a:latin typeface="Times New Roman" panose="02020603050405020304" charset="0"/>
              </a:rPr>
              <a:t> </a:t>
            </a:r>
            <a:r>
              <a:rPr lang="en-US" sz="3200" b="1" i="1" dirty="0" err="1">
                <a:latin typeface="Times New Roman" panose="02020603050405020304" charset="0"/>
              </a:rPr>
              <a:t>những</a:t>
            </a:r>
            <a:r>
              <a:rPr lang="en-US" sz="3200" b="1" i="1" dirty="0">
                <a:latin typeface="Times New Roman" panose="02020603050405020304" charset="0"/>
              </a:rPr>
              <a:t> </a:t>
            </a:r>
            <a:r>
              <a:rPr lang="en-US" sz="3200" b="1" i="1" dirty="0" err="1">
                <a:latin typeface="Times New Roman" panose="02020603050405020304" charset="0"/>
              </a:rPr>
              <a:t>nét</a:t>
            </a:r>
            <a:r>
              <a:rPr lang="en-US" sz="3200" b="1" i="1" dirty="0">
                <a:latin typeface="Times New Roman" panose="02020603050405020304" charset="0"/>
              </a:rPr>
              <a:t> </a:t>
            </a:r>
            <a:r>
              <a:rPr lang="en-US" sz="3200" b="1" i="1" dirty="0" err="1">
                <a:latin typeface="Times New Roman" panose="02020603050405020304" charset="0"/>
              </a:rPr>
              <a:t>chính</a:t>
            </a:r>
            <a:r>
              <a:rPr lang="en-US" sz="3200" b="1" i="1" dirty="0">
                <a:latin typeface="Times New Roman" panose="02020603050405020304" charset="0"/>
              </a:rPr>
              <a:t> </a:t>
            </a:r>
            <a:r>
              <a:rPr lang="en-US" sz="3200" b="1" i="1" dirty="0" err="1">
                <a:latin typeface="Times New Roman" panose="02020603050405020304" charset="0"/>
              </a:rPr>
              <a:t>của</a:t>
            </a:r>
            <a:r>
              <a:rPr lang="en-US" sz="3200" b="1" i="1" dirty="0">
                <a:latin typeface="Times New Roman" panose="02020603050405020304" charset="0"/>
              </a:rPr>
              <a:t> </a:t>
            </a:r>
            <a:r>
              <a:rPr lang="en-US" sz="3200" b="1" i="1" dirty="0" err="1">
                <a:latin typeface="Times New Roman" panose="02020603050405020304" charset="0"/>
              </a:rPr>
              <a:t>các</a:t>
            </a:r>
            <a:r>
              <a:rPr lang="en-US" sz="3200" b="1" i="1" dirty="0">
                <a:latin typeface="Times New Roman" panose="02020603050405020304" charset="0"/>
              </a:rPr>
              <a:t> </a:t>
            </a:r>
            <a:r>
              <a:rPr lang="en-US" sz="3200" b="1" i="1" dirty="0" err="1">
                <a:latin typeface="Times New Roman" panose="02020603050405020304" charset="0"/>
              </a:rPr>
              <a:t>cuộc</a:t>
            </a:r>
            <a:r>
              <a:rPr lang="en-US" sz="3200" b="1" i="1" dirty="0">
                <a:latin typeface="Times New Roman" panose="02020603050405020304" charset="0"/>
              </a:rPr>
              <a:t> </a:t>
            </a:r>
            <a:r>
              <a:rPr lang="en-US" sz="3200" b="1" i="1" dirty="0" err="1">
                <a:latin typeface="Times New Roman" panose="02020603050405020304" charset="0"/>
              </a:rPr>
              <a:t>khởi</a:t>
            </a:r>
            <a:r>
              <a:rPr lang="en-US" sz="3200" b="1" i="1" dirty="0">
                <a:latin typeface="Times New Roman" panose="02020603050405020304" charset="0"/>
              </a:rPr>
              <a:t> </a:t>
            </a:r>
            <a:r>
              <a:rPr lang="en-US" sz="3200" b="1" i="1" dirty="0" err="1">
                <a:latin typeface="Times New Roman" panose="02020603050405020304" charset="0"/>
              </a:rPr>
              <a:t>nghĩa</a:t>
            </a:r>
            <a:r>
              <a:rPr lang="en-US" sz="3200" b="1" i="1" dirty="0">
                <a:latin typeface="Times New Roman" panose="02020603050405020304" charset="0"/>
              </a:rPr>
              <a:t> </a:t>
            </a:r>
            <a:r>
              <a:rPr lang="en-US" sz="3200" b="1" i="1" dirty="0" err="1">
                <a:latin typeface="Times New Roman" panose="02020603050405020304" charset="0"/>
              </a:rPr>
              <a:t>nông</a:t>
            </a:r>
            <a:r>
              <a:rPr lang="en-US" sz="3200" b="1" i="1" dirty="0">
                <a:latin typeface="Times New Roman" panose="02020603050405020304" charset="0"/>
              </a:rPr>
              <a:t> </a:t>
            </a:r>
            <a:r>
              <a:rPr lang="en-US" sz="3200" b="1" i="1" dirty="0" err="1">
                <a:latin typeface="Times New Roman" panose="02020603050405020304" charset="0"/>
              </a:rPr>
              <a:t>dân</a:t>
            </a:r>
            <a:r>
              <a:rPr lang="en-US" sz="3200" b="1" i="1" dirty="0">
                <a:latin typeface="Times New Roman" panose="02020603050405020304" charset="0"/>
              </a:rPr>
              <a:t> ở </a:t>
            </a:r>
            <a:r>
              <a:rPr lang="en-US" sz="3200" b="1" i="1" dirty="0" err="1">
                <a:latin typeface="Times New Roman" panose="02020603050405020304" charset="0"/>
              </a:rPr>
              <a:t>Đàng</a:t>
            </a:r>
            <a:r>
              <a:rPr lang="en-US" sz="3200" b="1" i="1" dirty="0">
                <a:latin typeface="Times New Roman" panose="02020603050405020304" charset="0"/>
              </a:rPr>
              <a:t> </a:t>
            </a:r>
            <a:r>
              <a:rPr lang="en-US" sz="3200" b="1" i="1" dirty="0" err="1">
                <a:latin typeface="Times New Roman" panose="02020603050405020304" charset="0"/>
              </a:rPr>
              <a:t>Ngoài</a:t>
            </a:r>
            <a:r>
              <a:rPr lang="en-US" sz="3200" b="1" i="1" dirty="0">
                <a:latin typeface="Times New Roman" panose="02020603050405020304" charset="0"/>
              </a:rPr>
              <a:t> </a:t>
            </a:r>
            <a:r>
              <a:rPr lang="en-US" sz="3200" b="1" i="1" dirty="0" err="1">
                <a:latin typeface="Times New Roman" panose="02020603050405020304" charset="0"/>
              </a:rPr>
              <a:t>thế</a:t>
            </a:r>
            <a:r>
              <a:rPr lang="en-US" sz="3200" b="1" i="1" dirty="0">
                <a:latin typeface="Times New Roman" panose="02020603050405020304" charset="0"/>
              </a:rPr>
              <a:t> </a:t>
            </a:r>
            <a:r>
              <a:rPr lang="en-US" sz="3200" b="1" i="1" dirty="0" err="1">
                <a:latin typeface="Times New Roman" panose="02020603050405020304" charset="0"/>
              </a:rPr>
              <a:t>kỉ</a:t>
            </a:r>
            <a:r>
              <a:rPr lang="en-US" sz="3200" b="1" i="1" dirty="0">
                <a:latin typeface="Times New Roman" panose="02020603050405020304" charset="0"/>
              </a:rPr>
              <a:t> XVIII.</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473" y="0"/>
            <a:ext cx="12858397" cy="7232650"/>
          </a:xfrm>
          <a:prstGeom prst="rect">
            <a:avLst/>
          </a:prstGeom>
        </p:spPr>
      </p:pic>
      <p:sp>
        <p:nvSpPr>
          <p:cNvPr id="100" name="Text Box 99"/>
          <p:cNvSpPr txBox="1"/>
          <p:nvPr/>
        </p:nvSpPr>
        <p:spPr>
          <a:xfrm>
            <a:off x="668734" y="1309370"/>
            <a:ext cx="11089233" cy="1200329"/>
          </a:xfrm>
          <a:prstGeom prst="rect">
            <a:avLst/>
          </a:prstGeom>
          <a:noFill/>
          <a:ln w="9525">
            <a:noFill/>
          </a:ln>
        </p:spPr>
        <p:txBody>
          <a:bodyPr wrap="square">
            <a:spAutoFit/>
          </a:bodyPr>
          <a:lstStyle/>
          <a:p>
            <a:pPr marL="0" indent="0"/>
            <a:r>
              <a:rPr lang="en-US" sz="3600" b="1" i="1" dirty="0">
                <a:latin typeface="Times New Roman" panose="02020603050405020304" charset="0"/>
              </a:rPr>
              <a:t>1. </a:t>
            </a:r>
            <a:r>
              <a:rPr lang="en-US" sz="3600" b="1" i="1" dirty="0" err="1">
                <a:latin typeface="Times New Roman" panose="02020603050405020304" charset="0"/>
              </a:rPr>
              <a:t>Sự</a:t>
            </a:r>
            <a:r>
              <a:rPr lang="en-US" sz="3600" b="1" i="1" dirty="0">
                <a:latin typeface="Times New Roman" panose="02020603050405020304" charset="0"/>
              </a:rPr>
              <a:t> </a:t>
            </a:r>
            <a:r>
              <a:rPr lang="en-US" sz="3600" b="1" i="1" dirty="0" err="1">
                <a:latin typeface="Times New Roman" panose="02020603050405020304" charset="0"/>
              </a:rPr>
              <a:t>mục</a:t>
            </a:r>
            <a:r>
              <a:rPr lang="en-US" sz="3600" b="1" i="1" dirty="0">
                <a:latin typeface="Times New Roman" panose="02020603050405020304" charset="0"/>
              </a:rPr>
              <a:t> </a:t>
            </a:r>
            <a:r>
              <a:rPr lang="en-US" sz="3600" b="1" i="1" dirty="0" err="1">
                <a:latin typeface="Times New Roman" panose="02020603050405020304" charset="0"/>
              </a:rPr>
              <a:t>nát</a:t>
            </a:r>
            <a:r>
              <a:rPr lang="en-US" sz="3600" b="1" i="1" dirty="0">
                <a:latin typeface="Times New Roman" panose="02020603050405020304" charset="0"/>
              </a:rPr>
              <a:t> </a:t>
            </a:r>
            <a:r>
              <a:rPr lang="en-US" sz="3600" b="1" i="1" dirty="0" err="1">
                <a:latin typeface="Times New Roman" panose="02020603050405020304" charset="0"/>
              </a:rPr>
              <a:t>của</a:t>
            </a:r>
            <a:r>
              <a:rPr lang="en-US" sz="3600" b="1" i="1" dirty="0">
                <a:latin typeface="Times New Roman" panose="02020603050405020304" charset="0"/>
              </a:rPr>
              <a:t> </a:t>
            </a:r>
            <a:r>
              <a:rPr lang="en-US" sz="3600" b="1" i="1" dirty="0" err="1">
                <a:latin typeface="Times New Roman" panose="02020603050405020304" charset="0"/>
              </a:rPr>
              <a:t>chính</a:t>
            </a:r>
            <a:r>
              <a:rPr lang="en-US" sz="3600" b="1" i="1" dirty="0">
                <a:latin typeface="Times New Roman" panose="02020603050405020304" charset="0"/>
              </a:rPr>
              <a:t> </a:t>
            </a:r>
            <a:r>
              <a:rPr lang="en-US" sz="3600" b="1" i="1" dirty="0" err="1">
                <a:latin typeface="Times New Roman" panose="02020603050405020304" charset="0"/>
              </a:rPr>
              <a:t>quyền</a:t>
            </a:r>
            <a:r>
              <a:rPr lang="en-US" sz="3600" b="1" i="1" dirty="0">
                <a:latin typeface="Times New Roman" panose="02020603050405020304" charset="0"/>
              </a:rPr>
              <a:t> </a:t>
            </a:r>
            <a:r>
              <a:rPr lang="en-US" sz="3600" b="1" i="1" dirty="0" err="1">
                <a:latin typeface="Times New Roman" panose="02020603050405020304" charset="0"/>
              </a:rPr>
              <a:t>phong</a:t>
            </a:r>
            <a:r>
              <a:rPr lang="en-US" sz="3600" b="1" i="1" dirty="0">
                <a:latin typeface="Times New Roman" panose="02020603050405020304" charset="0"/>
              </a:rPr>
              <a:t> </a:t>
            </a:r>
            <a:r>
              <a:rPr lang="en-US" sz="3600" b="1" i="1" dirty="0" err="1">
                <a:latin typeface="Times New Roman" panose="02020603050405020304" charset="0"/>
              </a:rPr>
              <a:t>kiến</a:t>
            </a:r>
            <a:r>
              <a:rPr lang="en-US" sz="3600" b="1" i="1" dirty="0">
                <a:latin typeface="Times New Roman" panose="02020603050405020304" charset="0"/>
              </a:rPr>
              <a:t> </a:t>
            </a:r>
            <a:r>
              <a:rPr lang="en-US" sz="3600" b="1" i="1" dirty="0" err="1">
                <a:latin typeface="Times New Roman" panose="02020603050405020304" charset="0"/>
              </a:rPr>
              <a:t>họ</a:t>
            </a:r>
            <a:r>
              <a:rPr lang="en-US" sz="3600" b="1" i="1" dirty="0">
                <a:latin typeface="Times New Roman" panose="02020603050405020304" charset="0"/>
              </a:rPr>
              <a:t> </a:t>
            </a:r>
            <a:r>
              <a:rPr lang="en-US" sz="3600" b="1" i="1" dirty="0" err="1">
                <a:latin typeface="Times New Roman" panose="02020603050405020304" charset="0"/>
              </a:rPr>
              <a:t>Trịnh</a:t>
            </a:r>
            <a:r>
              <a:rPr lang="en-US" sz="3600" b="1" i="1" dirty="0">
                <a:latin typeface="Times New Roman" panose="02020603050405020304" charset="0"/>
              </a:rPr>
              <a:t> ở </a:t>
            </a:r>
            <a:r>
              <a:rPr lang="en-US" sz="3600" b="1" i="1" dirty="0" err="1">
                <a:latin typeface="Times New Roman" panose="02020603050405020304" charset="0"/>
              </a:rPr>
              <a:t>Đàng</a:t>
            </a:r>
            <a:r>
              <a:rPr lang="en-US" sz="3600" b="1" i="1" dirty="0">
                <a:latin typeface="Times New Roman" panose="02020603050405020304" charset="0"/>
              </a:rPr>
              <a:t> </a:t>
            </a:r>
            <a:r>
              <a:rPr lang="en-US" sz="3600" b="1" i="1" dirty="0" err="1">
                <a:latin typeface="Times New Roman" panose="02020603050405020304" charset="0"/>
              </a:rPr>
              <a:t>Ngoài</a:t>
            </a:r>
            <a:r>
              <a:rPr lang="en-US" sz="3600" b="1" i="1" dirty="0">
                <a:latin typeface="Times New Roman" panose="02020603050405020304" charset="0"/>
              </a:rPr>
              <a:t> </a:t>
            </a:r>
            <a:r>
              <a:rPr lang="en-US" sz="3600" b="1" i="1" dirty="0" err="1">
                <a:latin typeface="Times New Roman" panose="02020603050405020304" charset="0"/>
              </a:rPr>
              <a:t>đã</a:t>
            </a:r>
            <a:r>
              <a:rPr lang="en-US" sz="3600" b="1" i="1" dirty="0">
                <a:latin typeface="Times New Roman" panose="02020603050405020304" charset="0"/>
              </a:rPr>
              <a:t> </a:t>
            </a:r>
            <a:r>
              <a:rPr lang="en-US" sz="3600" b="1" i="1" dirty="0" err="1">
                <a:latin typeface="Times New Roman" panose="02020603050405020304" charset="0"/>
              </a:rPr>
              <a:t>dẫn</a:t>
            </a:r>
            <a:r>
              <a:rPr lang="en-US" sz="3600" b="1" i="1" dirty="0">
                <a:latin typeface="Times New Roman" panose="02020603050405020304" charset="0"/>
              </a:rPr>
              <a:t> </a:t>
            </a:r>
            <a:r>
              <a:rPr lang="en-US" sz="3600" b="1" i="1" dirty="0" err="1">
                <a:latin typeface="Times New Roman" panose="02020603050405020304" charset="0"/>
              </a:rPr>
              <a:t>đến</a:t>
            </a:r>
            <a:r>
              <a:rPr lang="en-US" sz="3600" b="1" i="1" dirty="0">
                <a:latin typeface="Times New Roman" panose="02020603050405020304" charset="0"/>
              </a:rPr>
              <a:t> </a:t>
            </a:r>
            <a:r>
              <a:rPr lang="en-US" sz="3600" b="1" i="1" dirty="0" err="1">
                <a:latin typeface="Times New Roman" panose="02020603050405020304" charset="0"/>
              </a:rPr>
              <a:t>những</a:t>
            </a:r>
            <a:r>
              <a:rPr lang="en-US" sz="3600" b="1" i="1" dirty="0">
                <a:latin typeface="Times New Roman" panose="02020603050405020304" charset="0"/>
              </a:rPr>
              <a:t> </a:t>
            </a:r>
            <a:r>
              <a:rPr lang="en-US" sz="3600" b="1" i="1" dirty="0" err="1">
                <a:latin typeface="Times New Roman" panose="02020603050405020304" charset="0"/>
              </a:rPr>
              <a:t>hậu</a:t>
            </a:r>
            <a:r>
              <a:rPr lang="en-US" sz="3600" b="1" i="1" dirty="0">
                <a:latin typeface="Times New Roman" panose="02020603050405020304" charset="0"/>
              </a:rPr>
              <a:t> </a:t>
            </a:r>
            <a:r>
              <a:rPr lang="en-US" sz="3600" b="1" i="1" dirty="0" err="1">
                <a:latin typeface="Times New Roman" panose="02020603050405020304" charset="0"/>
              </a:rPr>
              <a:t>quả</a:t>
            </a:r>
            <a:r>
              <a:rPr lang="en-US" sz="3600" b="1" i="1" dirty="0">
                <a:latin typeface="Times New Roman" panose="02020603050405020304" charset="0"/>
              </a:rPr>
              <a:t> </a:t>
            </a:r>
            <a:r>
              <a:rPr lang="en-US" sz="3600" b="1" i="1" dirty="0" err="1">
                <a:latin typeface="Times New Roman" panose="02020603050405020304" charset="0"/>
              </a:rPr>
              <a:t>gì</a:t>
            </a:r>
            <a:r>
              <a:rPr lang="en-US" sz="3600" b="1" i="1" dirty="0">
                <a:latin typeface="Times New Roman" panose="02020603050405020304" charset="0"/>
              </a:rPr>
              <a:t>?</a:t>
            </a:r>
          </a:p>
        </p:txBody>
      </p:sp>
      <p:sp>
        <p:nvSpPr>
          <p:cNvPr id="3" name="Rectangle 2">
            <a:extLst>
              <a:ext uri="{FF2B5EF4-FFF2-40B4-BE49-F238E27FC236}">
                <a16:creationId xmlns:a16="http://schemas.microsoft.com/office/drawing/2014/main" id="{51B852AD-5037-4982-BFDE-317E89A879CF}"/>
              </a:ext>
            </a:extLst>
          </p:cNvPr>
          <p:cNvSpPr/>
          <p:nvPr/>
        </p:nvSpPr>
        <p:spPr>
          <a:xfrm>
            <a:off x="4868531" y="519981"/>
            <a:ext cx="3121688" cy="707886"/>
          </a:xfrm>
          <a:prstGeom prst="rect">
            <a:avLst/>
          </a:prstGeom>
        </p:spPr>
        <p:txBody>
          <a:bodyPr wrap="none">
            <a:spAutoFit/>
          </a:bodyPr>
          <a:lstStyle/>
          <a:p>
            <a:pPr lvl="0"/>
            <a:r>
              <a:rPr lang="en-US" sz="4000" b="1" dirty="0">
                <a:solidFill>
                  <a:srgbClr val="FF0000"/>
                </a:solidFill>
                <a:latin typeface="Times New Roman" panose="02020603050405020304" charset="0"/>
                <a:cs typeface="Times New Roman" panose="02020603050405020304" charset="0"/>
              </a:rPr>
              <a:t>LUYỆN TẬP</a:t>
            </a:r>
          </a:p>
        </p:txBody>
      </p:sp>
      <p:sp>
        <p:nvSpPr>
          <p:cNvPr id="4" name="Rectangle 3">
            <a:extLst>
              <a:ext uri="{FF2B5EF4-FFF2-40B4-BE49-F238E27FC236}">
                <a16:creationId xmlns:a16="http://schemas.microsoft.com/office/drawing/2014/main" id="{813DF9F4-BF88-4844-9F9A-1A8452D7D071}"/>
              </a:ext>
            </a:extLst>
          </p:cNvPr>
          <p:cNvSpPr/>
          <p:nvPr/>
        </p:nvSpPr>
        <p:spPr>
          <a:xfrm>
            <a:off x="668734" y="2799263"/>
            <a:ext cx="11089233" cy="2308324"/>
          </a:xfrm>
          <a:prstGeom prst="rect">
            <a:avLst/>
          </a:prstGeom>
        </p:spPr>
        <p:txBody>
          <a:bodyPr wrap="square">
            <a:spAutoFit/>
          </a:bodyPr>
          <a:lstStyle/>
          <a:p>
            <a:pPr>
              <a:spcAft>
                <a:spcPts val="0"/>
              </a:spcAft>
            </a:pPr>
            <a:r>
              <a:rPr lang="en-US" sz="34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nát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Trịnh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Ngoài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khiến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tầng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lâm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cực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bần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thúc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đẩy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dậy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473" y="0"/>
            <a:ext cx="12858397" cy="7232650"/>
          </a:xfrm>
          <a:prstGeom prst="rect">
            <a:avLst/>
          </a:prstGeom>
        </p:spPr>
      </p:pic>
      <p:sp>
        <p:nvSpPr>
          <p:cNvPr id="100" name="Text Box 99"/>
          <p:cNvSpPr txBox="1"/>
          <p:nvPr/>
        </p:nvSpPr>
        <p:spPr>
          <a:xfrm>
            <a:off x="596900" y="790010"/>
            <a:ext cx="11435715" cy="954107"/>
          </a:xfrm>
          <a:prstGeom prst="rect">
            <a:avLst/>
          </a:prstGeom>
          <a:noFill/>
          <a:ln w="9525">
            <a:noFill/>
          </a:ln>
        </p:spPr>
        <p:txBody>
          <a:bodyPr wrap="square">
            <a:spAutoFit/>
          </a:bodyPr>
          <a:lstStyle/>
          <a:p>
            <a:pPr marL="0" indent="0"/>
            <a:r>
              <a:rPr lang="en-US" sz="2800" b="1" i="1" dirty="0">
                <a:latin typeface="Times New Roman" panose="02020603050405020304" charset="0"/>
              </a:rPr>
              <a:t>2. </a:t>
            </a:r>
            <a:r>
              <a:rPr lang="en-US" sz="2800" b="1" i="1" dirty="0" err="1">
                <a:latin typeface="Times New Roman" panose="02020603050405020304" charset="0"/>
              </a:rPr>
              <a:t>Nêu</a:t>
            </a:r>
            <a:r>
              <a:rPr lang="en-US" sz="2800" b="1" i="1" dirty="0">
                <a:latin typeface="Times New Roman" panose="02020603050405020304" charset="0"/>
              </a:rPr>
              <a:t> </a:t>
            </a:r>
            <a:r>
              <a:rPr lang="en-US" sz="2800" b="1" i="1" dirty="0" err="1">
                <a:latin typeface="Times New Roman" panose="02020603050405020304" charset="0"/>
              </a:rPr>
              <a:t>những</a:t>
            </a:r>
            <a:r>
              <a:rPr lang="en-US" sz="2800" b="1" i="1" dirty="0">
                <a:latin typeface="Times New Roman" panose="02020603050405020304" charset="0"/>
              </a:rPr>
              <a:t> </a:t>
            </a:r>
            <a:r>
              <a:rPr lang="en-US" sz="2800" b="1" i="1" dirty="0" err="1">
                <a:latin typeface="Times New Roman" panose="02020603050405020304" charset="0"/>
              </a:rPr>
              <a:t>nét</a:t>
            </a:r>
            <a:r>
              <a:rPr lang="en-US" sz="2800" b="1" i="1" dirty="0">
                <a:latin typeface="Times New Roman" panose="02020603050405020304" charset="0"/>
              </a:rPr>
              <a:t> </a:t>
            </a:r>
            <a:r>
              <a:rPr lang="en-US" sz="2800" b="1" i="1" dirty="0" err="1">
                <a:latin typeface="Times New Roman" panose="02020603050405020304" charset="0"/>
              </a:rPr>
              <a:t>chính</a:t>
            </a:r>
            <a:r>
              <a:rPr lang="en-US" sz="2800" b="1" i="1" dirty="0">
                <a:latin typeface="Times New Roman" panose="02020603050405020304" charset="0"/>
              </a:rPr>
              <a:t> </a:t>
            </a:r>
            <a:r>
              <a:rPr lang="en-US" sz="2800" b="1" i="1" dirty="0" err="1">
                <a:latin typeface="Times New Roman" panose="02020603050405020304" charset="0"/>
              </a:rPr>
              <a:t>của</a:t>
            </a:r>
            <a:r>
              <a:rPr lang="en-US" sz="2800" b="1" i="1" dirty="0">
                <a:latin typeface="Times New Roman" panose="02020603050405020304" charset="0"/>
              </a:rPr>
              <a:t> </a:t>
            </a:r>
            <a:r>
              <a:rPr lang="en-US" sz="2800" b="1" i="1" dirty="0" err="1">
                <a:latin typeface="Times New Roman" panose="02020603050405020304" charset="0"/>
              </a:rPr>
              <a:t>các</a:t>
            </a:r>
            <a:r>
              <a:rPr lang="en-US" sz="2800" b="1" i="1" dirty="0">
                <a:latin typeface="Times New Roman" panose="02020603050405020304" charset="0"/>
              </a:rPr>
              <a:t> </a:t>
            </a:r>
            <a:r>
              <a:rPr lang="en-US" sz="2800" b="1" i="1" dirty="0" err="1">
                <a:latin typeface="Times New Roman" panose="02020603050405020304" charset="0"/>
              </a:rPr>
              <a:t>cuộc</a:t>
            </a:r>
            <a:r>
              <a:rPr lang="en-US" sz="2800" b="1" i="1" dirty="0">
                <a:latin typeface="Times New Roman" panose="02020603050405020304" charset="0"/>
              </a:rPr>
              <a:t> </a:t>
            </a:r>
            <a:r>
              <a:rPr lang="en-US" sz="2800" b="1" i="1" dirty="0" err="1">
                <a:latin typeface="Times New Roman" panose="02020603050405020304" charset="0"/>
              </a:rPr>
              <a:t>khởi</a:t>
            </a:r>
            <a:r>
              <a:rPr lang="en-US" sz="2800" b="1" i="1" dirty="0">
                <a:latin typeface="Times New Roman" panose="02020603050405020304" charset="0"/>
              </a:rPr>
              <a:t> </a:t>
            </a:r>
            <a:r>
              <a:rPr lang="en-US" sz="2800" b="1" i="1" dirty="0" err="1">
                <a:latin typeface="Times New Roman" panose="02020603050405020304" charset="0"/>
              </a:rPr>
              <a:t>nghĩa</a:t>
            </a:r>
            <a:r>
              <a:rPr lang="en-US" sz="2800" b="1" i="1" dirty="0">
                <a:latin typeface="Times New Roman" panose="02020603050405020304" charset="0"/>
              </a:rPr>
              <a:t> </a:t>
            </a:r>
            <a:r>
              <a:rPr lang="en-US" sz="2800" b="1" i="1" dirty="0" err="1">
                <a:latin typeface="Times New Roman" panose="02020603050405020304" charset="0"/>
              </a:rPr>
              <a:t>nông</a:t>
            </a:r>
            <a:r>
              <a:rPr lang="en-US" sz="2800" b="1" i="1" dirty="0">
                <a:latin typeface="Times New Roman" panose="02020603050405020304" charset="0"/>
              </a:rPr>
              <a:t> </a:t>
            </a:r>
            <a:r>
              <a:rPr lang="en-US" sz="2800" b="1" i="1" dirty="0" err="1">
                <a:latin typeface="Times New Roman" panose="02020603050405020304" charset="0"/>
              </a:rPr>
              <a:t>dân</a:t>
            </a:r>
            <a:r>
              <a:rPr lang="en-US" sz="2800" b="1" i="1" dirty="0">
                <a:latin typeface="Times New Roman" panose="02020603050405020304" charset="0"/>
              </a:rPr>
              <a:t> ở </a:t>
            </a:r>
            <a:r>
              <a:rPr lang="en-US" sz="2800" b="1" i="1" dirty="0" err="1">
                <a:latin typeface="Times New Roman" panose="02020603050405020304" charset="0"/>
              </a:rPr>
              <a:t>Đàng</a:t>
            </a:r>
            <a:r>
              <a:rPr lang="en-US" sz="2800" b="1" i="1" dirty="0">
                <a:latin typeface="Times New Roman" panose="02020603050405020304" charset="0"/>
              </a:rPr>
              <a:t> </a:t>
            </a:r>
            <a:r>
              <a:rPr lang="en-US" sz="2800" b="1" i="1" dirty="0" err="1">
                <a:latin typeface="Times New Roman" panose="02020603050405020304" charset="0"/>
              </a:rPr>
              <a:t>Ngoài</a:t>
            </a:r>
            <a:r>
              <a:rPr lang="en-US" sz="2800" b="1" i="1" dirty="0">
                <a:latin typeface="Times New Roman" panose="02020603050405020304" charset="0"/>
              </a:rPr>
              <a:t> </a:t>
            </a:r>
            <a:r>
              <a:rPr lang="en-US" sz="2800" b="1" i="1" dirty="0" err="1">
                <a:latin typeface="Times New Roman" panose="02020603050405020304" charset="0"/>
              </a:rPr>
              <a:t>thế</a:t>
            </a:r>
            <a:r>
              <a:rPr lang="en-US" sz="2800" b="1" i="1" dirty="0">
                <a:latin typeface="Times New Roman" panose="02020603050405020304" charset="0"/>
              </a:rPr>
              <a:t> </a:t>
            </a:r>
            <a:r>
              <a:rPr lang="en-US" sz="2800" b="1" i="1" dirty="0" err="1">
                <a:latin typeface="Times New Roman" panose="02020603050405020304" charset="0"/>
              </a:rPr>
              <a:t>kỉ</a:t>
            </a:r>
            <a:r>
              <a:rPr lang="en-US" sz="2800" b="1" i="1" dirty="0">
                <a:latin typeface="Times New Roman" panose="02020603050405020304" charset="0"/>
              </a:rPr>
              <a:t> XVIII.</a:t>
            </a:r>
          </a:p>
        </p:txBody>
      </p:sp>
      <p:sp>
        <p:nvSpPr>
          <p:cNvPr id="2" name="Text Box 1"/>
          <p:cNvSpPr txBox="1"/>
          <p:nvPr/>
        </p:nvSpPr>
        <p:spPr>
          <a:xfrm>
            <a:off x="3889375" y="-15911196"/>
            <a:ext cx="5080000" cy="645160"/>
          </a:xfrm>
          <a:prstGeom prst="rect">
            <a:avLst/>
          </a:prstGeom>
          <a:noFill/>
          <a:ln w="9525">
            <a:noFill/>
          </a:ln>
        </p:spPr>
        <p:txBody>
          <a:bodyPr>
            <a:spAutoFit/>
          </a:bodyPr>
          <a:lstStyle/>
          <a:p>
            <a:pPr marL="0" indent="0"/>
            <a:r>
              <a:rPr lang="en-US" b="0">
                <a:latin typeface="Times New Roman" panose="02020603050405020304" charset="0"/>
              </a:rPr>
              <a:t>- Hàng loạt các cuộc khởi nghĩa nổ ra ở khắp các tỉnh thành  và diễn ra trong 1 thời gian dài như: </a:t>
            </a:r>
            <a:endParaRPr lang="en-US"/>
          </a:p>
        </p:txBody>
      </p:sp>
      <p:sp>
        <p:nvSpPr>
          <p:cNvPr id="4" name="Text Box 3"/>
          <p:cNvSpPr txBox="1"/>
          <p:nvPr/>
        </p:nvSpPr>
        <p:spPr>
          <a:xfrm>
            <a:off x="3889375" y="22498686"/>
            <a:ext cx="5080000" cy="645160"/>
          </a:xfrm>
          <a:prstGeom prst="rect">
            <a:avLst/>
          </a:prstGeom>
          <a:noFill/>
          <a:ln w="9525">
            <a:noFill/>
          </a:ln>
        </p:spPr>
        <p:txBody>
          <a:bodyPr>
            <a:spAutoFit/>
          </a:bodyPr>
          <a:lstStyle/>
          <a:p>
            <a:pPr marL="0" indent="0"/>
            <a:endParaRPr lang="en-US" b="1">
              <a:solidFill>
                <a:srgbClr val="7030A0"/>
              </a:solidFill>
              <a:latin typeface="Times New Roman" panose="02020603050405020304" charset="0"/>
            </a:endParaRPr>
          </a:p>
          <a:p>
            <a:pPr marL="0" indent="0"/>
            <a:r>
              <a:rPr lang="en-US" b="1">
                <a:solidFill>
                  <a:srgbClr val="7030A0"/>
                </a:solidFill>
                <a:latin typeface="Times New Roman" panose="02020603050405020304" charset="0"/>
              </a:rPr>
              <a:t>-</a:t>
            </a:r>
            <a:r>
              <a:rPr lang="en-US" b="0">
                <a:latin typeface="Times New Roman" panose="02020603050405020304" charset="0"/>
              </a:rPr>
              <a:t> Kết quả đều thất bại. </a:t>
            </a:r>
            <a:endParaRPr lang="en-US"/>
          </a:p>
        </p:txBody>
      </p:sp>
      <p:sp>
        <p:nvSpPr>
          <p:cNvPr id="3" name="Rectangle 2">
            <a:extLst>
              <a:ext uri="{FF2B5EF4-FFF2-40B4-BE49-F238E27FC236}">
                <a16:creationId xmlns:a16="http://schemas.microsoft.com/office/drawing/2014/main" id="{965497BC-B308-4E42-B483-5E47483E146E}"/>
              </a:ext>
            </a:extLst>
          </p:cNvPr>
          <p:cNvSpPr/>
          <p:nvPr/>
        </p:nvSpPr>
        <p:spPr>
          <a:xfrm>
            <a:off x="956767" y="1672109"/>
            <a:ext cx="11075847" cy="4401205"/>
          </a:xfrm>
          <a:prstGeom prst="rect">
            <a:avLst/>
          </a:prstGeom>
        </p:spPr>
        <p:txBody>
          <a:bodyPr wrap="square">
            <a:spAutoFit/>
          </a:bodyPr>
          <a:lstStyle/>
          <a:p>
            <a:pPr>
              <a:spcAft>
                <a:spcPts val="0"/>
              </a:spcAft>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bùng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thuẫn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tầng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Lê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(1739 - 1769);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(1740 - 1751);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(1741 - 1751),…</a:t>
            </a:r>
          </a:p>
          <a:p>
            <a:pPr>
              <a:spcAft>
                <a:spcPts val="0"/>
              </a:spcAft>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lung lay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Lê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4F9E7543-EB24-4B6C-B155-5A20271AD8D7}"/>
              </a:ext>
            </a:extLst>
          </p:cNvPr>
          <p:cNvSpPr/>
          <p:nvPr/>
        </p:nvSpPr>
        <p:spPr>
          <a:xfrm>
            <a:off x="4868531" y="375965"/>
            <a:ext cx="2830903" cy="646331"/>
          </a:xfrm>
          <a:prstGeom prst="rect">
            <a:avLst/>
          </a:prstGeom>
        </p:spPr>
        <p:txBody>
          <a:bodyPr wrap="none">
            <a:spAutoFit/>
          </a:bodyPr>
          <a:lstStyle/>
          <a:p>
            <a:pPr lvl="0"/>
            <a:r>
              <a:rPr lang="en-US" sz="3600" b="1" dirty="0">
                <a:solidFill>
                  <a:srgbClr val="FF0000"/>
                </a:solidFill>
                <a:latin typeface="Times New Roman" panose="02020603050405020304" charset="0"/>
                <a:cs typeface="Times New Roman" panose="02020603050405020304"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图形">
            <a:extLst>
              <a:ext uri="{FF2B5EF4-FFF2-40B4-BE49-F238E27FC236}">
                <a16:creationId xmlns:a16="http://schemas.microsoft.com/office/drawing/2014/main" id="{EA17042F-936A-E67C-2CF2-1C39B0B1907E}"/>
              </a:ext>
            </a:extLst>
          </p:cNvPr>
          <p:cNvSpPr/>
          <p:nvPr/>
        </p:nvSpPr>
        <p:spPr>
          <a:xfrm>
            <a:off x="-2715640" y="0"/>
            <a:ext cx="15574390" cy="7232650"/>
          </a:xfrm>
          <a:prstGeom prst="rect">
            <a:avLst/>
          </a:prstGeom>
          <a:solidFill>
            <a:schemeClr val="bg1"/>
          </a:solidFill>
          <a:ln>
            <a:noFill/>
          </a:ln>
          <a:effectLst>
            <a:outerShdw blurRad="63500" sx="102000" sy="102000" algn="ctr" rotWithShape="0">
              <a:srgbClr val="788ADC">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zh-CN" altLang="en-US" sz="1898"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 name="Freeform 4">
            <a:extLst>
              <a:ext uri="{FF2B5EF4-FFF2-40B4-BE49-F238E27FC236}">
                <a16:creationId xmlns:a16="http://schemas.microsoft.com/office/drawing/2014/main" id="{26C8ACFF-BB0F-5B31-B509-E9F9D09CC705}"/>
              </a:ext>
            </a:extLst>
          </p:cNvPr>
          <p:cNvSpPr/>
          <p:nvPr/>
        </p:nvSpPr>
        <p:spPr>
          <a:xfrm>
            <a:off x="5849222" y="1116632"/>
            <a:ext cx="7750987" cy="4999386"/>
          </a:xfrm>
          <a:custGeom>
            <a:avLst/>
            <a:gdLst/>
            <a:ahLst/>
            <a:cxnLst/>
            <a:rect l="l" t="t" r="r" b="b"/>
            <a:pathLst>
              <a:path w="12759070" h="8229600">
                <a:moveTo>
                  <a:pt x="0" y="0"/>
                </a:moveTo>
                <a:lnTo>
                  <a:pt x="12759070" y="0"/>
                </a:lnTo>
                <a:lnTo>
                  <a:pt x="12759070" y="8229600"/>
                </a:lnTo>
                <a:lnTo>
                  <a:pt x="0" y="8229600"/>
                </a:lnTo>
                <a:lnTo>
                  <a:pt x="0" y="0"/>
                </a:lnTo>
                <a:close/>
              </a:path>
            </a:pathLst>
          </a:custGeom>
          <a:blipFill>
            <a:blip r:embed="rId5"/>
            <a:stretch>
              <a:fillRect/>
            </a:stretch>
          </a:blipFill>
        </p:spPr>
        <p:txBody>
          <a:bodyPr/>
          <a:lstStyle/>
          <a:p>
            <a:pPr marL="0" marR="0" lvl="0" indent="0" algn="l" defTabSz="964326" rtl="0" eaLnBrk="1" fontAlgn="auto" latinLnBrk="0" hangingPunct="1">
              <a:lnSpc>
                <a:spcPct val="100000"/>
              </a:lnSpc>
              <a:spcBef>
                <a:spcPts val="0"/>
              </a:spcBef>
              <a:spcAft>
                <a:spcPts val="0"/>
              </a:spcAft>
              <a:buClrTx/>
              <a:buSzTx/>
              <a:buFontTx/>
              <a:buNone/>
              <a:tabLst/>
              <a:defRPr/>
            </a:pPr>
            <a:endParaRPr kumimoji="0" lang="en-US" sz="1898"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pic>
        <p:nvPicPr>
          <p:cNvPr id="7" name="truyện cổ tích - QUẬN HẸ - chuyen co tich - phim hoạt hình khoảnh khắc kỳ diệu hay nhất">
            <a:hlinkClick r:id="" action="ppaction://media"/>
            <a:extLst>
              <a:ext uri="{FF2B5EF4-FFF2-40B4-BE49-F238E27FC236}">
                <a16:creationId xmlns:a16="http://schemas.microsoft.com/office/drawing/2014/main" id="{222046EB-F234-4B69-1364-7CCAE64911E8}"/>
              </a:ext>
            </a:extLst>
          </p:cNvPr>
          <p:cNvPicPr>
            <a:picLocks noChangeAspect="1"/>
          </p:cNvPicPr>
          <p:nvPr>
            <a:videoFile r:link="rId1"/>
            <p:extLst>
              <p:ext uri="{DAA4B4D4-6D71-4841-9C94-3DE7FCFB9230}">
                <p14:media xmlns:p14="http://schemas.microsoft.com/office/powerpoint/2010/main" r:embed="rId2">
                  <p14:trim end="218147"/>
                </p14:media>
              </p:ext>
            </p:extLst>
          </p:nvPr>
        </p:nvPicPr>
        <p:blipFill rotWithShape="1">
          <a:blip r:embed="rId6"/>
          <a:srcRect l="3545" r="6137"/>
          <a:stretch/>
        </p:blipFill>
        <p:spPr>
          <a:xfrm>
            <a:off x="6804535" y="1362953"/>
            <a:ext cx="5676827" cy="3535498"/>
          </a:xfrm>
          <a:prstGeom prst="rect">
            <a:avLst/>
          </a:prstGeom>
        </p:spPr>
      </p:pic>
      <p:grpSp>
        <p:nvGrpSpPr>
          <p:cNvPr id="5" name="Group 4">
            <a:extLst>
              <a:ext uri="{FF2B5EF4-FFF2-40B4-BE49-F238E27FC236}">
                <a16:creationId xmlns:a16="http://schemas.microsoft.com/office/drawing/2014/main" id="{822201F8-E3F3-FE48-AB9E-47CA1A7858D8}"/>
              </a:ext>
            </a:extLst>
          </p:cNvPr>
          <p:cNvGrpSpPr/>
          <p:nvPr/>
        </p:nvGrpSpPr>
        <p:grpSpPr>
          <a:xfrm>
            <a:off x="1321462" y="391521"/>
            <a:ext cx="6495710" cy="1190661"/>
            <a:chOff x="1252676" y="371240"/>
            <a:chExt cx="6159233" cy="1128985"/>
          </a:xfrm>
        </p:grpSpPr>
        <p:sp>
          <p:nvSpPr>
            <p:cNvPr id="6" name="TextBox 5">
              <a:extLst>
                <a:ext uri="{FF2B5EF4-FFF2-40B4-BE49-F238E27FC236}">
                  <a16:creationId xmlns:a16="http://schemas.microsoft.com/office/drawing/2014/main" id="{72A6D65E-DE35-1B19-D539-A7B668CD1E37}"/>
                </a:ext>
              </a:extLst>
            </p:cNvPr>
            <p:cNvSpPr txBox="1"/>
            <p:nvPr/>
          </p:nvSpPr>
          <p:spPr>
            <a:xfrm>
              <a:off x="1315909" y="371240"/>
              <a:ext cx="6096000" cy="896781"/>
            </a:xfrm>
            <a:prstGeom prst="rect">
              <a:avLst/>
            </a:prstGeom>
            <a:noFill/>
          </p:spPr>
          <p:txBody>
            <a:bodyPr wrap="square">
              <a:spAutoFit/>
            </a:bodyPr>
            <a:lstStyle/>
            <a:p>
              <a:pPr marL="0" marR="0" lvl="0" indent="0" algn="just" defTabSz="964326" rtl="0" eaLnBrk="1" fontAlgn="auto" latinLnBrk="0" hangingPunct="1">
                <a:lnSpc>
                  <a:spcPct val="150000"/>
                </a:lnSpc>
                <a:spcBef>
                  <a:spcPts val="0"/>
                </a:spcBef>
                <a:spcAft>
                  <a:spcPts val="0"/>
                </a:spcAft>
                <a:buClrTx/>
                <a:buSzTx/>
                <a:buFontTx/>
                <a:buNone/>
                <a:tabLst/>
                <a:defRPr/>
              </a:pPr>
              <a:r>
                <a:rPr kumimoji="0" lang="en-US" sz="4218" b="0" i="0" u="none" strike="noStrike" kern="100" cap="none" spc="0" normalizeH="0" baseline="0" noProof="0" dirty="0">
                  <a:ln>
                    <a:noFill/>
                  </a:ln>
                  <a:solidFill>
                    <a:srgbClr val="FF6969"/>
                  </a:solidFill>
                  <a:effectLst/>
                  <a:uLnTx/>
                  <a:uFillTx/>
                  <a:latin typeface="#9Slide01 Tieu de ngan" panose="00000800000000000000" pitchFamily="2" charset="0"/>
                  <a:ea typeface="Calibri" panose="020F0502020204030204" pitchFamily="34" charset="0"/>
                  <a:cs typeface="Times New Roman" panose="02020603050405020304" pitchFamily="18" charset="0"/>
                </a:rPr>
                <a:t>MIỀN CỔ TÍCH</a:t>
              </a:r>
              <a:endParaRPr kumimoji="0" lang="en-US" sz="3375" b="0" i="0" u="none" strike="noStrike" kern="100" cap="none" spc="0" normalizeH="0" baseline="0" noProof="0" dirty="0">
                <a:ln>
                  <a:noFill/>
                </a:ln>
                <a:solidFill>
                  <a:srgbClr val="FF6969"/>
                </a:solidFill>
                <a:effectLst/>
                <a:uLnTx/>
                <a:uFillTx/>
                <a:latin typeface="#9Slide01 Tieu de ngan" panose="00000800000000000000" pitchFamily="2" charset="0"/>
                <a:ea typeface="Calibri" panose="020F0502020204030204" pitchFamily="34" charset="0"/>
                <a:cs typeface="Times New Roman" panose="02020603050405020304" pitchFamily="18" charset="0"/>
              </a:endParaRPr>
            </a:p>
          </p:txBody>
        </p:sp>
        <p:sp>
          <p:nvSpPr>
            <p:cNvPr id="12" name="TextBox 4, chunk 1, chunk 1">
              <a:extLst>
                <a:ext uri="{FF2B5EF4-FFF2-40B4-BE49-F238E27FC236}">
                  <a16:creationId xmlns:a16="http://schemas.microsoft.com/office/drawing/2014/main" id="{B6F0A63B-D9CF-6D1E-2418-AD1673564D3D}"/>
                </a:ext>
              </a:extLst>
            </p:cNvPr>
            <p:cNvSpPr txBox="1"/>
            <p:nvPr/>
          </p:nvSpPr>
          <p:spPr>
            <a:xfrm>
              <a:off x="1252676" y="1048491"/>
              <a:ext cx="6096000" cy="451734"/>
            </a:xfrm>
            <a:prstGeom prst="rect">
              <a:avLst/>
            </a:prstGeom>
            <a:noFill/>
          </p:spPr>
          <p:txBody>
            <a:bodyPr wrap="square" numCol="1">
              <a:spAutoFit/>
            </a:bodyPr>
            <a:lstStyle>
              <a:defPPr>
                <a:defRPr lang="en-US"/>
              </a:defPPr>
              <a:lvl1pPr marR="0" lvl="0" indent="0" algn="just" fontAlgn="auto">
                <a:lnSpc>
                  <a:spcPct val="150000"/>
                </a:lnSpc>
                <a:spcBef>
                  <a:spcPts val="0"/>
                </a:spcBef>
                <a:spcAft>
                  <a:spcPts val="0"/>
                </a:spcAft>
                <a:buClrTx/>
                <a:buSzTx/>
                <a:buFontTx/>
                <a:buNone/>
                <a:tabLst/>
                <a:defRPr kumimoji="0" b="0" i="0" u="none" strike="noStrike" kern="100" cap="none" spc="0" normalizeH="0" baseline="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defRPr>
              </a:lvl1pPr>
            </a:lstStyle>
            <a:p>
              <a:pPr marL="0" marR="0" lvl="0" indent="0" algn="just" defTabSz="964326" rtl="0" eaLnBrk="1" fontAlgn="auto" latinLnBrk="0" hangingPunct="1">
                <a:lnSpc>
                  <a:spcPct val="150000"/>
                </a:lnSpc>
                <a:spcBef>
                  <a:spcPts val="0"/>
                </a:spcBef>
                <a:spcAft>
                  <a:spcPts val="0"/>
                </a:spcAft>
                <a:buClrTx/>
                <a:buSzTx/>
                <a:buFontTx/>
                <a:buNone/>
                <a:tabLst/>
                <a:defRPr/>
              </a:pPr>
              <a:r>
                <a:rPr kumimoji="0" lang="en-US" sz="1898" b="0" i="0" u="none" strike="noStrike" kern="100" cap="none" spc="0" normalizeH="0" baseline="0" noProof="0" dirty="0" err="1">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Xem</a:t>
              </a:r>
              <a:r>
                <a:rPr kumimoji="0" lang="en-US" sz="1898" b="0" i="0" u="none" strike="noStrike" kern="100" cap="none" spc="0" normalizeH="0" baseline="0" noProof="0" dirty="0">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 </a:t>
              </a:r>
              <a:r>
                <a:rPr kumimoji="0" lang="en-US" sz="1898" b="0" i="0" u="none" strike="noStrike" kern="100" cap="none" spc="0" normalizeH="0" baseline="0" noProof="0" dirty="0" err="1">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phim</a:t>
              </a:r>
              <a:r>
                <a:rPr kumimoji="0" lang="en-US" sz="1898" b="0" i="0" u="none" strike="noStrike" kern="100" cap="none" spc="0" normalizeH="0" baseline="0" noProof="0" dirty="0">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 </a:t>
              </a:r>
              <a:r>
                <a:rPr kumimoji="0" lang="en-US" sz="1898" b="0" i="0" u="none" strike="noStrike" kern="100" cap="none" spc="0" normalizeH="0" baseline="0" noProof="0" dirty="0" err="1">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cổ</a:t>
              </a:r>
              <a:r>
                <a:rPr kumimoji="0" lang="en-US" sz="1898" b="0" i="0" u="none" strike="noStrike" kern="100" cap="none" spc="0" normalizeH="0" baseline="0" noProof="0" dirty="0">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 </a:t>
              </a:r>
              <a:r>
                <a:rPr kumimoji="0" lang="en-US" sz="1898" b="0" i="0" u="none" strike="noStrike" kern="100" cap="none" spc="0" normalizeH="0" baseline="0" noProof="0" dirty="0" err="1">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tích</a:t>
              </a:r>
              <a:r>
                <a:rPr kumimoji="0" lang="en-US" sz="1898" b="0" i="0" u="none" strike="noStrike" kern="100" cap="none" spc="0" normalizeH="0" baseline="0" noProof="0" dirty="0">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 </a:t>
              </a:r>
              <a:r>
                <a:rPr kumimoji="0" lang="en-US" sz="1898" b="0" i="0" u="none" strike="noStrike" kern="100" cap="none" spc="0" normalizeH="0" baseline="0" noProof="0" dirty="0" err="1">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trả</a:t>
              </a:r>
              <a:r>
                <a:rPr kumimoji="0" lang="en-US" sz="1898" b="0" i="0" u="none" strike="noStrike" kern="100" cap="none" spc="0" normalizeH="0" baseline="0" noProof="0" dirty="0">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 </a:t>
              </a:r>
              <a:r>
                <a:rPr kumimoji="0" lang="en-US" sz="1898" b="0" i="0" u="none" strike="noStrike" kern="100" cap="none" spc="0" normalizeH="0" baseline="0" noProof="0" dirty="0" err="1">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lời</a:t>
              </a:r>
              <a:r>
                <a:rPr kumimoji="0" lang="en-US" sz="1898" b="0" i="0" u="none" strike="noStrike" kern="100" cap="none" spc="0" normalizeH="0" baseline="0" noProof="0" dirty="0">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 </a:t>
              </a:r>
              <a:r>
                <a:rPr kumimoji="0" lang="en-US" sz="1898" b="0" i="0" u="none" strike="noStrike" kern="100" cap="none" spc="0" normalizeH="0" baseline="0" noProof="0" dirty="0" err="1">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câu</a:t>
              </a:r>
              <a:r>
                <a:rPr kumimoji="0" lang="en-US" sz="1898" b="0" i="0" u="none" strike="noStrike" kern="100" cap="none" spc="0" normalizeH="0" baseline="0" noProof="0" dirty="0">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 </a:t>
              </a:r>
              <a:r>
                <a:rPr kumimoji="0" lang="en-US" sz="1898" b="0" i="0" u="none" strike="noStrike" kern="100" cap="none" spc="0" normalizeH="0" baseline="0" noProof="0" dirty="0" err="1">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rPr>
                <a:t>hỏi</a:t>
              </a:r>
              <a:endParaRPr kumimoji="0" lang="en-US" sz="1898" b="0" i="0" u="none" strike="noStrike" kern="100" cap="none" spc="0" normalizeH="0" baseline="0" noProof="0" dirty="0">
                <a:ln>
                  <a:noFill/>
                </a:ln>
                <a:solidFill>
                  <a:srgbClr val="0070C0"/>
                </a:solidFill>
                <a:effectLst/>
                <a:uLnTx/>
                <a:uFillTx/>
                <a:latin typeface="#9Slide01 Tieu de ngan" panose="00000800000000000000" pitchFamily="2" charset="0"/>
                <a:ea typeface="#9Slide02 Noi dung dai" panose="02000000000000000000" pitchFamily="2"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3F93D118-442B-9B15-0E68-0B33C7B4086F}"/>
              </a:ext>
            </a:extLst>
          </p:cNvPr>
          <p:cNvGrpSpPr/>
          <p:nvPr/>
        </p:nvGrpSpPr>
        <p:grpSpPr>
          <a:xfrm>
            <a:off x="427089" y="1869144"/>
            <a:ext cx="5891715" cy="1169795"/>
            <a:chOff x="345638" y="1772323"/>
            <a:chExt cx="5645518" cy="1109200"/>
          </a:xfrm>
        </p:grpSpPr>
        <p:sp>
          <p:nvSpPr>
            <p:cNvPr id="15" name="Rectangle: Rounded Corners 14">
              <a:extLst>
                <a:ext uri="{FF2B5EF4-FFF2-40B4-BE49-F238E27FC236}">
                  <a16:creationId xmlns:a16="http://schemas.microsoft.com/office/drawing/2014/main" id="{B63DF1D5-D662-CDB4-5D29-125A7F9D5A79}"/>
                </a:ext>
              </a:extLst>
            </p:cNvPr>
            <p:cNvSpPr/>
            <p:nvPr/>
          </p:nvSpPr>
          <p:spPr>
            <a:xfrm>
              <a:off x="1411603" y="1772323"/>
              <a:ext cx="4579553" cy="934983"/>
            </a:xfrm>
            <a:prstGeom prst="roundRect">
              <a:avLst>
                <a:gd name="adj" fmla="val 28729"/>
              </a:avLst>
            </a:prstGeom>
            <a:solidFill>
              <a:srgbClr val="FF696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en-US" sz="1898" b="0" i="0" u="none" strike="noStrike" kern="120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grpSp>
          <p:nvGrpSpPr>
            <p:cNvPr id="3" name="组合 27">
              <a:extLst>
                <a:ext uri="{FF2B5EF4-FFF2-40B4-BE49-F238E27FC236}">
                  <a16:creationId xmlns:a16="http://schemas.microsoft.com/office/drawing/2014/main" id="{3E81D940-4722-5964-7AA2-BA713B750A6A}"/>
                </a:ext>
              </a:extLst>
            </p:cNvPr>
            <p:cNvGrpSpPr/>
            <p:nvPr/>
          </p:nvGrpSpPr>
          <p:grpSpPr>
            <a:xfrm>
              <a:off x="345638" y="1780002"/>
              <a:ext cx="955471" cy="955471"/>
              <a:chOff x="8069647" y="2571192"/>
              <a:chExt cx="505387" cy="505387"/>
            </a:xfrm>
          </p:grpSpPr>
          <p:sp>
            <p:nvSpPr>
              <p:cNvPr id="4" name="圆角矩形 8">
                <a:extLst>
                  <a:ext uri="{FF2B5EF4-FFF2-40B4-BE49-F238E27FC236}">
                    <a16:creationId xmlns:a16="http://schemas.microsoft.com/office/drawing/2014/main" id="{003BCCD3-1913-A618-BE07-5687FF13DA77}"/>
                  </a:ext>
                </a:extLst>
              </p:cNvPr>
              <p:cNvSpPr/>
              <p:nvPr/>
            </p:nvSpPr>
            <p:spPr>
              <a:xfrm>
                <a:off x="8069647" y="2571192"/>
                <a:ext cx="505387" cy="505387"/>
              </a:xfrm>
              <a:prstGeom prst="roundRect">
                <a:avLst>
                  <a:gd name="adj" fmla="val 25832"/>
                </a:avLst>
              </a:prstGeom>
              <a:gradFill flip="none" rotWithShape="0">
                <a:gsLst>
                  <a:gs pos="56000">
                    <a:schemeClr val="bg1"/>
                  </a:gs>
                  <a:gs pos="99000">
                    <a:schemeClr val="bg1">
                      <a:lumMod val="75000"/>
                    </a:schemeClr>
                  </a:gs>
                </a:gsLst>
                <a:lin ang="13500000" scaled="1"/>
                <a:tileRect/>
              </a:gradFill>
              <a:ln>
                <a:gradFill flip="none" rotWithShape="1">
                  <a:gsLst>
                    <a:gs pos="1000">
                      <a:schemeClr val="bg1">
                        <a:lumMod val="85000"/>
                      </a:schemeClr>
                    </a:gs>
                    <a:gs pos="59000">
                      <a:schemeClr val="bg1"/>
                    </a:gs>
                  </a:gsLst>
                  <a:lin ang="10800000" scaled="1"/>
                  <a:tileRect/>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zh-CN" altLang="en-US" sz="1898" b="0" i="0" u="none" strike="noStrike" kern="1200" cap="none" spc="0" normalizeH="0" baseline="0" noProof="0">
                  <a:ln>
                    <a:noFill/>
                  </a:ln>
                  <a:solidFill>
                    <a:srgbClr val="4A639A"/>
                  </a:solidFill>
                  <a:effectLst>
                    <a:outerShdw blurRad="38100" dist="38100" dir="2700000" algn="tl">
                      <a:srgbClr val="000000">
                        <a:alpha val="43137"/>
                      </a:srgbClr>
                    </a:outerShdw>
                  </a:effectLst>
                  <a:uLnTx/>
                  <a:uFillTx/>
                  <a:latin typeface="#9Slide03 Roboto" panose="02000000000000000000" pitchFamily="2" charset="0"/>
                  <a:ea typeface="微软雅黑"/>
                  <a:cs typeface="+mn-cs"/>
                  <a:sym typeface="Arial"/>
                </a:endParaRPr>
              </a:p>
            </p:txBody>
          </p:sp>
          <p:sp>
            <p:nvSpPr>
              <p:cNvPr id="8" name="矩形 29">
                <a:extLst>
                  <a:ext uri="{FF2B5EF4-FFF2-40B4-BE49-F238E27FC236}">
                    <a16:creationId xmlns:a16="http://schemas.microsoft.com/office/drawing/2014/main" id="{BD6E5F3D-351A-2AED-4CCC-0A54BB55CF3E}"/>
                  </a:ext>
                </a:extLst>
              </p:cNvPr>
              <p:cNvSpPr/>
              <p:nvPr/>
            </p:nvSpPr>
            <p:spPr>
              <a:xfrm>
                <a:off x="8100851" y="2638341"/>
                <a:ext cx="426720" cy="331172"/>
              </a:xfrm>
              <a:prstGeom prst="rect">
                <a:avLst/>
              </a:prstGeom>
              <a:noFill/>
            </p:spPr>
            <p:txBody>
              <a:bodyPr wrap="square" rtlCol="0">
                <a:spAutoFit/>
              </a:bodyPr>
              <a:lstStyle/>
              <a:p>
                <a:pPr marL="0" marR="0" lvl="0" indent="0" algn="ctr" defTabSz="964326" rtl="0" eaLnBrk="1" fontAlgn="auto" latinLnBrk="0" hangingPunct="1">
                  <a:lnSpc>
                    <a:spcPct val="100000"/>
                  </a:lnSpc>
                  <a:spcBef>
                    <a:spcPts val="0"/>
                  </a:spcBef>
                  <a:spcAft>
                    <a:spcPts val="0"/>
                  </a:spcAft>
                  <a:buClrTx/>
                  <a:buSzTx/>
                  <a:buFontTx/>
                  <a:buNone/>
                  <a:tabLst/>
                  <a:defRPr/>
                </a:pPr>
                <a:r>
                  <a:rPr kumimoji="0" lang="en-US" altLang="zh-CN" sz="3691" b="1" i="0" u="none" strike="noStrike" kern="1200" cap="none" spc="0" normalizeH="0" baseline="0" noProof="1">
                    <a:ln>
                      <a:noFill/>
                    </a:ln>
                    <a:solidFill>
                      <a:srgbClr val="FF6969"/>
                    </a:solidFill>
                    <a:effectLst/>
                    <a:uLnTx/>
                    <a:uFillTx/>
                    <a:latin typeface="#9Slide03 Roboto" panose="02000000000000000000" pitchFamily="2" charset="0"/>
                    <a:ea typeface="#9Slide03 Roboto" panose="02000000000000000000" pitchFamily="2" charset="0"/>
                    <a:cs typeface="+mn-cs"/>
                    <a:sym typeface="Arial"/>
                  </a:rPr>
                  <a:t>1</a:t>
                </a:r>
                <a:endParaRPr kumimoji="0" lang="zh-CN" altLang="en-US" sz="3691" b="1" i="0" u="none" strike="noStrike" kern="1200" cap="none" spc="0" normalizeH="0" baseline="0" noProof="0" dirty="0">
                  <a:ln>
                    <a:noFill/>
                  </a:ln>
                  <a:solidFill>
                    <a:srgbClr val="FF6969"/>
                  </a:solidFill>
                  <a:effectLst/>
                  <a:uLnTx/>
                  <a:uFillTx/>
                  <a:latin typeface="#9Slide03 Roboto" panose="02000000000000000000" pitchFamily="2" charset="0"/>
                  <a:ea typeface="微软雅黑"/>
                  <a:cs typeface="+mn-cs"/>
                  <a:sym typeface="Arial"/>
                </a:endParaRPr>
              </a:p>
            </p:txBody>
          </p:sp>
        </p:grpSp>
        <p:sp>
          <p:nvSpPr>
            <p:cNvPr id="13" name="TextBox 4, chunk 1, chunk 2">
              <a:extLst>
                <a:ext uri="{FF2B5EF4-FFF2-40B4-BE49-F238E27FC236}">
                  <a16:creationId xmlns:a16="http://schemas.microsoft.com/office/drawing/2014/main" id="{6DEFB012-A10A-177A-38C4-CFBF8B9CE6AB}"/>
                </a:ext>
              </a:extLst>
            </p:cNvPr>
            <p:cNvSpPr txBox="1"/>
            <p:nvPr/>
          </p:nvSpPr>
          <p:spPr>
            <a:xfrm>
              <a:off x="1561628" y="1916648"/>
              <a:ext cx="4321012" cy="964875"/>
            </a:xfrm>
            <a:prstGeom prst="rect">
              <a:avLst/>
            </a:prstGeom>
            <a:noFill/>
          </p:spPr>
          <p:txBody>
            <a:bodyPr wrap="square" numCol="1">
              <a:spAutoFit/>
            </a:bodyPr>
            <a:lstStyle>
              <a:defPPr>
                <a:defRPr lang="en-US"/>
              </a:defPPr>
              <a:lvl1pPr marR="0" lvl="0" indent="0" algn="just" fontAlgn="auto">
                <a:lnSpc>
                  <a:spcPct val="150000"/>
                </a:lnSpc>
                <a:spcBef>
                  <a:spcPts val="0"/>
                </a:spcBef>
                <a:spcAft>
                  <a:spcPts val="0"/>
                </a:spcAft>
                <a:buClrTx/>
                <a:buSzTx/>
                <a:buFontTx/>
                <a:buNone/>
                <a:tabLst/>
                <a:defRPr kumimoji="0" b="0" i="0" u="none" strike="noStrike" kern="100" cap="none" spc="0" normalizeH="0" baseline="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defRPr>
              </a:lvl1pPr>
            </a:lstStyle>
            <a:p>
              <a:pPr marL="0" marR="0" lvl="0" indent="0" algn="just" defTabSz="964326" rtl="0" eaLnBrk="1" fontAlgn="auto" latinLnBrk="0" hangingPunct="1">
                <a:lnSpc>
                  <a:spcPct val="100000"/>
                </a:lnSpc>
                <a:spcBef>
                  <a:spcPts val="0"/>
                </a:spcBef>
                <a:spcAft>
                  <a:spcPts val="0"/>
                </a:spcAft>
                <a:buClrTx/>
                <a:buSzTx/>
                <a:buFontTx/>
                <a:buNone/>
                <a:tabLst/>
                <a:defRPr/>
              </a:pP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Câu</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truyện</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cổ</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tích</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nhắc</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đến</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những</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nhân</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vật</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nào</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trong</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lịch</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sử</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Việt</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Nam?</a:t>
              </a:r>
            </a:p>
          </p:txBody>
        </p:sp>
      </p:grpSp>
      <p:pic>
        <p:nvPicPr>
          <p:cNvPr id="18" name="Picture 17">
            <a:extLst>
              <a:ext uri="{FF2B5EF4-FFF2-40B4-BE49-F238E27FC236}">
                <a16:creationId xmlns:a16="http://schemas.microsoft.com/office/drawing/2014/main" id="{629497A2-D5C6-0AEA-B8C0-9429F166919B}"/>
              </a:ext>
            </a:extLst>
          </p:cNvPr>
          <p:cNvPicPr>
            <a:picLocks noChangeAspect="1"/>
          </p:cNvPicPr>
          <p:nvPr/>
        </p:nvPicPr>
        <p:blipFill rotWithShape="1">
          <a:blip r:embed="rId7"/>
          <a:srcRect l="53771" t="24620" r="26653" b="40666"/>
          <a:stretch/>
        </p:blipFill>
        <p:spPr>
          <a:xfrm>
            <a:off x="-3082367" y="-3543538"/>
            <a:ext cx="2517127" cy="2509537"/>
          </a:xfrm>
          <a:prstGeom prst="rect">
            <a:avLst/>
          </a:prstGeom>
        </p:spPr>
      </p:pic>
      <p:grpSp>
        <p:nvGrpSpPr>
          <p:cNvPr id="19" name="图形">
            <a:extLst>
              <a:ext uri="{FF2B5EF4-FFF2-40B4-BE49-F238E27FC236}">
                <a16:creationId xmlns:a16="http://schemas.microsoft.com/office/drawing/2014/main" id="{3FA36B35-51CB-B39C-31B1-0E02AA19A7ED}"/>
              </a:ext>
            </a:extLst>
          </p:cNvPr>
          <p:cNvGrpSpPr/>
          <p:nvPr/>
        </p:nvGrpSpPr>
        <p:grpSpPr>
          <a:xfrm>
            <a:off x="-332869" y="5730223"/>
            <a:ext cx="2742380" cy="2066663"/>
            <a:chOff x="-1902" y="-1045"/>
            <a:chExt cx="4095" cy="3086"/>
          </a:xfrm>
        </p:grpSpPr>
        <p:grpSp>
          <p:nvGrpSpPr>
            <p:cNvPr id="20" name="组合 54">
              <a:extLst>
                <a:ext uri="{FF2B5EF4-FFF2-40B4-BE49-F238E27FC236}">
                  <a16:creationId xmlns:a16="http://schemas.microsoft.com/office/drawing/2014/main" id="{33542D0E-C932-5743-9FEB-202C26CFD193}"/>
                </a:ext>
              </a:extLst>
            </p:cNvPr>
            <p:cNvGrpSpPr/>
            <p:nvPr/>
          </p:nvGrpSpPr>
          <p:grpSpPr>
            <a:xfrm rot="20640000">
              <a:off x="-1902" y="-1045"/>
              <a:ext cx="4071" cy="3086"/>
              <a:chOff x="-1442" y="-1085"/>
              <a:chExt cx="4071" cy="3086"/>
            </a:xfrm>
          </p:grpSpPr>
          <p:sp>
            <p:nvSpPr>
              <p:cNvPr id="22" name="图形">
                <a:extLst>
                  <a:ext uri="{FF2B5EF4-FFF2-40B4-BE49-F238E27FC236}">
                    <a16:creationId xmlns:a16="http://schemas.microsoft.com/office/drawing/2014/main" id="{08CA3744-13CE-D15E-ECE4-9D960118C79E}"/>
                  </a:ext>
                </a:extLst>
              </p:cNvPr>
              <p:cNvSpPr/>
              <p:nvPr/>
            </p:nvSpPr>
            <p:spPr>
              <a:xfrm>
                <a:off x="-1442" y="-1085"/>
                <a:ext cx="3086" cy="3086"/>
              </a:xfrm>
              <a:prstGeom prst="ellipse">
                <a:avLst/>
              </a:prstGeom>
              <a:solidFill>
                <a:srgbClr val="A6D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zh-CN" altLang="en-US" sz="1898"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3" name="图形">
                <a:extLst>
                  <a:ext uri="{FF2B5EF4-FFF2-40B4-BE49-F238E27FC236}">
                    <a16:creationId xmlns:a16="http://schemas.microsoft.com/office/drawing/2014/main" id="{08958DEC-5FFA-9375-66D7-0B74DDE557C3}"/>
                  </a:ext>
                </a:extLst>
              </p:cNvPr>
              <p:cNvSpPr/>
              <p:nvPr/>
            </p:nvSpPr>
            <p:spPr>
              <a:xfrm>
                <a:off x="579" y="-818"/>
                <a:ext cx="2051" cy="2051"/>
              </a:xfrm>
              <a:prstGeom prst="ellipse">
                <a:avLst/>
              </a:prstGeom>
              <a:solidFill>
                <a:srgbClr val="FF6969"/>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zh-CN" altLang="en-US" sz="1898"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21" name="图形">
              <a:extLst>
                <a:ext uri="{FF2B5EF4-FFF2-40B4-BE49-F238E27FC236}">
                  <a16:creationId xmlns:a16="http://schemas.microsoft.com/office/drawing/2014/main" id="{48D0AE71-ED83-566D-4D38-EB1AAC25FF61}"/>
                </a:ext>
              </a:extLst>
            </p:cNvPr>
            <p:cNvSpPr/>
            <p:nvPr/>
          </p:nvSpPr>
          <p:spPr>
            <a:xfrm>
              <a:off x="1773" y="1258"/>
              <a:ext cx="420" cy="420"/>
            </a:xfrm>
            <a:prstGeom prst="ellipse">
              <a:avLst/>
            </a:prstGeom>
            <a:solidFill>
              <a:srgbClr val="A6D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zh-CN" altLang="en-US" sz="1898"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34" name="Group 33">
            <a:extLst>
              <a:ext uri="{FF2B5EF4-FFF2-40B4-BE49-F238E27FC236}">
                <a16:creationId xmlns:a16="http://schemas.microsoft.com/office/drawing/2014/main" id="{92F45640-058E-89A8-6521-1DF7165F2F10}"/>
              </a:ext>
            </a:extLst>
          </p:cNvPr>
          <p:cNvGrpSpPr/>
          <p:nvPr/>
        </p:nvGrpSpPr>
        <p:grpSpPr>
          <a:xfrm>
            <a:off x="364873" y="3043814"/>
            <a:ext cx="5953931" cy="1303775"/>
            <a:chOff x="345638" y="2886145"/>
            <a:chExt cx="5645518" cy="985178"/>
          </a:xfrm>
        </p:grpSpPr>
        <p:sp>
          <p:nvSpPr>
            <p:cNvPr id="16" name="Rectangle: Rounded Corners 15">
              <a:extLst>
                <a:ext uri="{FF2B5EF4-FFF2-40B4-BE49-F238E27FC236}">
                  <a16:creationId xmlns:a16="http://schemas.microsoft.com/office/drawing/2014/main" id="{A5FCE855-1D8A-2C5C-D0A7-44CC0B91128C}"/>
                </a:ext>
              </a:extLst>
            </p:cNvPr>
            <p:cNvSpPr/>
            <p:nvPr/>
          </p:nvSpPr>
          <p:spPr>
            <a:xfrm>
              <a:off x="1411603" y="2886145"/>
              <a:ext cx="4579553" cy="934983"/>
            </a:xfrm>
            <a:prstGeom prst="roundRect">
              <a:avLst>
                <a:gd name="adj" fmla="val 28729"/>
              </a:avLst>
            </a:prstGeom>
            <a:solidFill>
              <a:srgbClr val="FF696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en-US" sz="1898" b="0" i="0" u="none" strike="noStrike" kern="120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10" name="TextBox 4, chunk 2">
              <a:extLst>
                <a:ext uri="{FF2B5EF4-FFF2-40B4-BE49-F238E27FC236}">
                  <a16:creationId xmlns:a16="http://schemas.microsoft.com/office/drawing/2014/main" id="{26277ECE-40C5-112E-C718-7208594A6624}"/>
                </a:ext>
              </a:extLst>
            </p:cNvPr>
            <p:cNvSpPr txBox="1"/>
            <p:nvPr/>
          </p:nvSpPr>
          <p:spPr>
            <a:xfrm>
              <a:off x="1561629" y="3006186"/>
              <a:ext cx="4321012" cy="768924"/>
            </a:xfrm>
            <a:prstGeom prst="rect">
              <a:avLst/>
            </a:prstGeom>
            <a:noFill/>
          </p:spPr>
          <p:txBody>
            <a:bodyPr wrap="square" numCol="1">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kern="100" cap="none" spc="0" normalizeH="0" baseline="0">
                  <a:ln>
                    <a:noFill/>
                  </a:ln>
                  <a:solidFill>
                    <a:schemeClr val="bg1"/>
                  </a:solidFill>
                  <a:effectLst/>
                  <a:uLnTx/>
                  <a:uFillTx/>
                  <a:latin typeface="#9Slide02 Noi dung dai" panose="02000000000000000000" pitchFamily="2" charset="0"/>
                  <a:ea typeface="#9Slide02 Noi dung dai" panose="02000000000000000000" pitchFamily="2" charset="0"/>
                  <a:cs typeface="Times New Roman" panose="02020603050405020304" pitchFamily="18" charset="0"/>
                </a:defRPr>
              </a:lvl1pPr>
            </a:lstStyle>
            <a:p>
              <a:pPr marL="0" marR="0" lvl="0" indent="0" algn="just" defTabSz="964326" rtl="0" eaLnBrk="1" fontAlgn="auto" latinLnBrk="0" hangingPunct="1">
                <a:lnSpc>
                  <a:spcPct val="100000"/>
                </a:lnSpc>
                <a:spcBef>
                  <a:spcPts val="0"/>
                </a:spcBef>
                <a:spcAft>
                  <a:spcPts val="0"/>
                </a:spcAft>
                <a:buClrTx/>
                <a:buSzTx/>
                <a:buFontTx/>
                <a:buNone/>
                <a:tabLst/>
                <a:defRPr/>
              </a:pP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Câu</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truyện</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cổ</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tích</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gợi</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cho</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em</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nhớ</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đến</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sự</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kiện</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lịch</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sử</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nào</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trong</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lịch</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sử</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Việt</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Nam?</a:t>
              </a:r>
            </a:p>
          </p:txBody>
        </p:sp>
        <p:grpSp>
          <p:nvGrpSpPr>
            <p:cNvPr id="24" name="组合 27">
              <a:extLst>
                <a:ext uri="{FF2B5EF4-FFF2-40B4-BE49-F238E27FC236}">
                  <a16:creationId xmlns:a16="http://schemas.microsoft.com/office/drawing/2014/main" id="{7A1A4780-E680-E248-4C80-0197D6AD0167}"/>
                </a:ext>
              </a:extLst>
            </p:cNvPr>
            <p:cNvGrpSpPr/>
            <p:nvPr/>
          </p:nvGrpSpPr>
          <p:grpSpPr>
            <a:xfrm>
              <a:off x="345638" y="2915852"/>
              <a:ext cx="955471" cy="955471"/>
              <a:chOff x="8069647" y="2571192"/>
              <a:chExt cx="505387" cy="505387"/>
            </a:xfrm>
          </p:grpSpPr>
          <p:sp>
            <p:nvSpPr>
              <p:cNvPr id="25" name="圆角矩形 8">
                <a:extLst>
                  <a:ext uri="{FF2B5EF4-FFF2-40B4-BE49-F238E27FC236}">
                    <a16:creationId xmlns:a16="http://schemas.microsoft.com/office/drawing/2014/main" id="{697C4A0C-3754-8AD8-A956-0F317048A5B5}"/>
                  </a:ext>
                </a:extLst>
              </p:cNvPr>
              <p:cNvSpPr/>
              <p:nvPr/>
            </p:nvSpPr>
            <p:spPr>
              <a:xfrm>
                <a:off x="8069647" y="2571192"/>
                <a:ext cx="505387" cy="505387"/>
              </a:xfrm>
              <a:prstGeom prst="roundRect">
                <a:avLst>
                  <a:gd name="adj" fmla="val 25832"/>
                </a:avLst>
              </a:prstGeom>
              <a:gradFill flip="none" rotWithShape="0">
                <a:gsLst>
                  <a:gs pos="56000">
                    <a:schemeClr val="bg1"/>
                  </a:gs>
                  <a:gs pos="99000">
                    <a:schemeClr val="bg1">
                      <a:lumMod val="75000"/>
                    </a:schemeClr>
                  </a:gs>
                </a:gsLst>
                <a:lin ang="13500000" scaled="1"/>
                <a:tileRect/>
              </a:gradFill>
              <a:ln>
                <a:gradFill flip="none" rotWithShape="1">
                  <a:gsLst>
                    <a:gs pos="1000">
                      <a:schemeClr val="bg1">
                        <a:lumMod val="85000"/>
                      </a:schemeClr>
                    </a:gs>
                    <a:gs pos="59000">
                      <a:schemeClr val="bg1"/>
                    </a:gs>
                  </a:gsLst>
                  <a:lin ang="10800000" scaled="1"/>
                  <a:tileRect/>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zh-CN" altLang="en-US" sz="1898" b="0" i="0" u="none" strike="noStrike" kern="1200" cap="none" spc="0" normalizeH="0" baseline="0" noProof="0">
                  <a:ln>
                    <a:noFill/>
                  </a:ln>
                  <a:solidFill>
                    <a:srgbClr val="4A639A"/>
                  </a:solidFill>
                  <a:effectLst>
                    <a:outerShdw blurRad="38100" dist="38100" dir="2700000" algn="tl">
                      <a:srgbClr val="000000">
                        <a:alpha val="43137"/>
                      </a:srgbClr>
                    </a:outerShdw>
                  </a:effectLst>
                  <a:uLnTx/>
                  <a:uFillTx/>
                  <a:latin typeface="#9Slide03 Roboto" panose="02000000000000000000" pitchFamily="2" charset="0"/>
                  <a:ea typeface="微软雅黑"/>
                  <a:cs typeface="+mn-cs"/>
                  <a:sym typeface="Arial"/>
                </a:endParaRPr>
              </a:p>
            </p:txBody>
          </p:sp>
          <p:sp>
            <p:nvSpPr>
              <p:cNvPr id="26" name="矩形 29">
                <a:extLst>
                  <a:ext uri="{FF2B5EF4-FFF2-40B4-BE49-F238E27FC236}">
                    <a16:creationId xmlns:a16="http://schemas.microsoft.com/office/drawing/2014/main" id="{BBE09F00-CA7B-FFAB-501F-5FD1F2AAB80B}"/>
                  </a:ext>
                </a:extLst>
              </p:cNvPr>
              <p:cNvSpPr/>
              <p:nvPr/>
            </p:nvSpPr>
            <p:spPr>
              <a:xfrm>
                <a:off x="8100851" y="2702935"/>
                <a:ext cx="426720" cy="263916"/>
              </a:xfrm>
              <a:prstGeom prst="rect">
                <a:avLst/>
              </a:prstGeom>
              <a:noFill/>
            </p:spPr>
            <p:txBody>
              <a:bodyPr wrap="square" rtlCol="0">
                <a:spAutoFit/>
              </a:bodyPr>
              <a:lstStyle/>
              <a:p>
                <a:pPr marL="0" marR="0" lvl="0" indent="0" algn="ctr" defTabSz="964326" rtl="0" eaLnBrk="1" fontAlgn="auto" latinLnBrk="0" hangingPunct="1">
                  <a:lnSpc>
                    <a:spcPct val="100000"/>
                  </a:lnSpc>
                  <a:spcBef>
                    <a:spcPts val="0"/>
                  </a:spcBef>
                  <a:spcAft>
                    <a:spcPts val="0"/>
                  </a:spcAft>
                  <a:buClrTx/>
                  <a:buSzTx/>
                  <a:buFontTx/>
                  <a:buNone/>
                  <a:tabLst/>
                  <a:defRPr/>
                </a:pPr>
                <a:r>
                  <a:rPr kumimoji="0" lang="en-US" altLang="zh-CN" sz="3691" b="0" i="0" u="none" strike="noStrike" kern="1200" cap="none" spc="0" normalizeH="0" baseline="0" noProof="1">
                    <a:ln>
                      <a:noFill/>
                    </a:ln>
                    <a:solidFill>
                      <a:srgbClr val="FF6969"/>
                    </a:solidFill>
                    <a:effectLst/>
                    <a:uLnTx/>
                    <a:uFillTx/>
                    <a:latin typeface="#9Slide03 Roboto" panose="02000000000000000000" pitchFamily="2" charset="0"/>
                    <a:ea typeface="#9Slide03 Roboto" panose="02000000000000000000" pitchFamily="2" charset="0"/>
                    <a:cs typeface="+mn-cs"/>
                    <a:sym typeface="Arial"/>
                  </a:rPr>
                  <a:t>2</a:t>
                </a:r>
                <a:endParaRPr kumimoji="0" lang="zh-CN" altLang="en-US" sz="3691" b="0" i="0" u="none" strike="noStrike" kern="1200" cap="none" spc="0" normalizeH="0" baseline="0" noProof="0" dirty="0">
                  <a:ln>
                    <a:noFill/>
                  </a:ln>
                  <a:solidFill>
                    <a:srgbClr val="FF6969"/>
                  </a:solidFill>
                  <a:effectLst/>
                  <a:uLnTx/>
                  <a:uFillTx/>
                  <a:latin typeface="#9Slide03 Roboto" panose="02000000000000000000" pitchFamily="2" charset="0"/>
                  <a:ea typeface="微软雅黑"/>
                  <a:cs typeface="+mn-cs"/>
                  <a:sym typeface="Arial"/>
                </a:endParaRPr>
              </a:p>
            </p:txBody>
          </p:sp>
        </p:grpSp>
      </p:grpSp>
      <p:grpSp>
        <p:nvGrpSpPr>
          <p:cNvPr id="35" name="Group 34">
            <a:extLst>
              <a:ext uri="{FF2B5EF4-FFF2-40B4-BE49-F238E27FC236}">
                <a16:creationId xmlns:a16="http://schemas.microsoft.com/office/drawing/2014/main" id="{CA4B31A5-6AFC-C7D6-4246-24C11179529B}"/>
              </a:ext>
            </a:extLst>
          </p:cNvPr>
          <p:cNvGrpSpPr/>
          <p:nvPr/>
        </p:nvGrpSpPr>
        <p:grpSpPr>
          <a:xfrm>
            <a:off x="364873" y="4510475"/>
            <a:ext cx="5953931" cy="1014564"/>
            <a:chOff x="345638" y="3972940"/>
            <a:chExt cx="5645518" cy="962010"/>
          </a:xfrm>
        </p:grpSpPr>
        <p:sp>
          <p:nvSpPr>
            <p:cNvPr id="17" name="Rectangle: Rounded Corners 16">
              <a:extLst>
                <a:ext uri="{FF2B5EF4-FFF2-40B4-BE49-F238E27FC236}">
                  <a16:creationId xmlns:a16="http://schemas.microsoft.com/office/drawing/2014/main" id="{E78D7AB9-D4D8-541D-8F4F-98CE427E8A40}"/>
                </a:ext>
              </a:extLst>
            </p:cNvPr>
            <p:cNvSpPr/>
            <p:nvPr/>
          </p:nvSpPr>
          <p:spPr>
            <a:xfrm>
              <a:off x="1411603" y="3999967"/>
              <a:ext cx="4579553" cy="934983"/>
            </a:xfrm>
            <a:prstGeom prst="roundRect">
              <a:avLst>
                <a:gd name="adj" fmla="val 28729"/>
              </a:avLst>
            </a:prstGeom>
            <a:solidFill>
              <a:srgbClr val="FF696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en-US" sz="1898" b="0" i="0" u="none" strike="noStrike" kern="120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11" name="TextBox 4, chunk 3">
              <a:extLst>
                <a:ext uri="{FF2B5EF4-FFF2-40B4-BE49-F238E27FC236}">
                  <a16:creationId xmlns:a16="http://schemas.microsoft.com/office/drawing/2014/main" id="{6D0B9489-BCEE-BAC4-F081-6C32863BF720}"/>
                </a:ext>
              </a:extLst>
            </p:cNvPr>
            <p:cNvSpPr txBox="1"/>
            <p:nvPr/>
          </p:nvSpPr>
          <p:spPr>
            <a:xfrm>
              <a:off x="1561627" y="4128084"/>
              <a:ext cx="4321013" cy="672433"/>
            </a:xfrm>
            <a:prstGeom prst="rect">
              <a:avLst/>
            </a:prstGeom>
            <a:noFill/>
          </p:spPr>
          <p:txBody>
            <a:bodyPr wrap="square" numCol="1">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kern="100" cap="none" spc="0" normalizeH="0" baseline="0">
                  <a:ln>
                    <a:noFill/>
                  </a:ln>
                  <a:solidFill>
                    <a:schemeClr val="bg1"/>
                  </a:solidFill>
                  <a:effectLst/>
                  <a:uLnTx/>
                  <a:uFillTx/>
                  <a:latin typeface="#9Slide02 Noi dung dai" panose="02000000000000000000" pitchFamily="2" charset="0"/>
                  <a:ea typeface="#9Slide02 Noi dung dai" panose="02000000000000000000" pitchFamily="2" charset="0"/>
                  <a:cs typeface="Times New Roman" panose="02020603050405020304" pitchFamily="18" charset="0"/>
                </a:defRPr>
              </a:lvl1pPr>
            </a:lstStyle>
            <a:p>
              <a:pPr marL="0" marR="0" lvl="0" indent="0" algn="just" defTabSz="964326" rtl="0" eaLnBrk="1" fontAlgn="auto" latinLnBrk="0" hangingPunct="1">
                <a:lnSpc>
                  <a:spcPct val="100000"/>
                </a:lnSpc>
                <a:spcBef>
                  <a:spcPts val="0"/>
                </a:spcBef>
                <a:spcAft>
                  <a:spcPts val="0"/>
                </a:spcAft>
                <a:buClrTx/>
                <a:buSzTx/>
                <a:buFontTx/>
                <a:buNone/>
                <a:tabLst/>
                <a:defRPr/>
              </a:pP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Họ</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đã</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có</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những</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đóng</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góp</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gì</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cho</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lịch</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sử</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dân</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tộc</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ở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thế</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a:t>
              </a:r>
              <a:r>
                <a:rPr kumimoji="0" lang="en-US" sz="2004" b="1" i="0" u="none" strike="noStrike" kern="100" cap="none" spc="0" normalizeH="0" baseline="0" noProof="0" dirty="0" err="1">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kỉ</a:t>
              </a:r>
              <a:r>
                <a:rPr kumimoji="0" lang="en-US" sz="2004" b="1" i="0" u="none" strike="noStrike" kern="100" cap="none" spc="0" normalizeH="0" baseline="0" noProof="0" dirty="0">
                  <a:ln>
                    <a:noFill/>
                  </a:ln>
                  <a:solidFill>
                    <a:prstClr val="white"/>
                  </a:solidFill>
                  <a:effectLst/>
                  <a:uLnTx/>
                  <a:uFillTx/>
                  <a:latin typeface="#9Slide03 Roboto" panose="02000000000000000000" pitchFamily="2" charset="0"/>
                  <a:ea typeface="#9Slide03 Roboto" panose="02000000000000000000" pitchFamily="2" charset="0"/>
                  <a:cs typeface="Times New Roman" panose="02020603050405020304" pitchFamily="18" charset="0"/>
                </a:rPr>
                <a:t> XVIII. </a:t>
              </a:r>
            </a:p>
          </p:txBody>
        </p:sp>
        <p:grpSp>
          <p:nvGrpSpPr>
            <p:cNvPr id="27" name="组合 27">
              <a:extLst>
                <a:ext uri="{FF2B5EF4-FFF2-40B4-BE49-F238E27FC236}">
                  <a16:creationId xmlns:a16="http://schemas.microsoft.com/office/drawing/2014/main" id="{F24EA696-86D3-E403-3325-A839B28206E9}"/>
                </a:ext>
              </a:extLst>
            </p:cNvPr>
            <p:cNvGrpSpPr/>
            <p:nvPr/>
          </p:nvGrpSpPr>
          <p:grpSpPr>
            <a:xfrm>
              <a:off x="345638" y="3972940"/>
              <a:ext cx="955471" cy="955471"/>
              <a:chOff x="8069647" y="2571192"/>
              <a:chExt cx="505387" cy="505387"/>
            </a:xfrm>
          </p:grpSpPr>
          <p:sp>
            <p:nvSpPr>
              <p:cNvPr id="28" name="圆角矩形 8">
                <a:extLst>
                  <a:ext uri="{FF2B5EF4-FFF2-40B4-BE49-F238E27FC236}">
                    <a16:creationId xmlns:a16="http://schemas.microsoft.com/office/drawing/2014/main" id="{5B6BDE9D-0B8A-1FC8-965A-EF2A7A89220C}"/>
                  </a:ext>
                </a:extLst>
              </p:cNvPr>
              <p:cNvSpPr/>
              <p:nvPr/>
            </p:nvSpPr>
            <p:spPr>
              <a:xfrm>
                <a:off x="8069647" y="2571192"/>
                <a:ext cx="505387" cy="505387"/>
              </a:xfrm>
              <a:prstGeom prst="roundRect">
                <a:avLst>
                  <a:gd name="adj" fmla="val 25832"/>
                </a:avLst>
              </a:prstGeom>
              <a:gradFill flip="none" rotWithShape="0">
                <a:gsLst>
                  <a:gs pos="56000">
                    <a:schemeClr val="bg1"/>
                  </a:gs>
                  <a:gs pos="99000">
                    <a:schemeClr val="bg1">
                      <a:lumMod val="75000"/>
                    </a:schemeClr>
                  </a:gs>
                </a:gsLst>
                <a:lin ang="13500000" scaled="1"/>
                <a:tileRect/>
              </a:gradFill>
              <a:ln>
                <a:gradFill flip="none" rotWithShape="1">
                  <a:gsLst>
                    <a:gs pos="1000">
                      <a:schemeClr val="bg1">
                        <a:lumMod val="85000"/>
                      </a:schemeClr>
                    </a:gs>
                    <a:gs pos="59000">
                      <a:schemeClr val="bg1"/>
                    </a:gs>
                  </a:gsLst>
                  <a:lin ang="10800000" scaled="1"/>
                  <a:tileRect/>
                </a:gradFill>
              </a:ln>
              <a:effectLst>
                <a:outerShdw blurRad="254000" dist="127000" dir="36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zh-CN" altLang="en-US" sz="1898" b="0" i="0" u="none" strike="noStrike" kern="1200" cap="none" spc="0" normalizeH="0" baseline="0" noProof="0">
                  <a:ln>
                    <a:noFill/>
                  </a:ln>
                  <a:solidFill>
                    <a:srgbClr val="4A639A"/>
                  </a:solidFill>
                  <a:effectLst>
                    <a:outerShdw blurRad="38100" dist="38100" dir="2700000" algn="tl">
                      <a:srgbClr val="000000">
                        <a:alpha val="43137"/>
                      </a:srgbClr>
                    </a:outerShdw>
                  </a:effectLst>
                  <a:uLnTx/>
                  <a:uFillTx/>
                  <a:latin typeface="#9Slide03 Roboto" panose="02000000000000000000" pitchFamily="2" charset="0"/>
                  <a:ea typeface="微软雅黑"/>
                  <a:cs typeface="+mn-cs"/>
                  <a:sym typeface="Arial"/>
                </a:endParaRPr>
              </a:p>
            </p:txBody>
          </p:sp>
          <p:sp>
            <p:nvSpPr>
              <p:cNvPr id="29" name="矩形 29">
                <a:extLst>
                  <a:ext uri="{FF2B5EF4-FFF2-40B4-BE49-F238E27FC236}">
                    <a16:creationId xmlns:a16="http://schemas.microsoft.com/office/drawing/2014/main" id="{D3B4E159-AEAF-F740-0A33-7AEFBCC40B66}"/>
                  </a:ext>
                </a:extLst>
              </p:cNvPr>
              <p:cNvSpPr/>
              <p:nvPr/>
            </p:nvSpPr>
            <p:spPr>
              <a:xfrm>
                <a:off x="8100851" y="2638341"/>
                <a:ext cx="426720" cy="331172"/>
              </a:xfrm>
              <a:prstGeom prst="rect">
                <a:avLst/>
              </a:prstGeom>
              <a:noFill/>
            </p:spPr>
            <p:txBody>
              <a:bodyPr wrap="square" rtlCol="0">
                <a:spAutoFit/>
              </a:bodyPr>
              <a:lstStyle/>
              <a:p>
                <a:pPr marL="0" marR="0" lvl="0" indent="0" algn="ctr" defTabSz="964326" rtl="0" eaLnBrk="1" fontAlgn="auto" latinLnBrk="0" hangingPunct="1">
                  <a:lnSpc>
                    <a:spcPct val="100000"/>
                  </a:lnSpc>
                  <a:spcBef>
                    <a:spcPts val="0"/>
                  </a:spcBef>
                  <a:spcAft>
                    <a:spcPts val="0"/>
                  </a:spcAft>
                  <a:buClrTx/>
                  <a:buSzTx/>
                  <a:buFontTx/>
                  <a:buNone/>
                  <a:tabLst/>
                  <a:defRPr/>
                </a:pPr>
                <a:r>
                  <a:rPr kumimoji="0" lang="en-US" altLang="zh-CN" sz="3691" b="1" i="0" u="none" strike="noStrike" kern="1200" cap="none" spc="0" normalizeH="0" baseline="0" noProof="1">
                    <a:ln>
                      <a:noFill/>
                    </a:ln>
                    <a:solidFill>
                      <a:srgbClr val="FF6969"/>
                    </a:solidFill>
                    <a:effectLst/>
                    <a:uLnTx/>
                    <a:uFillTx/>
                    <a:latin typeface="#9Slide03 Roboto" panose="02000000000000000000" pitchFamily="2" charset="0"/>
                    <a:ea typeface="#9Slide03 Roboto" panose="02000000000000000000" pitchFamily="2" charset="0"/>
                    <a:cs typeface="+mn-cs"/>
                    <a:sym typeface="Arial"/>
                  </a:rPr>
                  <a:t>3</a:t>
                </a:r>
                <a:endParaRPr kumimoji="0" lang="zh-CN" altLang="en-US" sz="3691" b="1" i="0" u="none" strike="noStrike" kern="1200" cap="none" spc="0" normalizeH="0" baseline="0" noProof="0" dirty="0">
                  <a:ln>
                    <a:noFill/>
                  </a:ln>
                  <a:solidFill>
                    <a:srgbClr val="FF6969"/>
                  </a:solidFill>
                  <a:effectLst/>
                  <a:uLnTx/>
                  <a:uFillTx/>
                  <a:latin typeface="#9Slide03 Roboto" panose="02000000000000000000" pitchFamily="2" charset="0"/>
                  <a:ea typeface="微软雅黑"/>
                  <a:cs typeface="+mn-cs"/>
                  <a:sym typeface="Arial"/>
                </a:endParaRPr>
              </a:p>
            </p:txBody>
          </p:sp>
        </p:grpSp>
      </p:grpSp>
      <p:grpSp>
        <p:nvGrpSpPr>
          <p:cNvPr id="30" name="图形">
            <a:extLst>
              <a:ext uri="{FF2B5EF4-FFF2-40B4-BE49-F238E27FC236}">
                <a16:creationId xmlns:a16="http://schemas.microsoft.com/office/drawing/2014/main" id="{73D2FB77-9FE1-D326-05CF-044C937F3E9D}"/>
              </a:ext>
            </a:extLst>
          </p:cNvPr>
          <p:cNvGrpSpPr/>
          <p:nvPr/>
        </p:nvGrpSpPr>
        <p:grpSpPr>
          <a:xfrm>
            <a:off x="7580572" y="-373687"/>
            <a:ext cx="5787459" cy="1496757"/>
            <a:chOff x="11319" y="-558"/>
            <a:chExt cx="8642" cy="2235"/>
          </a:xfrm>
        </p:grpSpPr>
        <p:sp>
          <p:nvSpPr>
            <p:cNvPr id="31" name="图形">
              <a:extLst>
                <a:ext uri="{FF2B5EF4-FFF2-40B4-BE49-F238E27FC236}">
                  <a16:creationId xmlns:a16="http://schemas.microsoft.com/office/drawing/2014/main" id="{AB8C1B24-642C-7E3F-6EE4-E8B4F8CADD54}"/>
                </a:ext>
              </a:extLst>
            </p:cNvPr>
            <p:cNvSpPr/>
            <p:nvPr/>
          </p:nvSpPr>
          <p:spPr>
            <a:xfrm>
              <a:off x="11319" y="-217"/>
              <a:ext cx="641" cy="641"/>
            </a:xfrm>
            <a:prstGeom prst="ellipse">
              <a:avLst/>
            </a:prstGeom>
            <a:solidFill>
              <a:srgbClr val="FF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zh-CN" altLang="en-US" sz="1898"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图形">
              <a:extLst>
                <a:ext uri="{FF2B5EF4-FFF2-40B4-BE49-F238E27FC236}">
                  <a16:creationId xmlns:a16="http://schemas.microsoft.com/office/drawing/2014/main" id="{CC1CD913-89E4-9B44-90A9-7D7D74CB23D3}"/>
                </a:ext>
              </a:extLst>
            </p:cNvPr>
            <p:cNvSpPr/>
            <p:nvPr/>
          </p:nvSpPr>
          <p:spPr>
            <a:xfrm>
              <a:off x="17829" y="1037"/>
              <a:ext cx="641" cy="641"/>
            </a:xfrm>
            <a:prstGeom prst="ellipse">
              <a:avLst/>
            </a:prstGeom>
            <a:solidFill>
              <a:srgbClr val="FF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zh-CN" altLang="en-US" sz="1898"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3" name="图形">
              <a:extLst>
                <a:ext uri="{FF2B5EF4-FFF2-40B4-BE49-F238E27FC236}">
                  <a16:creationId xmlns:a16="http://schemas.microsoft.com/office/drawing/2014/main" id="{FC9CE147-FF0F-969B-B58E-8793C58DEEE9}"/>
                </a:ext>
              </a:extLst>
            </p:cNvPr>
            <p:cNvSpPr/>
            <p:nvPr/>
          </p:nvSpPr>
          <p:spPr>
            <a:xfrm>
              <a:off x="18637" y="-558"/>
              <a:ext cx="1324" cy="1324"/>
            </a:xfrm>
            <a:prstGeom prst="ellipse">
              <a:avLst/>
            </a:prstGeom>
            <a:solidFill>
              <a:srgbClr val="A6D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4326" rtl="0" eaLnBrk="1" fontAlgn="auto" latinLnBrk="0" hangingPunct="1">
                <a:lnSpc>
                  <a:spcPct val="100000"/>
                </a:lnSpc>
                <a:spcBef>
                  <a:spcPts val="0"/>
                </a:spcBef>
                <a:spcAft>
                  <a:spcPts val="0"/>
                </a:spcAft>
                <a:buClrTx/>
                <a:buSzTx/>
                <a:buFontTx/>
                <a:buNone/>
                <a:tabLst/>
                <a:defRPr/>
              </a:pPr>
              <a:endParaRPr kumimoji="0" lang="zh-CN" altLang="en-US" sz="1898"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1873194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500" fill="hold"/>
                                        <p:tgtEl>
                                          <p:spTgt spid="35"/>
                                        </p:tgtEl>
                                        <p:attrNameLst>
                                          <p:attrName>ppt_x</p:attrName>
                                        </p:attrNameLst>
                                      </p:cBhvr>
                                      <p:tavLst>
                                        <p:tav tm="0">
                                          <p:val>
                                            <p:strVal val="0-#ppt_w/2"/>
                                          </p:val>
                                        </p:tav>
                                        <p:tav tm="100000">
                                          <p:val>
                                            <p:strVal val="#ppt_x"/>
                                          </p:val>
                                        </p:tav>
                                      </p:tavLst>
                                    </p:anim>
                                    <p:anim calcmode="lin" valueType="num">
                                      <p:cBhvr additive="base">
                                        <p:cTn id="8" dur="1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500" fill="hold"/>
                                        <p:tgtEl>
                                          <p:spTgt spid="34"/>
                                        </p:tgtEl>
                                        <p:attrNameLst>
                                          <p:attrName>ppt_x</p:attrName>
                                        </p:attrNameLst>
                                      </p:cBhvr>
                                      <p:tavLst>
                                        <p:tav tm="0">
                                          <p:val>
                                            <p:strVal val="0-#ppt_w/2"/>
                                          </p:val>
                                        </p:tav>
                                        <p:tav tm="100000">
                                          <p:val>
                                            <p:strVal val="#ppt_x"/>
                                          </p:val>
                                        </p:tav>
                                      </p:tavLst>
                                    </p:anim>
                                    <p:anim calcmode="lin" valueType="num">
                                      <p:cBhvr additive="base">
                                        <p:cTn id="12" dur="15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0-#ppt_w/2"/>
                                          </p:val>
                                        </p:tav>
                                        <p:tav tm="100000">
                                          <p:val>
                                            <p:strVal val="#ppt_x"/>
                                          </p:val>
                                        </p:tav>
                                      </p:tavLst>
                                    </p:anim>
                                    <p:anim calcmode="lin" valueType="num">
                                      <p:cBhvr additive="base">
                                        <p:cTn id="16" dur="1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1"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ppt_x"/>
                                          </p:val>
                                        </p:tav>
                                        <p:tav tm="100000">
                                          <p:val>
                                            <p:strVal val="#ppt_x"/>
                                          </p:val>
                                        </p:tav>
                                      </p:tavLst>
                                    </p:anim>
                                    <p:anim calcmode="lin" valueType="num">
                                      <p:cBhvr additive="base">
                                        <p:cTn id="20" dur="1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5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5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99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7"/>
                </p:tgtEl>
              </p:cMediaNode>
            </p:video>
          </p:childTnLst>
        </p:cTn>
      </p:par>
    </p:tnLst>
    <p:bldLst>
      <p:bldP spid="14"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695" y="0"/>
            <a:ext cx="12858044" cy="7232650"/>
          </a:xfrm>
          <a:prstGeom prst="rect">
            <a:avLst/>
          </a:prstGeom>
        </p:spPr>
      </p:pic>
      <p:sp>
        <p:nvSpPr>
          <p:cNvPr id="102" name="Text Box 101"/>
          <p:cNvSpPr txBox="1"/>
          <p:nvPr/>
        </p:nvSpPr>
        <p:spPr>
          <a:xfrm>
            <a:off x="3476625" y="1664608"/>
            <a:ext cx="5080000" cy="583565"/>
          </a:xfrm>
          <a:prstGeom prst="rect">
            <a:avLst/>
          </a:prstGeom>
          <a:noFill/>
          <a:ln w="9525">
            <a:noFill/>
          </a:ln>
        </p:spPr>
        <p:txBody>
          <a:bodyPr>
            <a:spAutoFit/>
          </a:bodyPr>
          <a:lstStyle/>
          <a:p>
            <a:pPr marL="0" indent="0" algn="ctr"/>
            <a:r>
              <a:rPr lang="en-US" sz="3200" b="1" dirty="0">
                <a:solidFill>
                  <a:srgbClr val="FF0000"/>
                </a:solidFill>
                <a:latin typeface="Times New Roman" panose="02020603050405020304" charset="0"/>
              </a:rPr>
              <a:t>VẬN DỤNG</a:t>
            </a:r>
          </a:p>
        </p:txBody>
      </p:sp>
      <p:sp>
        <p:nvSpPr>
          <p:cNvPr id="2" name="Rectangle 1">
            <a:extLst>
              <a:ext uri="{FF2B5EF4-FFF2-40B4-BE49-F238E27FC236}">
                <a16:creationId xmlns:a16="http://schemas.microsoft.com/office/drawing/2014/main" id="{FBE0FC0D-1FA7-4676-862E-6241A92706E9}"/>
              </a:ext>
            </a:extLst>
          </p:cNvPr>
          <p:cNvSpPr/>
          <p:nvPr/>
        </p:nvSpPr>
        <p:spPr>
          <a:xfrm>
            <a:off x="1964879" y="2104157"/>
            <a:ext cx="8784975" cy="2246769"/>
          </a:xfrm>
          <a:prstGeom prst="rect">
            <a:avLst/>
          </a:prstGeom>
        </p:spPr>
        <p:txBody>
          <a:bodyPr wrap="square">
            <a:spAutoFit/>
          </a:bodyPr>
          <a:lstStyle/>
          <a:p>
            <a:pPr algn="just">
              <a:spcAft>
                <a:spcPts val="0"/>
              </a:spcAft>
              <a:tabLst>
                <a:tab pos="76200" algn="l"/>
              </a:tabLst>
            </a:pPr>
            <a:r>
              <a:rPr lang="en-US" sz="2800" i="1" dirty="0" err="1">
                <a:solidFill>
                  <a:srgbClr val="000000"/>
                </a:solidFill>
                <a:latin typeface="Times New Roman" panose="02020603050405020304" pitchFamily="18" charset="0"/>
                <a:ea typeface="Calibri" panose="020F0502020204030204" pitchFamily="34" charset="0"/>
              </a:rPr>
              <a:t>Tìm</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hiểu</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thêm</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về</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các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cuộc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khởi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nghĩa</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nông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dân</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Đàng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Ngoài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thế</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kỉ</a:t>
            </a:r>
            <a:r>
              <a:rPr lang="en-US" sz="2800" i="1" dirty="0">
                <a:solidFill>
                  <a:srgbClr val="000000"/>
                </a:solidFill>
                <a:latin typeface="Times New Roman" panose="02020603050405020304" pitchFamily="18" charset="0"/>
                <a:ea typeface="Calibri" panose="020F0502020204030204" pitchFamily="34" charset="0"/>
              </a:rPr>
              <a:t> XVIII, </a:t>
            </a:r>
            <a:r>
              <a:rPr lang="en-US" sz="2800" i="1" dirty="0" err="1">
                <a:solidFill>
                  <a:srgbClr val="000000"/>
                </a:solidFill>
                <a:latin typeface="Times New Roman" panose="02020603050405020304" pitchFamily="18" charset="0"/>
                <a:ea typeface="Calibri" panose="020F0502020204030204" pitchFamily="34" charset="0"/>
              </a:rPr>
              <a:t>hãy</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viết</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về</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một</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cuộc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khởi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nghĩa</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khoảng</a:t>
            </a:r>
            <a:r>
              <a:rPr lang="en-US" sz="2800" i="1" dirty="0">
                <a:solidFill>
                  <a:srgbClr val="000000"/>
                </a:solidFill>
                <a:latin typeface="Times New Roman" panose="02020603050405020304" pitchFamily="18" charset="0"/>
                <a:ea typeface="Calibri" panose="020F0502020204030204" pitchFamily="34" charset="0"/>
              </a:rPr>
              <a:t> 100 </a:t>
            </a:r>
            <a:r>
              <a:rPr lang="en-US" sz="2800" i="1" dirty="0" err="1">
                <a:solidFill>
                  <a:srgbClr val="000000"/>
                </a:solidFill>
                <a:latin typeface="Times New Roman" panose="02020603050405020304" pitchFamily="18" charset="0"/>
                <a:ea typeface="Calibri" panose="020F0502020204030204" pitchFamily="34" charset="0"/>
              </a:rPr>
              <a:t>chữ</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với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các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nội</a:t>
            </a:r>
            <a:r>
              <a:rPr lang="en-US" sz="2800" i="1" dirty="0">
                <a:solidFill>
                  <a:srgbClr val="000000"/>
                </a:solidFill>
                <a:latin typeface="Times New Roman" panose="02020603050405020304" pitchFamily="18" charset="0"/>
                <a:ea typeface="Calibri" panose="020F0502020204030204" pitchFamily="34" charset="0"/>
              </a:rPr>
              <a:t> dung </a:t>
            </a:r>
            <a:r>
              <a:rPr lang="en-US" sz="2800" i="1" dirty="0" err="1">
                <a:solidFill>
                  <a:srgbClr val="000000"/>
                </a:solidFill>
                <a:latin typeface="Times New Roman" panose="02020603050405020304" pitchFamily="18" charset="0"/>
                <a:ea typeface="Calibri" panose="020F0502020204030204" pitchFamily="34" charset="0"/>
              </a:rPr>
              <a:t>sau</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Khởi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nghĩa</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diễn</a:t>
            </a:r>
            <a:r>
              <a:rPr lang="en-US" sz="2800" i="1" dirty="0">
                <a:solidFill>
                  <a:srgbClr val="000000"/>
                </a:solidFill>
                <a:latin typeface="Times New Roman" panose="02020603050405020304" pitchFamily="18" charset="0"/>
                <a:ea typeface="Calibri" panose="020F0502020204030204" pitchFamily="34" charset="0"/>
              </a:rPr>
              <a:t> ra </a:t>
            </a:r>
            <a:r>
              <a:rPr lang="en-US" sz="2800" i="1" dirty="0" err="1">
                <a:solidFill>
                  <a:srgbClr val="000000"/>
                </a:solidFill>
                <a:latin typeface="Times New Roman" panose="02020603050405020304" pitchFamily="18" charset="0"/>
                <a:ea typeface="Calibri" panose="020F0502020204030204" pitchFamily="34" charset="0"/>
              </a:rPr>
              <a:t>khi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nào</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Mục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đích</a:t>
            </a:r>
            <a:r>
              <a:rPr lang="en-US" sz="2800" i="1" dirty="0">
                <a:solidFill>
                  <a:srgbClr val="000000"/>
                </a:solidFill>
                <a:latin typeface="Times New Roman" panose="02020603050405020304" pitchFamily="18" charset="0"/>
                <a:ea typeface="Calibri" panose="020F0502020204030204" pitchFamily="34" charset="0"/>
              </a:rPr>
              <a:t>. Ở </a:t>
            </a:r>
            <a:r>
              <a:rPr lang="en-US" sz="2800" i="1" dirty="0" err="1">
                <a:solidFill>
                  <a:srgbClr val="000000"/>
                </a:solidFill>
                <a:latin typeface="Times New Roman" panose="02020603050405020304" pitchFamily="18" charset="0"/>
                <a:ea typeface="Calibri" panose="020F0502020204030204" pitchFamily="34" charset="0"/>
              </a:rPr>
              <a:t>đâu</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Lực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lượng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tham</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gia</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Họ</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đã</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hành</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động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như</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thể</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nào</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Kết</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quả</a:t>
            </a:r>
            <a:r>
              <a:rPr lang="en-US" sz="2800" i="1" dirty="0">
                <a:solidFill>
                  <a:srgbClr val="000000"/>
                </a:solidFill>
                <a:latin typeface="Times New Roman" panose="02020603050405020304" pitchFamily="18" charset="0"/>
                <a:ea typeface="Calibri" panose="020F0502020204030204" pitchFamily="34" charset="0"/>
              </a:rPr>
              <a:t>?</a:t>
            </a:r>
            <a:endParaRPr lang="en-US" sz="2800"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D27267-76D5-4A82-AF3E-159F25E5A3E6}"/>
              </a:ext>
            </a:extLst>
          </p:cNvPr>
          <p:cNvSpPr/>
          <p:nvPr/>
        </p:nvSpPr>
        <p:spPr>
          <a:xfrm>
            <a:off x="0" y="87933"/>
            <a:ext cx="12858749" cy="6817251"/>
          </a:xfrm>
          <a:prstGeom prst="rect">
            <a:avLst/>
          </a:prstGeom>
        </p:spPr>
        <p:txBody>
          <a:bodyPr wrap="square">
            <a:spAutoFit/>
          </a:bodyPr>
          <a:lstStyle/>
          <a:p>
            <a:pPr algn="just">
              <a:spcAft>
                <a:spcPts val="0"/>
              </a:spcAft>
              <a:tabLst>
                <a:tab pos="5850890" algn="l"/>
              </a:tabLst>
            </a:pPr>
            <a:r>
              <a:rPr lang="en-US" sz="2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(1739 - 1769)</a:t>
            </a:r>
            <a:endParaRPr lang="en-US" sz="2300" dirty="0">
              <a:solidFill>
                <a:srgbClr val="FF0000"/>
              </a:solidFill>
              <a:latin typeface="Times New Roman" panose="02020603050405020304" pitchFamily="18" charset="0"/>
              <a:cs typeface="Times New Roman" panose="02020603050405020304" pitchFamily="18" charset="0"/>
            </a:endParaRPr>
          </a:p>
          <a:p>
            <a:pPr algn="just">
              <a:spcAft>
                <a:spcPts val="0"/>
              </a:spcAft>
            </a:pP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1739,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phất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cờ</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 (Nam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Tuyển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Cừ</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Hữu</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gây</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ít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khó</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khăn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triều</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Lê -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1748,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tấn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chênh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lệch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thượng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Thanh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rồi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sang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thượng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Lào</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a:p>
            <a:pPr algn="just">
              <a:spcAft>
                <a:spcPts val="0"/>
              </a:spcAft>
            </a:pP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Mường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Thanh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Ngải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đứng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Phẻ</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Tày</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Thượng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Lào</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1751,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Tây</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1754,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tướng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tan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Phẻ</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đem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ấm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no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Mường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Thanh.</a:t>
            </a:r>
            <a:endParaRPr lang="en-US" sz="2300" dirty="0">
              <a:latin typeface="Times New Roman" panose="02020603050405020304" pitchFamily="18" charset="0"/>
              <a:cs typeface="Times New Roman" panose="02020603050405020304" pitchFamily="18" charset="0"/>
            </a:endParaRPr>
          </a:p>
          <a:p>
            <a:pPr algn="just">
              <a:spcAft>
                <a:spcPts val="0"/>
              </a:spcAft>
            </a:pP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Sau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Phẻ</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chiêu</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cố</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Phủ</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1758.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khắp</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phủ</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Tây</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giành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soát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Tây</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Mường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Thanh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Tây</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xuôi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đoàn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cộng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đức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a:p>
            <a:pPr algn="just">
              <a:spcAft>
                <a:spcPts val="0"/>
              </a:spcAft>
            </a:pP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25/2/1767,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tục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kéo</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dài</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1769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Lê -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Trịnh</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dập</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tắt</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437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 y="0"/>
            <a:ext cx="12858044" cy="7232650"/>
          </a:xfrm>
          <a:prstGeom prst="rect">
            <a:avLst/>
          </a:prstGeom>
        </p:spPr>
      </p:pic>
      <p:sp>
        <p:nvSpPr>
          <p:cNvPr id="102" name="Text Box 101"/>
          <p:cNvSpPr txBox="1"/>
          <p:nvPr/>
        </p:nvSpPr>
        <p:spPr>
          <a:xfrm>
            <a:off x="1951990" y="1744345"/>
            <a:ext cx="8161020" cy="3107690"/>
          </a:xfrm>
          <a:prstGeom prst="rect">
            <a:avLst/>
          </a:prstGeom>
          <a:noFill/>
          <a:ln w="9525">
            <a:noFill/>
          </a:ln>
        </p:spPr>
        <p:txBody>
          <a:bodyPr wrap="square">
            <a:spAutoFit/>
          </a:bodyPr>
          <a:lstStyle/>
          <a:p>
            <a:pPr marL="0" indent="0"/>
            <a:r>
              <a:rPr lang="en-US" sz="2800" b="0" dirty="0">
                <a:latin typeface="Times New Roman" panose="02020603050405020304" charset="0"/>
              </a:rPr>
              <a:t>- </a:t>
            </a:r>
            <a:r>
              <a:rPr lang="en-US" sz="2800" b="0" dirty="0" err="1">
                <a:solidFill>
                  <a:srgbClr val="FF0000"/>
                </a:solidFill>
                <a:latin typeface="Times New Roman" panose="02020603050405020304" charset="0"/>
              </a:rPr>
              <a:t>Chuẩn</a:t>
            </a:r>
            <a:r>
              <a:rPr lang="en-US" sz="2800" b="0" dirty="0">
                <a:solidFill>
                  <a:srgbClr val="FF0000"/>
                </a:solidFill>
                <a:latin typeface="Times New Roman" panose="02020603050405020304" charset="0"/>
              </a:rPr>
              <a:t> </a:t>
            </a:r>
            <a:r>
              <a:rPr lang="en-US" sz="2800" b="0" dirty="0" err="1">
                <a:solidFill>
                  <a:srgbClr val="FF0000"/>
                </a:solidFill>
                <a:latin typeface="Times New Roman" panose="02020603050405020304" charset="0"/>
              </a:rPr>
              <a:t>bị</a:t>
            </a:r>
            <a:r>
              <a:rPr lang="en-US" sz="2800" b="0" dirty="0">
                <a:solidFill>
                  <a:srgbClr val="FF0000"/>
                </a:solidFill>
                <a:latin typeface="Times New Roman" panose="02020603050405020304" charset="0"/>
              </a:rPr>
              <a:t> </a:t>
            </a:r>
            <a:r>
              <a:rPr lang="en-US" sz="2800" b="0" dirty="0" err="1">
                <a:solidFill>
                  <a:srgbClr val="FF0000"/>
                </a:solidFill>
                <a:latin typeface="Times New Roman" panose="02020603050405020304" charset="0"/>
              </a:rPr>
              <a:t>Bài</a:t>
            </a:r>
            <a:r>
              <a:rPr lang="en-US" sz="2800" b="0" dirty="0">
                <a:solidFill>
                  <a:srgbClr val="FF0000"/>
                </a:solidFill>
                <a:latin typeface="Times New Roman" panose="02020603050405020304" charset="0"/>
              </a:rPr>
              <a:t> 8: </a:t>
            </a:r>
            <a:r>
              <a:rPr lang="en-US" sz="2800" b="0" dirty="0" err="1">
                <a:solidFill>
                  <a:srgbClr val="FF0000"/>
                </a:solidFill>
                <a:latin typeface="Times New Roman" panose="02020603050405020304" charset="0"/>
              </a:rPr>
              <a:t>Phong</a:t>
            </a:r>
            <a:r>
              <a:rPr lang="en-US" sz="2800" b="0" dirty="0">
                <a:solidFill>
                  <a:srgbClr val="FF0000"/>
                </a:solidFill>
                <a:latin typeface="Times New Roman" panose="02020603050405020304" charset="0"/>
              </a:rPr>
              <a:t> </a:t>
            </a:r>
            <a:r>
              <a:rPr lang="en-US" sz="2800" b="0" dirty="0" err="1">
                <a:solidFill>
                  <a:srgbClr val="FF0000"/>
                </a:solidFill>
                <a:latin typeface="Times New Roman" panose="02020603050405020304" charset="0"/>
              </a:rPr>
              <a:t>trào</a:t>
            </a:r>
            <a:r>
              <a:rPr lang="en-US" sz="2800" b="0" dirty="0">
                <a:solidFill>
                  <a:srgbClr val="FF0000"/>
                </a:solidFill>
                <a:latin typeface="Times New Roman" panose="02020603050405020304" charset="0"/>
              </a:rPr>
              <a:t> </a:t>
            </a:r>
            <a:r>
              <a:rPr lang="en-US" sz="2800" b="0" dirty="0" err="1">
                <a:solidFill>
                  <a:srgbClr val="FF0000"/>
                </a:solidFill>
                <a:latin typeface="Times New Roman" panose="02020603050405020304" charset="0"/>
              </a:rPr>
              <a:t>Tây</a:t>
            </a:r>
            <a:r>
              <a:rPr lang="en-US" sz="2800" b="0" dirty="0">
                <a:solidFill>
                  <a:srgbClr val="FF0000"/>
                </a:solidFill>
                <a:latin typeface="Times New Roman" panose="02020603050405020304" charset="0"/>
              </a:rPr>
              <a:t> </a:t>
            </a:r>
            <a:r>
              <a:rPr lang="en-US" sz="2800" b="0" dirty="0" err="1">
                <a:solidFill>
                  <a:srgbClr val="FF0000"/>
                </a:solidFill>
                <a:latin typeface="Times New Roman" panose="02020603050405020304" charset="0"/>
              </a:rPr>
              <a:t>Sơn</a:t>
            </a:r>
            <a:r>
              <a:rPr lang="en-US" sz="2800" b="0" dirty="0">
                <a:solidFill>
                  <a:srgbClr val="FF0000"/>
                </a:solidFill>
                <a:latin typeface="Times New Roman" panose="02020603050405020304" charset="0"/>
              </a:rPr>
              <a:t>.</a:t>
            </a:r>
          </a:p>
          <a:p>
            <a:pPr marL="0" indent="0"/>
            <a:r>
              <a:rPr lang="en-US" sz="2800" b="0" dirty="0">
                <a:latin typeface="Times New Roman" panose="02020603050405020304" charset="0"/>
              </a:rPr>
              <a:t>+ </a:t>
            </a:r>
            <a:r>
              <a:rPr lang="en-US" sz="2800" b="0" dirty="0" err="1">
                <a:latin typeface="Times New Roman" panose="02020603050405020304" charset="0"/>
              </a:rPr>
              <a:t>Tìm</a:t>
            </a:r>
            <a:r>
              <a:rPr lang="en-US" sz="2800" b="0" dirty="0">
                <a:latin typeface="Times New Roman" panose="02020603050405020304" charset="0"/>
              </a:rPr>
              <a:t> </a:t>
            </a:r>
            <a:r>
              <a:rPr lang="en-US" sz="2800" b="0" dirty="0" err="1">
                <a:latin typeface="Times New Roman" panose="02020603050405020304" charset="0"/>
              </a:rPr>
              <a:t>hiểu</a:t>
            </a:r>
            <a:r>
              <a:rPr lang="en-US" sz="2800" b="0" dirty="0">
                <a:latin typeface="Times New Roman" panose="02020603050405020304" charset="0"/>
              </a:rPr>
              <a:t> </a:t>
            </a:r>
            <a:r>
              <a:rPr lang="en-US" sz="2800" b="0" dirty="0" err="1">
                <a:latin typeface="Times New Roman" panose="02020603050405020304" charset="0"/>
              </a:rPr>
              <a:t>về</a:t>
            </a:r>
            <a:r>
              <a:rPr lang="en-US" sz="2800" b="0" dirty="0">
                <a:latin typeface="Times New Roman" panose="02020603050405020304" charset="0"/>
              </a:rPr>
              <a:t> </a:t>
            </a:r>
            <a:r>
              <a:rPr lang="en-US" sz="2800" b="0" dirty="0" err="1">
                <a:latin typeface="Times New Roman" panose="02020603050405020304" charset="0"/>
              </a:rPr>
              <a:t>nguyên</a:t>
            </a:r>
            <a:r>
              <a:rPr lang="en-US" sz="2800" b="0" dirty="0">
                <a:latin typeface="Times New Roman" panose="02020603050405020304" charset="0"/>
              </a:rPr>
              <a:t> </a:t>
            </a:r>
            <a:r>
              <a:rPr lang="en-US" sz="2800" b="0" dirty="0" err="1">
                <a:latin typeface="Times New Roman" panose="02020603050405020304" charset="0"/>
              </a:rPr>
              <a:t>nhân</a:t>
            </a:r>
            <a:r>
              <a:rPr lang="en-US" sz="2800" b="0" dirty="0">
                <a:latin typeface="Times New Roman" panose="02020603050405020304" charset="0"/>
              </a:rPr>
              <a:t> </a:t>
            </a:r>
            <a:r>
              <a:rPr lang="en-US" sz="2800" b="0" dirty="0" err="1">
                <a:latin typeface="Times New Roman" panose="02020603050405020304" charset="0"/>
              </a:rPr>
              <a:t>bùng</a:t>
            </a:r>
            <a:r>
              <a:rPr lang="en-US" sz="2800" b="0" dirty="0">
                <a:latin typeface="Times New Roman" panose="02020603050405020304" charset="0"/>
              </a:rPr>
              <a:t> </a:t>
            </a:r>
            <a:r>
              <a:rPr lang="en-US" sz="2800" b="0" dirty="0" err="1">
                <a:latin typeface="Times New Roman" panose="02020603050405020304" charset="0"/>
              </a:rPr>
              <a:t>nổ</a:t>
            </a:r>
            <a:r>
              <a:rPr lang="en-US" sz="2800" b="0" dirty="0">
                <a:latin typeface="Times New Roman" panose="02020603050405020304" charset="0"/>
              </a:rPr>
              <a:t> </a:t>
            </a:r>
            <a:r>
              <a:rPr lang="en-US" sz="2800" b="0" dirty="0" err="1">
                <a:latin typeface="Times New Roman" panose="02020603050405020304" charset="0"/>
              </a:rPr>
              <a:t>của</a:t>
            </a:r>
            <a:r>
              <a:rPr lang="en-US" sz="2800" b="0" dirty="0">
                <a:latin typeface="Times New Roman" panose="02020603050405020304" charset="0"/>
              </a:rPr>
              <a:t> </a:t>
            </a:r>
            <a:r>
              <a:rPr lang="en-US" sz="2800" b="0" dirty="0" err="1">
                <a:latin typeface="Times New Roman" panose="02020603050405020304" charset="0"/>
              </a:rPr>
              <a:t>phong</a:t>
            </a:r>
            <a:r>
              <a:rPr lang="en-US" sz="2800" b="0" dirty="0">
                <a:latin typeface="Times New Roman" panose="02020603050405020304" charset="0"/>
              </a:rPr>
              <a:t> </a:t>
            </a:r>
            <a:r>
              <a:rPr lang="en-US" sz="2800" b="0" dirty="0" err="1">
                <a:latin typeface="Times New Roman" panose="02020603050405020304" charset="0"/>
              </a:rPr>
              <a:t>trào</a:t>
            </a:r>
            <a:r>
              <a:rPr lang="en-US" sz="2800" b="0" dirty="0">
                <a:latin typeface="Times New Roman" panose="02020603050405020304" charset="0"/>
              </a:rPr>
              <a:t> </a:t>
            </a:r>
            <a:r>
              <a:rPr lang="en-US" sz="2800" b="0" dirty="0" err="1">
                <a:latin typeface="Times New Roman" panose="02020603050405020304" charset="0"/>
              </a:rPr>
              <a:t>Tây</a:t>
            </a:r>
            <a:r>
              <a:rPr lang="en-US" sz="2800" b="0" dirty="0">
                <a:latin typeface="Times New Roman" panose="02020603050405020304" charset="0"/>
              </a:rPr>
              <a:t> </a:t>
            </a:r>
            <a:r>
              <a:rPr lang="en-US" sz="2800" b="0" dirty="0" err="1">
                <a:latin typeface="Times New Roman" panose="02020603050405020304" charset="0"/>
              </a:rPr>
              <a:t>Sơn</a:t>
            </a:r>
            <a:r>
              <a:rPr lang="en-US" sz="2800" b="0" dirty="0">
                <a:latin typeface="Times New Roman" panose="02020603050405020304" charset="0"/>
              </a:rPr>
              <a:t>.</a:t>
            </a:r>
          </a:p>
          <a:p>
            <a:pPr marL="0" indent="0"/>
            <a:r>
              <a:rPr lang="en-US" sz="2800" b="0" dirty="0">
                <a:latin typeface="Times New Roman" panose="02020603050405020304" charset="0"/>
              </a:rPr>
              <a:t>+ </a:t>
            </a:r>
            <a:r>
              <a:rPr lang="en-US" sz="2800" b="0" dirty="0" err="1">
                <a:latin typeface="Times New Roman" panose="02020603050405020304" charset="0"/>
              </a:rPr>
              <a:t>Tìm</a:t>
            </a:r>
            <a:r>
              <a:rPr lang="en-US" sz="2800" b="0" dirty="0">
                <a:latin typeface="Times New Roman" panose="02020603050405020304" charset="0"/>
              </a:rPr>
              <a:t> </a:t>
            </a:r>
            <a:r>
              <a:rPr lang="en-US" sz="2800" b="0" dirty="0" err="1">
                <a:latin typeface="Times New Roman" panose="02020603050405020304" charset="0"/>
              </a:rPr>
              <a:t>hiểu</a:t>
            </a:r>
            <a:r>
              <a:rPr lang="en-US" sz="2800" b="0" dirty="0">
                <a:latin typeface="Times New Roman" panose="02020603050405020304" charset="0"/>
              </a:rPr>
              <a:t> </a:t>
            </a:r>
            <a:r>
              <a:rPr lang="en-US" sz="2800" b="0" dirty="0" err="1">
                <a:latin typeface="Times New Roman" panose="02020603050405020304" charset="0"/>
              </a:rPr>
              <a:t>về</a:t>
            </a:r>
            <a:r>
              <a:rPr lang="en-US" sz="2800" b="0" dirty="0">
                <a:latin typeface="Times New Roman" panose="02020603050405020304" charset="0"/>
              </a:rPr>
              <a:t> </a:t>
            </a:r>
            <a:r>
              <a:rPr lang="en-US" sz="2800" b="0" dirty="0" err="1">
                <a:latin typeface="Times New Roman" panose="02020603050405020304" charset="0"/>
              </a:rPr>
              <a:t>một</a:t>
            </a:r>
            <a:r>
              <a:rPr lang="en-US" sz="2800" b="0" dirty="0">
                <a:latin typeface="Times New Roman" panose="02020603050405020304" charset="0"/>
              </a:rPr>
              <a:t> </a:t>
            </a:r>
            <a:r>
              <a:rPr lang="en-US" sz="2800" b="0" dirty="0" err="1">
                <a:latin typeface="Times New Roman" panose="02020603050405020304" charset="0"/>
              </a:rPr>
              <a:t>số</a:t>
            </a:r>
            <a:r>
              <a:rPr lang="en-US" sz="2800" b="0" dirty="0">
                <a:latin typeface="Times New Roman" panose="02020603050405020304" charset="0"/>
              </a:rPr>
              <a:t> </a:t>
            </a:r>
            <a:r>
              <a:rPr lang="en-US" sz="2800" b="0" dirty="0" err="1">
                <a:latin typeface="Times New Roman" panose="02020603050405020304" charset="0"/>
              </a:rPr>
              <a:t>thắng</a:t>
            </a:r>
            <a:r>
              <a:rPr lang="en-US" sz="2800" b="0" dirty="0">
                <a:latin typeface="Times New Roman" panose="02020603050405020304" charset="0"/>
              </a:rPr>
              <a:t> </a:t>
            </a:r>
            <a:r>
              <a:rPr lang="en-US" sz="2800" b="0" dirty="0" err="1">
                <a:latin typeface="Times New Roman" panose="02020603050405020304" charset="0"/>
              </a:rPr>
              <a:t>lợi</a:t>
            </a:r>
            <a:r>
              <a:rPr lang="en-US" sz="2800" b="0" dirty="0">
                <a:latin typeface="Times New Roman" panose="02020603050405020304" charset="0"/>
              </a:rPr>
              <a:t> </a:t>
            </a:r>
            <a:r>
              <a:rPr lang="en-US" sz="2800" b="0" dirty="0" err="1">
                <a:latin typeface="Times New Roman" panose="02020603050405020304" charset="0"/>
              </a:rPr>
              <a:t>tiêu</a:t>
            </a:r>
            <a:r>
              <a:rPr lang="en-US" sz="2800" b="0" dirty="0">
                <a:latin typeface="Times New Roman" panose="02020603050405020304" charset="0"/>
              </a:rPr>
              <a:t> </a:t>
            </a:r>
            <a:r>
              <a:rPr lang="en-US" sz="2800" b="0" dirty="0" err="1">
                <a:latin typeface="Times New Roman" panose="02020603050405020304" charset="0"/>
              </a:rPr>
              <a:t>biểu</a:t>
            </a:r>
            <a:r>
              <a:rPr lang="en-US" sz="2800" b="0" dirty="0">
                <a:latin typeface="Times New Roman" panose="02020603050405020304" charset="0"/>
              </a:rPr>
              <a:t> </a:t>
            </a:r>
            <a:r>
              <a:rPr lang="en-US" sz="2800" b="0" dirty="0" err="1">
                <a:latin typeface="Times New Roman" panose="02020603050405020304" charset="0"/>
              </a:rPr>
              <a:t>của</a:t>
            </a:r>
            <a:r>
              <a:rPr lang="en-US" sz="2800" b="0" dirty="0">
                <a:latin typeface="Times New Roman" panose="02020603050405020304" charset="0"/>
              </a:rPr>
              <a:t> </a:t>
            </a:r>
            <a:r>
              <a:rPr lang="en-US" sz="2800" b="0" dirty="0" err="1">
                <a:latin typeface="Times New Roman" panose="02020603050405020304" charset="0"/>
              </a:rPr>
              <a:t>phong</a:t>
            </a:r>
            <a:r>
              <a:rPr lang="en-US" sz="2800" b="0" dirty="0">
                <a:latin typeface="Times New Roman" panose="02020603050405020304" charset="0"/>
              </a:rPr>
              <a:t> </a:t>
            </a:r>
            <a:r>
              <a:rPr lang="en-US" sz="2800" b="0" dirty="0" err="1">
                <a:latin typeface="Times New Roman" panose="02020603050405020304" charset="0"/>
              </a:rPr>
              <a:t>trào</a:t>
            </a:r>
            <a:r>
              <a:rPr lang="en-US" sz="2800" b="0" dirty="0">
                <a:latin typeface="Times New Roman" panose="02020603050405020304" charset="0"/>
              </a:rPr>
              <a:t> </a:t>
            </a:r>
            <a:r>
              <a:rPr lang="en-US" sz="2800" b="0" dirty="0" err="1">
                <a:latin typeface="Times New Roman" panose="02020603050405020304" charset="0"/>
              </a:rPr>
              <a:t>Tây</a:t>
            </a:r>
            <a:r>
              <a:rPr lang="en-US" sz="2800" b="0" dirty="0">
                <a:latin typeface="Times New Roman" panose="02020603050405020304" charset="0"/>
              </a:rPr>
              <a:t> </a:t>
            </a:r>
            <a:r>
              <a:rPr lang="en-US" sz="2800" b="0" dirty="0" err="1">
                <a:latin typeface="Times New Roman" panose="02020603050405020304" charset="0"/>
              </a:rPr>
              <a:t>Sơn</a:t>
            </a:r>
            <a:r>
              <a:rPr lang="en-US" sz="2800" b="0" dirty="0">
                <a:latin typeface="Times New Roman" panose="02020603050405020304" charset="0"/>
              </a:rPr>
              <a:t>.</a:t>
            </a:r>
          </a:p>
          <a:p>
            <a:pPr marL="0" indent="0"/>
            <a:r>
              <a:rPr lang="en-US" sz="2800" b="0" dirty="0">
                <a:latin typeface="Times New Roman" panose="02020603050405020304" charset="0"/>
              </a:rPr>
              <a:t>+ </a:t>
            </a:r>
            <a:r>
              <a:rPr lang="en-US" sz="2800" b="0" dirty="0" err="1">
                <a:latin typeface="Times New Roman" panose="02020603050405020304" charset="0"/>
              </a:rPr>
              <a:t>Tìm</a:t>
            </a:r>
            <a:r>
              <a:rPr lang="en-US" sz="2800" b="0" dirty="0">
                <a:latin typeface="Times New Roman" panose="02020603050405020304" charset="0"/>
              </a:rPr>
              <a:t> </a:t>
            </a:r>
            <a:r>
              <a:rPr lang="en-US" sz="2800" b="0" dirty="0" err="1">
                <a:latin typeface="Times New Roman" panose="02020603050405020304" charset="0"/>
              </a:rPr>
              <a:t>hiểu</a:t>
            </a:r>
            <a:r>
              <a:rPr lang="en-US" sz="2800" b="0" dirty="0">
                <a:latin typeface="Times New Roman" panose="02020603050405020304" charset="0"/>
              </a:rPr>
              <a:t> </a:t>
            </a:r>
            <a:r>
              <a:rPr lang="en-US" sz="2800" b="0" dirty="0" err="1">
                <a:latin typeface="Times New Roman" panose="02020603050405020304" charset="0"/>
              </a:rPr>
              <a:t>về</a:t>
            </a:r>
            <a:r>
              <a:rPr lang="en-US" sz="2800" b="0" dirty="0">
                <a:latin typeface="Times New Roman" panose="02020603050405020304" charset="0"/>
              </a:rPr>
              <a:t> </a:t>
            </a:r>
            <a:r>
              <a:rPr lang="en-US" sz="2800" b="0" dirty="0" err="1">
                <a:latin typeface="Times New Roman" panose="02020603050405020304" charset="0"/>
              </a:rPr>
              <a:t>Nguyễn</a:t>
            </a:r>
            <a:r>
              <a:rPr lang="en-US" sz="2800" b="0" dirty="0">
                <a:latin typeface="Times New Roman" panose="02020603050405020304" charset="0"/>
              </a:rPr>
              <a:t> </a:t>
            </a:r>
            <a:r>
              <a:rPr lang="en-US" sz="2800" b="0" dirty="0" err="1">
                <a:latin typeface="Times New Roman" panose="02020603050405020304" charset="0"/>
              </a:rPr>
              <a:t>Huệ</a:t>
            </a:r>
            <a:r>
              <a:rPr lang="en-US" sz="2800" b="0" dirty="0">
                <a:latin typeface="Times New Roman" panose="02020603050405020304" charset="0"/>
              </a:rPr>
              <a:t> - Quang </a:t>
            </a:r>
            <a:r>
              <a:rPr lang="en-US" sz="2800" b="0" dirty="0" err="1">
                <a:latin typeface="Times New Roman" panose="02020603050405020304" charset="0"/>
              </a:rPr>
              <a:t>Trung</a:t>
            </a:r>
            <a:r>
              <a:rPr lang="en-US" sz="2800" b="0" dirty="0">
                <a:latin typeface="Times New Roman" panose="02020603050405020304" charset="0"/>
              </a:rPr>
              <a:t> </a:t>
            </a:r>
            <a:r>
              <a:rPr lang="en-US" sz="2800" b="0" dirty="0" err="1">
                <a:latin typeface="Times New Roman" panose="02020603050405020304" charset="0"/>
              </a:rPr>
              <a:t>và</a:t>
            </a:r>
            <a:r>
              <a:rPr lang="en-US" sz="2800" b="0" dirty="0">
                <a:latin typeface="Times New Roman" panose="02020603050405020304" charset="0"/>
              </a:rPr>
              <a:t> </a:t>
            </a:r>
            <a:r>
              <a:rPr lang="en-US" sz="2800" b="0" dirty="0" err="1">
                <a:latin typeface="Times New Roman" panose="02020603050405020304" charset="0"/>
              </a:rPr>
              <a:t>vai</a:t>
            </a:r>
            <a:r>
              <a:rPr lang="en-US" sz="2800" b="0" dirty="0">
                <a:latin typeface="Times New Roman" panose="02020603050405020304" charset="0"/>
              </a:rPr>
              <a:t> </a:t>
            </a:r>
            <a:r>
              <a:rPr lang="en-US" sz="2800" b="0" dirty="0" err="1">
                <a:latin typeface="Times New Roman" panose="02020603050405020304" charset="0"/>
              </a:rPr>
              <a:t>trò</a:t>
            </a:r>
            <a:r>
              <a:rPr lang="en-US" sz="2800" b="0" dirty="0">
                <a:latin typeface="Times New Roman" panose="02020603050405020304" charset="0"/>
              </a:rPr>
              <a:t> </a:t>
            </a:r>
            <a:r>
              <a:rPr lang="en-US" sz="2800" b="0" dirty="0" err="1">
                <a:latin typeface="Times New Roman" panose="02020603050405020304" charset="0"/>
              </a:rPr>
              <a:t>của</a:t>
            </a:r>
            <a:r>
              <a:rPr lang="en-US" sz="2800" b="0" dirty="0">
                <a:latin typeface="Times New Roman" panose="02020603050405020304" charset="0"/>
              </a:rPr>
              <a:t> </a:t>
            </a:r>
            <a:r>
              <a:rPr lang="en-US" sz="2800" b="0" dirty="0" err="1">
                <a:latin typeface="Times New Roman" panose="02020603050405020304" charset="0"/>
              </a:rPr>
              <a:t>ông</a:t>
            </a:r>
            <a:r>
              <a:rPr lang="en-US" sz="2800" b="0" dirty="0">
                <a:latin typeface="Times New Roman" panose="02020603050405020304" charset="0"/>
              </a:rPr>
              <a:t> </a:t>
            </a:r>
            <a:r>
              <a:rPr lang="en-US" sz="2800" b="0" dirty="0" err="1">
                <a:latin typeface="Times New Roman" panose="02020603050405020304" charset="0"/>
              </a:rPr>
              <a:t>trong</a:t>
            </a:r>
            <a:r>
              <a:rPr lang="en-US" sz="2800" b="0" dirty="0">
                <a:latin typeface="Times New Roman" panose="02020603050405020304" charset="0"/>
              </a:rPr>
              <a:t> </a:t>
            </a:r>
            <a:r>
              <a:rPr lang="en-US" sz="2800" b="0" dirty="0" err="1">
                <a:latin typeface="Times New Roman" panose="02020603050405020304" charset="0"/>
              </a:rPr>
              <a:t>phong</a:t>
            </a:r>
            <a:r>
              <a:rPr lang="en-US" sz="2800" b="0" dirty="0">
                <a:latin typeface="Times New Roman" panose="02020603050405020304" charset="0"/>
              </a:rPr>
              <a:t> </a:t>
            </a:r>
            <a:r>
              <a:rPr lang="en-US" sz="2800" b="0" dirty="0" err="1">
                <a:latin typeface="Times New Roman" panose="02020603050405020304" charset="0"/>
              </a:rPr>
              <a:t>trào</a:t>
            </a:r>
            <a:r>
              <a:rPr lang="en-US" sz="2800" b="0" dirty="0">
                <a:latin typeface="Times New Roman" panose="02020603050405020304" charset="0"/>
              </a:rPr>
              <a:t> </a:t>
            </a:r>
            <a:r>
              <a:rPr lang="en-US" sz="2800" b="0" dirty="0" err="1">
                <a:latin typeface="Times New Roman" panose="02020603050405020304" charset="0"/>
              </a:rPr>
              <a:t>Tây</a:t>
            </a:r>
            <a:r>
              <a:rPr lang="en-US" sz="2800" b="0" dirty="0">
                <a:latin typeface="Times New Roman" panose="02020603050405020304" charset="0"/>
              </a:rPr>
              <a:t> </a:t>
            </a:r>
            <a:r>
              <a:rPr lang="en-US" sz="2800" b="0" dirty="0" err="1">
                <a:latin typeface="Times New Roman" panose="02020603050405020304" charset="0"/>
              </a:rPr>
              <a:t>Sơn</a:t>
            </a:r>
            <a:r>
              <a:rPr lang="en-US" sz="2800" b="0" dirty="0">
                <a:latin typeface="Times New Roman" panose="0202060305040502030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ox(in)">
                                      <p:cBhvr>
                                        <p:cTn id="7"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9BAF63-E8FF-4080-B1ED-541EE2BED82B}"/>
              </a:ext>
            </a:extLst>
          </p:cNvPr>
          <p:cNvSpPr/>
          <p:nvPr/>
        </p:nvSpPr>
        <p:spPr>
          <a:xfrm>
            <a:off x="380703" y="963637"/>
            <a:ext cx="11953327" cy="430887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ĐÁP ÁN</a:t>
            </a:r>
            <a:b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Nguyễn</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Hữu</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quận</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He,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Phạm</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Đình</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b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3200" b="0" i="0" u="none" strike="noStrike" kern="100" cap="none" spc="0" normalizeH="0" baseline="0" noProof="0" dirty="0" err="1">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Khởi</a:t>
            </a:r>
            <a:r>
              <a:rPr kumimoji="0" lang="en-US" sz="3200" b="0" i="0" u="none" strike="noStrike" kern="100" cap="none" spc="0" normalizeH="0" baseline="0" noProof="0" dirty="0">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3200" b="0" i="0" u="none" strike="noStrike" kern="100" cap="none" spc="0" normalizeH="0" baseline="0" noProof="0" dirty="0">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a:t>
            </a:r>
            <a:r>
              <a:rPr kumimoji="0" lang="en-US" sz="3200" b="0" i="0" u="none" strike="noStrike" kern="100" cap="none" spc="0" normalizeH="0" baseline="0" noProof="0" dirty="0">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00" cap="none" spc="0" normalizeH="0" baseline="0" noProof="0" dirty="0">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đàng</a:t>
            </a:r>
            <a:r>
              <a:rPr kumimoji="0" lang="en-US" sz="3200" b="0" i="0" u="none" strike="noStrike" kern="100" cap="none" spc="0" normalizeH="0" baseline="0" noProof="0" dirty="0">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ngoài</a:t>
            </a:r>
            <a:r>
              <a:rPr kumimoji="0" lang="en-US" sz="3200" b="0" i="0" u="none" strike="noStrike" kern="100" cap="none" spc="0" normalizeH="0" baseline="0" noProof="0" dirty="0">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3200" b="0" i="0" u="none" strike="noStrike" kern="100" cap="none" spc="0" normalizeH="0" baseline="0" noProof="0" dirty="0">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kỉ</a:t>
            </a:r>
            <a:r>
              <a:rPr kumimoji="0" lang="en-US" sz="3200" b="0" i="0" u="none" strike="noStrike" kern="100" cap="none" spc="0" normalizeH="0" baseline="0" noProof="0" dirty="0">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t> XVIII</a:t>
            </a:r>
            <a:br>
              <a:rPr kumimoji="0" lang="en-US" sz="3200" b="0" i="0" u="none" strike="noStrike" kern="100" cap="none" spc="0" normalizeH="0" baseline="0" noProof="0" dirty="0">
                <a:ln>
                  <a:noFill/>
                </a:ln>
                <a:solidFill>
                  <a:srgbClr val="FF4F4F"/>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chuyển</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dẫn</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dắt</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mới</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00000"/>
                </a:solidFill>
                <a:latin typeface="Open Sans"/>
              </a:rPr>
              <a:t> </a:t>
            </a:r>
            <a:r>
              <a:rPr lang="en-US" sz="3200" dirty="0" err="1">
                <a:solidFill>
                  <a:srgbClr val="000000"/>
                </a:solidFill>
                <a:latin typeface="Times New Roman" panose="02020603050405020304" pitchFamily="18" charset="0"/>
                <a:cs typeface="Times New Roman" panose="02020603050405020304" pitchFamily="18" charset="0"/>
              </a:rPr>
              <a:t>thế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kỉ</a:t>
            </a:r>
            <a:r>
              <a:rPr lang="en-US" sz="3200" dirty="0">
                <a:solidFill>
                  <a:srgbClr val="000000"/>
                </a:solidFill>
                <a:latin typeface="Times New Roman" panose="02020603050405020304" pitchFamily="18" charset="0"/>
                <a:cs typeface="Times New Roman" panose="02020603050405020304" pitchFamily="18" charset="0"/>
              </a:rPr>
              <a:t> XVIII </a:t>
            </a:r>
            <a:r>
              <a:rPr lang="en-US" sz="3200" dirty="0" err="1">
                <a:solidFill>
                  <a:srgbClr val="000000"/>
                </a:solidFill>
                <a:latin typeface="Times New Roman" panose="02020603050405020304" pitchFamily="18" charset="0"/>
                <a:cs typeface="Times New Roman" panose="02020603050405020304" pitchFamily="18" charset="0"/>
              </a:rPr>
              <a:t>chứng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sự</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thay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đổi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nghiêng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lệch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đất</a:t>
            </a:r>
            <a:r>
              <a:rPr lang="en-US" sz="3200" dirty="0">
                <a:solidFill>
                  <a:srgbClr val="000000"/>
                </a:solidFill>
                <a:latin typeface="Times New Roman" panose="02020603050405020304" pitchFamily="18" charset="0"/>
                <a:cs typeface="Times New Roman" panose="02020603050405020304" pitchFamily="18" charset="0"/>
              </a:rPr>
              <a:t>” ở Đại </a:t>
            </a:r>
            <a:r>
              <a:rPr lang="en-US" sz="3200" dirty="0" err="1">
                <a:solidFill>
                  <a:srgbClr val="000000"/>
                </a:solidFill>
                <a:latin typeface="Times New Roman" panose="02020603050405020304" pitchFamily="18" charset="0"/>
                <a:cs typeface="Times New Roman" panose="02020603050405020304" pitchFamily="18" charset="0"/>
              </a:rPr>
              <a:t>Việt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khởi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đầu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cuộc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khởi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nghĩa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dân</a:t>
            </a:r>
            <a:r>
              <a:rPr lang="en-US" sz="3200" dirty="0">
                <a:solidFill>
                  <a:srgbClr val="000000"/>
                </a:solidFill>
                <a:latin typeface="Times New Roman" panose="02020603050405020304" pitchFamily="18" charset="0"/>
                <a:cs typeface="Times New Roman" panose="02020603050405020304" pitchFamily="18" charset="0"/>
              </a:rPr>
              <a:t>.</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sao</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khởi</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Đàng</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Ngoài</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bùng</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nổ</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hủ</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lĩnh</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trào</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đóng</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góp</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Lịch</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kỉ</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XVIII</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2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7.</a:t>
            </a:r>
            <a:b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6748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 y="0"/>
            <a:ext cx="12858397" cy="7232650"/>
          </a:xfrm>
          <a:prstGeom prst="rect">
            <a:avLst/>
          </a:prstGeom>
        </p:spPr>
      </p:pic>
      <p:sp>
        <p:nvSpPr>
          <p:cNvPr id="100" name="Text Box 99"/>
          <p:cNvSpPr txBox="1"/>
          <p:nvPr/>
        </p:nvSpPr>
        <p:spPr>
          <a:xfrm>
            <a:off x="524510" y="2219846"/>
            <a:ext cx="9901555" cy="46037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1.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Một</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số</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nét</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chính</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của</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phong</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trào</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nông</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dân</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ở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Đàng</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Ngoài</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thế</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kỉ</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XVIII</a:t>
            </a:r>
          </a:p>
        </p:txBody>
      </p:sp>
      <p:sp>
        <p:nvSpPr>
          <p:cNvPr id="2" name="Text Box 1"/>
          <p:cNvSpPr txBox="1"/>
          <p:nvPr/>
        </p:nvSpPr>
        <p:spPr>
          <a:xfrm>
            <a:off x="668735" y="1436921"/>
            <a:ext cx="10657184" cy="523220"/>
          </a:xfrm>
          <a:prstGeom prst="rect">
            <a:avLst/>
          </a:prstGeom>
          <a:noFill/>
          <a:ln w="9525">
            <a:noFill/>
          </a:ln>
        </p:spPr>
        <p:txBody>
          <a:bodyPr wrap="square">
            <a:spAutoFit/>
          </a:bodyPr>
          <a:lstStyle/>
          <a:p>
            <a:pPr marL="90170" marR="0" lvl="0" indent="-9017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SimSun" panose="02010600030101010101" pitchFamily="2" charset="-122"/>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SimSun" panose="02010600030101010101" pitchFamily="2" charset="-122"/>
                <a:cs typeface="+mn-cs"/>
              </a:rPr>
              <a:t> 7: KHỞI NGHĨA NÔNG DÂN Ở ĐÀNG NGOÀI THẾ KỈ XVIII</a:t>
            </a:r>
          </a:p>
        </p:txBody>
      </p:sp>
      <p:sp>
        <p:nvSpPr>
          <p:cNvPr id="5" name="Text Box 4"/>
          <p:cNvSpPr txBox="1"/>
          <p:nvPr/>
        </p:nvSpPr>
        <p:spPr>
          <a:xfrm>
            <a:off x="481965" y="2723902"/>
            <a:ext cx="9901555" cy="46037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a.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Bối</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cảnh</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lịch</a:t>
            </a:r>
            <a:r>
              <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sử</a:t>
            </a:r>
            <a:endParaRPr kumimoji="0" lang="en-US" sz="24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endParaRPr>
          </a:p>
        </p:txBody>
      </p:sp>
    </p:spTree>
    <p:extLst>
      <p:ext uri="{BB962C8B-B14F-4D97-AF65-F5344CB8AC3E}">
        <p14:creationId xmlns:p14="http://schemas.microsoft.com/office/powerpoint/2010/main" val="310412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ox(in)">
                                      <p:cBhvr>
                                        <p:cTn id="12" dur="20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 y="0"/>
            <a:ext cx="12858397" cy="7232650"/>
          </a:xfrm>
          <a:prstGeom prst="rect">
            <a:avLst/>
          </a:prstGeom>
        </p:spPr>
      </p:pic>
      <p:sp>
        <p:nvSpPr>
          <p:cNvPr id="100" name="Text Box 99"/>
          <p:cNvSpPr txBox="1"/>
          <p:nvPr/>
        </p:nvSpPr>
        <p:spPr>
          <a:xfrm>
            <a:off x="524510" y="961390"/>
            <a:ext cx="9901555" cy="460375"/>
          </a:xfrm>
          <a:prstGeom prst="rect">
            <a:avLst/>
          </a:prstGeom>
          <a:noFill/>
          <a:ln w="9525">
            <a:noFill/>
          </a:ln>
        </p:spPr>
        <p:txBody>
          <a:bodyPr wrap="square">
            <a:spAutoFit/>
          </a:bodyPr>
          <a:lstStyle/>
          <a:p>
            <a:pPr marL="0" indent="0"/>
            <a:r>
              <a:rPr lang="en-US" sz="2400" b="1" dirty="0">
                <a:solidFill>
                  <a:srgbClr val="0070C0"/>
                </a:solidFill>
                <a:latin typeface="Times New Roman" panose="02020603050405020304" charset="0"/>
              </a:rPr>
              <a:t>1. </a:t>
            </a:r>
            <a:r>
              <a:rPr lang="en-US" sz="2400" b="1" dirty="0" err="1">
                <a:solidFill>
                  <a:srgbClr val="0070C0"/>
                </a:solidFill>
                <a:latin typeface="Times New Roman" panose="02020603050405020304" charset="0"/>
              </a:rPr>
              <a:t>Một</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số</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nét</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chính</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của</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phong</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trào</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nông</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dân</a:t>
            </a:r>
            <a:r>
              <a:rPr lang="en-US" sz="2400" b="1" dirty="0">
                <a:solidFill>
                  <a:srgbClr val="0070C0"/>
                </a:solidFill>
                <a:latin typeface="Times New Roman" panose="02020603050405020304" charset="0"/>
              </a:rPr>
              <a:t> ở </a:t>
            </a:r>
            <a:r>
              <a:rPr lang="en-US" sz="2400" b="1" dirty="0" err="1">
                <a:solidFill>
                  <a:srgbClr val="0070C0"/>
                </a:solidFill>
                <a:latin typeface="Times New Roman" panose="02020603050405020304" charset="0"/>
              </a:rPr>
              <a:t>Đàng</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Ngoài</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thế</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kỉ</a:t>
            </a:r>
            <a:r>
              <a:rPr lang="en-US" sz="2400" b="1" dirty="0">
                <a:solidFill>
                  <a:srgbClr val="0070C0"/>
                </a:solidFill>
                <a:latin typeface="Times New Roman" panose="02020603050405020304" charset="0"/>
              </a:rPr>
              <a:t> XVIII</a:t>
            </a:r>
          </a:p>
        </p:txBody>
      </p:sp>
      <p:sp>
        <p:nvSpPr>
          <p:cNvPr id="2" name="Text Box 1"/>
          <p:cNvSpPr txBox="1"/>
          <p:nvPr/>
        </p:nvSpPr>
        <p:spPr>
          <a:xfrm>
            <a:off x="1460500" y="591820"/>
            <a:ext cx="9196070" cy="460375"/>
          </a:xfrm>
          <a:prstGeom prst="rect">
            <a:avLst/>
          </a:prstGeom>
          <a:noFill/>
          <a:ln w="9525">
            <a:noFill/>
          </a:ln>
        </p:spPr>
        <p:txBody>
          <a:bodyPr wrap="square">
            <a:spAutoFit/>
          </a:bodyPr>
          <a:lstStyle/>
          <a:p>
            <a:pPr marL="90170" indent="-90170" algn="ctr"/>
            <a:r>
              <a:rPr lang="en-US" sz="2400" b="1">
                <a:solidFill>
                  <a:srgbClr val="FF0000"/>
                </a:solidFill>
                <a:latin typeface="Times New Roman" panose="02020603050405020304" charset="0"/>
              </a:rPr>
              <a:t>Bài 7: KHỞI NGHĨA NÔNG DÂN Ở ĐÀNG NGOÀI THẾ KỈ XVIII</a:t>
            </a:r>
          </a:p>
        </p:txBody>
      </p:sp>
      <p:sp>
        <p:nvSpPr>
          <p:cNvPr id="3" name="Cloud Callout 2"/>
          <p:cNvSpPr/>
          <p:nvPr/>
        </p:nvSpPr>
        <p:spPr>
          <a:xfrm>
            <a:off x="8811260" y="904875"/>
            <a:ext cx="3522345" cy="4988560"/>
          </a:xfrm>
          <a:prstGeom prst="cloudCallout">
            <a:avLst/>
          </a:prstGeom>
          <a:solidFill>
            <a:srgbClr val="F19BEA"/>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latin typeface="Times New Roman" panose="02020603050405020304" charset="0"/>
                <a:cs typeface="Times New Roman" panose="02020603050405020304" charset="0"/>
              </a:rPr>
              <a:t>Hoạt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động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nhóm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đôi</a:t>
            </a:r>
            <a:r>
              <a:rPr lang="en-US" sz="2400" b="1" dirty="0">
                <a:latin typeface="Times New Roman" panose="02020603050405020304" charset="0"/>
                <a:cs typeface="Times New Roman" panose="02020603050405020304" charset="0"/>
              </a:rPr>
              <a:t>  2 </a:t>
            </a:r>
            <a:r>
              <a:rPr lang="en-US" sz="2400" b="1" dirty="0" err="1">
                <a:latin typeface="Times New Roman" panose="02020603050405020304" charset="0"/>
                <a:cs typeface="Times New Roman" panose="02020603050405020304" charset="0"/>
              </a:rPr>
              <a:t>phút</a:t>
            </a:r>
            <a:r>
              <a:rPr lang="en-US" sz="2400" b="1" dirty="0">
                <a:latin typeface="Times New Roman" panose="02020603050405020304" charset="0"/>
                <a:cs typeface="Times New Roman" panose="02020603050405020304" charset="0"/>
              </a:rPr>
              <a:t> - </a:t>
            </a:r>
          </a:p>
          <a:p>
            <a:pPr algn="ct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Hãy</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nêu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những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nét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chính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về</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bối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cảnh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lịch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sử</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Đàng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Ngoài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của</a:t>
            </a:r>
            <a:r>
              <a:rPr lang="en-US" sz="2400" dirty="0">
                <a:latin typeface="Times New Roman" panose="02020603050405020304" charset="0"/>
                <a:cs typeface="Times New Roman" panose="02020603050405020304" charset="0"/>
              </a:rPr>
              <a:t> Đại </a:t>
            </a:r>
            <a:r>
              <a:rPr lang="en-US" sz="2400" dirty="0" err="1">
                <a:latin typeface="Times New Roman" panose="02020603050405020304" charset="0"/>
                <a:cs typeface="Times New Roman" panose="02020603050405020304" charset="0"/>
              </a:rPr>
              <a:t>Việt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nửa</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đầu</a:t>
            </a:r>
            <a:r>
              <a:rPr lang="en-US" sz="2400" dirty="0">
                <a:latin typeface="Times New Roman" panose="02020603050405020304" charset="0"/>
                <a:cs typeface="Times New Roman" panose="02020603050405020304" charset="0"/>
              </a:rPr>
              <a:t> TK XVIII.</a:t>
            </a:r>
          </a:p>
        </p:txBody>
      </p:sp>
      <p:sp>
        <p:nvSpPr>
          <p:cNvPr id="6" name="Text Box 5"/>
          <p:cNvSpPr txBox="1"/>
          <p:nvPr/>
        </p:nvSpPr>
        <p:spPr>
          <a:xfrm>
            <a:off x="740410" y="1384077"/>
            <a:ext cx="7849205" cy="5016758"/>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cs typeface="Times New Roman" panose="02020603050405020304" pitchFamily="18" charset="0"/>
              </a:rPr>
              <a:t>a.Bối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cảnh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sử</a:t>
            </a:r>
            <a:r>
              <a:rPr lang="en-US" sz="2400" b="1" dirty="0">
                <a:solidFill>
                  <a:srgbClr val="0070C0"/>
                </a:solidFill>
                <a:latin typeface="Times New Roman" panose="02020603050405020304" pitchFamily="18" charset="0"/>
                <a:cs typeface="Times New Roman" panose="02020603050405020304" pitchFamily="18" charset="0"/>
              </a:rPr>
              <a:t>:</a:t>
            </a:r>
          </a:p>
          <a:p>
            <a:r>
              <a:rPr lang="vi-VN" sz="2400" dirty="0">
                <a:solidFill>
                  <a:srgbClr val="000000"/>
                </a:solidFill>
                <a:latin typeface="+mj-lt"/>
              </a:rPr>
              <a:t>- Giữa thế kỉ XVIII, chính quyền phong kiến Đàng Ngoài rơi vào khủng hoảng trầm trọng:</a:t>
            </a:r>
            <a:endParaRPr lang="en-US" sz="2400" dirty="0">
              <a:solidFill>
                <a:srgbClr val="000000"/>
              </a:solidFill>
              <a:latin typeface="+mj-lt"/>
            </a:endParaRPr>
          </a:p>
          <a:p>
            <a:pPr algn="just"/>
            <a:r>
              <a:rPr lang="vi-VN" sz="2400" dirty="0">
                <a:solidFill>
                  <a:srgbClr val="000000"/>
                </a:solidFill>
                <a:latin typeface="+mj-lt"/>
              </a:rPr>
              <a:t>+ Vua Lê bạc nhược,</a:t>
            </a:r>
            <a:r>
              <a:rPr lang="en-US" sz="2400" dirty="0">
                <a:solidFill>
                  <a:srgbClr val="000000"/>
                </a:solidFill>
                <a:latin typeface="+mj-lt"/>
              </a:rPr>
              <a:t> </a:t>
            </a:r>
            <a:r>
              <a:rPr lang="vi-VN" sz="2400" dirty="0">
                <a:solidFill>
                  <a:srgbClr val="000000"/>
                </a:solidFill>
                <a:latin typeface="+mj-lt"/>
              </a:rPr>
              <a:t>chúa</a:t>
            </a:r>
            <a:r>
              <a:rPr lang="en-US" sz="2400" dirty="0">
                <a:solidFill>
                  <a:srgbClr val="000000"/>
                </a:solidFill>
                <a:latin typeface="+mj-lt"/>
              </a:rPr>
              <a:t> </a:t>
            </a:r>
            <a:r>
              <a:rPr lang="vi-VN" sz="2400" dirty="0">
                <a:solidFill>
                  <a:srgbClr val="000000"/>
                </a:solidFill>
                <a:latin typeface="+mj-lt"/>
              </a:rPr>
              <a:t>Trịnh chỉ lo hưởng thụ, tận thu thuế, bóc lột nhân dân.</a:t>
            </a:r>
          </a:p>
          <a:p>
            <a:pPr algn="just"/>
            <a:r>
              <a:rPr lang="vi-VN" sz="2400" dirty="0">
                <a:solidFill>
                  <a:srgbClr val="000000"/>
                </a:solidFill>
                <a:latin typeface="+mj-lt"/>
              </a:rPr>
              <a:t>+ Sản xuất nông nghiệp đình đốn, thủ công nghiệp ngày càng sa sút, các đô thị suy tàn.</a:t>
            </a:r>
          </a:p>
          <a:p>
            <a:pPr algn="just"/>
            <a:r>
              <a:rPr lang="vi-VN" sz="2400" dirty="0">
                <a:solidFill>
                  <a:srgbClr val="000000"/>
                </a:solidFill>
                <a:latin typeface="+mj-lt"/>
              </a:rPr>
              <a:t>+ Đời sống nhân dân cơ cực.</a:t>
            </a:r>
          </a:p>
          <a:p>
            <a:pPr algn="just"/>
            <a:r>
              <a:rPr lang="vi-VN" sz="2400" dirty="0">
                <a:solidFill>
                  <a:srgbClr val="000000"/>
                </a:solidFill>
                <a:latin typeface="+mj-lt"/>
              </a:rPr>
              <a:t>=&gt; Nông dân Đàng Ngoài vùng lên khởi nghĩa chống lại chính quyền.</a:t>
            </a:r>
          </a:p>
          <a:p>
            <a:endParaRPr lang="en-US" sz="2000" dirty="0">
              <a:solidFill>
                <a:srgbClr val="000000"/>
              </a:solidFill>
              <a:latin typeface="Open Sans"/>
              <a:cs typeface="Times New Roman" panose="02020603050405020304" charset="0"/>
            </a:endParaRPr>
          </a:p>
          <a:p>
            <a:endParaRPr lang="en-US" sz="2000" dirty="0">
              <a:solidFill>
                <a:srgbClr val="000000"/>
              </a:solidFill>
              <a:latin typeface="Open Sans"/>
              <a:cs typeface="Times New Roman" panose="02020603050405020304" charset="0"/>
            </a:endParaRPr>
          </a:p>
          <a:p>
            <a:endParaRPr lang="en-US" sz="2000" dirty="0">
              <a:solidFill>
                <a:srgbClr val="000000"/>
              </a:solidFill>
              <a:latin typeface="Open Sans"/>
              <a:cs typeface="Times New Roman" panose="02020603050405020304" charset="0"/>
            </a:endParaRPr>
          </a:p>
          <a:p>
            <a:endParaRPr lang="en-US" sz="2000" dirty="0">
              <a:latin typeface="Times New Roman" panose="02020603050405020304" charset="0"/>
              <a:cs typeface="Times New Roman" panose="02020603050405020304" charset="0"/>
            </a:endParaRPr>
          </a:p>
        </p:txBody>
      </p:sp>
      <p:sp>
        <p:nvSpPr>
          <p:cNvPr id="14" name="Rounded Rectangle 13"/>
          <p:cNvSpPr/>
          <p:nvPr/>
        </p:nvSpPr>
        <p:spPr>
          <a:xfrm>
            <a:off x="740410" y="5185410"/>
            <a:ext cx="8424545" cy="11518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b="1" i="1" dirty="0">
                <a:solidFill>
                  <a:srgbClr val="FF0000"/>
                </a:solidFill>
                <a:latin typeface="Times New Roman" panose="02020603050405020304" charset="0"/>
                <a:cs typeface="Times New Roman" panose="02020603050405020304" charset="0"/>
              </a:rPr>
              <a:t>=&gt; </a:t>
            </a:r>
            <a:r>
              <a:rPr lang="en-US" sz="2400" b="1" i="1" dirty="0" err="1">
                <a:solidFill>
                  <a:srgbClr val="FF0000"/>
                </a:solidFill>
                <a:latin typeface="Times New Roman" panose="02020603050405020304" charset="0"/>
                <a:cs typeface="Times New Roman" panose="02020603050405020304" charset="0"/>
              </a:rPr>
              <a:t>Mâu</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thuẫn</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giữa</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nhân</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dân</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và</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chế</a:t>
            </a:r>
            <a:r>
              <a:rPr lang="en-US" sz="2400" b="1" i="1" dirty="0">
                <a:solidFill>
                  <a:srgbClr val="FF0000"/>
                </a:solidFill>
                <a:latin typeface="Times New Roman" panose="02020603050405020304" charset="0"/>
                <a:cs typeface="Times New Roman" panose="02020603050405020304" charset="0"/>
              </a:rPr>
              <a:t> độ </a:t>
            </a:r>
            <a:r>
              <a:rPr lang="en-US" sz="2400" b="1" i="1" dirty="0" err="1">
                <a:solidFill>
                  <a:srgbClr val="FF0000"/>
                </a:solidFill>
                <a:latin typeface="Times New Roman" panose="02020603050405020304" charset="0"/>
                <a:cs typeface="Times New Roman" panose="02020603050405020304" charset="0"/>
              </a:rPr>
              <a:t>phong</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kiến</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Đàng</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Ngoài</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trở</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nên</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sâu</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sắc</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đã</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thúc</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đẩy</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nông</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dân</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đứng</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lên</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nổi</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dậy</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đấu</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tranh</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chống</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lại</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chính</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quyền</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phong</a:t>
            </a:r>
            <a:r>
              <a:rPr lang="en-US" sz="2400" b="1" i="1" dirty="0">
                <a:solidFill>
                  <a:srgbClr val="FF0000"/>
                </a:solidFill>
                <a:latin typeface="Times New Roman" panose="02020603050405020304" charset="0"/>
                <a:cs typeface="Times New Roman" panose="02020603050405020304" charset="0"/>
              </a:rPr>
              <a:t> </a:t>
            </a:r>
            <a:r>
              <a:rPr lang="en-US" sz="2400" b="1" i="1" dirty="0" err="1">
                <a:solidFill>
                  <a:srgbClr val="FF0000"/>
                </a:solidFill>
                <a:latin typeface="Times New Roman" panose="02020603050405020304" charset="0"/>
                <a:cs typeface="Times New Roman" panose="02020603050405020304" charset="0"/>
              </a:rPr>
              <a:t>kiến</a:t>
            </a:r>
            <a:r>
              <a:rPr lang="en-US" sz="2400" b="1" i="1" dirty="0">
                <a:solidFill>
                  <a:srgbClr val="FF0000"/>
                </a:solidFill>
                <a:latin typeface="Times New Roman" panose="02020603050405020304" charset="0"/>
                <a:cs typeface="Times New Roman" panose="02020603050405020304"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ox(in)">
                                      <p:cBhvr>
                                        <p:cTn id="12" dur="20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3" grpId="0" bldLvl="0" animBg="1"/>
      <p:bldP spid="3" grpId="1" animBg="1"/>
      <p:bldP spid="6" grpId="0"/>
      <p:bldP spid="6" grpId="1"/>
      <p:bldP spid="14" grpId="0" bldLvl="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 y="0"/>
            <a:ext cx="12858397" cy="7232650"/>
          </a:xfrm>
          <a:prstGeom prst="rect">
            <a:avLst/>
          </a:prstGeom>
        </p:spPr>
      </p:pic>
      <p:sp>
        <p:nvSpPr>
          <p:cNvPr id="100" name="Text Box 99"/>
          <p:cNvSpPr txBox="1"/>
          <p:nvPr/>
        </p:nvSpPr>
        <p:spPr>
          <a:xfrm>
            <a:off x="524510" y="1076881"/>
            <a:ext cx="11593830" cy="523220"/>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Một</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số</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nét</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chính</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phong</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trào</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nông</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ở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Đàng</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Ngoài</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thế</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charset="0"/>
                <a:ea typeface="SimSun" panose="02010600030101010101" pitchFamily="2" charset="-122"/>
                <a:cs typeface="+mn-cs"/>
              </a:rPr>
              <a:t>kỉ</a:t>
            </a:r>
            <a:r>
              <a:rPr kumimoji="0" lang="en-US" sz="2800" b="1" i="0" u="none" strike="noStrike" kern="1200" cap="none" spc="0" normalizeH="0" baseline="0" noProof="0" dirty="0">
                <a:ln>
                  <a:noFill/>
                </a:ln>
                <a:solidFill>
                  <a:srgbClr val="0070C0"/>
                </a:solidFill>
                <a:effectLst/>
                <a:uLnTx/>
                <a:uFillTx/>
                <a:latin typeface="Times New Roman" panose="02020603050405020304" charset="0"/>
                <a:ea typeface="SimSun" panose="02010600030101010101" pitchFamily="2" charset="-122"/>
                <a:cs typeface="+mn-cs"/>
              </a:rPr>
              <a:t> XVIII</a:t>
            </a:r>
          </a:p>
        </p:txBody>
      </p:sp>
      <p:sp>
        <p:nvSpPr>
          <p:cNvPr id="2" name="Text Box 1"/>
          <p:cNvSpPr txBox="1"/>
          <p:nvPr/>
        </p:nvSpPr>
        <p:spPr>
          <a:xfrm>
            <a:off x="1460500" y="591820"/>
            <a:ext cx="9196070" cy="460375"/>
          </a:xfrm>
          <a:prstGeom prst="rect">
            <a:avLst/>
          </a:prstGeom>
          <a:noFill/>
          <a:ln w="9525">
            <a:noFill/>
          </a:ln>
        </p:spPr>
        <p:txBody>
          <a:bodyPr wrap="square">
            <a:spAutoFit/>
          </a:bodyPr>
          <a:lstStyle/>
          <a:p>
            <a:pPr marL="90170" marR="0" lvl="0" indent="-9017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charset="0"/>
                <a:ea typeface="SimSun" panose="02010600030101010101" pitchFamily="2" charset="-122"/>
                <a:cs typeface="+mn-cs"/>
              </a:rPr>
              <a:t>Bài</a:t>
            </a:r>
            <a:r>
              <a:rPr kumimoji="0" lang="en-US" sz="2400" b="1" i="0" u="none" strike="noStrike" kern="1200" cap="none" spc="0" normalizeH="0" baseline="0" noProof="0" dirty="0">
                <a:ln>
                  <a:noFill/>
                </a:ln>
                <a:solidFill>
                  <a:srgbClr val="FF0000"/>
                </a:solidFill>
                <a:effectLst/>
                <a:uLnTx/>
                <a:uFillTx/>
                <a:latin typeface="Times New Roman" panose="02020603050405020304" charset="0"/>
                <a:ea typeface="SimSun" panose="02010600030101010101" pitchFamily="2" charset="-122"/>
                <a:cs typeface="+mn-cs"/>
              </a:rPr>
              <a:t> 7: KHỞI NGHĨA NÔNG DÂN Ở ĐÀNG NGOÀI THẾ KỈ XVIII</a:t>
            </a:r>
          </a:p>
        </p:txBody>
      </p:sp>
      <p:sp>
        <p:nvSpPr>
          <p:cNvPr id="6" name="Text Box 5"/>
          <p:cNvSpPr txBox="1"/>
          <p:nvPr/>
        </p:nvSpPr>
        <p:spPr>
          <a:xfrm>
            <a:off x="1748855" y="1672109"/>
            <a:ext cx="10297144" cy="501675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a.Bối</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cảnh</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lịch</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000" b="1" i="0" u="none" strike="noStrike" kern="1200" cap="none" spc="0" normalizeH="0" baseline="0" noProof="0" dirty="0" err="1">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sử</a:t>
            </a:r>
            <a:r>
              <a:rPr kumimoji="0" lang="en-US" sz="3000" b="1" i="0" u="none" strike="noStrike" kern="120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rPr>
              <a:t>- Giữa thế kỉ XVIII, chính quyền phong kiến Đàng Ngoài rơi vào khủng hoảng trầm trọng:</a:t>
            </a:r>
            <a:endParaRPr kumimoji="0" lang="en-US" sz="3000" b="0" i="0" u="none" strike="noStrike" kern="1200" cap="none" spc="0" normalizeH="0" baseline="0" noProof="0" dirty="0">
              <a:ln>
                <a:noFill/>
              </a:ln>
              <a:solidFill>
                <a:srgbClr val="002060"/>
              </a:solidFill>
              <a:effectLst/>
              <a:uLnTx/>
              <a:uFillTx/>
              <a:latin typeface="Calibri Light"/>
              <a:ea typeface="SimSun" panose="02010600030101010101" pitchFamily="2" charset="-122"/>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rPr>
              <a:t>+ Vua Lê bạc nhược,</a:t>
            </a:r>
            <a:r>
              <a:rPr kumimoji="0" lang="en-US" sz="3000" b="0" i="0" u="none" strike="noStrike" kern="1200" cap="none" spc="0" normalizeH="0" baseline="0" noProof="0" dirty="0">
                <a:ln>
                  <a:noFill/>
                </a:ln>
                <a:solidFill>
                  <a:srgbClr val="002060"/>
                </a:solidFill>
                <a:effectLst/>
                <a:uLnTx/>
                <a:uFillTx/>
                <a:latin typeface="Calibri Light"/>
                <a:ea typeface="SimSun" panose="02010600030101010101" pitchFamily="2" charset="-122"/>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rPr>
              <a:t>chúa</a:t>
            </a:r>
            <a:r>
              <a:rPr kumimoji="0" lang="en-US" sz="3000" b="0" i="0" u="none" strike="noStrike" kern="1200" cap="none" spc="0" normalizeH="0" baseline="0" noProof="0" dirty="0">
                <a:ln>
                  <a:noFill/>
                </a:ln>
                <a:solidFill>
                  <a:srgbClr val="002060"/>
                </a:solidFill>
                <a:effectLst/>
                <a:uLnTx/>
                <a:uFillTx/>
                <a:latin typeface="Calibri Light"/>
                <a:ea typeface="SimSun" panose="02010600030101010101" pitchFamily="2" charset="-122"/>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rPr>
              <a:t>Trịnh chỉ lo hưởng thụ, tận thu thuế, bóc lột nhân dân.</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rPr>
              <a:t>+ Sản xuất nông nghiệp đình đốn, thủ công nghiệp ngày càng sa sút, các đô thị suy tàn.</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rPr>
              <a:t>+ Đời sống nhân dân cơ cực.</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rPr>
              <a:t>=&gt; Nông dân Đàng Ngoài vùng lên khởi nghĩa chống lại chính quyền.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Open Sans"/>
              <a:ea typeface="SimSun" panose="02010600030101010101" pitchFamily="2" charset="-122"/>
              <a:cs typeface="Times New Roman" panose="02020603050405020304" charset="0"/>
            </a:endParaRPr>
          </a:p>
        </p:txBody>
      </p:sp>
    </p:spTree>
    <p:extLst>
      <p:ext uri="{BB962C8B-B14F-4D97-AF65-F5344CB8AC3E}">
        <p14:creationId xmlns:p14="http://schemas.microsoft.com/office/powerpoint/2010/main" val="2621430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ox(in)">
                                      <p:cBhvr>
                                        <p:cTn id="12" dur="20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 y="0"/>
            <a:ext cx="12858397" cy="7232650"/>
          </a:xfrm>
          <a:prstGeom prst="rect">
            <a:avLst/>
          </a:prstGeom>
        </p:spPr>
      </p:pic>
      <p:sp>
        <p:nvSpPr>
          <p:cNvPr id="10" name="文本框 9"/>
          <p:cNvSpPr txBox="1"/>
          <p:nvPr/>
        </p:nvSpPr>
        <p:spPr>
          <a:xfrm>
            <a:off x="524510" y="520065"/>
            <a:ext cx="11496675" cy="5939155"/>
          </a:xfrm>
          <a:prstGeom prst="rect">
            <a:avLst/>
          </a:prstGeom>
          <a:noFill/>
        </p:spPr>
        <p:txBody>
          <a:bodyPr wrap="square">
            <a:spAutoFit/>
            <a:scene3d>
              <a:camera prst="orthographicFront"/>
              <a:lightRig rig="threePt" dir="t"/>
            </a:scene3d>
            <a:sp3d contourW="12700"/>
          </a:bodyPr>
          <a:lstStyle/>
          <a:p>
            <a:pPr algn="l">
              <a:defRPr/>
            </a:pPr>
            <a:r>
              <a:rPr lang="en-US" altLang="zh-CN" sz="2000" dirty="0">
                <a:solidFill>
                  <a:srgbClr val="FF0000"/>
                </a:solidFill>
                <a:latin typeface="Times New Roman" panose="02020603050405020304" charset="0"/>
                <a:ea typeface="Arial" panose="020B0604020202020204" pitchFamily="34" charset="0"/>
                <a:cs typeface="Times New Roman" panose="02020603050405020304" charset="0"/>
              </a:rPr>
              <a:t>   </a:t>
            </a:r>
            <a:r>
              <a:rPr lang="zh-CN" altLang="en-US" sz="2000" dirty="0">
                <a:solidFill>
                  <a:srgbClr val="FF0000"/>
                </a:solidFill>
                <a:latin typeface="Times New Roman" panose="02020603050405020304" charset="0"/>
                <a:ea typeface="Arial" panose="020B0604020202020204" pitchFamily="34" charset="0"/>
                <a:cs typeface="Times New Roman" panose="02020603050405020304" charset="0"/>
              </a:rPr>
              <a:t>Chúa Trịnh Sâm càng lúng sâu hơn vào “vũng bùn” ăn chơi hưởng lạc. Vào dịp Tết Trung thu “chúa phát gấm làm hàng trăm, hàng ngàn cái đèn lồng tinh xảo tuyệt vời, mỗi cái giá đến mấy chục lạng vàng” (Thượng kinh kí sự)</a:t>
            </a:r>
          </a:p>
          <a:p>
            <a:pPr algn="l">
              <a:defRPr/>
            </a:pPr>
            <a:r>
              <a:rPr lang="en-US" altLang="zh-CN" sz="2000" dirty="0">
                <a:solidFill>
                  <a:srgbClr val="FF0000"/>
                </a:solidFill>
                <a:latin typeface="Times New Roman" panose="02020603050405020304" charset="0"/>
                <a:ea typeface="Arial" panose="020B0604020202020204" pitchFamily="34" charset="0"/>
                <a:cs typeface="Times New Roman" panose="02020603050405020304" charset="0"/>
              </a:rPr>
              <a:t>    </a:t>
            </a:r>
            <a:r>
              <a:rPr lang="zh-CN" altLang="en-US" sz="2000" dirty="0">
                <a:solidFill>
                  <a:srgbClr val="FF0000"/>
                </a:solidFill>
                <a:latin typeface="Times New Roman" panose="02020603050405020304" charset="0"/>
                <a:ea typeface="Arial" panose="020B0604020202020204" pitchFamily="34" charset="0"/>
                <a:cs typeface="Times New Roman" panose="02020603050405020304" charset="0"/>
              </a:rPr>
              <a:t>Quan lại xét xử “đục nước béo cò”, “để cho kẻ giảo hoạt lọt lưới pháp luật, kẻ điêu toa được múa mép, kẻ lí ngay đành phải chịu thua” (Thông sức của Ngự sử đài năm 1719)</a:t>
            </a:r>
          </a:p>
          <a:p>
            <a:pPr algn="l">
              <a:defRPr/>
            </a:pPr>
            <a:r>
              <a:rPr lang="zh-CN" altLang="en-US" sz="2000" dirty="0">
                <a:solidFill>
                  <a:srgbClr val="FF0000"/>
                </a:solidFill>
                <a:latin typeface="Times New Roman" panose="02020603050405020304" charset="0"/>
                <a:ea typeface="Arial" panose="020B0604020202020204" pitchFamily="34" charset="0"/>
                <a:cs typeface="Times New Roman" panose="02020603050405020304" charset="0"/>
              </a:rPr>
              <a:t>Năm 1710, chúa Trịnh Doanh tăng thuế ruộng tư, đánh thuế cả vào diện tích đất không sản xuất được như “đồng chua nước mặn”, “đất sồi, rừng khô cằn”, “bãi cát trắng”.</a:t>
            </a:r>
          </a:p>
          <a:p>
            <a:pPr algn="l">
              <a:defRPr/>
            </a:pPr>
            <a:r>
              <a:rPr lang="en-US" altLang="zh-CN" sz="2000" dirty="0">
                <a:solidFill>
                  <a:srgbClr val="FF0000"/>
                </a:solidFill>
                <a:latin typeface="Times New Roman" panose="02020603050405020304" charset="0"/>
                <a:ea typeface="Arial" panose="020B0604020202020204" pitchFamily="34" charset="0"/>
                <a:cs typeface="Times New Roman" panose="02020603050405020304" charset="0"/>
              </a:rPr>
              <a:t>    </a:t>
            </a:r>
            <a:r>
              <a:rPr lang="zh-CN" altLang="en-US" sz="2000" dirty="0">
                <a:solidFill>
                  <a:srgbClr val="FF0000"/>
                </a:solidFill>
                <a:latin typeface="Times New Roman" panose="02020603050405020304" charset="0"/>
                <a:ea typeface="Arial" panose="020B0604020202020204" pitchFamily="34" charset="0"/>
                <a:cs typeface="Times New Roman" panose="02020603050405020304" charset="0"/>
              </a:rPr>
              <a:t>Phan Huy Chú trong “Lịch triều hiến chương loại chí” đã nhận xét: “...Một tấc đất, không bỏ sót, không chỗ nào là không đánh thuế, cái chính sách vét hết lợi hình như quá cay nghiệt”.</a:t>
            </a:r>
          </a:p>
          <a:p>
            <a:pPr algn="l">
              <a:defRPr/>
            </a:pPr>
            <a:r>
              <a:rPr lang="en-US" altLang="zh-CN" sz="2000" dirty="0">
                <a:solidFill>
                  <a:srgbClr val="FF0000"/>
                </a:solidFill>
                <a:latin typeface="Times New Roman" panose="02020603050405020304" charset="0"/>
                <a:ea typeface="Arial" panose="020B0604020202020204" pitchFamily="34" charset="0"/>
                <a:cs typeface="Times New Roman" panose="02020603050405020304" charset="0"/>
              </a:rPr>
              <a:t>     </a:t>
            </a:r>
            <a:r>
              <a:rPr lang="zh-CN" altLang="en-US" sz="2000" dirty="0">
                <a:solidFill>
                  <a:srgbClr val="FF0000"/>
                </a:solidFill>
                <a:latin typeface="Times New Roman" panose="02020603050405020304" charset="0"/>
                <a:ea typeface="Arial" panose="020B0604020202020204" pitchFamily="34" charset="0"/>
                <a:cs typeface="Times New Roman" panose="02020603050405020304" charset="0"/>
              </a:rPr>
              <a:t>Nạn đói khủng khiếp năm 1740 – 1741 ở Đàng Ngoài, “Dân lưu vong bồng bế, dắt díu nhau di kiếm ăn đầy đường… Dân phần nhiều sống nhờ rau cỏ, ăn cả chuột, rắn. Người chết đói ngổn ngang, người sống sót không còn một phần mười. Làng nào có tiếng trù mật cũng chỉ còn năm, ba hộ mà thôi” (Khâm định việt sử thông giám cương mục)</a:t>
            </a:r>
          </a:p>
          <a:p>
            <a:pPr algn="l">
              <a:defRPr/>
            </a:pPr>
            <a:r>
              <a:rPr lang="en-US" altLang="zh-CN" sz="2000" dirty="0">
                <a:solidFill>
                  <a:srgbClr val="FF0000"/>
                </a:solidFill>
                <a:latin typeface="Times New Roman" panose="02020603050405020304" charset="0"/>
                <a:ea typeface="Arial" panose="020B0604020202020204" pitchFamily="34" charset="0"/>
                <a:cs typeface="Times New Roman" panose="02020603050405020304" charset="0"/>
              </a:rPr>
              <a:t>    </a:t>
            </a:r>
            <a:r>
              <a:rPr lang="zh-CN" altLang="en-US" sz="2000" dirty="0">
                <a:solidFill>
                  <a:srgbClr val="FF0000"/>
                </a:solidFill>
                <a:latin typeface="Times New Roman" panose="02020603050405020304" charset="0"/>
                <a:ea typeface="Arial" panose="020B0604020202020204" pitchFamily="34" charset="0"/>
                <a:cs typeface="Times New Roman" panose="02020603050405020304" charset="0"/>
              </a:rPr>
              <a:t>Người dân phải ăn vỏ cây, rau cỏ, thây chết đói đầy đường, thôn xóm tiêu điều. Những người sống sót thì phiêu tán khắp nơi. </a:t>
            </a:r>
          </a:p>
          <a:p>
            <a:pPr algn="l">
              <a:defRPr/>
            </a:pPr>
            <a:r>
              <a:rPr lang="en-US" altLang="zh-CN" sz="2000" dirty="0">
                <a:solidFill>
                  <a:srgbClr val="FF0000"/>
                </a:solidFill>
                <a:latin typeface="Times New Roman" panose="02020603050405020304" charset="0"/>
                <a:ea typeface="Arial" panose="020B0604020202020204" pitchFamily="34" charset="0"/>
                <a:cs typeface="Times New Roman" panose="02020603050405020304" charset="0"/>
              </a:rPr>
              <a:t>     </a:t>
            </a:r>
            <a:r>
              <a:rPr lang="zh-CN" altLang="en-US" sz="2000" dirty="0">
                <a:solidFill>
                  <a:srgbClr val="FF0000"/>
                </a:solidFill>
                <a:latin typeface="Times New Roman" panose="02020603050405020304" charset="0"/>
                <a:ea typeface="Arial" panose="020B0604020202020204" pitchFamily="34" charset="0"/>
                <a:cs typeface="Times New Roman" panose="02020603050405020304" charset="0"/>
              </a:rPr>
              <a:t>Theo bản điều trần Ngô Thì Sĩ gửi chúa Trịnh thì 4 trấn đồng bằng (thuộc Bắc Bộ ngày nay) có 1076 xã, dân đi phiêu tán hết.</a:t>
            </a:r>
          </a:p>
          <a:p>
            <a:pPr algn="l">
              <a:defRPr/>
            </a:pPr>
            <a:r>
              <a:rPr lang="en-US" altLang="zh-CN" sz="2000" dirty="0">
                <a:solidFill>
                  <a:srgbClr val="FF0000"/>
                </a:solidFill>
                <a:latin typeface="Times New Roman" panose="02020603050405020304" charset="0"/>
                <a:ea typeface="Arial" panose="020B0604020202020204" pitchFamily="34" charset="0"/>
                <a:cs typeface="Times New Roman" panose="02020603050405020304" charset="0"/>
              </a:rPr>
              <a:t>      </a:t>
            </a:r>
            <a:r>
              <a:rPr lang="zh-CN" altLang="en-US" sz="2000" dirty="0">
                <a:solidFill>
                  <a:srgbClr val="FF0000"/>
                </a:solidFill>
                <a:latin typeface="Times New Roman" panose="02020603050405020304" charset="0"/>
                <a:ea typeface="Arial" panose="020B0604020202020204" pitchFamily="34" charset="0"/>
                <a:cs typeface="Times New Roman" panose="02020603050405020304" charset="0"/>
              </a:rPr>
              <a:t>Năm 1741, số làng phiêu tán gần hết lên đến 1730 làng, số làng phiêu tán vừa là 1961 làng, nghĩa là hơn 1/4 tổng số làng xã của Đàng Ngoài.</a:t>
            </a:r>
          </a:p>
        </p:txBody>
      </p:sp>
      <p:sp>
        <p:nvSpPr>
          <p:cNvPr id="2" name="Cloud Callout 1"/>
          <p:cNvSpPr/>
          <p:nvPr/>
        </p:nvSpPr>
        <p:spPr>
          <a:xfrm>
            <a:off x="5493385" y="1011555"/>
            <a:ext cx="6192520" cy="4260850"/>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latin typeface="Times New Roman" panose="02020603050405020304" charset="0"/>
                <a:cs typeface="Times New Roman" panose="02020603050405020304" charset="0"/>
              </a:rPr>
              <a:t>? Nếu là người nông dân sống ở Đàng Ngoài thời kì này, em có ủng hộ các cuộc khởi nghĩa của nông dân không? Vì sao?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 y="0"/>
            <a:ext cx="12858397" cy="7232650"/>
          </a:xfrm>
          <a:prstGeom prst="rect">
            <a:avLst/>
          </a:prstGeom>
        </p:spPr>
      </p:pic>
      <p:sp>
        <p:nvSpPr>
          <p:cNvPr id="100" name="Text Box 99"/>
          <p:cNvSpPr txBox="1"/>
          <p:nvPr/>
        </p:nvSpPr>
        <p:spPr>
          <a:xfrm>
            <a:off x="524510" y="1096010"/>
            <a:ext cx="8023225" cy="460375"/>
          </a:xfrm>
          <a:prstGeom prst="rect">
            <a:avLst/>
          </a:prstGeom>
          <a:noFill/>
          <a:ln w="9525">
            <a:noFill/>
          </a:ln>
        </p:spPr>
        <p:txBody>
          <a:bodyPr wrap="square">
            <a:spAutoFit/>
          </a:bodyPr>
          <a:lstStyle/>
          <a:p>
            <a:pPr marL="0" indent="0"/>
            <a:r>
              <a:rPr lang="en-US" sz="2400" b="1" dirty="0">
                <a:solidFill>
                  <a:srgbClr val="0070C0"/>
                </a:solidFill>
                <a:latin typeface="Times New Roman" panose="02020603050405020304" charset="0"/>
              </a:rPr>
              <a:t>b. </a:t>
            </a:r>
            <a:r>
              <a:rPr lang="en-US" sz="2400" b="1" dirty="0" err="1">
                <a:solidFill>
                  <a:srgbClr val="0070C0"/>
                </a:solidFill>
                <a:latin typeface="Times New Roman" panose="02020603050405020304" charset="0"/>
              </a:rPr>
              <a:t>Một</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số</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cuộc</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khởi</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nghĩa</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tiêu</a:t>
            </a:r>
            <a:r>
              <a:rPr lang="en-US" sz="2400" b="1" dirty="0">
                <a:solidFill>
                  <a:srgbClr val="0070C0"/>
                </a:solidFill>
                <a:latin typeface="Times New Roman" panose="02020603050405020304" charset="0"/>
              </a:rPr>
              <a:t> </a:t>
            </a:r>
            <a:r>
              <a:rPr lang="en-US" sz="2400" b="1" dirty="0" err="1">
                <a:solidFill>
                  <a:srgbClr val="0070C0"/>
                </a:solidFill>
                <a:latin typeface="Times New Roman" panose="02020603050405020304" charset="0"/>
              </a:rPr>
              <a:t>biểu</a:t>
            </a:r>
            <a:endParaRPr lang="en-US" sz="2400" b="1" dirty="0">
              <a:solidFill>
                <a:srgbClr val="0070C0"/>
              </a:solidFill>
              <a:latin typeface="Times New Roman" panose="02020603050405020304" charset="0"/>
            </a:endParaRPr>
          </a:p>
        </p:txBody>
      </p:sp>
      <p:sp>
        <p:nvSpPr>
          <p:cNvPr id="2" name="Text Box 1"/>
          <p:cNvSpPr txBox="1"/>
          <p:nvPr/>
        </p:nvSpPr>
        <p:spPr>
          <a:xfrm>
            <a:off x="1460500" y="591820"/>
            <a:ext cx="9196070" cy="460375"/>
          </a:xfrm>
          <a:prstGeom prst="rect">
            <a:avLst/>
          </a:prstGeom>
          <a:noFill/>
          <a:ln w="9525">
            <a:noFill/>
          </a:ln>
        </p:spPr>
        <p:txBody>
          <a:bodyPr wrap="square">
            <a:spAutoFit/>
          </a:bodyPr>
          <a:lstStyle/>
          <a:p>
            <a:pPr marL="90170" indent="-90170" algn="ctr"/>
            <a:r>
              <a:rPr lang="en-US" sz="2400" b="1">
                <a:solidFill>
                  <a:srgbClr val="FF0000"/>
                </a:solidFill>
                <a:latin typeface="Times New Roman" panose="02020603050405020304" charset="0"/>
              </a:rPr>
              <a:t>Bài 7: KHỞI NGHĨA NÔNG DÂN Ở ĐÀNG NGOÀI THẾ KỈ XVIII</a:t>
            </a:r>
          </a:p>
        </p:txBody>
      </p:sp>
      <p:pic>
        <p:nvPicPr>
          <p:cNvPr id="3" name="Picture 2" descr="IMG_256"/>
          <p:cNvPicPr>
            <a:picLocks noChangeAspect="1"/>
          </p:cNvPicPr>
          <p:nvPr/>
        </p:nvPicPr>
        <p:blipFill>
          <a:blip r:embed="rId4"/>
          <a:stretch>
            <a:fillRect/>
          </a:stretch>
        </p:blipFill>
        <p:spPr>
          <a:xfrm>
            <a:off x="428625" y="1556385"/>
            <a:ext cx="6809105" cy="5220335"/>
          </a:xfrm>
          <a:prstGeom prst="rect">
            <a:avLst/>
          </a:prstGeom>
          <a:noFill/>
          <a:ln w="9525">
            <a:noFill/>
          </a:ln>
        </p:spPr>
      </p:pic>
      <p:sp>
        <p:nvSpPr>
          <p:cNvPr id="4" name="Cloud Callout 3"/>
          <p:cNvSpPr/>
          <p:nvPr/>
        </p:nvSpPr>
        <p:spPr>
          <a:xfrm>
            <a:off x="7673340" y="1250315"/>
            <a:ext cx="4300855" cy="4852035"/>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err="1">
                <a:latin typeface="Times New Roman" panose="02020603050405020304" charset="0"/>
                <a:cs typeface="Times New Roman" panose="02020603050405020304" charset="0"/>
              </a:rPr>
              <a:t>Dựa</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vào</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lược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đồ</a:t>
            </a:r>
            <a:r>
              <a:rPr lang="en-US" sz="2400" dirty="0">
                <a:latin typeface="Times New Roman" panose="02020603050405020304" charset="0"/>
                <a:cs typeface="Times New Roman" panose="02020603050405020304" charset="0"/>
              </a:rPr>
              <a:t> 7.2 </a:t>
            </a:r>
            <a:r>
              <a:rPr lang="en-US" sz="2400" dirty="0" err="1">
                <a:latin typeface="Times New Roman" panose="02020603050405020304" charset="0"/>
                <a:cs typeface="Times New Roman" panose="02020603050405020304" charset="0"/>
              </a:rPr>
              <a:t>và</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sơ</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đồ</a:t>
            </a:r>
            <a:r>
              <a:rPr lang="en-US" sz="2400" dirty="0">
                <a:latin typeface="Times New Roman" panose="02020603050405020304" charset="0"/>
                <a:cs typeface="Times New Roman" panose="02020603050405020304" charset="0"/>
              </a:rPr>
              <a:t> 7.3, </a:t>
            </a:r>
            <a:r>
              <a:rPr lang="en-US" sz="2400" dirty="0" err="1">
                <a:latin typeface="Times New Roman" panose="02020603050405020304" charset="0"/>
                <a:cs typeface="Times New Roman" panose="02020603050405020304" charset="0"/>
              </a:rPr>
              <a:t>thông</a:t>
            </a:r>
            <a:r>
              <a:rPr lang="en-US" sz="2400" dirty="0">
                <a:latin typeface="Times New Roman" panose="02020603050405020304" charset="0"/>
                <a:cs typeface="Times New Roman" panose="02020603050405020304" charset="0"/>
              </a:rPr>
              <a:t> tin </a:t>
            </a:r>
            <a:r>
              <a:rPr lang="en-US" sz="2400" dirty="0" err="1">
                <a:latin typeface="Times New Roman" panose="02020603050405020304" charset="0"/>
                <a:cs typeface="Times New Roman" panose="02020603050405020304" charset="0"/>
              </a:rPr>
              <a:t>và</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bảng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tóm</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tắt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hãy</a:t>
            </a:r>
            <a:r>
              <a:rPr lang="en-US" sz="2400" dirty="0">
                <a:latin typeface="Times New Roman" panose="02020603050405020304" charset="0"/>
                <a:cs typeface="Times New Roman" panose="02020603050405020304" charset="0"/>
              </a:rPr>
              <a:t>:</a:t>
            </a:r>
          </a:p>
          <a:p>
            <a:pPr algn="ctr"/>
            <a:r>
              <a:rPr lang="en-US" sz="2400" dirty="0" err="1">
                <a:latin typeface="Times New Roman" panose="02020603050405020304" charset="0"/>
                <a:cs typeface="Times New Roman" panose="02020603050405020304" charset="0"/>
              </a:rPr>
              <a:t>Nêu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những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diễn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biến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chính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của</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các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cuộc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khởi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nghĩa</a:t>
            </a:r>
            <a:r>
              <a:rPr lang="en-US" sz="2400" dirty="0">
                <a:latin typeface="Times New Roman" panose="02020603050405020304" charset="0"/>
                <a:cs typeface="Times New Roman" panose="02020603050405020304" charset="0"/>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1"/>
      <p:bldP spid="4" grpId="0" bldLvl="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 y="0"/>
            <a:ext cx="12858397" cy="7232650"/>
          </a:xfrm>
          <a:prstGeom prst="rect">
            <a:avLst/>
          </a:prstGeom>
        </p:spPr>
      </p:pic>
      <p:sp>
        <p:nvSpPr>
          <p:cNvPr id="2" name="Text Box 1"/>
          <p:cNvSpPr txBox="1"/>
          <p:nvPr/>
        </p:nvSpPr>
        <p:spPr>
          <a:xfrm>
            <a:off x="1460500" y="591820"/>
            <a:ext cx="9196070" cy="460375"/>
          </a:xfrm>
          <a:prstGeom prst="rect">
            <a:avLst/>
          </a:prstGeom>
          <a:noFill/>
          <a:ln w="9525">
            <a:noFill/>
          </a:ln>
        </p:spPr>
        <p:txBody>
          <a:bodyPr wrap="square">
            <a:spAutoFit/>
          </a:bodyPr>
          <a:lstStyle/>
          <a:p>
            <a:pPr marL="90170" indent="-90170" algn="ctr"/>
            <a:r>
              <a:rPr lang="en-US" sz="2400" b="1" dirty="0" err="1">
                <a:solidFill>
                  <a:srgbClr val="FF0000"/>
                </a:solidFill>
                <a:latin typeface="Times New Roman" panose="02020603050405020304" charset="0"/>
              </a:rPr>
              <a:t>Bài</a:t>
            </a:r>
            <a:r>
              <a:rPr lang="en-US" sz="2400" b="1" dirty="0">
                <a:solidFill>
                  <a:srgbClr val="FF0000"/>
                </a:solidFill>
                <a:latin typeface="Times New Roman" panose="02020603050405020304" charset="0"/>
              </a:rPr>
              <a:t> 7: KHỞI NGHĨA NÔNG DÂN Ở ĐÀNG NGOÀI THẾ KỈ XVIII</a:t>
            </a:r>
          </a:p>
        </p:txBody>
      </p:sp>
      <p:graphicFrame>
        <p:nvGraphicFramePr>
          <p:cNvPr id="5" name="Table 4"/>
          <p:cNvGraphicFramePr/>
          <p:nvPr>
            <p:extLst>
              <p:ext uri="{D42A27DB-BD31-4B8C-83A1-F6EECF244321}">
                <p14:modId xmlns:p14="http://schemas.microsoft.com/office/powerpoint/2010/main" val="3763473933"/>
              </p:ext>
            </p:extLst>
          </p:nvPr>
        </p:nvGraphicFramePr>
        <p:xfrm>
          <a:off x="772160" y="1456055"/>
          <a:ext cx="11489863" cy="4504690"/>
        </p:xfrm>
        <a:graphic>
          <a:graphicData uri="http://schemas.openxmlformats.org/drawingml/2006/table">
            <a:tbl>
              <a:tblPr firstRow="1" bandRow="1">
                <a:tableStyleId>{5940675A-B579-460E-94D1-54222C63F5DA}</a:tableStyleId>
              </a:tblPr>
              <a:tblGrid>
                <a:gridCol w="2341206">
                  <a:extLst>
                    <a:ext uri="{9D8B030D-6E8A-4147-A177-3AD203B41FA5}">
                      <a16:colId xmlns:a16="http://schemas.microsoft.com/office/drawing/2014/main" val="20000"/>
                    </a:ext>
                  </a:extLst>
                </a:gridCol>
                <a:gridCol w="9148657">
                  <a:extLst>
                    <a:ext uri="{9D8B030D-6E8A-4147-A177-3AD203B41FA5}">
                      <a16:colId xmlns:a16="http://schemas.microsoft.com/office/drawing/2014/main" val="20001"/>
                    </a:ext>
                  </a:extLst>
                </a:gridCol>
              </a:tblGrid>
              <a:tr h="320040">
                <a:tc>
                  <a:txBody>
                    <a:bodyPr/>
                    <a:lstStyle/>
                    <a:p>
                      <a:pPr indent="0">
                        <a:buNone/>
                      </a:pPr>
                      <a:r>
                        <a:rPr lang="en-US" sz="2000" b="0" dirty="0" err="1">
                          <a:latin typeface="Times New Roman" panose="02020603050405020304" charset="0"/>
                          <a:cs typeface="Times New Roman" panose="02020603050405020304" charset="0"/>
                        </a:rPr>
                        <a:t>Cuộc</a:t>
                      </a:r>
                      <a:r>
                        <a:rPr lang="en-US" sz="2000" b="0" dirty="0">
                          <a:latin typeface="Times New Roman" panose="02020603050405020304" charset="0"/>
                          <a:cs typeface="Times New Roman" panose="02020603050405020304" charset="0"/>
                        </a:rPr>
                        <a:t> KN </a:t>
                      </a:r>
                      <a:r>
                        <a:rPr lang="en-US" sz="2000" b="0" dirty="0" err="1">
                          <a:latin typeface="Times New Roman" panose="02020603050405020304" charset="0"/>
                          <a:cs typeface="Times New Roman" panose="02020603050405020304" charset="0"/>
                        </a:rPr>
                        <a:t>tiêu</a:t>
                      </a:r>
                      <a:r>
                        <a:rPr lang="en-US" sz="2000" b="0" dirty="0">
                          <a:latin typeface="Times New Roman" panose="02020603050405020304" charset="0"/>
                          <a:cs typeface="Times New Roman" panose="02020603050405020304" charset="0"/>
                        </a:rPr>
                        <a:t> </a:t>
                      </a:r>
                      <a:r>
                        <a:rPr lang="en-US" sz="2000" b="0" dirty="0" err="1">
                          <a:latin typeface="Times New Roman" panose="02020603050405020304" charset="0"/>
                          <a:cs typeface="Times New Roman" panose="02020603050405020304" charset="0"/>
                        </a:rPr>
                        <a:t>biểu</a:t>
                      </a:r>
                      <a:r>
                        <a:rPr lang="en-US" sz="2000" b="0" dirty="0">
                          <a:latin typeface="Times New Roman" panose="02020603050405020304" charset="0"/>
                          <a:cs typeface="Times New Roman" panose="02020603050405020304" charset="0"/>
                        </a:rPr>
                        <a:t>/ </a:t>
                      </a:r>
                      <a:r>
                        <a:rPr lang="en-US" sz="2000" b="0" dirty="0" err="1">
                          <a:latin typeface="Times New Roman" panose="02020603050405020304" charset="0"/>
                          <a:cs typeface="Times New Roman" panose="02020603050405020304" charset="0"/>
                        </a:rPr>
                        <a:t>thời</a:t>
                      </a:r>
                      <a:r>
                        <a:rPr lang="en-US" sz="2000" b="0" dirty="0">
                          <a:latin typeface="Times New Roman" panose="02020603050405020304" charset="0"/>
                          <a:cs typeface="Times New Roman" panose="02020603050405020304" charset="0"/>
                        </a:rPr>
                        <a:t> </a:t>
                      </a:r>
                      <a:r>
                        <a:rPr lang="en-US" sz="2000" b="0" dirty="0" err="1">
                          <a:latin typeface="Times New Roman" panose="02020603050405020304" charset="0"/>
                          <a:cs typeface="Times New Roman" panose="02020603050405020304" charset="0"/>
                        </a:rPr>
                        <a:t>gian</a:t>
                      </a:r>
                      <a:r>
                        <a:rPr lang="en-US" sz="2000" b="0" dirty="0">
                          <a:latin typeface="Times New Roman" panose="02020603050405020304" charset="0"/>
                          <a:cs typeface="Times New Roman" panose="02020603050405020304" charset="0"/>
                        </a:rPr>
                        <a:t> </a:t>
                      </a:r>
                      <a:r>
                        <a:rPr lang="en-US" sz="2000" b="0" dirty="0" err="1">
                          <a:latin typeface="Times New Roman" panose="02020603050405020304" charset="0"/>
                          <a:cs typeface="Times New Roman" panose="02020603050405020304" charset="0"/>
                        </a:rPr>
                        <a:t>diễn</a:t>
                      </a:r>
                      <a:r>
                        <a:rPr lang="en-US" sz="2000" b="0" dirty="0">
                          <a:latin typeface="Times New Roman" panose="02020603050405020304" charset="0"/>
                          <a:cs typeface="Times New Roman" panose="02020603050405020304" charset="0"/>
                        </a:rPr>
                        <a:t> ra</a:t>
                      </a:r>
                      <a:endParaRPr lang="en-US" sz="20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2400" b="0" dirty="0" err="1">
                          <a:latin typeface="Times New Roman" panose="02020603050405020304" charset="0"/>
                          <a:cs typeface="Times New Roman" panose="02020603050405020304" charset="0"/>
                        </a:rPr>
                        <a:t>Diễn</a:t>
                      </a:r>
                      <a:r>
                        <a:rPr lang="en-US" sz="2400" b="0" dirty="0">
                          <a:latin typeface="Times New Roman" panose="02020603050405020304" charset="0"/>
                          <a:cs typeface="Times New Roman" panose="02020603050405020304" charset="0"/>
                        </a:rPr>
                        <a:t> </a:t>
                      </a:r>
                      <a:r>
                        <a:rPr lang="en-US" sz="2400" b="0" dirty="0" err="1">
                          <a:latin typeface="Times New Roman" panose="02020603050405020304" charset="0"/>
                          <a:cs typeface="Times New Roman" panose="02020603050405020304" charset="0"/>
                        </a:rPr>
                        <a:t>biến</a:t>
                      </a:r>
                      <a:r>
                        <a:rPr lang="en-US" sz="2400" b="0" dirty="0">
                          <a:latin typeface="Times New Roman" panose="02020603050405020304" charset="0"/>
                          <a:cs typeface="Times New Roman" panose="02020603050405020304" charset="0"/>
                        </a:rPr>
                        <a:t> </a:t>
                      </a:r>
                      <a:r>
                        <a:rPr lang="en-US" sz="2400" b="0" dirty="0" err="1">
                          <a:latin typeface="Times New Roman" panose="02020603050405020304" charset="0"/>
                          <a:cs typeface="Times New Roman" panose="02020603050405020304" charset="0"/>
                        </a:rPr>
                        <a:t>chính</a:t>
                      </a:r>
                      <a:endParaRPr lang="en-US" sz="24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493520">
                <a:tc>
                  <a:txBody>
                    <a:bodyPr/>
                    <a:lstStyle/>
                    <a:p>
                      <a:pPr indent="0">
                        <a:buNone/>
                      </a:pPr>
                      <a:r>
                        <a:rPr lang="en-US" sz="2400" b="0" dirty="0" err="1">
                          <a:latin typeface="Times New Roman" panose="02020603050405020304" charset="0"/>
                          <a:cs typeface="Times New Roman" panose="02020603050405020304" charset="0"/>
                        </a:rPr>
                        <a:t>Nguyễn</a:t>
                      </a:r>
                      <a:r>
                        <a:rPr lang="en-US" sz="2400" b="0" dirty="0">
                          <a:latin typeface="Times New Roman" panose="02020603050405020304" charset="0"/>
                          <a:cs typeface="Times New Roman" panose="02020603050405020304" charset="0"/>
                        </a:rPr>
                        <a:t> </a:t>
                      </a:r>
                      <a:r>
                        <a:rPr lang="en-US" sz="2400" b="0" dirty="0" err="1">
                          <a:latin typeface="Times New Roman" panose="02020603050405020304" charset="0"/>
                          <a:cs typeface="Times New Roman" panose="02020603050405020304" charset="0"/>
                        </a:rPr>
                        <a:t>Hữu</a:t>
                      </a:r>
                      <a:r>
                        <a:rPr lang="en-US" sz="2400" b="0" dirty="0">
                          <a:latin typeface="Times New Roman" panose="02020603050405020304" charset="0"/>
                          <a:cs typeface="Times New Roman" panose="02020603050405020304" charset="0"/>
                        </a:rPr>
                        <a:t> </a:t>
                      </a:r>
                      <a:r>
                        <a:rPr lang="en-US" sz="2400" b="0" dirty="0" err="1">
                          <a:latin typeface="Times New Roman" panose="02020603050405020304" charset="0"/>
                          <a:cs typeface="Times New Roman" panose="02020603050405020304" charset="0"/>
                        </a:rPr>
                        <a:t>Cầu</a:t>
                      </a:r>
                      <a:endParaRPr lang="en-US" sz="2400" b="0" dirty="0">
                        <a:latin typeface="Times New Roman" panose="02020603050405020304" charset="0"/>
                        <a:cs typeface="Times New Roman" panose="02020603050405020304" charset="0"/>
                      </a:endParaRPr>
                    </a:p>
                    <a:p>
                      <a:pPr indent="0">
                        <a:buNone/>
                      </a:pPr>
                      <a:r>
                        <a:rPr lang="en-US" sz="2400" b="0" dirty="0">
                          <a:latin typeface="Times New Roman" panose="02020603050405020304" charset="0"/>
                          <a:cs typeface="Times New Roman" panose="02020603050405020304" charset="0"/>
                        </a:rPr>
                        <a:t>(1741 - 1751)</a:t>
                      </a:r>
                      <a:endParaRPr lang="en-US" sz="24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2400" b="0" i="1" dirty="0" err="1">
                          <a:latin typeface="Times New Roman" panose="02020603050405020304" pitchFamily="18" charset="0"/>
                          <a:cs typeface="Times New Roman" panose="02020603050405020304" pitchFamily="18" charset="0"/>
                        </a:rPr>
                        <a:t>Địa</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bàn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hoạt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động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chính</a:t>
                      </a:r>
                      <a:r>
                        <a:rPr lang="en-US" sz="2400" b="0" i="1"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ở </a:t>
                      </a:r>
                      <a:r>
                        <a:rPr lang="en-US" sz="2400" b="0" dirty="0" err="1">
                          <a:latin typeface="Times New Roman" panose="02020603050405020304" pitchFamily="18" charset="0"/>
                          <a:cs typeface="Times New Roman" panose="02020603050405020304" pitchFamily="18" charset="0"/>
                        </a:rPr>
                        <a:t>Đồ</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Sơn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Bắc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Thăng</a:t>
                      </a:r>
                      <a:r>
                        <a:rPr lang="en-US" sz="2400" b="0" dirty="0">
                          <a:latin typeface="Times New Roman" panose="02020603050405020304" pitchFamily="18" charset="0"/>
                          <a:cs typeface="Times New Roman" panose="02020603050405020304" pitchFamily="18" charset="0"/>
                        </a:rPr>
                        <a:t> Long,  </a:t>
                      </a:r>
                      <a:r>
                        <a:rPr lang="en-US" sz="2400" b="0" dirty="0" err="1">
                          <a:latin typeface="Times New Roman" panose="02020603050405020304" pitchFamily="18" charset="0"/>
                          <a:cs typeface="Times New Roman" panose="02020603050405020304" pitchFamily="18" charset="0"/>
                        </a:rPr>
                        <a:t>đến</a:t>
                      </a:r>
                      <a:r>
                        <a:rPr lang="en-US" sz="2400" b="0" dirty="0">
                          <a:latin typeface="Times New Roman" panose="02020603050405020304" pitchFamily="18" charset="0"/>
                          <a:cs typeface="Times New Roman" panose="02020603050405020304" pitchFamily="18" charset="0"/>
                        </a:rPr>
                        <a:t> Nam </a:t>
                      </a:r>
                      <a:r>
                        <a:rPr lang="en-US" sz="2400" b="0" dirty="0" err="1">
                          <a:latin typeface="Times New Roman" panose="02020603050405020304" pitchFamily="18" charset="0"/>
                          <a:cs typeface="Times New Roman" panose="02020603050405020304" pitchFamily="18" charset="0"/>
                        </a:rPr>
                        <a:t>Sơn</a:t>
                      </a:r>
                      <a:r>
                        <a:rPr lang="en-US" sz="2400" b="0" dirty="0">
                          <a:latin typeface="Times New Roman" panose="02020603050405020304" pitchFamily="18" charset="0"/>
                          <a:cs typeface="Times New Roman" panose="02020603050405020304" pitchFamily="18" charset="0"/>
                        </a:rPr>
                        <a:t>, Thanh </a:t>
                      </a:r>
                      <a:r>
                        <a:rPr lang="en-US" sz="2400" b="0" dirty="0" err="1">
                          <a:latin typeface="Times New Roman" panose="02020603050405020304" pitchFamily="18" charset="0"/>
                          <a:cs typeface="Times New Roman" panose="02020603050405020304" pitchFamily="18" charset="0"/>
                        </a:rPr>
                        <a:t>Hóa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Nghệ</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An.Cuộc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khởi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nghĩa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được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đảo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ủng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hộ</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Đến</a:t>
                      </a:r>
                      <a:r>
                        <a:rPr lang="en-US" sz="2400" b="0" dirty="0">
                          <a:latin typeface="Times New Roman" panose="02020603050405020304" pitchFamily="18" charset="0"/>
                          <a:cs typeface="Times New Roman" panose="02020603050405020304" pitchFamily="18" charset="0"/>
                        </a:rPr>
                        <a:t> 1751  </a:t>
                      </a:r>
                      <a:r>
                        <a:rPr lang="en-US" sz="2400" b="0" dirty="0" err="1">
                          <a:latin typeface="Times New Roman" panose="02020603050405020304" pitchFamily="18" charset="0"/>
                          <a:cs typeface="Times New Roman" panose="02020603050405020304" pitchFamily="18" charset="0"/>
                        </a:rPr>
                        <a:t>quân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Trịnh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tấn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dồn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dập</a:t>
                      </a:r>
                      <a:r>
                        <a:rPr lang="en-US" sz="2400" b="0" dirty="0">
                          <a:latin typeface="Times New Roman" panose="02020603050405020304" pitchFamily="18" charset="0"/>
                          <a:cs typeface="Times New Roman" panose="02020603050405020304" pitchFamily="18" charset="0"/>
                        </a:rPr>
                        <a:t> =&gt;  </a:t>
                      </a:r>
                      <a:r>
                        <a:rPr lang="en-US" sz="2400" b="0" dirty="0" err="1">
                          <a:latin typeface="Times New Roman" panose="02020603050405020304" pitchFamily="18" charset="0"/>
                          <a:cs typeface="Times New Roman" panose="02020603050405020304" pitchFamily="18" charset="0"/>
                        </a:rPr>
                        <a:t>Khởi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nghĩa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thất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bại</a:t>
                      </a:r>
                      <a:r>
                        <a:rPr lang="en-US" sz="2400" b="0" dirty="0">
                          <a:latin typeface="Times New Roman" panose="02020603050405020304" pitchFamily="18" charset="0"/>
                          <a:cs typeface="Times New Roman" panose="02020603050405020304" pitchFamily="18" charset="0"/>
                        </a:rPr>
                        <a:t>.</a:t>
                      </a:r>
                      <a:endParaRPr lang="en-US" sz="2400" b="0" dirty="0">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1"/>
                  </a:ext>
                </a:extLst>
              </a:tr>
              <a:tr h="1132840">
                <a:tc>
                  <a:txBody>
                    <a:bodyPr/>
                    <a:lstStyle/>
                    <a:p>
                      <a:pPr indent="0">
                        <a:buNone/>
                      </a:pPr>
                      <a:r>
                        <a:rPr lang="en-US" sz="2400" b="0">
                          <a:latin typeface="Times New Roman" panose="02020603050405020304" charset="0"/>
                          <a:cs typeface="Times New Roman" panose="02020603050405020304" charset="0"/>
                        </a:rPr>
                        <a:t>Hoàng Công Chất</a:t>
                      </a:r>
                    </a:p>
                    <a:p>
                      <a:pPr indent="0">
                        <a:buNone/>
                      </a:pPr>
                      <a:r>
                        <a:rPr lang="en-US" sz="2400" b="0">
                          <a:latin typeface="Times New Roman" panose="02020603050405020304" charset="0"/>
                          <a:cs typeface="Times New Roman" panose="02020603050405020304" charset="0"/>
                        </a:rPr>
                        <a:t>( 1739 - 1769)</a:t>
                      </a:r>
                      <a:endParaRPr lang="en-US" sz="2400" b="0">
                        <a:latin typeface="Times New Roman" panose="02020603050405020304" charset="0"/>
                        <a:ea typeface="Times New Roman" panose="02020603050405020304" charset="0"/>
                        <a:cs typeface="Times New Roman" panose="02020603050405020304" charset="0"/>
                      </a:endParaRPr>
                    </a:p>
                  </a:txBody>
                  <a:tcPr marL="68580" marR="68580" marT="0" marB="0">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2400" b="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bảo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vệ</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biên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giúp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ổn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định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cuộc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sống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Cuộc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khởi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nghĩa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kéo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dài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đến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năm</a:t>
                      </a:r>
                      <a:r>
                        <a:rPr lang="en-US" sz="2400" b="0" dirty="0">
                          <a:latin typeface="Times New Roman" panose="02020603050405020304" pitchFamily="18" charset="0"/>
                          <a:cs typeface="Times New Roman" panose="02020603050405020304" pitchFamily="18" charset="0"/>
                        </a:rPr>
                        <a:t> 1769 </a:t>
                      </a:r>
                      <a:r>
                        <a:rPr lang="en-US" sz="2400" b="0" dirty="0" err="1">
                          <a:latin typeface="Times New Roman" panose="02020603050405020304" pitchFamily="18" charset="0"/>
                          <a:cs typeface="Times New Roman" panose="02020603050405020304" pitchFamily="18" charset="0"/>
                        </a:rPr>
                        <a:t>thì</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kết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thúc</a:t>
                      </a:r>
                      <a:r>
                        <a:rPr lang="en-US" sz="2400" b="0" dirty="0">
                          <a:latin typeface="Times New Roman" panose="02020603050405020304" pitchFamily="18" charset="0"/>
                          <a:cs typeface="Times New Roman" panose="02020603050405020304" pitchFamily="18" charset="0"/>
                        </a:rPr>
                        <a:t>.</a:t>
                      </a:r>
                      <a:endParaRPr lang="en-US" sz="2400" b="0" dirty="0">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2"/>
                  </a:ext>
                </a:extLst>
              </a:tr>
              <a:tr h="1268730">
                <a:tc>
                  <a:txBody>
                    <a:bodyPr/>
                    <a:lstStyle/>
                    <a:p>
                      <a:pPr indent="0">
                        <a:buNone/>
                      </a:pPr>
                      <a:r>
                        <a:rPr lang="en-US" sz="2400" b="0" dirty="0" err="1">
                          <a:latin typeface="Times New Roman" panose="02020603050405020304" charset="0"/>
                          <a:cs typeface="Times New Roman" panose="02020603050405020304" charset="0"/>
                        </a:rPr>
                        <a:t>Nguyễn</a:t>
                      </a:r>
                      <a:r>
                        <a:rPr lang="en-US" sz="2400" b="0" dirty="0">
                          <a:latin typeface="Times New Roman" panose="02020603050405020304" charset="0"/>
                          <a:cs typeface="Times New Roman" panose="02020603050405020304" charset="0"/>
                        </a:rPr>
                        <a:t> </a:t>
                      </a:r>
                      <a:r>
                        <a:rPr lang="en-US" sz="2400" b="0" dirty="0" err="1">
                          <a:latin typeface="Times New Roman" panose="02020603050405020304" charset="0"/>
                          <a:cs typeface="Times New Roman" panose="02020603050405020304" charset="0"/>
                        </a:rPr>
                        <a:t>Danh</a:t>
                      </a:r>
                      <a:r>
                        <a:rPr lang="en-US" sz="2400" b="0" dirty="0">
                          <a:latin typeface="Times New Roman" panose="02020603050405020304" charset="0"/>
                          <a:cs typeface="Times New Roman" panose="02020603050405020304" charset="0"/>
                        </a:rPr>
                        <a:t> </a:t>
                      </a:r>
                      <a:r>
                        <a:rPr lang="en-US" sz="2400" b="0" dirty="0" err="1">
                          <a:latin typeface="Times New Roman" panose="02020603050405020304" charset="0"/>
                          <a:cs typeface="Times New Roman" panose="02020603050405020304" charset="0"/>
                        </a:rPr>
                        <a:t>Phương</a:t>
                      </a:r>
                      <a:endParaRPr lang="en-US" sz="2400" b="0" dirty="0">
                        <a:latin typeface="Times New Roman" panose="02020603050405020304" charset="0"/>
                        <a:cs typeface="Times New Roman" panose="02020603050405020304" charset="0"/>
                      </a:endParaRPr>
                    </a:p>
                    <a:p>
                      <a:pPr indent="0">
                        <a:buNone/>
                      </a:pPr>
                      <a:r>
                        <a:rPr lang="en-US" sz="2400" b="0" dirty="0">
                          <a:latin typeface="Times New Roman" panose="02020603050405020304" charset="0"/>
                          <a:cs typeface="Times New Roman" panose="02020603050405020304" charset="0"/>
                        </a:rPr>
                        <a:t>(1740 - 1751)</a:t>
                      </a:r>
                      <a:endParaRPr lang="en-US" sz="24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tc>
                  <a:txBody>
                    <a:bodyPr/>
                    <a:lstStyle/>
                    <a:p>
                      <a:pPr indent="0">
                        <a:buNone/>
                      </a:pP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Nghĩa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hoạt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động</a:t>
                      </a:r>
                      <a:r>
                        <a:rPr lang="en-US" sz="2400" b="0" dirty="0">
                          <a:latin typeface="Times New Roman" panose="02020603050405020304" pitchFamily="18" charset="0"/>
                          <a:cs typeface="Times New Roman" panose="02020603050405020304" pitchFamily="18" charset="0"/>
                        </a:rPr>
                        <a:t> ở </a:t>
                      </a:r>
                      <a:r>
                        <a:rPr lang="en-US" sz="2400" b="0" dirty="0" err="1">
                          <a:latin typeface="Times New Roman" panose="02020603050405020304" pitchFamily="18" charset="0"/>
                          <a:cs typeface="Times New Roman" panose="02020603050405020304" pitchFamily="18" charset="0"/>
                        </a:rPr>
                        <a:t>Sơn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Việt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Trì</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Nguyên,Tuyên</a:t>
                      </a:r>
                      <a:r>
                        <a:rPr lang="en-US" sz="2400" b="0" dirty="0">
                          <a:latin typeface="Times New Roman" panose="02020603050405020304" pitchFamily="18" charset="0"/>
                          <a:cs typeface="Times New Roman" panose="02020603050405020304" pitchFamily="18" charset="0"/>
                        </a:rPr>
                        <a:t> Quang. </a:t>
                      </a:r>
                      <a:r>
                        <a:rPr lang="en-US" sz="2400" b="0" dirty="0" err="1">
                          <a:latin typeface="Times New Roman" panose="02020603050405020304" pitchFamily="18" charset="0"/>
                          <a:cs typeface="Times New Roman" panose="02020603050405020304" pitchFamily="18" charset="0"/>
                        </a:rPr>
                        <a:t>Chúa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Trịnh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tập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trung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lực</a:t>
                      </a:r>
                      <a:r>
                        <a:rPr lang="en-US" sz="2400" b="0" dirty="0">
                          <a:latin typeface="Times New Roman" panose="02020603050405020304" pitchFamily="18" charset="0"/>
                          <a:cs typeface="Times New Roman" panose="02020603050405020304" pitchFamily="18" charset="0"/>
                        </a:rPr>
                        <a:t> l</a:t>
                      </a:r>
                      <a:r>
                        <a:rPr lang="vi-VN" sz="2400" b="0" dirty="0">
                          <a:latin typeface="Times New Roman" panose="02020603050405020304" pitchFamily="18" charset="0"/>
                          <a:cs typeface="Times New Roman" panose="02020603050405020304" pitchFamily="18" charset="0"/>
                        </a:rPr>
                        <a:t>ư</a:t>
                      </a:r>
                      <a:r>
                        <a:rPr lang="en-US" sz="2400" b="0" dirty="0" err="1">
                          <a:latin typeface="Times New Roman" panose="02020603050405020304" pitchFamily="18" charset="0"/>
                          <a:cs typeface="Times New Roman" panose="02020603050405020304" pitchFamily="18" charset="0"/>
                        </a:rPr>
                        <a:t>ợng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đàn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áp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nghĩa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Năm</a:t>
                      </a:r>
                      <a:r>
                        <a:rPr lang="en-US" sz="2400" b="0" dirty="0">
                          <a:latin typeface="Times New Roman" panose="02020603050405020304" pitchFamily="18" charset="0"/>
                          <a:cs typeface="Times New Roman" panose="02020603050405020304" pitchFamily="18" charset="0"/>
                        </a:rPr>
                        <a:t> 1751 , </a:t>
                      </a:r>
                      <a:r>
                        <a:rPr lang="en-US" sz="2400" b="0" dirty="0" err="1">
                          <a:latin typeface="Times New Roman" panose="02020603050405020304" pitchFamily="18" charset="0"/>
                          <a:cs typeface="Times New Roman" panose="02020603050405020304" pitchFamily="18" charset="0"/>
                        </a:rPr>
                        <a:t>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bị</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bắt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cuộc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khởi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nghĩa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thất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bại</a:t>
                      </a:r>
                      <a:r>
                        <a:rPr lang="en-US" sz="2400" b="0" dirty="0">
                          <a:latin typeface="Times New Roman" panose="02020603050405020304" pitchFamily="18" charset="0"/>
                          <a:cs typeface="Times New Roman" panose="02020603050405020304" pitchFamily="18" charset="0"/>
                        </a:rPr>
                        <a:t>.</a:t>
                      </a:r>
                      <a:endParaRPr lang="en-US" sz="2400" b="0" dirty="0">
                        <a:latin typeface="Times New Roman" panose="02020603050405020304" pitchFamily="18" charset="0"/>
                        <a:ea typeface="Times New Roman" panose="02020603050405020304" charset="0"/>
                        <a:cs typeface="Times New Roman" panose="02020603050405020304" pitchFamily="18" charset="0"/>
                      </a:endParaRPr>
                    </a:p>
                  </a:txBody>
                  <a:tcPr marL="68580" marR="68580" marT="0" marB="0">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Cloud Callout 5"/>
          <p:cNvSpPr/>
          <p:nvPr/>
        </p:nvSpPr>
        <p:spPr>
          <a:xfrm>
            <a:off x="8013551" y="2032149"/>
            <a:ext cx="3108325" cy="3960495"/>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err="1">
                <a:solidFill>
                  <a:srgbClr val="FF0000"/>
                </a:solidFill>
                <a:latin typeface="Times New Roman" panose="02020603050405020304" charset="0"/>
                <a:cs typeface="Times New Roman" panose="02020603050405020304" charset="0"/>
              </a:rPr>
              <a:t>Em</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có</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nhận</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xét</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về</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địa</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bàn</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hoạt</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động</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và</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kết</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quả</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của</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phong</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trào</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nông</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dân</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Đàng</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Ngoài</a:t>
            </a:r>
            <a:r>
              <a:rPr lang="en-US" sz="2400" dirty="0">
                <a:solidFill>
                  <a:srgbClr val="FF0000"/>
                </a:solidFill>
                <a:latin typeface="Times New Roman" panose="02020603050405020304" charset="0"/>
                <a:cs typeface="Times New Roman" panose="02020603050405020304" charset="0"/>
              </a:rPr>
              <a:t>?</a:t>
            </a:r>
          </a:p>
        </p:txBody>
      </p:sp>
      <p:sp>
        <p:nvSpPr>
          <p:cNvPr id="8" name="Rounded Rectangle 7"/>
          <p:cNvSpPr/>
          <p:nvPr/>
        </p:nvSpPr>
        <p:spPr>
          <a:xfrm>
            <a:off x="772795" y="5970905"/>
            <a:ext cx="11362055" cy="7918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b="1" dirty="0">
                <a:solidFill>
                  <a:srgbClr val="FF0000"/>
                </a:solidFill>
                <a:latin typeface="Times New Roman" panose="02020603050405020304" charset="0"/>
                <a:cs typeface="Times New Roman" panose="02020603050405020304" charset="0"/>
              </a:rPr>
              <a:t>=&gt; </a:t>
            </a:r>
            <a:r>
              <a:rPr lang="en-US" sz="2000" b="1" dirty="0" err="1">
                <a:solidFill>
                  <a:srgbClr val="FF0000"/>
                </a:solidFill>
                <a:latin typeface="Times New Roman" panose="02020603050405020304" charset="0"/>
                <a:cs typeface="Times New Roman" panose="02020603050405020304" charset="0"/>
              </a:rPr>
              <a:t>Nhận</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xét</a:t>
            </a:r>
            <a:r>
              <a:rPr lang="en-US" sz="2000" b="1" dirty="0">
                <a:solidFill>
                  <a:srgbClr val="FF0000"/>
                </a:solidFill>
                <a:latin typeface="Times New Roman" panose="02020603050405020304" charset="0"/>
                <a:cs typeface="Times New Roman" panose="02020603050405020304" charset="0"/>
              </a:rPr>
              <a:t>: - </a:t>
            </a:r>
            <a:r>
              <a:rPr lang="en-US" sz="2000" b="1" dirty="0" err="1">
                <a:solidFill>
                  <a:srgbClr val="FF0000"/>
                </a:solidFill>
                <a:latin typeface="Times New Roman" panose="02020603050405020304" charset="0"/>
                <a:cs typeface="Times New Roman" panose="02020603050405020304" charset="0"/>
              </a:rPr>
              <a:t>Phạm</a:t>
            </a:r>
            <a:r>
              <a:rPr lang="en-US" sz="2000" b="1" dirty="0">
                <a:solidFill>
                  <a:srgbClr val="FF0000"/>
                </a:solidFill>
                <a:latin typeface="Times New Roman" panose="02020603050405020304" charset="0"/>
                <a:cs typeface="Times New Roman" panose="02020603050405020304" charset="0"/>
              </a:rPr>
              <a:t> vi </a:t>
            </a:r>
            <a:r>
              <a:rPr lang="en-US" sz="2000" b="1" dirty="0" err="1">
                <a:solidFill>
                  <a:srgbClr val="FF0000"/>
                </a:solidFill>
                <a:latin typeface="Times New Roman" panose="02020603050405020304" charset="0"/>
                <a:cs typeface="Times New Roman" panose="02020603050405020304" charset="0"/>
              </a:rPr>
              <a:t>hoạt</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động</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rộng</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Khắp</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trấn</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đồng</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bằng</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và</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vùng</a:t>
            </a:r>
            <a:r>
              <a:rPr lang="en-US" sz="2000" b="1" dirty="0">
                <a:solidFill>
                  <a:srgbClr val="FF0000"/>
                </a:solidFill>
                <a:latin typeface="Times New Roman" panose="02020603050405020304" charset="0"/>
                <a:cs typeface="Times New Roman" panose="02020603050405020304" charset="0"/>
              </a:rPr>
              <a:t> Thanh – </a:t>
            </a:r>
            <a:r>
              <a:rPr lang="en-US" sz="2000" b="1" dirty="0" err="1">
                <a:solidFill>
                  <a:srgbClr val="FF0000"/>
                </a:solidFill>
                <a:latin typeface="Times New Roman" panose="02020603050405020304" charset="0"/>
                <a:cs typeface="Times New Roman" panose="02020603050405020304" charset="0"/>
              </a:rPr>
              <a:t>Nghệ</a:t>
            </a:r>
            <a:r>
              <a:rPr lang="en-US" sz="2000" b="1" dirty="0">
                <a:solidFill>
                  <a:srgbClr val="FF0000"/>
                </a:solidFill>
                <a:latin typeface="Times New Roman" panose="02020603050405020304" charset="0"/>
                <a:cs typeface="Times New Roman" panose="02020603050405020304" charset="0"/>
              </a:rPr>
              <a:t>.</a:t>
            </a:r>
          </a:p>
          <a:p>
            <a:pPr algn="l"/>
            <a:r>
              <a:rPr lang="en-US" sz="2000" b="1" dirty="0">
                <a:solidFill>
                  <a:srgbClr val="FF0000"/>
                </a:solidFill>
                <a:latin typeface="Times New Roman" panose="02020603050405020304" charset="0"/>
                <a:cs typeface="Times New Roman" panose="02020603050405020304" charset="0"/>
              </a:rPr>
              <a:t>            </a:t>
            </a:r>
            <a:r>
              <a:rPr lang="en-US" sz="2400" b="1" dirty="0">
                <a:solidFill>
                  <a:srgbClr val="FF0000"/>
                </a:solidFill>
                <a:latin typeface="Times New Roman" panose="02020603050405020304" charset="0"/>
                <a:cs typeface="Times New Roman" panose="02020603050405020304" charset="0"/>
              </a:rPr>
              <a:t>            </a:t>
            </a:r>
            <a:r>
              <a:rPr lang="en-US" sz="2200" b="1" dirty="0">
                <a:solidFill>
                  <a:srgbClr val="FF0000"/>
                </a:solidFill>
                <a:latin typeface="Times New Roman" panose="02020603050405020304" charset="0"/>
                <a:cs typeface="Times New Roman" panose="02020603050405020304" charset="0"/>
              </a:rPr>
              <a:t>- </a:t>
            </a:r>
            <a:r>
              <a:rPr lang="en-US" sz="2200" b="1" dirty="0" err="1">
                <a:solidFill>
                  <a:srgbClr val="FF0000"/>
                </a:solidFill>
                <a:latin typeface="Times New Roman" panose="02020603050405020304" charset="0"/>
                <a:cs typeface="Times New Roman" panose="02020603050405020304" charset="0"/>
              </a:rPr>
              <a:t>Kết</a:t>
            </a:r>
            <a:r>
              <a:rPr lang="en-US" sz="2200" b="1" dirty="0">
                <a:solidFill>
                  <a:srgbClr val="FF0000"/>
                </a:solidFill>
                <a:latin typeface="Times New Roman" panose="02020603050405020304" charset="0"/>
                <a:cs typeface="Times New Roman" panose="02020603050405020304" charset="0"/>
              </a:rPr>
              <a:t> </a:t>
            </a:r>
            <a:r>
              <a:rPr lang="en-US" sz="2200" b="1" dirty="0" err="1">
                <a:solidFill>
                  <a:srgbClr val="FF0000"/>
                </a:solidFill>
                <a:latin typeface="Times New Roman" panose="02020603050405020304" charset="0"/>
                <a:cs typeface="Times New Roman" panose="02020603050405020304" charset="0"/>
              </a:rPr>
              <a:t>quả</a:t>
            </a:r>
            <a:r>
              <a:rPr lang="en-US" sz="2200" b="1" dirty="0">
                <a:solidFill>
                  <a:srgbClr val="FF0000"/>
                </a:solidFill>
                <a:latin typeface="Times New Roman" panose="02020603050405020304" charset="0"/>
                <a:cs typeface="Times New Roman" panose="02020603050405020304" charset="0"/>
              </a:rPr>
              <a:t>: </a:t>
            </a:r>
            <a:r>
              <a:rPr lang="en-US" sz="2200" b="1" dirty="0" err="1">
                <a:solidFill>
                  <a:srgbClr val="FF0000"/>
                </a:solidFill>
                <a:latin typeface="Times New Roman" panose="02020603050405020304" charset="0"/>
                <a:cs typeface="Times New Roman" panose="02020603050405020304" charset="0"/>
              </a:rPr>
              <a:t>Đều</a:t>
            </a:r>
            <a:r>
              <a:rPr lang="en-US" sz="2200" b="1" dirty="0">
                <a:solidFill>
                  <a:srgbClr val="FF0000"/>
                </a:solidFill>
                <a:latin typeface="Times New Roman" panose="02020603050405020304" charset="0"/>
                <a:cs typeface="Times New Roman" panose="02020603050405020304" charset="0"/>
              </a:rPr>
              <a:t> </a:t>
            </a:r>
            <a:r>
              <a:rPr lang="en-US" sz="2200" b="1" dirty="0" err="1">
                <a:solidFill>
                  <a:srgbClr val="FF0000"/>
                </a:solidFill>
                <a:latin typeface="Times New Roman" panose="02020603050405020304" charset="0"/>
                <a:cs typeface="Times New Roman" panose="02020603050405020304" charset="0"/>
              </a:rPr>
              <a:t>thất</a:t>
            </a:r>
            <a:r>
              <a:rPr lang="en-US" sz="2200" b="1" dirty="0">
                <a:solidFill>
                  <a:srgbClr val="FF0000"/>
                </a:solidFill>
                <a:latin typeface="Times New Roman" panose="02020603050405020304" charset="0"/>
                <a:cs typeface="Times New Roman" panose="02020603050405020304" charset="0"/>
              </a:rPr>
              <a:t> </a:t>
            </a:r>
            <a:r>
              <a:rPr lang="en-US" sz="2200" b="1" dirty="0" err="1">
                <a:solidFill>
                  <a:srgbClr val="FF0000"/>
                </a:solidFill>
                <a:latin typeface="Times New Roman" panose="02020603050405020304" charset="0"/>
                <a:cs typeface="Times New Roman" panose="02020603050405020304" charset="0"/>
              </a:rPr>
              <a:t>bại</a:t>
            </a:r>
            <a:endParaRPr lang="en-US" sz="2200" b="1" dirty="0">
              <a:solidFill>
                <a:srgbClr val="FF0000"/>
              </a:solidFill>
              <a:latin typeface="Times New Roman" panose="02020603050405020304" charset="0"/>
              <a:cs typeface="Times New Roman" panose="02020603050405020304" charset="0"/>
            </a:endParaRPr>
          </a:p>
        </p:txBody>
      </p:sp>
      <p:sp>
        <p:nvSpPr>
          <p:cNvPr id="3" name="Rectangle 2">
            <a:extLst>
              <a:ext uri="{FF2B5EF4-FFF2-40B4-BE49-F238E27FC236}">
                <a16:creationId xmlns:a16="http://schemas.microsoft.com/office/drawing/2014/main" id="{039F3C46-F6D9-428C-A02D-31571E7D8712}"/>
              </a:ext>
            </a:extLst>
          </p:cNvPr>
          <p:cNvSpPr/>
          <p:nvPr/>
        </p:nvSpPr>
        <p:spPr>
          <a:xfrm>
            <a:off x="956767" y="1024037"/>
            <a:ext cx="5403158" cy="461665"/>
          </a:xfrm>
          <a:prstGeom prst="rect">
            <a:avLst/>
          </a:prstGeom>
        </p:spPr>
        <p:txBody>
          <a:bodyPr wrap="square">
            <a:spAutoFit/>
          </a:bodyPr>
          <a:lstStyle/>
          <a:p>
            <a:pPr lvl="0" defTabSz="963930" fontAlgn="auto">
              <a:spcBef>
                <a:spcPts val="0"/>
              </a:spcBef>
              <a:spcAft>
                <a:spcPts val="0"/>
              </a:spcAft>
            </a:pPr>
            <a:r>
              <a:rPr lang="en-US" sz="2400" b="1" dirty="0">
                <a:solidFill>
                  <a:srgbClr val="0070C0"/>
                </a:solidFill>
                <a:latin typeface="Times New Roman" panose="02020603050405020304" charset="0"/>
                <a:ea typeface="+mn-ea"/>
                <a:cs typeface="Times New Roman" panose="02020603050405020304" charset="0"/>
              </a:rPr>
              <a:t>* </a:t>
            </a:r>
            <a:r>
              <a:rPr lang="en-US" sz="2400" b="1" dirty="0" err="1">
                <a:solidFill>
                  <a:srgbClr val="0070C0"/>
                </a:solidFill>
                <a:latin typeface="Times New Roman" panose="02020603050405020304" charset="0"/>
                <a:ea typeface="+mn-ea"/>
                <a:cs typeface="Times New Roman" panose="02020603050405020304" charset="0"/>
              </a:rPr>
              <a:t>Một</a:t>
            </a:r>
            <a:r>
              <a:rPr lang="en-US" sz="2400" b="1" dirty="0">
                <a:solidFill>
                  <a:srgbClr val="0070C0"/>
                </a:solidFill>
                <a:latin typeface="Times New Roman" panose="02020603050405020304" charset="0"/>
                <a:ea typeface="+mn-ea"/>
                <a:cs typeface="Times New Roman" panose="02020603050405020304" charset="0"/>
              </a:rPr>
              <a:t> </a:t>
            </a:r>
            <a:r>
              <a:rPr lang="en-US" sz="2400" b="1" dirty="0" err="1">
                <a:solidFill>
                  <a:srgbClr val="0070C0"/>
                </a:solidFill>
                <a:latin typeface="Times New Roman" panose="02020603050405020304" charset="0"/>
                <a:ea typeface="+mn-ea"/>
                <a:cs typeface="Times New Roman" panose="02020603050405020304" charset="0"/>
              </a:rPr>
              <a:t>số</a:t>
            </a:r>
            <a:r>
              <a:rPr lang="en-US" sz="2400" b="1" dirty="0">
                <a:solidFill>
                  <a:srgbClr val="0070C0"/>
                </a:solidFill>
                <a:latin typeface="Times New Roman" panose="02020603050405020304" charset="0"/>
                <a:ea typeface="+mn-ea"/>
                <a:cs typeface="Times New Roman" panose="02020603050405020304" charset="0"/>
              </a:rPr>
              <a:t> </a:t>
            </a:r>
            <a:r>
              <a:rPr lang="en-US" sz="2400" b="1" dirty="0" err="1">
                <a:solidFill>
                  <a:srgbClr val="0070C0"/>
                </a:solidFill>
                <a:latin typeface="Times New Roman" panose="02020603050405020304" charset="0"/>
                <a:ea typeface="+mn-ea"/>
                <a:cs typeface="Times New Roman" panose="02020603050405020304" charset="0"/>
              </a:rPr>
              <a:t>cuộc</a:t>
            </a:r>
            <a:r>
              <a:rPr lang="en-US" sz="2400" b="1" dirty="0">
                <a:solidFill>
                  <a:srgbClr val="0070C0"/>
                </a:solidFill>
                <a:latin typeface="Times New Roman" panose="02020603050405020304" charset="0"/>
                <a:ea typeface="+mn-ea"/>
                <a:cs typeface="Times New Roman" panose="02020603050405020304" charset="0"/>
              </a:rPr>
              <a:t> </a:t>
            </a:r>
            <a:r>
              <a:rPr lang="en-US" sz="2400" b="1" dirty="0" err="1">
                <a:solidFill>
                  <a:srgbClr val="0070C0"/>
                </a:solidFill>
                <a:latin typeface="Times New Roman" panose="02020603050405020304" charset="0"/>
                <a:ea typeface="+mn-ea"/>
                <a:cs typeface="Times New Roman" panose="02020603050405020304" charset="0"/>
              </a:rPr>
              <a:t>khởi</a:t>
            </a:r>
            <a:r>
              <a:rPr lang="en-US" sz="2400" b="1" dirty="0">
                <a:solidFill>
                  <a:srgbClr val="0070C0"/>
                </a:solidFill>
                <a:latin typeface="Times New Roman" panose="02020603050405020304" charset="0"/>
                <a:ea typeface="+mn-ea"/>
                <a:cs typeface="Times New Roman" panose="02020603050405020304" charset="0"/>
              </a:rPr>
              <a:t> </a:t>
            </a:r>
            <a:r>
              <a:rPr lang="en-US" sz="2400" b="1" dirty="0" err="1">
                <a:solidFill>
                  <a:srgbClr val="0070C0"/>
                </a:solidFill>
                <a:latin typeface="Times New Roman" panose="02020603050405020304" charset="0"/>
                <a:ea typeface="+mn-ea"/>
                <a:cs typeface="Times New Roman" panose="02020603050405020304" charset="0"/>
              </a:rPr>
              <a:t>nghĩa</a:t>
            </a:r>
            <a:r>
              <a:rPr lang="en-US" sz="2400" b="1" dirty="0">
                <a:solidFill>
                  <a:srgbClr val="0070C0"/>
                </a:solidFill>
                <a:latin typeface="Times New Roman" panose="02020603050405020304" charset="0"/>
                <a:ea typeface="+mn-ea"/>
                <a:cs typeface="Times New Roman" panose="02020603050405020304" charset="0"/>
              </a:rPr>
              <a:t> </a:t>
            </a:r>
            <a:r>
              <a:rPr lang="en-US" sz="2400" b="1" dirty="0" err="1">
                <a:solidFill>
                  <a:srgbClr val="0070C0"/>
                </a:solidFill>
                <a:latin typeface="Times New Roman" panose="02020603050405020304" charset="0"/>
                <a:ea typeface="+mn-ea"/>
                <a:cs typeface="Times New Roman" panose="02020603050405020304" charset="0"/>
              </a:rPr>
              <a:t>tiêu</a:t>
            </a:r>
            <a:r>
              <a:rPr lang="en-US" sz="2400" b="1" dirty="0">
                <a:solidFill>
                  <a:srgbClr val="0070C0"/>
                </a:solidFill>
                <a:latin typeface="Times New Roman" panose="02020603050405020304" charset="0"/>
                <a:ea typeface="+mn-ea"/>
                <a:cs typeface="Times New Roman" panose="02020603050405020304" charset="0"/>
              </a:rPr>
              <a:t> </a:t>
            </a:r>
            <a:r>
              <a:rPr lang="en-US" sz="2400" b="1" dirty="0" err="1">
                <a:solidFill>
                  <a:srgbClr val="0070C0"/>
                </a:solidFill>
                <a:latin typeface="Times New Roman" panose="02020603050405020304" charset="0"/>
                <a:ea typeface="+mn-ea"/>
                <a:cs typeface="Times New Roman" panose="02020603050405020304" charset="0"/>
              </a:rPr>
              <a:t>biểu</a:t>
            </a:r>
            <a:endParaRPr lang="en-US" sz="2400" b="1" dirty="0">
              <a:solidFill>
                <a:srgbClr val="0070C0"/>
              </a:solidFill>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8" grpId="0" animBg="1"/>
      <p:bldP spid="8" grpId="1" animBg="1"/>
    </p:bldLst>
  </p:timing>
</p:sld>
</file>

<file path=ppt/theme/theme1.xml><?xml version="1.0" encoding="utf-8"?>
<a:theme xmlns:a="http://schemas.openxmlformats.org/drawingml/2006/main" name="Office Theme">
  <a:themeElements>
    <a:clrScheme name="自定义 182">
      <a:dk1>
        <a:sysClr val="windowText" lastClr="000000"/>
      </a:dk1>
      <a:lt1>
        <a:sysClr val="window" lastClr="FFFFFF"/>
      </a:lt1>
      <a:dk2>
        <a:srgbClr val="44546A"/>
      </a:dk2>
      <a:lt2>
        <a:srgbClr val="E7E6E6"/>
      </a:lt2>
      <a:accent1>
        <a:srgbClr val="2B8303"/>
      </a:accent1>
      <a:accent2>
        <a:srgbClr val="96D624"/>
      </a:accent2>
      <a:accent3>
        <a:srgbClr val="2B8303"/>
      </a:accent3>
      <a:accent4>
        <a:srgbClr val="96D624"/>
      </a:accent4>
      <a:accent5>
        <a:srgbClr val="2B8303"/>
      </a:accent5>
      <a:accent6>
        <a:srgbClr val="96D624"/>
      </a:accent6>
      <a:hlink>
        <a:srgbClr val="2B8303"/>
      </a:hlink>
      <a:folHlink>
        <a:srgbClr val="96D624"/>
      </a:folHlink>
    </a:clrScheme>
    <a:fontScheme name="Office 主题">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3986</Words>
  <Application>Microsoft Office PowerPoint</Application>
  <PresentationFormat>Custom</PresentationFormat>
  <Paragraphs>146</Paragraphs>
  <Slides>22</Slides>
  <Notes>14</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#9Slide03 Roboto</vt:lpstr>
      <vt:lpstr>Calibri Light</vt:lpstr>
      <vt:lpstr>等线</vt:lpstr>
      <vt:lpstr>#9Slide01 Tieu de ngan</vt:lpstr>
      <vt:lpstr>Open Sans</vt:lpstr>
      <vt:lpstr>Times New Roman</vt:lpstr>
      <vt:lpstr>Arial</vt:lpstr>
      <vt:lpstr>#9Slide02 Noi dung dai</vt:lpstr>
      <vt:lpstr>SimSun</vt:lpstr>
      <vt:lpstr>Tahoma</vt:lpstr>
      <vt:lpstr>微软雅黑</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bt505</dc:title>
  <dc:creator/>
  <cp:lastModifiedBy/>
  <cp:revision>5</cp:revision>
  <dcterms:created xsi:type="dcterms:W3CDTF">2016-12-29T13:10:00Z</dcterms:created>
  <dcterms:modified xsi:type="dcterms:W3CDTF">2024-10-28T09:36:20Z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1033-11.2.0.11537</vt:lpwstr>
  </property>
  <property fmtid="{D5CDD505-2E9C-101B-9397-08002B2CF9AE}" pid="4" name="ICV">
    <vt:lpwstr>520661C7830B4507AA0ECBF7D0712D63</vt:lpwstr>
  </property>
</Properties>
</file>