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58" r:id="rId2"/>
    <p:sldId id="559" r:id="rId3"/>
    <p:sldId id="544" r:id="rId4"/>
    <p:sldId id="525" r:id="rId5"/>
    <p:sldId id="546" r:id="rId6"/>
    <p:sldId id="547" r:id="rId7"/>
    <p:sldId id="497" r:id="rId8"/>
    <p:sldId id="515" r:id="rId9"/>
    <p:sldId id="551" r:id="rId10"/>
    <p:sldId id="553" r:id="rId11"/>
    <p:sldId id="521" r:id="rId12"/>
    <p:sldId id="548" r:id="rId13"/>
    <p:sldId id="55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BAA"/>
    <a:srgbClr val="0D30DD"/>
    <a:srgbClr val="009900"/>
    <a:srgbClr val="FFCCFF"/>
    <a:srgbClr val="BCFCD4"/>
    <a:srgbClr val="99FF66"/>
    <a:srgbClr val="33CCFF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 varScale="1">
        <p:scale>
          <a:sx n="56" d="100"/>
          <a:sy n="56" d="100"/>
        </p:scale>
        <p:origin x="4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12,6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23,7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</a:t>
          </a:r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1690,7mm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12,6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23,7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</a:t>
          </a: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1690,7mm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832D20-574C-46BE-BEEF-C19330F9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FB1D74-903B-4BDE-999E-77AB7C9685DE}"/>
              </a:ext>
            </a:extLst>
          </p:cNvPr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HÀNH: VẼ VÀ PHÂN </a:t>
            </a:r>
          </a:p>
          <a:p>
            <a:pPr lvl="0">
              <a:defRPr/>
            </a:pP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TÍCH 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167153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7592" y="1455038"/>
            <a:ext cx="8549936" cy="5170646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biết nhiệt độ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là bao nhiêu?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độ nhiệt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bao nhiêu?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marL="342900" indent="-342900" algn="just">
              <a:buFontTx/>
              <a:buChar char="-"/>
            </a:pP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lượng mưa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100mm)</a:t>
            </a:r>
            <a:r>
              <a:rPr lang="en-US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2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8389" y="3526971"/>
            <a:ext cx="81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23,7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29,1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5618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16,5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7713" y="3852344"/>
            <a:ext cx="81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12,6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9976" y="4832497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Tháng</a:t>
            </a:r>
            <a:r>
              <a:rPr lang="en-US" dirty="0">
                <a:solidFill>
                  <a:prstClr val="black"/>
                </a:solidFill>
              </a:rPr>
              <a:t> 5-10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5200" y="45378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293,5 mm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8896" y="4515956"/>
            <a:ext cx="102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26,5 mm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3380" y="5201829"/>
            <a:ext cx="22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Tháng</a:t>
            </a:r>
            <a:r>
              <a:rPr lang="en-US" dirty="0">
                <a:solidFill>
                  <a:prstClr val="black"/>
                </a:solidFill>
              </a:rPr>
              <a:t> 11- 4 </a:t>
            </a:r>
            <a:r>
              <a:rPr lang="en-US" dirty="0" err="1">
                <a:solidFill>
                  <a:prstClr val="black"/>
                </a:solidFill>
              </a:rPr>
              <a:t>năm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6163706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Tháng</a:t>
            </a:r>
            <a:r>
              <a:rPr lang="en-US" dirty="0">
                <a:solidFill>
                  <a:prstClr val="black"/>
                </a:solidFill>
              </a:rPr>
              <a:t> 5-10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26584" y="5563137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1690,7 mm</a:t>
            </a:r>
          </a:p>
        </p:txBody>
      </p:sp>
    </p:spTree>
    <p:extLst>
      <p:ext uri="{BB962C8B-B14F-4D97-AF65-F5344CB8AC3E}">
        <p14:creationId xmlns:p14="http://schemas.microsoft.com/office/powerpoint/2010/main" val="271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6968895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061308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12,6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23,7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5, 6, 7, 8, 9, 10, 11</a:t>
            </a:r>
          </a:p>
          <a:p>
            <a:pPr lvl="0" algn="just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mưa trung bình năm là 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1690,7mm.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UẬT CHƠI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Trò chơi ô chữ gồm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chữ được đánh số từ 1 đến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sẽ tương ứng với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câu 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Các em dựa vào Atlat ĐLVN và kiến thức đã học để trả lời, mỗi câu hỏi có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lượt trả lời.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nào trả lời đúng sẽ nhận được 1 phần quà nhỏ và ô chữ sẽ hiện ra chữ cái tương ứng, trả lời sai ô chữ sẽ bị khóa 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rong quá trình trả lời, em nào trả lời đúng tên từ khóa thì sẽ nhận được phần quà lớn 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30D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D30D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0D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30D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1890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1500-2000mm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2000-2500mm  D.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7. THỰC HÀNH: VẼ VÀ PHÂN TÍCH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ĐỒ KHÍ HẬU 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3417" t="26994" r="47804" b="24865"/>
          <a:stretch/>
        </p:blipFill>
        <p:spPr>
          <a:xfrm>
            <a:off x="1289185" y="1424818"/>
            <a:ext cx="7594264" cy="4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</a:t>
            </a:r>
            <a:r>
              <a:rPr lang="en-US" sz="1700" dirty="0" err="1">
                <a:latin typeface="Cambria" pitchFamily="18" charset="0"/>
                <a:ea typeface="Cambria" pitchFamily="18" charset="0"/>
              </a:rPr>
              <a:t>Hà</a:t>
            </a:r>
            <a:r>
              <a:rPr lang="en-US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(</a:t>
            </a:r>
            <a:r>
              <a:rPr lang="en-US" sz="1700" dirty="0" err="1">
                <a:latin typeface="Cambria" pitchFamily="18" charset="0"/>
                <a:ea typeface="Cambria" pitchFamily="18" charset="0"/>
              </a:rPr>
              <a:t>Hà</a:t>
            </a:r>
            <a:r>
              <a:rPr lang="en-US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700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) có nhiệt độ tháng cao nhất là 29,</a:t>
            </a:r>
            <a:r>
              <a:rPr lang="en-US" sz="1700" dirty="0">
                <a:latin typeface="Cambria" pitchFamily="18" charset="0"/>
                <a:ea typeface="Cambria" pitchFamily="18" charset="0"/>
              </a:rPr>
              <a:t>1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°C, lượng mưa tháng cao nhất là </a:t>
            </a:r>
            <a:r>
              <a:rPr lang="en-US" sz="1700" dirty="0">
                <a:latin typeface="Cambria" pitchFamily="18" charset="0"/>
                <a:ea typeface="Cambria" pitchFamily="18" charset="0"/>
              </a:rPr>
              <a:t>293, 5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mm.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</a:t>
            </a:r>
            <a:r>
              <a:rPr lang="nl-NL" sz="17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là khoảng 30°C để cân xứng với trục lượng mưa, chia thành 6 đoạn mỗi đoạn bằng 5</a:t>
            </a:r>
            <a:r>
              <a:rPr lang="nl-NL" sz="17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300mm, chia thành 6 đoạn mỗi đoạn bằng 50mm.</a:t>
            </a: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Ví 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11,1mm.</a:t>
            </a: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47887" y="1237744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80894" y="1175812"/>
            <a:ext cx="1695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Nhiệt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(0C)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0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5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10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15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20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25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54291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 30</a:t>
            </a: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4979987"/>
            <a:ext cx="281740" cy="27781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30582" y="5014913"/>
            <a:ext cx="304800" cy="23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4876800"/>
            <a:ext cx="304800" cy="3809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3623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3082834"/>
            <a:ext cx="304800" cy="217496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55925"/>
            <a:ext cx="304800" cy="230187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600808"/>
            <a:ext cx="304800" cy="265699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3165566"/>
            <a:ext cx="304800" cy="209223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4493622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924644"/>
            <a:ext cx="304800" cy="33315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150</a:t>
            </a: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300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250</a:t>
            </a: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29692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086100" y="361838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33760" y="340549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38560" y="30074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74763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5853" y="24937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711186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304246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2231" y="299639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50339" y="323523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35076" y="363940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16184" y="3645984"/>
            <a:ext cx="231828" cy="1157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72641" y="3411306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9959" y="3094756"/>
            <a:ext cx="256615" cy="3107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 flipV="1">
            <a:off x="3814760" y="2698750"/>
            <a:ext cx="289092" cy="3141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 flipV="1">
            <a:off x="4150963" y="2554265"/>
            <a:ext cx="235195" cy="875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 flipV="1">
            <a:off x="4439141" y="2470204"/>
            <a:ext cx="282939" cy="634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>
            <a:off x="4780025" y="2485786"/>
            <a:ext cx="226783" cy="470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63163" y="2577455"/>
            <a:ext cx="270882" cy="755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362784" y="2703059"/>
            <a:ext cx="271256" cy="3098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63292" y="3072594"/>
            <a:ext cx="308887" cy="2040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96992" y="3295607"/>
            <a:ext cx="266466" cy="3437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Nhiệt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5609416" y="1173078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(mm)</a:t>
            </a: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463281" y="582902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6" name="Oval 74"/>
          <p:cNvSpPr>
            <a:spLocks noChangeArrowheads="1"/>
          </p:cNvSpPr>
          <p:nvPr/>
        </p:nvSpPr>
        <p:spPr bwMode="auto">
          <a:xfrm>
            <a:off x="2797191" y="581654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2631579" y="3494901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16,5</a:t>
            </a: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2831074" y="3388590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17,8</a:t>
            </a:r>
          </a:p>
        </p:txBody>
      </p:sp>
      <p:sp>
        <p:nvSpPr>
          <p:cNvPr id="142" name="Text Box 40"/>
          <p:cNvSpPr txBox="1">
            <a:spLocks noChangeArrowheads="1"/>
          </p:cNvSpPr>
          <p:nvPr/>
        </p:nvSpPr>
        <p:spPr bwMode="auto">
          <a:xfrm>
            <a:off x="3032718" y="3119358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20, 3</a:t>
            </a:r>
          </a:p>
        </p:txBody>
      </p:sp>
      <p:sp>
        <p:nvSpPr>
          <p:cNvPr id="143" name="Text Box 40"/>
          <p:cNvSpPr txBox="1">
            <a:spLocks noChangeArrowheads="1"/>
          </p:cNvSpPr>
          <p:nvPr/>
        </p:nvSpPr>
        <p:spPr bwMode="auto">
          <a:xfrm>
            <a:off x="3372441" y="2820887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24, 0</a:t>
            </a:r>
          </a:p>
        </p:txBody>
      </p:sp>
      <p:sp>
        <p:nvSpPr>
          <p:cNvPr id="144" name="Text Box 40"/>
          <p:cNvSpPr txBox="1">
            <a:spLocks noChangeArrowheads="1"/>
          </p:cNvSpPr>
          <p:nvPr/>
        </p:nvSpPr>
        <p:spPr bwMode="auto">
          <a:xfrm>
            <a:off x="3720937" y="2366907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27,1 </a:t>
            </a:r>
          </a:p>
        </p:txBody>
      </p:sp>
      <p:sp>
        <p:nvSpPr>
          <p:cNvPr id="145" name="Text Box 40"/>
          <p:cNvSpPr txBox="1">
            <a:spLocks noChangeArrowheads="1"/>
          </p:cNvSpPr>
          <p:nvPr/>
        </p:nvSpPr>
        <p:spPr bwMode="auto">
          <a:xfrm>
            <a:off x="4123859" y="2148229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29,0</a:t>
            </a:r>
          </a:p>
        </p:txBody>
      </p:sp>
      <p:sp>
        <p:nvSpPr>
          <p:cNvPr id="146" name="Text Box 40"/>
          <p:cNvSpPr txBox="1">
            <a:spLocks noChangeArrowheads="1"/>
          </p:cNvSpPr>
          <p:nvPr/>
        </p:nvSpPr>
        <p:spPr bwMode="auto">
          <a:xfrm>
            <a:off x="4514668" y="2174146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29,1</a:t>
            </a:r>
          </a:p>
        </p:txBody>
      </p:sp>
      <p:sp>
        <p:nvSpPr>
          <p:cNvPr id="147" name="Text Box 40"/>
          <p:cNvSpPr txBox="1">
            <a:spLocks noChangeArrowheads="1"/>
          </p:cNvSpPr>
          <p:nvPr/>
        </p:nvSpPr>
        <p:spPr bwMode="auto">
          <a:xfrm>
            <a:off x="4844880" y="2218293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28,4</a:t>
            </a:r>
          </a:p>
        </p:txBody>
      </p:sp>
      <p:sp>
        <p:nvSpPr>
          <p:cNvPr id="148" name="Text Box 40"/>
          <p:cNvSpPr txBox="1">
            <a:spLocks noChangeArrowheads="1"/>
          </p:cNvSpPr>
          <p:nvPr/>
        </p:nvSpPr>
        <p:spPr bwMode="auto">
          <a:xfrm>
            <a:off x="5200692" y="2409551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27,2</a:t>
            </a:r>
          </a:p>
        </p:txBody>
      </p:sp>
      <p:sp>
        <p:nvSpPr>
          <p:cNvPr id="149" name="Text Box 40"/>
          <p:cNvSpPr txBox="1">
            <a:spLocks noChangeArrowheads="1"/>
          </p:cNvSpPr>
          <p:nvPr/>
        </p:nvSpPr>
        <p:spPr bwMode="auto">
          <a:xfrm>
            <a:off x="5540241" y="2766526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24,9</a:t>
            </a:r>
          </a:p>
        </p:txBody>
      </p:sp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5845041" y="2976007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21,6</a:t>
            </a:r>
          </a:p>
        </p:txBody>
      </p:sp>
      <p:sp>
        <p:nvSpPr>
          <p:cNvPr id="151" name="Text Box 40"/>
          <p:cNvSpPr txBox="1">
            <a:spLocks noChangeArrowheads="1"/>
          </p:cNvSpPr>
          <p:nvPr/>
        </p:nvSpPr>
        <p:spPr bwMode="auto">
          <a:xfrm>
            <a:off x="6026763" y="3315900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18,0</a:t>
            </a:r>
          </a:p>
        </p:txBody>
      </p:sp>
      <p:sp>
        <p:nvSpPr>
          <p:cNvPr id="152" name="Text Box 40"/>
          <p:cNvSpPr txBox="1">
            <a:spLocks noChangeArrowheads="1"/>
          </p:cNvSpPr>
          <p:nvPr/>
        </p:nvSpPr>
        <p:spPr bwMode="auto">
          <a:xfrm>
            <a:off x="2665093" y="4767590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28,2</a:t>
            </a:r>
          </a:p>
        </p:txBody>
      </p: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2968671" y="4802036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26,5</a:t>
            </a:r>
          </a:p>
        </p:txBody>
      </p: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3300549" y="4600827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45,0</a:t>
            </a: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3580422" y="4232012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83,1</a:t>
            </a: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3830586" y="3317675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189,4</a:t>
            </a: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4169521" y="2857141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232,5</a:t>
            </a: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4481089" y="2708527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254,6</a:t>
            </a:r>
          </a:p>
        </p:txBody>
      </p:sp>
      <p:sp>
        <p:nvSpPr>
          <p:cNvPr id="159" name="Text Box 40"/>
          <p:cNvSpPr txBox="1">
            <a:spLocks noChangeArrowheads="1"/>
          </p:cNvSpPr>
          <p:nvPr/>
        </p:nvSpPr>
        <p:spPr bwMode="auto">
          <a:xfrm>
            <a:off x="4792200" y="2567430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293,5</a:t>
            </a:r>
          </a:p>
        </p:txBody>
      </p:sp>
      <p:sp>
        <p:nvSpPr>
          <p:cNvPr id="160" name="Text Box 40"/>
          <p:cNvSpPr txBox="1">
            <a:spLocks noChangeArrowheads="1"/>
          </p:cNvSpPr>
          <p:nvPr/>
        </p:nvSpPr>
        <p:spPr bwMode="auto">
          <a:xfrm>
            <a:off x="5140410" y="2970163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228,2</a:t>
            </a:r>
          </a:p>
        </p:txBody>
      </p:sp>
      <p:sp>
        <p:nvSpPr>
          <p:cNvPr id="161" name="Text Box 40"/>
          <p:cNvSpPr txBox="1">
            <a:spLocks noChangeArrowheads="1"/>
          </p:cNvSpPr>
          <p:nvPr/>
        </p:nvSpPr>
        <p:spPr bwMode="auto">
          <a:xfrm>
            <a:off x="5445233" y="3318639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184,8</a:t>
            </a: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5730011" y="4292027"/>
            <a:ext cx="412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87,4</a:t>
            </a:r>
          </a:p>
        </p:txBody>
      </p:sp>
      <p:sp>
        <p:nvSpPr>
          <p:cNvPr id="163" name="Text Box 40"/>
          <p:cNvSpPr txBox="1">
            <a:spLocks noChangeArrowheads="1"/>
          </p:cNvSpPr>
          <p:nvPr/>
        </p:nvSpPr>
        <p:spPr bwMode="auto">
          <a:xfrm>
            <a:off x="6043016" y="4709459"/>
            <a:ext cx="412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936,4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39291" y="518160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335382" y="51783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657600" y="518432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962400" y="5190309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274556" y="5183187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5720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8768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199339" y="5210944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4864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7912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096000" y="5190309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  <p:bldP spid="126" grpId="0" animBg="1"/>
      <p:bldP spid="127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7592" y="1455038"/>
            <a:ext cx="8549936" cy="4832092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độ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độ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…………</a:t>
            </a:r>
          </a:p>
          <a:p>
            <a:pPr marL="342900" indent="-342900" algn="just">
              <a:buFontTx/>
              <a:buChar char="-"/>
            </a:pP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biết nhiệt độ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là bao nhiêu?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độ nhiệt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bao nhiêu?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……….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marL="342900" indent="-342900" algn="just">
              <a:buFontTx/>
              <a:buChar char="-"/>
            </a:pP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lượng mưa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100mm)</a:t>
            </a:r>
            <a:r>
              <a:rPr lang="en-US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2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264" y="1676400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12.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1352</Words>
  <Application>Microsoft Office PowerPoint</Application>
  <PresentationFormat>On-screen Show (4:3)</PresentationFormat>
  <Paragraphs>203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Administrator</cp:lastModifiedBy>
  <cp:revision>436</cp:revision>
  <dcterms:created xsi:type="dcterms:W3CDTF">2016-02-15T14:28:12Z</dcterms:created>
  <dcterms:modified xsi:type="dcterms:W3CDTF">2024-10-29T13:59:26Z</dcterms:modified>
</cp:coreProperties>
</file>